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saveSubsetFonts="1" autoCompressPictures="0">
  <p:sldMasterIdLst>
    <p:sldMasterId id="2147483648" r:id="rId1"/>
  </p:sldMasterIdLst>
  <p:notesMasterIdLst>
    <p:notesMasterId r:id="rId199"/>
  </p:notesMasterIdLst>
  <p:handoutMasterIdLst>
    <p:handoutMasterId r:id="rId200"/>
  </p:handoutMasterIdLst>
  <p:sldIdLst>
    <p:sldId id="1017" r:id="rId2"/>
    <p:sldId id="1018" r:id="rId3"/>
    <p:sldId id="1741" r:id="rId4"/>
    <p:sldId id="1569" r:id="rId5"/>
    <p:sldId id="1676" r:id="rId6"/>
    <p:sldId id="1710" r:id="rId7"/>
    <p:sldId id="1711" r:id="rId8"/>
    <p:sldId id="1712" r:id="rId9"/>
    <p:sldId id="1713" r:id="rId10"/>
    <p:sldId id="1714" r:id="rId11"/>
    <p:sldId id="1715" r:id="rId12"/>
    <p:sldId id="1559" r:id="rId13"/>
    <p:sldId id="1717" r:id="rId14"/>
    <p:sldId id="1719" r:id="rId15"/>
    <p:sldId id="1750" r:id="rId16"/>
    <p:sldId id="1677" r:id="rId17"/>
    <p:sldId id="1678" r:id="rId18"/>
    <p:sldId id="1504" r:id="rId19"/>
    <p:sldId id="1544" r:id="rId20"/>
    <p:sldId id="1546" r:id="rId21"/>
    <p:sldId id="1575" r:id="rId22"/>
    <p:sldId id="1484" r:id="rId23"/>
    <p:sldId id="1533" r:id="rId24"/>
    <p:sldId id="1534" r:id="rId25"/>
    <p:sldId id="1866" r:id="rId26"/>
    <p:sldId id="1637" r:id="rId27"/>
    <p:sldId id="1638" r:id="rId28"/>
    <p:sldId id="1639" r:id="rId29"/>
    <p:sldId id="1640" r:id="rId30"/>
    <p:sldId id="1641" r:id="rId31"/>
    <p:sldId id="1642" r:id="rId32"/>
    <p:sldId id="1643" r:id="rId33"/>
    <p:sldId id="1644" r:id="rId34"/>
    <p:sldId id="1645" r:id="rId35"/>
    <p:sldId id="1646" r:id="rId36"/>
    <p:sldId id="1647" r:id="rId37"/>
    <p:sldId id="1648" r:id="rId38"/>
    <p:sldId id="1649" r:id="rId39"/>
    <p:sldId id="1650" r:id="rId40"/>
    <p:sldId id="1651" r:id="rId41"/>
    <p:sldId id="1652" r:id="rId42"/>
    <p:sldId id="1653" r:id="rId43"/>
    <p:sldId id="1654" r:id="rId44"/>
    <p:sldId id="1655" r:id="rId45"/>
    <p:sldId id="1720" r:id="rId46"/>
    <p:sldId id="1724" r:id="rId47"/>
    <p:sldId id="1725" r:id="rId48"/>
    <p:sldId id="1726" r:id="rId49"/>
    <p:sldId id="1727" r:id="rId50"/>
    <p:sldId id="1729" r:id="rId51"/>
    <p:sldId id="1731" r:id="rId52"/>
    <p:sldId id="1732" r:id="rId53"/>
    <p:sldId id="1721" r:id="rId54"/>
    <p:sldId id="1656" r:id="rId55"/>
    <p:sldId id="1657" r:id="rId56"/>
    <p:sldId id="1658" r:id="rId57"/>
    <p:sldId id="1627" r:id="rId58"/>
    <p:sldId id="1628" r:id="rId59"/>
    <p:sldId id="1629" r:id="rId60"/>
    <p:sldId id="1630" r:id="rId61"/>
    <p:sldId id="1631" r:id="rId62"/>
    <p:sldId id="1632" r:id="rId63"/>
    <p:sldId id="1633" r:id="rId64"/>
    <p:sldId id="1634" r:id="rId65"/>
    <p:sldId id="1635" r:id="rId66"/>
    <p:sldId id="1503" r:id="rId67"/>
    <p:sldId id="1577" r:id="rId68"/>
    <p:sldId id="1493" r:id="rId69"/>
    <p:sldId id="1567" r:id="rId70"/>
    <p:sldId id="1744" r:id="rId71"/>
    <p:sldId id="1568" r:id="rId72"/>
    <p:sldId id="1989" r:id="rId73"/>
    <p:sldId id="1745" r:id="rId74"/>
    <p:sldId id="1746" r:id="rId75"/>
    <p:sldId id="1747" r:id="rId76"/>
    <p:sldId id="1502" r:id="rId77"/>
    <p:sldId id="1501" r:id="rId78"/>
    <p:sldId id="1572" r:id="rId79"/>
    <p:sldId id="1573" r:id="rId80"/>
    <p:sldId id="1748" r:id="rId81"/>
    <p:sldId id="1593" r:id="rId82"/>
    <p:sldId id="1749" r:id="rId83"/>
    <p:sldId id="1988" r:id="rId84"/>
    <p:sldId id="1622" r:id="rId85"/>
    <p:sldId id="1623" r:id="rId86"/>
    <p:sldId id="1624" r:id="rId87"/>
    <p:sldId id="1505" r:id="rId88"/>
    <p:sldId id="1582" r:id="rId89"/>
    <p:sldId id="1506" r:id="rId90"/>
    <p:sldId id="1990" r:id="rId91"/>
    <p:sldId id="1625" r:id="rId92"/>
    <p:sldId id="1626" r:id="rId93"/>
    <p:sldId id="1661" r:id="rId94"/>
    <p:sldId id="1991" r:id="rId95"/>
    <p:sldId id="1998" r:id="rId96"/>
    <p:sldId id="1659" r:id="rId97"/>
    <p:sldId id="1660" r:id="rId98"/>
    <p:sldId id="1662" r:id="rId99"/>
    <p:sldId id="1663" r:id="rId100"/>
    <p:sldId id="1992" r:id="rId101"/>
    <p:sldId id="1994" r:id="rId102"/>
    <p:sldId id="1995" r:id="rId103"/>
    <p:sldId id="1996" r:id="rId104"/>
    <p:sldId id="1999" r:id="rId105"/>
    <p:sldId id="1507" r:id="rId106"/>
    <p:sldId id="1583" r:id="rId107"/>
    <p:sldId id="1508" r:id="rId108"/>
    <p:sldId id="1509" r:id="rId109"/>
    <p:sldId id="1679" r:id="rId110"/>
    <p:sldId id="1681" r:id="rId111"/>
    <p:sldId id="1680" r:id="rId112"/>
    <p:sldId id="1682" r:id="rId113"/>
    <p:sldId id="1489" r:id="rId114"/>
    <p:sldId id="1699" r:id="rId115"/>
    <p:sldId id="1701" r:id="rId116"/>
    <p:sldId id="1700" r:id="rId117"/>
    <p:sldId id="1838" r:id="rId118"/>
    <p:sldId id="1840" r:id="rId119"/>
    <p:sldId id="1986" r:id="rId120"/>
    <p:sldId id="1607" r:id="rId121"/>
    <p:sldId id="1608" r:id="rId122"/>
    <p:sldId id="2010" r:id="rId123"/>
    <p:sldId id="1612" r:id="rId124"/>
    <p:sldId id="2000" r:id="rId125"/>
    <p:sldId id="2003" r:id="rId126"/>
    <p:sldId id="2004" r:id="rId127"/>
    <p:sldId id="2005" r:id="rId128"/>
    <p:sldId id="2006" r:id="rId129"/>
    <p:sldId id="2011" r:id="rId130"/>
    <p:sldId id="2012" r:id="rId131"/>
    <p:sldId id="2013" r:id="rId132"/>
    <p:sldId id="2014" r:id="rId133"/>
    <p:sldId id="2001" r:id="rId134"/>
    <p:sldId id="2007" r:id="rId135"/>
    <p:sldId id="2015" r:id="rId136"/>
    <p:sldId id="1617" r:id="rId137"/>
    <p:sldId id="1683" r:id="rId138"/>
    <p:sldId id="1684" r:id="rId139"/>
    <p:sldId id="1614" r:id="rId140"/>
    <p:sldId id="1615" r:id="rId141"/>
    <p:sldId id="2008" r:id="rId142"/>
    <p:sldId id="2009" r:id="rId143"/>
    <p:sldId id="1733" r:id="rId144"/>
    <p:sldId id="1737" r:id="rId145"/>
    <p:sldId id="1734" r:id="rId146"/>
    <p:sldId id="1735" r:id="rId147"/>
    <p:sldId id="1739" r:id="rId148"/>
    <p:sldId id="1740" r:id="rId149"/>
    <p:sldId id="1524" r:id="rId150"/>
    <p:sldId id="1584" r:id="rId151"/>
    <p:sldId id="1510" r:id="rId152"/>
    <p:sldId id="1585" r:id="rId153"/>
    <p:sldId id="1512" r:id="rId154"/>
    <p:sldId id="1592" r:id="rId155"/>
    <p:sldId id="1599" r:id="rId156"/>
    <p:sldId id="2016" r:id="rId157"/>
    <p:sldId id="2017" r:id="rId158"/>
    <p:sldId id="1669" r:id="rId159"/>
    <p:sldId id="1671" r:id="rId160"/>
    <p:sldId id="1688" r:id="rId161"/>
    <p:sldId id="1672" r:id="rId162"/>
    <p:sldId id="1689" r:id="rId163"/>
    <p:sldId id="1673" r:id="rId164"/>
    <p:sldId id="1690" r:id="rId165"/>
    <p:sldId id="1674" r:id="rId166"/>
    <p:sldId id="1987" r:id="rId167"/>
    <p:sldId id="1685" r:id="rId168"/>
    <p:sldId id="1665" r:id="rId169"/>
    <p:sldId id="1666" r:id="rId170"/>
    <p:sldId id="1686" r:id="rId171"/>
    <p:sldId id="1667" r:id="rId172"/>
    <p:sldId id="1687" r:id="rId173"/>
    <p:sldId id="1668" r:id="rId174"/>
    <p:sldId id="1670" r:id="rId175"/>
    <p:sldId id="1781" r:id="rId176"/>
    <p:sldId id="1782" r:id="rId177"/>
    <p:sldId id="1783" r:id="rId178"/>
    <p:sldId id="1784" r:id="rId179"/>
    <p:sldId id="1785" r:id="rId180"/>
    <p:sldId id="1786" r:id="rId181"/>
    <p:sldId id="1787" r:id="rId182"/>
    <p:sldId id="1526" r:id="rId183"/>
    <p:sldId id="1602" r:id="rId184"/>
    <p:sldId id="1603" r:id="rId185"/>
    <p:sldId id="1604" r:id="rId186"/>
    <p:sldId id="1605" r:id="rId187"/>
    <p:sldId id="2019" r:id="rId188"/>
    <p:sldId id="2020" r:id="rId189"/>
    <p:sldId id="2021" r:id="rId190"/>
    <p:sldId id="2022" r:id="rId191"/>
    <p:sldId id="1586" r:id="rId192"/>
    <p:sldId id="1587" r:id="rId193"/>
    <p:sldId id="1588" r:id="rId194"/>
    <p:sldId id="1589" r:id="rId195"/>
    <p:sldId id="1475" r:id="rId196"/>
    <p:sldId id="1476" r:id="rId197"/>
    <p:sldId id="2018" r:id="rId198"/>
  </p:sldIdLst>
  <p:sldSz cx="10972800" cy="6858000"/>
  <p:notesSz cx="6858000" cy="9144000"/>
  <p:defaultTextStyle>
    <a:defPPr>
      <a:defRPr lang="en-US"/>
    </a:defPPr>
    <a:lvl1pPr algn="l" rtl="0" eaLnBrk="0" fontAlgn="base" hangingPunct="0">
      <a:spcBef>
        <a:spcPct val="0"/>
      </a:spcBef>
      <a:spcAft>
        <a:spcPct val="0"/>
      </a:spcAft>
      <a:defRPr sz="2400" kern="1200">
        <a:solidFill>
          <a:schemeClr val="tx1"/>
        </a:solidFill>
        <a:latin typeface="Times" pitchFamily="2" charset="0"/>
        <a:ea typeface="ＭＳ Ｐゴシック" panose="020B0600070205080204" pitchFamily="34" charset="-128"/>
        <a:cs typeface="+mn-cs"/>
      </a:defRPr>
    </a:lvl1pPr>
    <a:lvl2pPr marL="457200" algn="l" rtl="0" eaLnBrk="0" fontAlgn="base" hangingPunct="0">
      <a:spcBef>
        <a:spcPct val="0"/>
      </a:spcBef>
      <a:spcAft>
        <a:spcPct val="0"/>
      </a:spcAft>
      <a:defRPr sz="2400" kern="1200">
        <a:solidFill>
          <a:schemeClr val="tx1"/>
        </a:solidFill>
        <a:latin typeface="Times" pitchFamily="2" charset="0"/>
        <a:ea typeface="ＭＳ Ｐゴシック" panose="020B0600070205080204" pitchFamily="34" charset="-128"/>
        <a:cs typeface="+mn-cs"/>
      </a:defRPr>
    </a:lvl2pPr>
    <a:lvl3pPr marL="914400" algn="l" rtl="0" eaLnBrk="0" fontAlgn="base" hangingPunct="0">
      <a:spcBef>
        <a:spcPct val="0"/>
      </a:spcBef>
      <a:spcAft>
        <a:spcPct val="0"/>
      </a:spcAft>
      <a:defRPr sz="2400" kern="1200">
        <a:solidFill>
          <a:schemeClr val="tx1"/>
        </a:solidFill>
        <a:latin typeface="Times" pitchFamily="2" charset="0"/>
        <a:ea typeface="ＭＳ Ｐゴシック" panose="020B0600070205080204" pitchFamily="34" charset="-128"/>
        <a:cs typeface="+mn-cs"/>
      </a:defRPr>
    </a:lvl3pPr>
    <a:lvl4pPr marL="1371600" algn="l" rtl="0" eaLnBrk="0" fontAlgn="base" hangingPunct="0">
      <a:spcBef>
        <a:spcPct val="0"/>
      </a:spcBef>
      <a:spcAft>
        <a:spcPct val="0"/>
      </a:spcAft>
      <a:defRPr sz="2400" kern="1200">
        <a:solidFill>
          <a:schemeClr val="tx1"/>
        </a:solidFill>
        <a:latin typeface="Times" pitchFamily="2" charset="0"/>
        <a:ea typeface="ＭＳ Ｐゴシック" panose="020B0600070205080204" pitchFamily="34" charset="-128"/>
        <a:cs typeface="+mn-cs"/>
      </a:defRPr>
    </a:lvl4pPr>
    <a:lvl5pPr marL="1828800" algn="l" rtl="0" eaLnBrk="0" fontAlgn="base" hangingPunct="0">
      <a:spcBef>
        <a:spcPct val="0"/>
      </a:spcBef>
      <a:spcAft>
        <a:spcPct val="0"/>
      </a:spcAft>
      <a:defRPr sz="2400" kern="1200">
        <a:solidFill>
          <a:schemeClr val="tx1"/>
        </a:solidFill>
        <a:latin typeface="Times" pitchFamily="2" charset="0"/>
        <a:ea typeface="ＭＳ Ｐゴシック" panose="020B0600070205080204" pitchFamily="34" charset="-128"/>
        <a:cs typeface="+mn-cs"/>
      </a:defRPr>
    </a:lvl5pPr>
    <a:lvl6pPr marL="2286000" algn="l" defTabSz="914400" rtl="0" eaLnBrk="1" latinLnBrk="0" hangingPunct="1">
      <a:defRPr sz="2400" kern="1200">
        <a:solidFill>
          <a:schemeClr val="tx1"/>
        </a:solidFill>
        <a:latin typeface="Times" pitchFamily="2" charset="0"/>
        <a:ea typeface="ＭＳ Ｐゴシック" panose="020B0600070205080204" pitchFamily="34" charset="-128"/>
        <a:cs typeface="+mn-cs"/>
      </a:defRPr>
    </a:lvl6pPr>
    <a:lvl7pPr marL="2743200" algn="l" defTabSz="914400" rtl="0" eaLnBrk="1" latinLnBrk="0" hangingPunct="1">
      <a:defRPr sz="2400" kern="1200">
        <a:solidFill>
          <a:schemeClr val="tx1"/>
        </a:solidFill>
        <a:latin typeface="Times" pitchFamily="2" charset="0"/>
        <a:ea typeface="ＭＳ Ｐゴシック" panose="020B0600070205080204" pitchFamily="34" charset="-128"/>
        <a:cs typeface="+mn-cs"/>
      </a:defRPr>
    </a:lvl7pPr>
    <a:lvl8pPr marL="3200400" algn="l" defTabSz="914400" rtl="0" eaLnBrk="1" latinLnBrk="0" hangingPunct="1">
      <a:defRPr sz="2400" kern="1200">
        <a:solidFill>
          <a:schemeClr val="tx1"/>
        </a:solidFill>
        <a:latin typeface="Times" pitchFamily="2" charset="0"/>
        <a:ea typeface="ＭＳ Ｐゴシック" panose="020B0600070205080204" pitchFamily="34" charset="-128"/>
        <a:cs typeface="+mn-cs"/>
      </a:defRPr>
    </a:lvl8pPr>
    <a:lvl9pPr marL="3657600" algn="l" defTabSz="914400" rtl="0" eaLnBrk="1" latinLnBrk="0" hangingPunct="1">
      <a:defRPr sz="2400" kern="1200">
        <a:solidFill>
          <a:schemeClr val="tx1"/>
        </a:solidFill>
        <a:latin typeface="Times" pitchFamily="2" charset="0"/>
        <a:ea typeface="ＭＳ Ｐゴシック" panose="020B0600070205080204" pitchFamily="34" charset="-128"/>
        <a:cs typeface="+mn-cs"/>
      </a:defRPr>
    </a:lvl9pPr>
  </p:defaultTextStyle>
  <p:extLst>
    <p:ext uri="{EFAFB233-063F-42B5-8137-9DF3F51BA10A}">
      <p15:sldGuideLst xmlns:p15="http://schemas.microsoft.com/office/powerpoint/2012/main">
        <p15:guide id="1" orient="horz" pos="912" userDrawn="1">
          <p15:clr>
            <a:srgbClr val="A4A3A4"/>
          </p15:clr>
        </p15:guide>
        <p15:guide id="2" pos="3456"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8276"/>
    <p:restoredTop sz="94966"/>
  </p:normalViewPr>
  <p:slideViewPr>
    <p:cSldViewPr>
      <p:cViewPr varScale="1">
        <p:scale>
          <a:sx n="121" d="100"/>
          <a:sy n="121" d="100"/>
        </p:scale>
        <p:origin x="1672" y="184"/>
      </p:cViewPr>
      <p:guideLst>
        <p:guide orient="horz" pos="912"/>
        <p:guide pos="3456"/>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100" d="100"/>
        <a:sy n="100" d="100"/>
      </p:scale>
      <p:origin x="0" y="1684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6" Type="http://schemas.openxmlformats.org/officeDocument/2006/relationships/slide" Target="slides/slide5.xml"/><Relationship Id="rId23" Type="http://schemas.openxmlformats.org/officeDocument/2006/relationships/slide" Target="slides/slide22.xml"/><Relationship Id="rId119" Type="http://schemas.openxmlformats.org/officeDocument/2006/relationships/slide" Target="slides/slide118.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13" Type="http://schemas.openxmlformats.org/officeDocument/2006/relationships/slide" Target="slides/slide12.xml"/><Relationship Id="rId109" Type="http://schemas.openxmlformats.org/officeDocument/2006/relationships/slide" Target="slides/slide108.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notesMaster" Target="notesMasters/notesMaster1.xml"/><Relationship Id="rId203" Type="http://schemas.openxmlformats.org/officeDocument/2006/relationships/theme" Target="theme/theme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190" Type="http://schemas.openxmlformats.org/officeDocument/2006/relationships/slide" Target="slides/slide189.xml"/><Relationship Id="rId204" Type="http://schemas.openxmlformats.org/officeDocument/2006/relationships/tableStyles" Target="tableStyles.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handoutMaster" Target="handoutMasters/handoutMaster1.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presProps" Target="presProps.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viewProps" Target="viewProps.xml"/><Relationship Id="rId18" Type="http://schemas.openxmlformats.org/officeDocument/2006/relationships/slide" Target="slides/slide17.xml"/><Relationship Id="rId39" Type="http://schemas.openxmlformats.org/officeDocument/2006/relationships/slide" Target="slides/slide38.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1" Type="http://schemas.openxmlformats.org/officeDocument/2006/relationships/slide" Target="slides/slide70.xml"/><Relationship Id="rId92" Type="http://schemas.openxmlformats.org/officeDocument/2006/relationships/slide" Target="slides/slide9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7282" name="Rectangle 2">
            <a:extLst>
              <a:ext uri="{FF2B5EF4-FFF2-40B4-BE49-F238E27FC236}">
                <a16:creationId xmlns:a16="http://schemas.microsoft.com/office/drawing/2014/main" id="{CD281766-57BE-594E-A9CE-AB45C48FFEA1}"/>
              </a:ext>
            </a:extLst>
          </p:cNvPr>
          <p:cNvSpPr>
            <a:spLocks noGrp="1" noChangeArrowheads="1"/>
          </p:cNvSpPr>
          <p:nvPr>
            <p:ph type="hdr" sz="quarter"/>
          </p:nvPr>
        </p:nvSpPr>
        <p:spPr bwMode="auto">
          <a:xfrm>
            <a:off x="0" y="0"/>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lvl1pPr>
              <a:defRPr sz="1200">
                <a:ea typeface="MS PGothic" panose="020B0600070205080204" pitchFamily="34" charset="-128"/>
              </a:defRPr>
            </a:lvl1pPr>
          </a:lstStyle>
          <a:p>
            <a:pPr>
              <a:defRPr/>
            </a:pPr>
            <a:endParaRPr lang="en-US" altLang="en-US"/>
          </a:p>
        </p:txBody>
      </p:sp>
      <p:sp>
        <p:nvSpPr>
          <p:cNvPr id="97283" name="Rectangle 3">
            <a:extLst>
              <a:ext uri="{FF2B5EF4-FFF2-40B4-BE49-F238E27FC236}">
                <a16:creationId xmlns:a16="http://schemas.microsoft.com/office/drawing/2014/main" id="{FB2A7300-BE67-C543-BDF0-8209F259673B}"/>
              </a:ext>
            </a:extLst>
          </p:cNvPr>
          <p:cNvSpPr>
            <a:spLocks noGrp="1" noChangeArrowheads="1"/>
          </p:cNvSpPr>
          <p:nvPr>
            <p:ph type="dt" sz="quarter" idx="1"/>
          </p:nvPr>
        </p:nvSpPr>
        <p:spPr bwMode="auto">
          <a:xfrm>
            <a:off x="3884613" y="0"/>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lvl1pPr algn="r">
              <a:defRPr sz="1200">
                <a:ea typeface="MS PGothic" panose="020B0600070205080204" pitchFamily="34" charset="-128"/>
              </a:defRPr>
            </a:lvl1pPr>
          </a:lstStyle>
          <a:p>
            <a:pPr>
              <a:defRPr/>
            </a:pPr>
            <a:endParaRPr lang="en-US" altLang="en-US"/>
          </a:p>
        </p:txBody>
      </p:sp>
      <p:sp>
        <p:nvSpPr>
          <p:cNvPr id="97284" name="Rectangle 4">
            <a:extLst>
              <a:ext uri="{FF2B5EF4-FFF2-40B4-BE49-F238E27FC236}">
                <a16:creationId xmlns:a16="http://schemas.microsoft.com/office/drawing/2014/main" id="{D9196B43-49FA-F24B-A2A9-AE0B2204A4F1}"/>
              </a:ext>
            </a:extLst>
          </p:cNvPr>
          <p:cNvSpPr>
            <a:spLocks noGrp="1" noChangeArrowheads="1"/>
          </p:cNvSpPr>
          <p:nvPr>
            <p:ph type="ftr" sz="quarter" idx="2"/>
          </p:nvPr>
        </p:nvSpPr>
        <p:spPr bwMode="auto">
          <a:xfrm>
            <a:off x="0" y="8685213"/>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b" anchorCtr="0" compatLnSpc="1">
            <a:prstTxWarp prst="textNoShape">
              <a:avLst/>
            </a:prstTxWarp>
          </a:bodyPr>
          <a:lstStyle>
            <a:lvl1pPr>
              <a:defRPr sz="1200">
                <a:ea typeface="MS PGothic" panose="020B0600070205080204" pitchFamily="34" charset="-128"/>
              </a:defRPr>
            </a:lvl1pPr>
          </a:lstStyle>
          <a:p>
            <a:pPr>
              <a:defRPr/>
            </a:pPr>
            <a:endParaRPr lang="en-US" altLang="en-US"/>
          </a:p>
        </p:txBody>
      </p:sp>
      <p:sp>
        <p:nvSpPr>
          <p:cNvPr id="97285" name="Rectangle 5">
            <a:extLst>
              <a:ext uri="{FF2B5EF4-FFF2-40B4-BE49-F238E27FC236}">
                <a16:creationId xmlns:a16="http://schemas.microsoft.com/office/drawing/2014/main" id="{0656C7B3-C64A-094C-AD7E-4CCA00887E8E}"/>
              </a:ext>
            </a:extLst>
          </p:cNvPr>
          <p:cNvSpPr>
            <a:spLocks noGrp="1" noChangeArrowheads="1"/>
          </p:cNvSpPr>
          <p:nvPr>
            <p:ph type="sldNum" sz="quarter" idx="3"/>
          </p:nvPr>
        </p:nvSpPr>
        <p:spPr bwMode="auto">
          <a:xfrm>
            <a:off x="3884613" y="8685213"/>
            <a:ext cx="2971800" cy="457200"/>
          </a:xfrm>
          <a:prstGeom prst="rect">
            <a:avLst/>
          </a:prstGeom>
          <a:noFill/>
          <a:ln>
            <a:noFill/>
          </a:ln>
          <a:effectLst/>
          <a:extLst>
            <a:ext uri="{909E8E84-426E-40dd-AFC4-6F175D3DCCD1}"/>
            <a:ext uri="{91240B29-F687-4f45-9708-019B960494DF}"/>
            <a:ext uri="{AF507438-7753-43e0-B8FC-AC1667EBCBE1}"/>
          </a:extLst>
        </p:spPr>
        <p:txBody>
          <a:bodyPr vert="horz" wrap="square" lIns="91440" tIns="45720" rIns="91440" bIns="45720" numCol="1" anchor="b" anchorCtr="0" compatLnSpc="1">
            <a:prstTxWarp prst="textNoShape">
              <a:avLst/>
            </a:prstTxWarp>
          </a:bodyPr>
          <a:lstStyle>
            <a:lvl1pPr algn="r">
              <a:defRPr sz="1200">
                <a:latin typeface="Times" charset="0"/>
                <a:ea typeface="MS PGothic" charset="-128"/>
              </a:defRPr>
            </a:lvl1pPr>
          </a:lstStyle>
          <a:p>
            <a:pPr>
              <a:defRPr/>
            </a:pPr>
            <a:fld id="{201887B4-B96B-1344-BA3B-104CFF5F8E38}" type="slidenum">
              <a:rPr lang="en-US" altLang="en-US"/>
              <a:pPr>
                <a:defRPr/>
              </a:pPr>
              <a:t>‹#›</a:t>
            </a:fld>
            <a:endParaRPr lang="en-US" altLang="en-US"/>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ECBDBFAE-8363-E24E-9E36-71155F3A4FF9}"/>
              </a:ext>
            </a:extLst>
          </p:cNvPr>
          <p:cNvSpPr>
            <a:spLocks noGrp="1" noChangeArrowheads="1"/>
          </p:cNvSpPr>
          <p:nvPr>
            <p:ph type="hdr" sz="quarter"/>
          </p:nvPr>
        </p:nvSpPr>
        <p:spPr bwMode="auto">
          <a:xfrm>
            <a:off x="0" y="0"/>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lvl1pPr>
              <a:defRPr sz="1200">
                <a:ea typeface="MS PGothic" panose="020B0600070205080204" pitchFamily="34" charset="-128"/>
              </a:defRPr>
            </a:lvl1pPr>
          </a:lstStyle>
          <a:p>
            <a:pPr>
              <a:defRPr/>
            </a:pPr>
            <a:endParaRPr lang="en-US" altLang="en-US"/>
          </a:p>
        </p:txBody>
      </p:sp>
      <p:sp>
        <p:nvSpPr>
          <p:cNvPr id="4099" name="Rectangle 3">
            <a:extLst>
              <a:ext uri="{FF2B5EF4-FFF2-40B4-BE49-F238E27FC236}">
                <a16:creationId xmlns:a16="http://schemas.microsoft.com/office/drawing/2014/main" id="{72640EAB-C283-7246-BE7A-CD93109FC396}"/>
              </a:ext>
            </a:extLst>
          </p:cNvPr>
          <p:cNvSpPr>
            <a:spLocks noGrp="1" noChangeArrowheads="1"/>
          </p:cNvSpPr>
          <p:nvPr>
            <p:ph type="dt" idx="1"/>
          </p:nvPr>
        </p:nvSpPr>
        <p:spPr bwMode="auto">
          <a:xfrm>
            <a:off x="3886200" y="0"/>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lvl1pPr algn="r">
              <a:defRPr sz="1200">
                <a:ea typeface="MS PGothic" panose="020B0600070205080204" pitchFamily="34" charset="-128"/>
              </a:defRPr>
            </a:lvl1pPr>
          </a:lstStyle>
          <a:p>
            <a:pPr>
              <a:defRPr/>
            </a:pPr>
            <a:endParaRPr lang="en-US" altLang="en-US"/>
          </a:p>
        </p:txBody>
      </p:sp>
      <p:sp>
        <p:nvSpPr>
          <p:cNvPr id="2052" name="Rectangle 4">
            <a:extLst>
              <a:ext uri="{FF2B5EF4-FFF2-40B4-BE49-F238E27FC236}">
                <a16:creationId xmlns:a16="http://schemas.microsoft.com/office/drawing/2014/main" id="{CE94798A-5016-B643-BC5A-FA8AACB10C1A}"/>
              </a:ext>
            </a:extLst>
          </p:cNvPr>
          <p:cNvSpPr>
            <a:spLocks noGrp="1" noRot="1" noChangeAspect="1" noChangeArrowheads="1" noTextEdit="1"/>
          </p:cNvSpPr>
          <p:nvPr>
            <p:ph type="sldImg" idx="2"/>
          </p:nvPr>
        </p:nvSpPr>
        <p:spPr bwMode="auto">
          <a:xfrm>
            <a:off x="685800" y="685800"/>
            <a:ext cx="54864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01" name="Rectangle 5">
            <a:extLst>
              <a:ext uri="{FF2B5EF4-FFF2-40B4-BE49-F238E27FC236}">
                <a16:creationId xmlns:a16="http://schemas.microsoft.com/office/drawing/2014/main" id="{1F630E33-9EE9-FB4C-B7E8-CC7722D8B2F2}"/>
              </a:ext>
            </a:extLst>
          </p:cNvPr>
          <p:cNvSpPr>
            <a:spLocks noGrp="1" noChangeArrowheads="1"/>
          </p:cNvSpPr>
          <p:nvPr>
            <p:ph type="body" sz="quarter" idx="3"/>
          </p:nvPr>
        </p:nvSpPr>
        <p:spPr bwMode="auto">
          <a:xfrm>
            <a:off x="914400" y="4343400"/>
            <a:ext cx="5029200" cy="41148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102" name="Rectangle 6">
            <a:extLst>
              <a:ext uri="{FF2B5EF4-FFF2-40B4-BE49-F238E27FC236}">
                <a16:creationId xmlns:a16="http://schemas.microsoft.com/office/drawing/2014/main" id="{D591A194-0941-9E46-805F-5410BEF180CA}"/>
              </a:ext>
            </a:extLst>
          </p:cNvPr>
          <p:cNvSpPr>
            <a:spLocks noGrp="1" noChangeArrowheads="1"/>
          </p:cNvSpPr>
          <p:nvPr>
            <p:ph type="ftr" sz="quarter" idx="4"/>
          </p:nvPr>
        </p:nvSpPr>
        <p:spPr bwMode="auto">
          <a:xfrm>
            <a:off x="0" y="8686800"/>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b" anchorCtr="0" compatLnSpc="1">
            <a:prstTxWarp prst="textNoShape">
              <a:avLst/>
            </a:prstTxWarp>
          </a:bodyPr>
          <a:lstStyle>
            <a:lvl1pPr>
              <a:defRPr sz="1200">
                <a:ea typeface="MS PGothic" panose="020B0600070205080204" pitchFamily="34" charset="-128"/>
              </a:defRPr>
            </a:lvl1pPr>
          </a:lstStyle>
          <a:p>
            <a:pPr>
              <a:defRPr/>
            </a:pPr>
            <a:endParaRPr lang="en-US" altLang="en-US"/>
          </a:p>
        </p:txBody>
      </p:sp>
      <p:sp>
        <p:nvSpPr>
          <p:cNvPr id="4103" name="Rectangle 7">
            <a:extLst>
              <a:ext uri="{FF2B5EF4-FFF2-40B4-BE49-F238E27FC236}">
                <a16:creationId xmlns:a16="http://schemas.microsoft.com/office/drawing/2014/main" id="{C0931CDD-3BC3-1941-BCFE-505871B006E1}"/>
              </a:ext>
            </a:extLst>
          </p:cNvPr>
          <p:cNvSpPr>
            <a:spLocks noGrp="1" noChangeArrowheads="1"/>
          </p:cNvSpPr>
          <p:nvPr>
            <p:ph type="sldNum" sz="quarter" idx="5"/>
          </p:nvPr>
        </p:nvSpPr>
        <p:spPr bwMode="auto">
          <a:xfrm>
            <a:off x="3886200" y="8686800"/>
            <a:ext cx="2971800" cy="457200"/>
          </a:xfrm>
          <a:prstGeom prst="rect">
            <a:avLst/>
          </a:prstGeom>
          <a:noFill/>
          <a:ln>
            <a:noFill/>
          </a:ln>
          <a:effectLst/>
          <a:extLst>
            <a:ext uri="{FAA26D3D-D897-4be2-8F04-BA451C77F1D7}"/>
            <a:ext uri="{909E8E84-426E-40dd-AFC4-6F175D3DCCD1}"/>
            <a:ext uri="{91240B29-F687-4f45-9708-019B960494DF}"/>
            <a:ext uri="{AF507438-7753-43e0-B8FC-AC1667EBCBE1}"/>
          </a:extLst>
        </p:spPr>
        <p:txBody>
          <a:bodyPr vert="horz" wrap="square" lIns="91440" tIns="45720" rIns="91440" bIns="45720" numCol="1" anchor="b" anchorCtr="0" compatLnSpc="1">
            <a:prstTxWarp prst="textNoShape">
              <a:avLst/>
            </a:prstTxWarp>
          </a:bodyPr>
          <a:lstStyle>
            <a:lvl1pPr algn="r">
              <a:defRPr sz="1200">
                <a:latin typeface="Times" charset="0"/>
                <a:ea typeface="MS PGothic" charset="-128"/>
              </a:defRPr>
            </a:lvl1pPr>
          </a:lstStyle>
          <a:p>
            <a:pPr>
              <a:defRPr/>
            </a:pPr>
            <a:fld id="{B26F9BC4-581F-2A49-A1F5-F1754641A6E4}"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charset="0"/>
        <a:ea typeface="ＭＳ Ｐゴシック" panose="020B0600070205080204" pitchFamily="34" charset="-128"/>
        <a:cs typeface="MS PGothic" charset="0"/>
      </a:defRPr>
    </a:lvl1pPr>
    <a:lvl2pPr marL="457200" algn="l" rtl="0" eaLnBrk="0" fontAlgn="base" hangingPunct="0">
      <a:spcBef>
        <a:spcPct val="30000"/>
      </a:spcBef>
      <a:spcAft>
        <a:spcPct val="0"/>
      </a:spcAft>
      <a:defRPr sz="1200" kern="1200">
        <a:solidFill>
          <a:schemeClr val="tx1"/>
        </a:solidFill>
        <a:latin typeface="Times" charset="0"/>
        <a:ea typeface="ＭＳ Ｐゴシック" panose="020B0600070205080204" pitchFamily="34" charset="-128"/>
        <a:cs typeface="MS PGothic" charset="0"/>
      </a:defRPr>
    </a:lvl2pPr>
    <a:lvl3pPr marL="914400" algn="l" rtl="0" eaLnBrk="0" fontAlgn="base" hangingPunct="0">
      <a:spcBef>
        <a:spcPct val="30000"/>
      </a:spcBef>
      <a:spcAft>
        <a:spcPct val="0"/>
      </a:spcAft>
      <a:defRPr sz="1200" kern="1200">
        <a:solidFill>
          <a:schemeClr val="tx1"/>
        </a:solidFill>
        <a:latin typeface="Times" charset="0"/>
        <a:ea typeface="ＭＳ Ｐゴシック" panose="020B0600070205080204" pitchFamily="34" charset="-128"/>
        <a:cs typeface="MS PGothic" charset="0"/>
      </a:defRPr>
    </a:lvl3pPr>
    <a:lvl4pPr marL="1371600" algn="l" rtl="0" eaLnBrk="0" fontAlgn="base" hangingPunct="0">
      <a:spcBef>
        <a:spcPct val="30000"/>
      </a:spcBef>
      <a:spcAft>
        <a:spcPct val="0"/>
      </a:spcAft>
      <a:defRPr sz="1200" kern="1200">
        <a:solidFill>
          <a:schemeClr val="tx1"/>
        </a:solidFill>
        <a:latin typeface="Times" charset="0"/>
        <a:ea typeface="ＭＳ Ｐゴシック" panose="020B0600070205080204" pitchFamily="34" charset="-128"/>
        <a:cs typeface="MS PGothic" charset="0"/>
      </a:defRPr>
    </a:lvl4pPr>
    <a:lvl5pPr marL="1828800" algn="l" rtl="0" eaLnBrk="0" fontAlgn="base" hangingPunct="0">
      <a:spcBef>
        <a:spcPct val="30000"/>
      </a:spcBef>
      <a:spcAft>
        <a:spcPct val="0"/>
      </a:spcAft>
      <a:defRPr sz="1200" kern="1200">
        <a:solidFill>
          <a:schemeClr val="tx1"/>
        </a:solidFill>
        <a:latin typeface="Times" charset="0"/>
        <a:ea typeface="ＭＳ Ｐゴシック" panose="020B0600070205080204" pitchFamily="34" charset="-128"/>
        <a:cs typeface="MS PGothic"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365760" y="533400"/>
            <a:ext cx="4114800" cy="1143000"/>
          </a:xfrm>
        </p:spPr>
        <p:txBody>
          <a:bodyPr anchor="b"/>
          <a:lstStyle>
            <a:lvl1pPr>
              <a:defRPr sz="3200" b="0">
                <a:solidFill>
                  <a:srgbClr val="F5E985"/>
                </a:solidFill>
              </a:defRPr>
            </a:lvl1pPr>
          </a:lstStyle>
          <a:p>
            <a:pPr lvl="0"/>
            <a:r>
              <a:rPr lang="en-US" noProof="0"/>
              <a:t>Click to edit Master title style</a:t>
            </a:r>
          </a:p>
        </p:txBody>
      </p:sp>
      <p:sp>
        <p:nvSpPr>
          <p:cNvPr id="3075" name="Rectangle 3"/>
          <p:cNvSpPr>
            <a:spLocks noGrp="1" noChangeArrowheads="1"/>
          </p:cNvSpPr>
          <p:nvPr>
            <p:ph type="subTitle" idx="1"/>
          </p:nvPr>
        </p:nvSpPr>
        <p:spPr>
          <a:xfrm>
            <a:off x="365760" y="1828800"/>
            <a:ext cx="4114800" cy="1752600"/>
          </a:xfrm>
        </p:spPr>
        <p:txBody>
          <a:bodyPr/>
          <a:lstStyle>
            <a:lvl1pPr marL="0" indent="0">
              <a:buFontTx/>
              <a:buNone/>
              <a:defRPr sz="2800"/>
            </a:lvl1pPr>
          </a:lstStyle>
          <a:p>
            <a:pPr lvl="0"/>
            <a:r>
              <a:rPr lang="en-US" noProof="0"/>
              <a:t>Click to edit Master subtitle style</a:t>
            </a:r>
          </a:p>
        </p:txBody>
      </p:sp>
    </p:spTree>
    <p:extLst>
      <p:ext uri="{BB962C8B-B14F-4D97-AF65-F5344CB8AC3E}">
        <p14:creationId xmlns:p14="http://schemas.microsoft.com/office/powerpoint/2010/main" val="230629098"/>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67158885"/>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023860" y="304800"/>
            <a:ext cx="2674620" cy="5867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304800"/>
            <a:ext cx="7840980" cy="5867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9573835"/>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24214407"/>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66776" y="4406901"/>
            <a:ext cx="932688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866776" y="2906713"/>
            <a:ext cx="932688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476201447"/>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31520" y="1219200"/>
            <a:ext cx="4663440" cy="4953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577840" y="1219200"/>
            <a:ext cx="4663440" cy="4953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82468607"/>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48640" y="274638"/>
            <a:ext cx="987552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548640" y="1535113"/>
            <a:ext cx="4848226"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548640" y="2174875"/>
            <a:ext cx="4848226"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5574031" y="1535113"/>
            <a:ext cx="485013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5574031" y="2174875"/>
            <a:ext cx="485013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42864167"/>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328737980"/>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63671051"/>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48640" y="273050"/>
            <a:ext cx="3609976"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290060" y="273051"/>
            <a:ext cx="61341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548640" y="1435101"/>
            <a:ext cx="360997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12446254"/>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150746" y="4800600"/>
            <a:ext cx="658368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150746" y="612775"/>
            <a:ext cx="658368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150746" y="5367338"/>
            <a:ext cx="658368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243055352"/>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F9CF4B3F-DA8A-664C-B174-B4F170FCC971}"/>
              </a:ext>
            </a:extLst>
          </p:cNvPr>
          <p:cNvSpPr>
            <a:spLocks noGrp="1" noChangeArrowheads="1"/>
          </p:cNvSpPr>
          <p:nvPr>
            <p:ph type="title"/>
          </p:nvPr>
        </p:nvSpPr>
        <p:spPr bwMode="auto">
          <a:xfrm>
            <a:off x="0" y="304800"/>
            <a:ext cx="109728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B60DF3BF-F236-874F-A16E-4337A36E1432}"/>
              </a:ext>
            </a:extLst>
          </p:cNvPr>
          <p:cNvSpPr>
            <a:spLocks noGrp="1" noChangeArrowheads="1"/>
          </p:cNvSpPr>
          <p:nvPr>
            <p:ph type="body" idx="1"/>
          </p:nvPr>
        </p:nvSpPr>
        <p:spPr bwMode="auto">
          <a:xfrm>
            <a:off x="731520" y="1219200"/>
            <a:ext cx="9509760" cy="495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p:txStyles>
    <p:title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2400" b="1">
          <a:solidFill>
            <a:schemeClr val="tx1"/>
          </a:solidFill>
          <a:latin typeface="+mn-lt"/>
          <a:ea typeface="ＭＳ Ｐゴシック" panose="020B0600070205080204" pitchFamily="34" charset="-128"/>
          <a:cs typeface="MS PGothic" charset="0"/>
        </a:defRPr>
      </a:lvl1pPr>
      <a:lvl2pPr marL="742950" indent="-285750" algn="l" rtl="0" eaLnBrk="0" fontAlgn="base" hangingPunct="0">
        <a:spcBef>
          <a:spcPct val="20000"/>
        </a:spcBef>
        <a:spcAft>
          <a:spcPct val="0"/>
        </a:spcAft>
        <a:buFont typeface="Wingdings" pitchFamily="2" charset="2"/>
        <a:buChar char="§"/>
        <a:defRPr sz="2000" b="1">
          <a:solidFill>
            <a:schemeClr val="tx1"/>
          </a:solidFill>
          <a:latin typeface="+mn-lt"/>
          <a:ea typeface="ＭＳ Ｐゴシック" panose="020B0600070205080204" pitchFamily="34" charset="-128"/>
          <a:cs typeface="MS PGothic" charset="0"/>
        </a:defRPr>
      </a:lvl2pPr>
      <a:lvl3pPr marL="1143000" indent="-228600" algn="l" rtl="0" eaLnBrk="0" fontAlgn="base" hangingPunct="0">
        <a:spcBef>
          <a:spcPct val="20000"/>
        </a:spcBef>
        <a:spcAft>
          <a:spcPct val="0"/>
        </a:spcAft>
        <a:buChar char="•"/>
        <a:defRPr b="1">
          <a:solidFill>
            <a:schemeClr val="tx1"/>
          </a:solidFill>
          <a:latin typeface="+mn-lt"/>
          <a:ea typeface="ＭＳ Ｐゴシック" panose="020B0600070205080204" pitchFamily="34" charset="-128"/>
          <a:cs typeface="MS PGothic" charset="0"/>
        </a:defRPr>
      </a:lvl3pPr>
      <a:lvl4pPr marL="1600200" indent="-228600" algn="l" rtl="0" eaLnBrk="0" fontAlgn="base" hangingPunct="0">
        <a:spcBef>
          <a:spcPct val="20000"/>
        </a:spcBef>
        <a:spcAft>
          <a:spcPct val="0"/>
        </a:spcAft>
        <a:buChar char="–"/>
        <a:defRPr b="1">
          <a:solidFill>
            <a:schemeClr val="tx1"/>
          </a:solidFill>
          <a:latin typeface="+mn-lt"/>
          <a:ea typeface="ＭＳ Ｐゴシック" panose="020B0600070205080204" pitchFamily="34" charset="-128"/>
          <a:cs typeface="MS PGothic" charset="0"/>
        </a:defRPr>
      </a:lvl4pPr>
      <a:lvl5pPr marL="2057400" indent="-228600" algn="l" rtl="0" eaLnBrk="0" fontAlgn="base" hangingPunct="0">
        <a:spcBef>
          <a:spcPct val="20000"/>
        </a:spcBef>
        <a:spcAft>
          <a:spcPct val="0"/>
        </a:spcAft>
        <a:buChar char="»"/>
        <a:defRPr b="1">
          <a:solidFill>
            <a:schemeClr val="tx1"/>
          </a:solidFill>
          <a:latin typeface="+mn-lt"/>
          <a:ea typeface="ＭＳ Ｐゴシック" panose="020B0600070205080204" pitchFamily="34" charset="-128"/>
          <a:cs typeface="MS PGothic" charset="0"/>
        </a:defRPr>
      </a:lvl5pPr>
      <a:lvl6pPr marL="2514600" indent="-228600" algn="l" rtl="0" fontAlgn="base">
        <a:spcBef>
          <a:spcPct val="20000"/>
        </a:spcBef>
        <a:spcAft>
          <a:spcPct val="0"/>
        </a:spcAft>
        <a:buChar char="»"/>
        <a:defRPr b="1">
          <a:solidFill>
            <a:schemeClr val="tx1"/>
          </a:solidFill>
          <a:latin typeface="+mn-lt"/>
          <a:ea typeface="+mn-ea"/>
        </a:defRPr>
      </a:lvl6pPr>
      <a:lvl7pPr marL="2971800" indent="-228600" algn="l" rtl="0" fontAlgn="base">
        <a:spcBef>
          <a:spcPct val="20000"/>
        </a:spcBef>
        <a:spcAft>
          <a:spcPct val="0"/>
        </a:spcAft>
        <a:buChar char="»"/>
        <a:defRPr b="1">
          <a:solidFill>
            <a:schemeClr val="tx1"/>
          </a:solidFill>
          <a:latin typeface="+mn-lt"/>
          <a:ea typeface="+mn-ea"/>
        </a:defRPr>
      </a:lvl7pPr>
      <a:lvl8pPr marL="3429000" indent="-228600" algn="l" rtl="0" fontAlgn="base">
        <a:spcBef>
          <a:spcPct val="20000"/>
        </a:spcBef>
        <a:spcAft>
          <a:spcPct val="0"/>
        </a:spcAft>
        <a:buChar char="»"/>
        <a:defRPr b="1">
          <a:solidFill>
            <a:schemeClr val="tx1"/>
          </a:solidFill>
          <a:latin typeface="+mn-lt"/>
          <a:ea typeface="+mn-ea"/>
        </a:defRPr>
      </a:lvl8pPr>
      <a:lvl9pPr marL="3886200" indent="-228600" algn="l" rtl="0" fontAlgn="base">
        <a:spcBef>
          <a:spcPct val="20000"/>
        </a:spcBef>
        <a:spcAft>
          <a:spcPct val="0"/>
        </a:spcAft>
        <a:buChar char="»"/>
        <a:defRPr b="1">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3.jpeg"/><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2.png"/><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2.png"/><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2" descr="Screen shot 2013-08-28 at 12.04.38 PM.png">
            <a:extLst>
              <a:ext uri="{FF2B5EF4-FFF2-40B4-BE49-F238E27FC236}">
                <a16:creationId xmlns:a16="http://schemas.microsoft.com/office/drawing/2014/main" id="{95F1292E-D4C2-784A-B884-29ED79D4F1AB}"/>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685801"/>
            <a:ext cx="2743200" cy="2365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850" name="Rectangle 2">
            <a:extLst>
              <a:ext uri="{FF2B5EF4-FFF2-40B4-BE49-F238E27FC236}">
                <a16:creationId xmlns:a16="http://schemas.microsoft.com/office/drawing/2014/main" id="{D36BAF38-057A-734E-821E-FD0DB09A1BA7}"/>
              </a:ext>
            </a:extLst>
          </p:cNvPr>
          <p:cNvSpPr>
            <a:spLocks noGrp="1" noChangeArrowheads="1"/>
          </p:cNvSpPr>
          <p:nvPr>
            <p:ph type="body" idx="1"/>
          </p:nvPr>
        </p:nvSpPr>
        <p:spPr>
          <a:xfrm>
            <a:off x="914400" y="4648200"/>
            <a:ext cx="9144000" cy="1524000"/>
          </a:xfrm>
        </p:spPr>
        <p:txBody>
          <a:bodyPr/>
          <a:lstStyle/>
          <a:p>
            <a:pPr algn="ctr" eaLnBrk="1" hangingPunct="1">
              <a:buFontTx/>
              <a:buNone/>
              <a:defRPr/>
            </a:pPr>
            <a:r>
              <a:rPr lang="en-US" sz="2800" dirty="0">
                <a:ea typeface="MS PGothic" pitchFamily="34" charset="-128"/>
                <a:cs typeface="+mn-cs"/>
              </a:rPr>
              <a:t>Instructor: Alexander Stoytchev</a:t>
            </a:r>
          </a:p>
          <a:p>
            <a:pPr algn="ctr" eaLnBrk="1" hangingPunct="1">
              <a:buFontTx/>
              <a:buNone/>
              <a:defRPr/>
            </a:pPr>
            <a:endParaRPr lang="en-US" sz="2800" dirty="0">
              <a:ea typeface="MS PGothic" pitchFamily="34" charset="-128"/>
              <a:cs typeface="+mn-cs"/>
            </a:endParaRPr>
          </a:p>
          <a:p>
            <a:pPr algn="ctr" eaLnBrk="1" hangingPunct="1">
              <a:buFontTx/>
              <a:buNone/>
              <a:defRPr/>
            </a:pPr>
            <a:r>
              <a:rPr lang="en-US" dirty="0">
                <a:ea typeface="MS PGothic" pitchFamily="34" charset="-128"/>
                <a:cs typeface="+mn-cs"/>
              </a:rPr>
              <a:t>http://</a:t>
            </a:r>
            <a:r>
              <a:rPr lang="en-US" dirty="0" err="1">
                <a:ea typeface="MS PGothic" pitchFamily="34" charset="-128"/>
                <a:cs typeface="+mn-cs"/>
              </a:rPr>
              <a:t>www.ece.iastate.edu</a:t>
            </a:r>
            <a:r>
              <a:rPr lang="en-US" dirty="0">
                <a:ea typeface="MS PGothic" pitchFamily="34" charset="-128"/>
                <a:cs typeface="+mn-cs"/>
              </a:rPr>
              <a:t>/~</a:t>
            </a:r>
            <a:r>
              <a:rPr lang="en-US" dirty="0" err="1">
                <a:ea typeface="MS PGothic" pitchFamily="34" charset="-128"/>
                <a:cs typeface="+mn-cs"/>
              </a:rPr>
              <a:t>alexs</a:t>
            </a:r>
            <a:r>
              <a:rPr lang="en-US" dirty="0">
                <a:ea typeface="MS PGothic" pitchFamily="34" charset="-128"/>
                <a:cs typeface="+mn-cs"/>
              </a:rPr>
              <a:t>/classes/</a:t>
            </a:r>
          </a:p>
        </p:txBody>
      </p:sp>
      <p:sp>
        <p:nvSpPr>
          <p:cNvPr id="4099" name="Rectangle 4">
            <a:extLst>
              <a:ext uri="{FF2B5EF4-FFF2-40B4-BE49-F238E27FC236}">
                <a16:creationId xmlns:a16="http://schemas.microsoft.com/office/drawing/2014/main" id="{3B701DC1-8F48-E54D-8603-67DD2B68B789}"/>
              </a:ext>
            </a:extLst>
          </p:cNvPr>
          <p:cNvSpPr>
            <a:spLocks noChangeArrowheads="1"/>
          </p:cNvSpPr>
          <p:nvPr/>
        </p:nvSpPr>
        <p:spPr bwMode="auto">
          <a:xfrm>
            <a:off x="3948113" y="877889"/>
            <a:ext cx="6108700"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dirty="0" err="1"/>
              <a:t>CprE</a:t>
            </a:r>
            <a:r>
              <a:rPr lang="en-US" altLang="en-US" sz="3600" dirty="0"/>
              <a:t> 2810: </a:t>
            </a:r>
            <a:br>
              <a:rPr lang="en-US" altLang="en-US" sz="3600" dirty="0"/>
            </a:br>
            <a:r>
              <a:rPr lang="en-US" altLang="en-US" sz="3600" dirty="0"/>
              <a:t>Digital Logic</a:t>
            </a:r>
          </a:p>
        </p:txBody>
      </p:sp>
    </p:spTree>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Line 4">
            <a:extLst>
              <a:ext uri="{FF2B5EF4-FFF2-40B4-BE49-F238E27FC236}">
                <a16:creationId xmlns:a16="http://schemas.microsoft.com/office/drawing/2014/main" id="{BC06AA6F-C776-0A43-92B5-C8EF6E092EED}"/>
              </a:ext>
            </a:extLst>
          </p:cNvPr>
          <p:cNvSpPr>
            <a:spLocks noChangeShapeType="1"/>
          </p:cNvSpPr>
          <p:nvPr/>
        </p:nvSpPr>
        <p:spPr bwMode="auto">
          <a:xfrm flipH="1">
            <a:off x="5062539" y="3376614"/>
            <a:ext cx="89058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4" name="Freeform 5">
            <a:extLst>
              <a:ext uri="{FF2B5EF4-FFF2-40B4-BE49-F238E27FC236}">
                <a16:creationId xmlns:a16="http://schemas.microsoft.com/office/drawing/2014/main" id="{1A87E6FC-4FE6-444A-BD41-CFE17D64A674}"/>
              </a:ext>
            </a:extLst>
          </p:cNvPr>
          <p:cNvSpPr>
            <a:spLocks/>
          </p:cNvSpPr>
          <p:nvPr/>
        </p:nvSpPr>
        <p:spPr bwMode="auto">
          <a:xfrm>
            <a:off x="465137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15" name="Freeform 7">
            <a:extLst>
              <a:ext uri="{FF2B5EF4-FFF2-40B4-BE49-F238E27FC236}">
                <a16:creationId xmlns:a16="http://schemas.microsoft.com/office/drawing/2014/main" id="{6BFDBB02-18BC-FD48-9AD5-CA6CB2C887E9}"/>
              </a:ext>
            </a:extLst>
          </p:cNvPr>
          <p:cNvSpPr>
            <a:spLocks/>
          </p:cNvSpPr>
          <p:nvPr/>
        </p:nvSpPr>
        <p:spPr bwMode="auto">
          <a:xfrm>
            <a:off x="4991101" y="3322639"/>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3316" name="Freeform 9">
            <a:extLst>
              <a:ext uri="{FF2B5EF4-FFF2-40B4-BE49-F238E27FC236}">
                <a16:creationId xmlns:a16="http://schemas.microsoft.com/office/drawing/2014/main" id="{752D1607-D77B-A74E-92E9-C4DB4F08583E}"/>
              </a:ext>
            </a:extLst>
          </p:cNvPr>
          <p:cNvSpPr>
            <a:spLocks/>
          </p:cNvSpPr>
          <p:nvPr/>
        </p:nvSpPr>
        <p:spPr bwMode="auto">
          <a:xfrm>
            <a:off x="595312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17" name="Freeform 11">
            <a:extLst>
              <a:ext uri="{FF2B5EF4-FFF2-40B4-BE49-F238E27FC236}">
                <a16:creationId xmlns:a16="http://schemas.microsoft.com/office/drawing/2014/main" id="{033F117C-722A-5146-8104-2CE767958D32}"/>
              </a:ext>
            </a:extLst>
          </p:cNvPr>
          <p:cNvSpPr>
            <a:spLocks/>
          </p:cNvSpPr>
          <p:nvPr/>
        </p:nvSpPr>
        <p:spPr bwMode="auto">
          <a:xfrm>
            <a:off x="6292850" y="3325814"/>
            <a:ext cx="103188"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9"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3"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3"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9" y="131"/>
                </a:lnTo>
                <a:lnTo>
                  <a:pt x="61" y="131"/>
                </a:lnTo>
                <a:lnTo>
                  <a:pt x="64" y="131"/>
                </a:lnTo>
                <a:lnTo>
                  <a:pt x="69" y="131"/>
                </a:lnTo>
                <a:lnTo>
                  <a:pt x="71" y="131"/>
                </a:lnTo>
                <a:lnTo>
                  <a:pt x="74" y="131"/>
                </a:lnTo>
                <a:lnTo>
                  <a:pt x="77" y="130"/>
                </a:lnTo>
                <a:lnTo>
                  <a:pt x="82"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2"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3318" name="Freeform 13">
            <a:extLst>
              <a:ext uri="{FF2B5EF4-FFF2-40B4-BE49-F238E27FC236}">
                <a16:creationId xmlns:a16="http://schemas.microsoft.com/office/drawing/2014/main" id="{BDF466C2-3AFA-CF47-A3E7-A1458892413B}"/>
              </a:ext>
            </a:extLst>
          </p:cNvPr>
          <p:cNvSpPr>
            <a:spLocks/>
          </p:cNvSpPr>
          <p:nvPr/>
        </p:nvSpPr>
        <p:spPr bwMode="auto">
          <a:xfrm>
            <a:off x="4011614" y="3376614"/>
            <a:ext cx="2922587" cy="661987"/>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19" name="Title 1">
            <a:extLst>
              <a:ext uri="{FF2B5EF4-FFF2-40B4-BE49-F238E27FC236}">
                <a16:creationId xmlns:a16="http://schemas.microsoft.com/office/drawing/2014/main" id="{BCC8B1C8-5F5F-D842-BD57-CC11B559190E}"/>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A simple memory element with NOT Gates</a:t>
            </a:r>
          </a:p>
        </p:txBody>
      </p:sp>
      <p:sp>
        <p:nvSpPr>
          <p:cNvPr id="13320" name="Rectangle 96">
            <a:extLst>
              <a:ext uri="{FF2B5EF4-FFF2-40B4-BE49-F238E27FC236}">
                <a16:creationId xmlns:a16="http://schemas.microsoft.com/office/drawing/2014/main" id="{78826404-9ADE-B340-BC88-4C75997EF649}"/>
              </a:ext>
            </a:extLst>
          </p:cNvPr>
          <p:cNvSpPr>
            <a:spLocks noChangeArrowheads="1"/>
          </p:cNvSpPr>
          <p:nvPr/>
        </p:nvSpPr>
        <p:spPr bwMode="auto">
          <a:xfrm>
            <a:off x="4079875" y="2944813"/>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00FF"/>
                </a:solidFill>
                <a:latin typeface="Times-Roman" pitchFamily="2" charset="0"/>
              </a:rPr>
              <a:t>0</a:t>
            </a:r>
            <a:r>
              <a:rPr lang="en-US" altLang="en-US" sz="1500" b="0" i="1">
                <a:solidFill>
                  <a:srgbClr val="000000"/>
                </a:solidFill>
                <a:latin typeface="Times-Roman" pitchFamily="2" charset="0"/>
              </a:rPr>
              <a:t> </a:t>
            </a:r>
            <a:endParaRPr lang="en-US" altLang="en-US" b="0">
              <a:latin typeface="Times" pitchFamily="2" charset="0"/>
            </a:endParaRPr>
          </a:p>
        </p:txBody>
      </p:sp>
      <p:sp>
        <p:nvSpPr>
          <p:cNvPr id="13321" name="Rectangle 96">
            <a:extLst>
              <a:ext uri="{FF2B5EF4-FFF2-40B4-BE49-F238E27FC236}">
                <a16:creationId xmlns:a16="http://schemas.microsoft.com/office/drawing/2014/main" id="{206C35E6-9FF0-5943-86F5-8DAF1EA7A968}"/>
              </a:ext>
            </a:extLst>
          </p:cNvPr>
          <p:cNvSpPr>
            <a:spLocks noChangeArrowheads="1"/>
          </p:cNvSpPr>
          <p:nvPr/>
        </p:nvSpPr>
        <p:spPr bwMode="auto">
          <a:xfrm>
            <a:off x="6629401" y="2971800"/>
            <a:ext cx="2016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i="1">
                <a:solidFill>
                  <a:srgbClr val="000000"/>
                </a:solidFill>
                <a:latin typeface="Times-Roman" pitchFamily="2" charset="0"/>
              </a:rPr>
              <a:t> </a:t>
            </a:r>
            <a:endParaRPr lang="en-US" altLang="en-US" b="0">
              <a:latin typeface="Times" pitchFamily="2" charset="0"/>
            </a:endParaRPr>
          </a:p>
        </p:txBody>
      </p:sp>
      <p:sp>
        <p:nvSpPr>
          <p:cNvPr id="13322" name="Rectangle 96">
            <a:extLst>
              <a:ext uri="{FF2B5EF4-FFF2-40B4-BE49-F238E27FC236}">
                <a16:creationId xmlns:a16="http://schemas.microsoft.com/office/drawing/2014/main" id="{CD961CE8-554D-E946-A630-805CFAC23F98}"/>
              </a:ext>
            </a:extLst>
          </p:cNvPr>
          <p:cNvSpPr>
            <a:spLocks noChangeArrowheads="1"/>
          </p:cNvSpPr>
          <p:nvPr/>
        </p:nvSpPr>
        <p:spPr bwMode="auto">
          <a:xfrm>
            <a:off x="5457825" y="294322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00FF"/>
                </a:solidFill>
                <a:latin typeface="Times-Roman" pitchFamily="2" charset="0"/>
              </a:rPr>
              <a:t>1</a:t>
            </a:r>
            <a:r>
              <a:rPr lang="en-US" altLang="en-US" sz="1500" b="0" i="1">
                <a:solidFill>
                  <a:srgbClr val="000000"/>
                </a:solidFill>
                <a:latin typeface="Times-Roman" pitchFamily="2" charset="0"/>
              </a:rPr>
              <a:t> </a:t>
            </a:r>
            <a:endParaRPr lang="en-US" altLang="en-US" b="0">
              <a:latin typeface="Times" pitchFamily="2" charset="0"/>
            </a:endParaRPr>
          </a:p>
        </p:txBody>
      </p:sp>
    </p:spTree>
  </p:cSld>
  <p:clrMapOvr>
    <a:masterClrMapping/>
  </p:clrMapOvr>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7" name="Picture 1" descr="Screen shot 2013-10-21 at 1.31.19 PM.png">
            <a:extLst>
              <a:ext uri="{FF2B5EF4-FFF2-40B4-BE49-F238E27FC236}">
                <a16:creationId xmlns:a16="http://schemas.microsoft.com/office/drawing/2014/main" id="{BBBB9F05-268E-694A-967E-FFA9187190D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498" name="TextBox 125">
            <a:extLst>
              <a:ext uri="{FF2B5EF4-FFF2-40B4-BE49-F238E27FC236}">
                <a16:creationId xmlns:a16="http://schemas.microsoft.com/office/drawing/2014/main" id="{B87AFD84-5A00-294E-B530-7ABB7ADEAE56}"/>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106499" name="Title 1">
            <a:extLst>
              <a:ext uri="{FF2B5EF4-FFF2-40B4-BE49-F238E27FC236}">
                <a16:creationId xmlns:a16="http://schemas.microsoft.com/office/drawing/2014/main" id="{5F6E1CD6-E903-9B4D-9E48-F4DCC5615A8A}"/>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
        <p:nvSpPr>
          <p:cNvPr id="106500" name="TextBox 1">
            <a:extLst>
              <a:ext uri="{FF2B5EF4-FFF2-40B4-BE49-F238E27FC236}">
                <a16:creationId xmlns:a16="http://schemas.microsoft.com/office/drawing/2014/main" id="{EE376C8E-8F31-D74D-BFF8-810D7227B684}"/>
              </a:ext>
            </a:extLst>
          </p:cNvPr>
          <p:cNvSpPr txBox="1">
            <a:spLocks noChangeArrowheads="1"/>
          </p:cNvSpPr>
          <p:nvPr/>
        </p:nvSpPr>
        <p:spPr bwMode="auto">
          <a:xfrm>
            <a:off x="2493964" y="28543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6501" name="TextBox 5">
            <a:extLst>
              <a:ext uri="{FF2B5EF4-FFF2-40B4-BE49-F238E27FC236}">
                <a16:creationId xmlns:a16="http://schemas.microsoft.com/office/drawing/2014/main" id="{C4AEDF7D-03D5-6C43-BF99-527212D09CF6}"/>
              </a:ext>
            </a:extLst>
          </p:cNvPr>
          <p:cNvSpPr txBox="1">
            <a:spLocks noChangeArrowheads="1"/>
          </p:cNvSpPr>
          <p:nvPr/>
        </p:nvSpPr>
        <p:spPr bwMode="auto">
          <a:xfrm>
            <a:off x="4779964" y="2397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6502" name="TextBox 6">
            <a:extLst>
              <a:ext uri="{FF2B5EF4-FFF2-40B4-BE49-F238E27FC236}">
                <a16:creationId xmlns:a16="http://schemas.microsoft.com/office/drawing/2014/main" id="{AF0FCDD6-D116-2F44-9565-DCCA81CCD9C4}"/>
              </a:ext>
            </a:extLst>
          </p:cNvPr>
          <p:cNvSpPr txBox="1">
            <a:spLocks noChangeArrowheads="1"/>
          </p:cNvSpPr>
          <p:nvPr/>
        </p:nvSpPr>
        <p:spPr bwMode="auto">
          <a:xfrm>
            <a:off x="4779964" y="38512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grpSp>
        <p:nvGrpSpPr>
          <p:cNvPr id="106503" name="Group 7">
            <a:extLst>
              <a:ext uri="{FF2B5EF4-FFF2-40B4-BE49-F238E27FC236}">
                <a16:creationId xmlns:a16="http://schemas.microsoft.com/office/drawing/2014/main" id="{CBD02324-D1F9-9C49-B393-1B62FCDA007D}"/>
              </a:ext>
            </a:extLst>
          </p:cNvPr>
          <p:cNvGrpSpPr>
            <a:grpSpLocks/>
          </p:cNvGrpSpPr>
          <p:nvPr/>
        </p:nvGrpSpPr>
        <p:grpSpPr bwMode="auto">
          <a:xfrm>
            <a:off x="6181726" y="1843088"/>
            <a:ext cx="327025" cy="400050"/>
            <a:chOff x="8216673" y="5837577"/>
            <a:chExt cx="327334" cy="400110"/>
          </a:xfrm>
        </p:grpSpPr>
        <p:sp>
          <p:nvSpPr>
            <p:cNvPr id="106507" name="TextBox 8">
              <a:extLst>
                <a:ext uri="{FF2B5EF4-FFF2-40B4-BE49-F238E27FC236}">
                  <a16:creationId xmlns:a16="http://schemas.microsoft.com/office/drawing/2014/main" id="{A3EB2A52-CFB7-4149-B30A-05E8A4492CC6}"/>
                </a:ext>
              </a:extLst>
            </p:cNvPr>
            <p:cNvSpPr txBox="1">
              <a:spLocks noChangeArrowheads="1"/>
            </p:cNvSpPr>
            <p:nvPr/>
          </p:nvSpPr>
          <p:spPr bwMode="auto">
            <a:xfrm>
              <a:off x="8216673" y="583757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S</a:t>
              </a:r>
            </a:p>
          </p:txBody>
        </p:sp>
        <p:cxnSp>
          <p:nvCxnSpPr>
            <p:cNvPr id="106508" name="Straight Connector 9">
              <a:extLst>
                <a:ext uri="{FF2B5EF4-FFF2-40B4-BE49-F238E27FC236}">
                  <a16:creationId xmlns:a16="http://schemas.microsoft.com/office/drawing/2014/main" id="{8FCC3025-BDAA-FD4D-818A-01C91D9F9150}"/>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106504" name="Group 10">
            <a:extLst>
              <a:ext uri="{FF2B5EF4-FFF2-40B4-BE49-F238E27FC236}">
                <a16:creationId xmlns:a16="http://schemas.microsoft.com/office/drawing/2014/main" id="{1F1B7BFE-BCF1-344C-B410-8F95BBF828F4}"/>
              </a:ext>
            </a:extLst>
          </p:cNvPr>
          <p:cNvGrpSpPr>
            <a:grpSpLocks/>
          </p:cNvGrpSpPr>
          <p:nvPr/>
        </p:nvGrpSpPr>
        <p:grpSpPr bwMode="auto">
          <a:xfrm>
            <a:off x="6167439" y="4602163"/>
            <a:ext cx="357187" cy="400050"/>
            <a:chOff x="8227558" y="5837577"/>
            <a:chExt cx="356188" cy="400110"/>
          </a:xfrm>
        </p:grpSpPr>
        <p:sp>
          <p:nvSpPr>
            <p:cNvPr id="106505" name="TextBox 11">
              <a:extLst>
                <a:ext uri="{FF2B5EF4-FFF2-40B4-BE49-F238E27FC236}">
                  <a16:creationId xmlns:a16="http://schemas.microsoft.com/office/drawing/2014/main" id="{25514E07-56AB-964F-8385-45B908B9CD8B}"/>
                </a:ext>
              </a:extLst>
            </p:cNvPr>
            <p:cNvSpPr txBox="1">
              <a:spLocks noChangeArrowheads="1"/>
            </p:cNvSpPr>
            <p:nvPr/>
          </p:nvSpPr>
          <p:spPr bwMode="auto">
            <a:xfrm>
              <a:off x="8227558" y="5837577"/>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R</a:t>
              </a:r>
            </a:p>
          </p:txBody>
        </p:sp>
        <p:cxnSp>
          <p:nvCxnSpPr>
            <p:cNvPr id="106506" name="Straight Connector 12">
              <a:extLst>
                <a:ext uri="{FF2B5EF4-FFF2-40B4-BE49-F238E27FC236}">
                  <a16:creationId xmlns:a16="http://schemas.microsoft.com/office/drawing/2014/main" id="{8C5B508C-65D4-3F42-9FBE-5BC97861110F}"/>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1" descr="Screen shot 2013-10-21 at 1.31.19 PM.png">
            <a:extLst>
              <a:ext uri="{FF2B5EF4-FFF2-40B4-BE49-F238E27FC236}">
                <a16:creationId xmlns:a16="http://schemas.microsoft.com/office/drawing/2014/main" id="{BC3BDECE-602B-274C-B634-DA7750FBCC5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522" name="TextBox 125">
            <a:extLst>
              <a:ext uri="{FF2B5EF4-FFF2-40B4-BE49-F238E27FC236}">
                <a16:creationId xmlns:a16="http://schemas.microsoft.com/office/drawing/2014/main" id="{6172E407-A45C-4F4B-9B13-C612672A3DE3}"/>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107523" name="Title 1">
            <a:extLst>
              <a:ext uri="{FF2B5EF4-FFF2-40B4-BE49-F238E27FC236}">
                <a16:creationId xmlns:a16="http://schemas.microsoft.com/office/drawing/2014/main" id="{F534FD83-53B3-8D43-9289-352062FA6342}"/>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
        <p:nvSpPr>
          <p:cNvPr id="107524" name="TextBox 1">
            <a:extLst>
              <a:ext uri="{FF2B5EF4-FFF2-40B4-BE49-F238E27FC236}">
                <a16:creationId xmlns:a16="http://schemas.microsoft.com/office/drawing/2014/main" id="{4E2C32E5-7652-E04A-8D99-0B9CF6A7A21C}"/>
              </a:ext>
            </a:extLst>
          </p:cNvPr>
          <p:cNvSpPr txBox="1">
            <a:spLocks noChangeArrowheads="1"/>
          </p:cNvSpPr>
          <p:nvPr/>
        </p:nvSpPr>
        <p:spPr bwMode="auto">
          <a:xfrm>
            <a:off x="2493964" y="28543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7525" name="TextBox 5">
            <a:extLst>
              <a:ext uri="{FF2B5EF4-FFF2-40B4-BE49-F238E27FC236}">
                <a16:creationId xmlns:a16="http://schemas.microsoft.com/office/drawing/2014/main" id="{F098D9A4-2008-244C-85E5-3A9EAFAE7FAC}"/>
              </a:ext>
            </a:extLst>
          </p:cNvPr>
          <p:cNvSpPr txBox="1">
            <a:spLocks noChangeArrowheads="1"/>
          </p:cNvSpPr>
          <p:nvPr/>
        </p:nvSpPr>
        <p:spPr bwMode="auto">
          <a:xfrm>
            <a:off x="4779964" y="2397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7526" name="TextBox 6">
            <a:extLst>
              <a:ext uri="{FF2B5EF4-FFF2-40B4-BE49-F238E27FC236}">
                <a16:creationId xmlns:a16="http://schemas.microsoft.com/office/drawing/2014/main" id="{8D1FF8F6-8AEC-E745-9FB1-1DCBFD291E7B}"/>
              </a:ext>
            </a:extLst>
          </p:cNvPr>
          <p:cNvSpPr txBox="1">
            <a:spLocks noChangeArrowheads="1"/>
          </p:cNvSpPr>
          <p:nvPr/>
        </p:nvSpPr>
        <p:spPr bwMode="auto">
          <a:xfrm>
            <a:off x="4779964" y="38512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7527" name="TextBox 62">
            <a:extLst>
              <a:ext uri="{FF2B5EF4-FFF2-40B4-BE49-F238E27FC236}">
                <a16:creationId xmlns:a16="http://schemas.microsoft.com/office/drawing/2014/main" id="{544E3EF6-8122-B941-8373-62838CA33C82}"/>
              </a:ext>
            </a:extLst>
          </p:cNvPr>
          <p:cNvSpPr txBox="1">
            <a:spLocks noChangeArrowheads="1"/>
          </p:cNvSpPr>
          <p:nvPr/>
        </p:nvSpPr>
        <p:spPr bwMode="auto">
          <a:xfrm>
            <a:off x="2493964" y="15446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7528" name="TextBox 63">
            <a:extLst>
              <a:ext uri="{FF2B5EF4-FFF2-40B4-BE49-F238E27FC236}">
                <a16:creationId xmlns:a16="http://schemas.microsoft.com/office/drawing/2014/main" id="{E243B6F8-0A0A-564F-AA6A-9C7865DB7DEE}"/>
              </a:ext>
            </a:extLst>
          </p:cNvPr>
          <p:cNvSpPr txBox="1">
            <a:spLocks noChangeArrowheads="1"/>
          </p:cNvSpPr>
          <p:nvPr/>
        </p:nvSpPr>
        <p:spPr bwMode="auto">
          <a:xfrm>
            <a:off x="4770439" y="155416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7529" name="TextBox 64">
            <a:extLst>
              <a:ext uri="{FF2B5EF4-FFF2-40B4-BE49-F238E27FC236}">
                <a16:creationId xmlns:a16="http://schemas.microsoft.com/office/drawing/2014/main" id="{B316CC68-1D1F-2249-BF40-5791C7D3542F}"/>
              </a:ext>
            </a:extLst>
          </p:cNvPr>
          <p:cNvSpPr txBox="1">
            <a:spLocks noChangeArrowheads="1"/>
          </p:cNvSpPr>
          <p:nvPr/>
        </p:nvSpPr>
        <p:spPr bwMode="auto">
          <a:xfrm>
            <a:off x="4779964" y="47148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grpSp>
        <p:nvGrpSpPr>
          <p:cNvPr id="107530" name="Group 10">
            <a:extLst>
              <a:ext uri="{FF2B5EF4-FFF2-40B4-BE49-F238E27FC236}">
                <a16:creationId xmlns:a16="http://schemas.microsoft.com/office/drawing/2014/main" id="{BF817AFE-76AB-904B-A0B0-7EFF476E7902}"/>
              </a:ext>
            </a:extLst>
          </p:cNvPr>
          <p:cNvGrpSpPr>
            <a:grpSpLocks/>
          </p:cNvGrpSpPr>
          <p:nvPr/>
        </p:nvGrpSpPr>
        <p:grpSpPr bwMode="auto">
          <a:xfrm>
            <a:off x="6181726" y="1843088"/>
            <a:ext cx="327025" cy="400050"/>
            <a:chOff x="8216673" y="5837577"/>
            <a:chExt cx="327334" cy="400110"/>
          </a:xfrm>
        </p:grpSpPr>
        <p:sp>
          <p:nvSpPr>
            <p:cNvPr id="107534" name="TextBox 11">
              <a:extLst>
                <a:ext uri="{FF2B5EF4-FFF2-40B4-BE49-F238E27FC236}">
                  <a16:creationId xmlns:a16="http://schemas.microsoft.com/office/drawing/2014/main" id="{FDDFF0E8-DEF1-8140-A416-F1DF4D3B5C14}"/>
                </a:ext>
              </a:extLst>
            </p:cNvPr>
            <p:cNvSpPr txBox="1">
              <a:spLocks noChangeArrowheads="1"/>
            </p:cNvSpPr>
            <p:nvPr/>
          </p:nvSpPr>
          <p:spPr bwMode="auto">
            <a:xfrm>
              <a:off x="8216673" y="583757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S</a:t>
              </a:r>
            </a:p>
          </p:txBody>
        </p:sp>
        <p:cxnSp>
          <p:nvCxnSpPr>
            <p:cNvPr id="107535" name="Straight Connector 12">
              <a:extLst>
                <a:ext uri="{FF2B5EF4-FFF2-40B4-BE49-F238E27FC236}">
                  <a16:creationId xmlns:a16="http://schemas.microsoft.com/office/drawing/2014/main" id="{6461FC7C-6A3B-2E43-BA23-8377D0280F3F}"/>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107531" name="Group 13">
            <a:extLst>
              <a:ext uri="{FF2B5EF4-FFF2-40B4-BE49-F238E27FC236}">
                <a16:creationId xmlns:a16="http://schemas.microsoft.com/office/drawing/2014/main" id="{B878CB63-DF1A-3A49-8DEE-7D10200BBBE5}"/>
              </a:ext>
            </a:extLst>
          </p:cNvPr>
          <p:cNvGrpSpPr>
            <a:grpSpLocks/>
          </p:cNvGrpSpPr>
          <p:nvPr/>
        </p:nvGrpSpPr>
        <p:grpSpPr bwMode="auto">
          <a:xfrm>
            <a:off x="6167439" y="4602163"/>
            <a:ext cx="357187" cy="400050"/>
            <a:chOff x="8227558" y="5837577"/>
            <a:chExt cx="356188" cy="400110"/>
          </a:xfrm>
        </p:grpSpPr>
        <p:sp>
          <p:nvSpPr>
            <p:cNvPr id="107532" name="TextBox 14">
              <a:extLst>
                <a:ext uri="{FF2B5EF4-FFF2-40B4-BE49-F238E27FC236}">
                  <a16:creationId xmlns:a16="http://schemas.microsoft.com/office/drawing/2014/main" id="{8DEFA4FE-F93F-1F45-9392-4E9FAE7A480A}"/>
                </a:ext>
              </a:extLst>
            </p:cNvPr>
            <p:cNvSpPr txBox="1">
              <a:spLocks noChangeArrowheads="1"/>
            </p:cNvSpPr>
            <p:nvPr/>
          </p:nvSpPr>
          <p:spPr bwMode="auto">
            <a:xfrm>
              <a:off x="8227558" y="5837577"/>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R</a:t>
              </a:r>
            </a:p>
          </p:txBody>
        </p:sp>
        <p:cxnSp>
          <p:nvCxnSpPr>
            <p:cNvPr id="107533" name="Straight Connector 15">
              <a:extLst>
                <a:ext uri="{FF2B5EF4-FFF2-40B4-BE49-F238E27FC236}">
                  <a16:creationId xmlns:a16="http://schemas.microsoft.com/office/drawing/2014/main" id="{35AA8594-8B36-9746-8823-17E674688007}"/>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545" name="Picture 1" descr="Screen shot 2013-10-21 at 1.31.19 PM.png">
            <a:extLst>
              <a:ext uri="{FF2B5EF4-FFF2-40B4-BE49-F238E27FC236}">
                <a16:creationId xmlns:a16="http://schemas.microsoft.com/office/drawing/2014/main" id="{8743036B-CDD4-3B4A-96FA-5DA2A677E77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46" name="TextBox 125">
            <a:extLst>
              <a:ext uri="{FF2B5EF4-FFF2-40B4-BE49-F238E27FC236}">
                <a16:creationId xmlns:a16="http://schemas.microsoft.com/office/drawing/2014/main" id="{2DA52426-96F1-FB4A-B02F-9BD41A35B9EB}"/>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108547" name="Title 1">
            <a:extLst>
              <a:ext uri="{FF2B5EF4-FFF2-40B4-BE49-F238E27FC236}">
                <a16:creationId xmlns:a16="http://schemas.microsoft.com/office/drawing/2014/main" id="{F48E19BB-B215-AD41-BE3B-A1976EA3CBB6}"/>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
        <p:nvSpPr>
          <p:cNvPr id="108548" name="TextBox 1">
            <a:extLst>
              <a:ext uri="{FF2B5EF4-FFF2-40B4-BE49-F238E27FC236}">
                <a16:creationId xmlns:a16="http://schemas.microsoft.com/office/drawing/2014/main" id="{087F6B69-2114-774C-A84C-730241765629}"/>
              </a:ext>
            </a:extLst>
          </p:cNvPr>
          <p:cNvSpPr txBox="1">
            <a:spLocks noChangeArrowheads="1"/>
          </p:cNvSpPr>
          <p:nvPr/>
        </p:nvSpPr>
        <p:spPr bwMode="auto">
          <a:xfrm>
            <a:off x="2493964" y="28543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8549" name="TextBox 5">
            <a:extLst>
              <a:ext uri="{FF2B5EF4-FFF2-40B4-BE49-F238E27FC236}">
                <a16:creationId xmlns:a16="http://schemas.microsoft.com/office/drawing/2014/main" id="{4A005A16-1FE1-E64C-B2C8-F9E3AA2885CB}"/>
              </a:ext>
            </a:extLst>
          </p:cNvPr>
          <p:cNvSpPr txBox="1">
            <a:spLocks noChangeArrowheads="1"/>
          </p:cNvSpPr>
          <p:nvPr/>
        </p:nvSpPr>
        <p:spPr bwMode="auto">
          <a:xfrm>
            <a:off x="4779964" y="2397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8550" name="TextBox 6">
            <a:extLst>
              <a:ext uri="{FF2B5EF4-FFF2-40B4-BE49-F238E27FC236}">
                <a16:creationId xmlns:a16="http://schemas.microsoft.com/office/drawing/2014/main" id="{FC0D688B-70A4-8549-8107-239DE2B95308}"/>
              </a:ext>
            </a:extLst>
          </p:cNvPr>
          <p:cNvSpPr txBox="1">
            <a:spLocks noChangeArrowheads="1"/>
          </p:cNvSpPr>
          <p:nvPr/>
        </p:nvSpPr>
        <p:spPr bwMode="auto">
          <a:xfrm>
            <a:off x="4779964" y="38512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8551" name="TextBox 7">
            <a:extLst>
              <a:ext uri="{FF2B5EF4-FFF2-40B4-BE49-F238E27FC236}">
                <a16:creationId xmlns:a16="http://schemas.microsoft.com/office/drawing/2014/main" id="{814A2545-2D8C-4B4E-B8F4-5269428C6561}"/>
              </a:ext>
            </a:extLst>
          </p:cNvPr>
          <p:cNvSpPr txBox="1">
            <a:spLocks noChangeArrowheads="1"/>
          </p:cNvSpPr>
          <p:nvPr/>
        </p:nvSpPr>
        <p:spPr bwMode="auto">
          <a:xfrm>
            <a:off x="6569075" y="176847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108552" name="TextBox 8">
            <a:extLst>
              <a:ext uri="{FF2B5EF4-FFF2-40B4-BE49-F238E27FC236}">
                <a16:creationId xmlns:a16="http://schemas.microsoft.com/office/drawing/2014/main" id="{6C169DCF-1299-294D-B398-C21B467BB966}"/>
              </a:ext>
            </a:extLst>
          </p:cNvPr>
          <p:cNvSpPr txBox="1">
            <a:spLocks noChangeArrowheads="1"/>
          </p:cNvSpPr>
          <p:nvPr/>
        </p:nvSpPr>
        <p:spPr bwMode="auto">
          <a:xfrm>
            <a:off x="6569075" y="4419601"/>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8553" name="Rectangle 9">
            <a:extLst>
              <a:ext uri="{FF2B5EF4-FFF2-40B4-BE49-F238E27FC236}">
                <a16:creationId xmlns:a16="http://schemas.microsoft.com/office/drawing/2014/main" id="{0940063E-E1F0-9844-BDC0-7CCEED3E3F78}"/>
              </a:ext>
            </a:extLst>
          </p:cNvPr>
          <p:cNvSpPr>
            <a:spLocks noChangeArrowheads="1"/>
          </p:cNvSpPr>
          <p:nvPr/>
        </p:nvSpPr>
        <p:spPr bwMode="auto">
          <a:xfrm>
            <a:off x="1204914" y="5910264"/>
            <a:ext cx="593725" cy="242887"/>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08554" name="TextBox 62">
            <a:extLst>
              <a:ext uri="{FF2B5EF4-FFF2-40B4-BE49-F238E27FC236}">
                <a16:creationId xmlns:a16="http://schemas.microsoft.com/office/drawing/2014/main" id="{6A661E0E-B965-AC40-B743-8A4D16417338}"/>
              </a:ext>
            </a:extLst>
          </p:cNvPr>
          <p:cNvSpPr txBox="1">
            <a:spLocks noChangeArrowheads="1"/>
          </p:cNvSpPr>
          <p:nvPr/>
        </p:nvSpPr>
        <p:spPr bwMode="auto">
          <a:xfrm>
            <a:off x="2493964" y="15446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8555" name="TextBox 63">
            <a:extLst>
              <a:ext uri="{FF2B5EF4-FFF2-40B4-BE49-F238E27FC236}">
                <a16:creationId xmlns:a16="http://schemas.microsoft.com/office/drawing/2014/main" id="{AB248D5F-1107-7A49-9ABC-A4C401821545}"/>
              </a:ext>
            </a:extLst>
          </p:cNvPr>
          <p:cNvSpPr txBox="1">
            <a:spLocks noChangeArrowheads="1"/>
          </p:cNvSpPr>
          <p:nvPr/>
        </p:nvSpPr>
        <p:spPr bwMode="auto">
          <a:xfrm>
            <a:off x="4770439" y="155416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8556" name="TextBox 64">
            <a:extLst>
              <a:ext uri="{FF2B5EF4-FFF2-40B4-BE49-F238E27FC236}">
                <a16:creationId xmlns:a16="http://schemas.microsoft.com/office/drawing/2014/main" id="{CE13B949-4559-434A-80B1-DFDC3FB25B92}"/>
              </a:ext>
            </a:extLst>
          </p:cNvPr>
          <p:cNvSpPr txBox="1">
            <a:spLocks noChangeArrowheads="1"/>
          </p:cNvSpPr>
          <p:nvPr/>
        </p:nvSpPr>
        <p:spPr bwMode="auto">
          <a:xfrm>
            <a:off x="4779964" y="47148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grpSp>
        <p:nvGrpSpPr>
          <p:cNvPr id="108557" name="Group 40">
            <a:extLst>
              <a:ext uri="{FF2B5EF4-FFF2-40B4-BE49-F238E27FC236}">
                <a16:creationId xmlns:a16="http://schemas.microsoft.com/office/drawing/2014/main" id="{63851AF5-7F08-A646-BB7E-F5655BC71B1F}"/>
              </a:ext>
            </a:extLst>
          </p:cNvPr>
          <p:cNvGrpSpPr>
            <a:grpSpLocks/>
          </p:cNvGrpSpPr>
          <p:nvPr/>
        </p:nvGrpSpPr>
        <p:grpSpPr bwMode="auto">
          <a:xfrm>
            <a:off x="6181726" y="1843088"/>
            <a:ext cx="327025" cy="400050"/>
            <a:chOff x="8216673" y="5837577"/>
            <a:chExt cx="327334" cy="400110"/>
          </a:xfrm>
        </p:grpSpPr>
        <p:sp>
          <p:nvSpPr>
            <p:cNvPr id="108592" name="TextBox 41">
              <a:extLst>
                <a:ext uri="{FF2B5EF4-FFF2-40B4-BE49-F238E27FC236}">
                  <a16:creationId xmlns:a16="http://schemas.microsoft.com/office/drawing/2014/main" id="{258DE2D6-9A07-4A4B-A248-7AF59CEE60BF}"/>
                </a:ext>
              </a:extLst>
            </p:cNvPr>
            <p:cNvSpPr txBox="1">
              <a:spLocks noChangeArrowheads="1"/>
            </p:cNvSpPr>
            <p:nvPr/>
          </p:nvSpPr>
          <p:spPr bwMode="auto">
            <a:xfrm>
              <a:off x="8216673" y="583757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S</a:t>
              </a:r>
            </a:p>
          </p:txBody>
        </p:sp>
        <p:cxnSp>
          <p:nvCxnSpPr>
            <p:cNvPr id="108593" name="Straight Connector 42">
              <a:extLst>
                <a:ext uri="{FF2B5EF4-FFF2-40B4-BE49-F238E27FC236}">
                  <a16:creationId xmlns:a16="http://schemas.microsoft.com/office/drawing/2014/main" id="{27DFCDD5-155C-B04F-8185-84719943C524}"/>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108558" name="Group 43">
            <a:extLst>
              <a:ext uri="{FF2B5EF4-FFF2-40B4-BE49-F238E27FC236}">
                <a16:creationId xmlns:a16="http://schemas.microsoft.com/office/drawing/2014/main" id="{46D55ADA-8DDC-B742-91EB-9B95B2C91FB9}"/>
              </a:ext>
            </a:extLst>
          </p:cNvPr>
          <p:cNvGrpSpPr>
            <a:grpSpLocks/>
          </p:cNvGrpSpPr>
          <p:nvPr/>
        </p:nvGrpSpPr>
        <p:grpSpPr bwMode="auto">
          <a:xfrm>
            <a:off x="6167439" y="4602163"/>
            <a:ext cx="357187" cy="400050"/>
            <a:chOff x="8227558" y="5837577"/>
            <a:chExt cx="356188" cy="400110"/>
          </a:xfrm>
        </p:grpSpPr>
        <p:sp>
          <p:nvSpPr>
            <p:cNvPr id="108590" name="TextBox 44">
              <a:extLst>
                <a:ext uri="{FF2B5EF4-FFF2-40B4-BE49-F238E27FC236}">
                  <a16:creationId xmlns:a16="http://schemas.microsoft.com/office/drawing/2014/main" id="{03D20F44-1AF8-E74F-9310-441BBFBBD13B}"/>
                </a:ext>
              </a:extLst>
            </p:cNvPr>
            <p:cNvSpPr txBox="1">
              <a:spLocks noChangeArrowheads="1"/>
            </p:cNvSpPr>
            <p:nvPr/>
          </p:nvSpPr>
          <p:spPr bwMode="auto">
            <a:xfrm>
              <a:off x="8227558" y="5837577"/>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R</a:t>
              </a:r>
            </a:p>
          </p:txBody>
        </p:sp>
        <p:cxnSp>
          <p:nvCxnSpPr>
            <p:cNvPr id="108591" name="Straight Connector 45">
              <a:extLst>
                <a:ext uri="{FF2B5EF4-FFF2-40B4-BE49-F238E27FC236}">
                  <a16:creationId xmlns:a16="http://schemas.microsoft.com/office/drawing/2014/main" id="{5E1F99EF-0B79-AB4D-A916-0C84B397DCE3}"/>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108559" name="Group 46">
            <a:extLst>
              <a:ext uri="{FF2B5EF4-FFF2-40B4-BE49-F238E27FC236}">
                <a16:creationId xmlns:a16="http://schemas.microsoft.com/office/drawing/2014/main" id="{CE00E0AC-0F8D-1440-AAFB-7924DBF96BC6}"/>
              </a:ext>
            </a:extLst>
          </p:cNvPr>
          <p:cNvGrpSpPr>
            <a:grpSpLocks/>
          </p:cNvGrpSpPr>
          <p:nvPr/>
        </p:nvGrpSpPr>
        <p:grpSpPr bwMode="auto">
          <a:xfrm>
            <a:off x="1133475" y="5343525"/>
            <a:ext cx="2218474" cy="1277184"/>
            <a:chOff x="219075" y="5343525"/>
            <a:chExt cx="2218474" cy="1277184"/>
          </a:xfrm>
        </p:grpSpPr>
        <p:grpSp>
          <p:nvGrpSpPr>
            <p:cNvPr id="108560" name="Group 34">
              <a:extLst>
                <a:ext uri="{FF2B5EF4-FFF2-40B4-BE49-F238E27FC236}">
                  <a16:creationId xmlns:a16="http://schemas.microsoft.com/office/drawing/2014/main" id="{CC696FB9-E919-DE46-9D3B-0BA104CD43DB}"/>
                </a:ext>
              </a:extLst>
            </p:cNvPr>
            <p:cNvGrpSpPr>
              <a:grpSpLocks/>
            </p:cNvGrpSpPr>
            <p:nvPr/>
          </p:nvGrpSpPr>
          <p:grpSpPr bwMode="auto">
            <a:xfrm>
              <a:off x="219075" y="5343525"/>
              <a:ext cx="2218474" cy="1277184"/>
              <a:chOff x="3652838" y="1219200"/>
              <a:chExt cx="2218473" cy="1277184"/>
            </a:xfrm>
          </p:grpSpPr>
          <p:sp>
            <p:nvSpPr>
              <p:cNvPr id="108564" name="Line 63">
                <a:extLst>
                  <a:ext uri="{FF2B5EF4-FFF2-40B4-BE49-F238E27FC236}">
                    <a16:creationId xmlns:a16="http://schemas.microsoft.com/office/drawing/2014/main" id="{5F788CD1-E132-1342-9EF2-5F05293A644C}"/>
                  </a:ext>
                </a:extLst>
              </p:cNvPr>
              <p:cNvSpPr>
                <a:spLocks noChangeShapeType="1"/>
              </p:cNvSpPr>
              <p:nvPr/>
            </p:nvSpPr>
            <p:spPr bwMode="auto">
              <a:xfrm flipH="1">
                <a:off x="3652838" y="1497012"/>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65" name="Line 64">
                <a:extLst>
                  <a:ext uri="{FF2B5EF4-FFF2-40B4-BE49-F238E27FC236}">
                    <a16:creationId xmlns:a16="http://schemas.microsoft.com/office/drawing/2014/main" id="{320CC0D5-A136-6542-AC71-839D641178EA}"/>
                  </a:ext>
                </a:extLst>
              </p:cNvPr>
              <p:cNvSpPr>
                <a:spLocks noChangeShapeType="1"/>
              </p:cNvSpPr>
              <p:nvPr/>
            </p:nvSpPr>
            <p:spPr bwMode="auto">
              <a:xfrm flipV="1">
                <a:off x="4371976" y="1219200"/>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66" name="Rectangle 65">
                <a:extLst>
                  <a:ext uri="{FF2B5EF4-FFF2-40B4-BE49-F238E27FC236}">
                    <a16:creationId xmlns:a16="http://schemas.microsoft.com/office/drawing/2014/main" id="{7E2D95FE-3125-1845-9A3C-3FA7E8CA3FC5}"/>
                  </a:ext>
                </a:extLst>
              </p:cNvPr>
              <p:cNvSpPr>
                <a:spLocks noChangeArrowheads="1"/>
              </p:cNvSpPr>
              <p:nvPr/>
            </p:nvSpPr>
            <p:spPr bwMode="auto">
              <a:xfrm>
                <a:off x="3857626" y="1239837"/>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108567" name="Rectangle 66">
                <a:extLst>
                  <a:ext uri="{FF2B5EF4-FFF2-40B4-BE49-F238E27FC236}">
                    <a16:creationId xmlns:a16="http://schemas.microsoft.com/office/drawing/2014/main" id="{84694BCB-9417-1046-ADAA-884A55E0968C}"/>
                  </a:ext>
                </a:extLst>
              </p:cNvPr>
              <p:cNvSpPr>
                <a:spLocks noChangeArrowheads="1"/>
              </p:cNvSpPr>
              <p:nvPr/>
            </p:nvSpPr>
            <p:spPr bwMode="auto">
              <a:xfrm>
                <a:off x="4129088" y="1239837"/>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108568" name="Rectangle 67">
                <a:extLst>
                  <a:ext uri="{FF2B5EF4-FFF2-40B4-BE49-F238E27FC236}">
                    <a16:creationId xmlns:a16="http://schemas.microsoft.com/office/drawing/2014/main" id="{9D32F281-C91B-C842-B87B-A3615800C2F8}"/>
                  </a:ext>
                </a:extLst>
              </p:cNvPr>
              <p:cNvSpPr>
                <a:spLocks noChangeArrowheads="1"/>
              </p:cNvSpPr>
              <p:nvPr/>
            </p:nvSpPr>
            <p:spPr bwMode="auto">
              <a:xfrm>
                <a:off x="4514851" y="1239837"/>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108569" name="Rectangle 68">
                <a:extLst>
                  <a:ext uri="{FF2B5EF4-FFF2-40B4-BE49-F238E27FC236}">
                    <a16:creationId xmlns:a16="http://schemas.microsoft.com/office/drawing/2014/main" id="{BEB520B6-9892-D04F-A5B7-749BA94D4A11}"/>
                  </a:ext>
                </a:extLst>
              </p:cNvPr>
              <p:cNvSpPr>
                <a:spLocks noChangeArrowheads="1"/>
              </p:cNvSpPr>
              <p:nvPr/>
            </p:nvSpPr>
            <p:spPr bwMode="auto">
              <a:xfrm>
                <a:off x="4632326" y="1296987"/>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108570" name="Rectangle 69">
                <a:extLst>
                  <a:ext uri="{FF2B5EF4-FFF2-40B4-BE49-F238E27FC236}">
                    <a16:creationId xmlns:a16="http://schemas.microsoft.com/office/drawing/2014/main" id="{0FF07CDD-D365-DC41-892C-1535161C3833}"/>
                  </a:ext>
                </a:extLst>
              </p:cNvPr>
              <p:cNvSpPr>
                <a:spLocks noChangeArrowheads="1"/>
              </p:cNvSpPr>
              <p:nvPr/>
            </p:nvSpPr>
            <p:spPr bwMode="auto">
              <a:xfrm>
                <a:off x="4818063" y="12350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108571" name="Rectangle 70">
                <a:extLst>
                  <a:ext uri="{FF2B5EF4-FFF2-40B4-BE49-F238E27FC236}">
                    <a16:creationId xmlns:a16="http://schemas.microsoft.com/office/drawing/2014/main" id="{023BFA0F-6209-894A-A291-6785DDA130AD}"/>
                  </a:ext>
                </a:extLst>
              </p:cNvPr>
              <p:cNvSpPr>
                <a:spLocks noChangeArrowheads="1"/>
              </p:cNvSpPr>
              <p:nvPr/>
            </p:nvSpPr>
            <p:spPr bwMode="auto">
              <a:xfrm>
                <a:off x="4935538" y="1296987"/>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108572" name="Rectangle 71">
                <a:extLst>
                  <a:ext uri="{FF2B5EF4-FFF2-40B4-BE49-F238E27FC236}">
                    <a16:creationId xmlns:a16="http://schemas.microsoft.com/office/drawing/2014/main" id="{CB69F4A3-C547-8842-87A9-821BC363D08F}"/>
                  </a:ext>
                </a:extLst>
              </p:cNvPr>
              <p:cNvSpPr>
                <a:spLocks noChangeArrowheads="1"/>
              </p:cNvSpPr>
              <p:nvPr/>
            </p:nvSpPr>
            <p:spPr bwMode="auto">
              <a:xfrm>
                <a:off x="38623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8573" name="Rectangle 72">
                <a:extLst>
                  <a:ext uri="{FF2B5EF4-FFF2-40B4-BE49-F238E27FC236}">
                    <a16:creationId xmlns:a16="http://schemas.microsoft.com/office/drawing/2014/main" id="{03EE4927-6FAE-D04C-A845-AA62746F655A}"/>
                  </a:ext>
                </a:extLst>
              </p:cNvPr>
              <p:cNvSpPr>
                <a:spLocks noChangeArrowheads="1"/>
              </p:cNvSpPr>
              <p:nvPr/>
            </p:nvSpPr>
            <p:spPr bwMode="auto">
              <a:xfrm>
                <a:off x="41417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8574" name="Rectangle 73">
                <a:extLst>
                  <a:ext uri="{FF2B5EF4-FFF2-40B4-BE49-F238E27FC236}">
                    <a16:creationId xmlns:a16="http://schemas.microsoft.com/office/drawing/2014/main" id="{3C33089D-95DB-0B4C-8485-9A5062C66E39}"/>
                  </a:ext>
                </a:extLst>
              </p:cNvPr>
              <p:cNvSpPr>
                <a:spLocks noChangeArrowheads="1"/>
              </p:cNvSpPr>
              <p:nvPr/>
            </p:nvSpPr>
            <p:spPr bwMode="auto">
              <a:xfrm>
                <a:off x="38623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8575" name="Rectangle 74">
                <a:extLst>
                  <a:ext uri="{FF2B5EF4-FFF2-40B4-BE49-F238E27FC236}">
                    <a16:creationId xmlns:a16="http://schemas.microsoft.com/office/drawing/2014/main" id="{2537B020-6C43-BB46-9469-74F82875717A}"/>
                  </a:ext>
                </a:extLst>
              </p:cNvPr>
              <p:cNvSpPr>
                <a:spLocks noChangeArrowheads="1"/>
              </p:cNvSpPr>
              <p:nvPr/>
            </p:nvSpPr>
            <p:spPr bwMode="auto">
              <a:xfrm>
                <a:off x="41417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8576" name="Rectangle 75">
                <a:extLst>
                  <a:ext uri="{FF2B5EF4-FFF2-40B4-BE49-F238E27FC236}">
                    <a16:creationId xmlns:a16="http://schemas.microsoft.com/office/drawing/2014/main" id="{6210D375-F239-F74E-B79C-97E49E1BC090}"/>
                  </a:ext>
                </a:extLst>
              </p:cNvPr>
              <p:cNvSpPr>
                <a:spLocks noChangeArrowheads="1"/>
              </p:cNvSpPr>
              <p:nvPr/>
            </p:nvSpPr>
            <p:spPr bwMode="auto">
              <a:xfrm>
                <a:off x="38623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8577" name="Rectangle 76">
                <a:extLst>
                  <a:ext uri="{FF2B5EF4-FFF2-40B4-BE49-F238E27FC236}">
                    <a16:creationId xmlns:a16="http://schemas.microsoft.com/office/drawing/2014/main" id="{F6B29511-75BD-E648-BFD2-4894BC17AB97}"/>
                  </a:ext>
                </a:extLst>
              </p:cNvPr>
              <p:cNvSpPr>
                <a:spLocks noChangeArrowheads="1"/>
              </p:cNvSpPr>
              <p:nvPr/>
            </p:nvSpPr>
            <p:spPr bwMode="auto">
              <a:xfrm>
                <a:off x="41417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8578" name="Rectangle 77">
                <a:extLst>
                  <a:ext uri="{FF2B5EF4-FFF2-40B4-BE49-F238E27FC236}">
                    <a16:creationId xmlns:a16="http://schemas.microsoft.com/office/drawing/2014/main" id="{3F7EC1FF-9BC5-8E4E-AC6E-1BB2291EE269}"/>
                  </a:ext>
                </a:extLst>
              </p:cNvPr>
              <p:cNvSpPr>
                <a:spLocks noChangeArrowheads="1"/>
              </p:cNvSpPr>
              <p:nvPr/>
            </p:nvSpPr>
            <p:spPr bwMode="auto">
              <a:xfrm>
                <a:off x="38623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8579" name="Rectangle 78">
                <a:extLst>
                  <a:ext uri="{FF2B5EF4-FFF2-40B4-BE49-F238E27FC236}">
                    <a16:creationId xmlns:a16="http://schemas.microsoft.com/office/drawing/2014/main" id="{B3C14932-2252-6A44-A840-21CA60275192}"/>
                  </a:ext>
                </a:extLst>
              </p:cNvPr>
              <p:cNvSpPr>
                <a:spLocks noChangeArrowheads="1"/>
              </p:cNvSpPr>
              <p:nvPr/>
            </p:nvSpPr>
            <p:spPr bwMode="auto">
              <a:xfrm>
                <a:off x="41417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8580" name="Rectangle 79">
                <a:extLst>
                  <a:ext uri="{FF2B5EF4-FFF2-40B4-BE49-F238E27FC236}">
                    <a16:creationId xmlns:a16="http://schemas.microsoft.com/office/drawing/2014/main" id="{8A11C83B-6253-444E-BDCE-9B7C89D05B5B}"/>
                  </a:ext>
                </a:extLst>
              </p:cNvPr>
              <p:cNvSpPr>
                <a:spLocks noChangeArrowheads="1"/>
              </p:cNvSpPr>
              <p:nvPr/>
            </p:nvSpPr>
            <p:spPr bwMode="auto">
              <a:xfrm>
                <a:off x="4508501" y="2311718"/>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108581" name="Rectangle 80">
                <a:extLst>
                  <a:ext uri="{FF2B5EF4-FFF2-40B4-BE49-F238E27FC236}">
                    <a16:creationId xmlns:a16="http://schemas.microsoft.com/office/drawing/2014/main" id="{A01B5376-2768-DC4B-A058-94C66650C206}"/>
                  </a:ext>
                </a:extLst>
              </p:cNvPr>
              <p:cNvSpPr>
                <a:spLocks noChangeArrowheads="1"/>
              </p:cNvSpPr>
              <p:nvPr/>
            </p:nvSpPr>
            <p:spPr bwMode="auto">
              <a:xfrm>
                <a:off x="4568826"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8582" name="Rectangle 81">
                <a:extLst>
                  <a:ext uri="{FF2B5EF4-FFF2-40B4-BE49-F238E27FC236}">
                    <a16:creationId xmlns:a16="http://schemas.microsoft.com/office/drawing/2014/main" id="{798CFFA5-0321-CD49-972C-774EFA0CDCFD}"/>
                  </a:ext>
                </a:extLst>
              </p:cNvPr>
              <p:cNvSpPr>
                <a:spLocks noChangeArrowheads="1"/>
              </p:cNvSpPr>
              <p:nvPr/>
            </p:nvSpPr>
            <p:spPr bwMode="auto">
              <a:xfrm>
                <a:off x="487203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8583" name="Rectangle 82">
                <a:extLst>
                  <a:ext uri="{FF2B5EF4-FFF2-40B4-BE49-F238E27FC236}">
                    <a16:creationId xmlns:a16="http://schemas.microsoft.com/office/drawing/2014/main" id="{2FF49740-5446-6348-8B5F-636A38B5671B}"/>
                  </a:ext>
                </a:extLst>
              </p:cNvPr>
              <p:cNvSpPr>
                <a:spLocks noChangeArrowheads="1"/>
              </p:cNvSpPr>
              <p:nvPr/>
            </p:nvSpPr>
            <p:spPr bwMode="auto">
              <a:xfrm>
                <a:off x="4568826"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8584" name="Rectangle 83">
                <a:extLst>
                  <a:ext uri="{FF2B5EF4-FFF2-40B4-BE49-F238E27FC236}">
                    <a16:creationId xmlns:a16="http://schemas.microsoft.com/office/drawing/2014/main" id="{08C1C82D-8763-5646-AC45-4184DE767412}"/>
                  </a:ext>
                </a:extLst>
              </p:cNvPr>
              <p:cNvSpPr>
                <a:spLocks noChangeArrowheads="1"/>
              </p:cNvSpPr>
              <p:nvPr/>
            </p:nvSpPr>
            <p:spPr bwMode="auto">
              <a:xfrm>
                <a:off x="487203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8585" name="Rectangle 178">
                <a:extLst>
                  <a:ext uri="{FF2B5EF4-FFF2-40B4-BE49-F238E27FC236}">
                    <a16:creationId xmlns:a16="http://schemas.microsoft.com/office/drawing/2014/main" id="{2FF8640D-D160-7C49-B699-22B001C618C4}"/>
                  </a:ext>
                </a:extLst>
              </p:cNvPr>
              <p:cNvSpPr>
                <a:spLocks noChangeArrowheads="1"/>
              </p:cNvSpPr>
              <p:nvPr/>
            </p:nvSpPr>
            <p:spPr bwMode="auto">
              <a:xfrm>
                <a:off x="5138738" y="229393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cxnSp>
            <p:nvCxnSpPr>
              <p:cNvPr id="108586" name="Straight Connector 57">
                <a:extLst>
                  <a:ext uri="{FF2B5EF4-FFF2-40B4-BE49-F238E27FC236}">
                    <a16:creationId xmlns:a16="http://schemas.microsoft.com/office/drawing/2014/main" id="{B21F812C-8EEA-9240-A5D2-08486BA5A26E}"/>
                  </a:ext>
                </a:extLst>
              </p:cNvPr>
              <p:cNvCxnSpPr>
                <a:cxnSpLocks noChangeShapeType="1"/>
              </p:cNvCxnSpPr>
              <p:nvPr/>
            </p:nvCxnSpPr>
            <p:spPr bwMode="auto">
              <a:xfrm>
                <a:off x="3860801"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108587" name="Straight Connector 58">
                <a:extLst>
                  <a:ext uri="{FF2B5EF4-FFF2-40B4-BE49-F238E27FC236}">
                    <a16:creationId xmlns:a16="http://schemas.microsoft.com/office/drawing/2014/main" id="{D330A09E-C797-C84C-91CD-DBFDF75D7AA0}"/>
                  </a:ext>
                </a:extLst>
              </p:cNvPr>
              <p:cNvCxnSpPr>
                <a:cxnSpLocks noChangeShapeType="1"/>
              </p:cNvCxnSpPr>
              <p:nvPr/>
            </p:nvCxnSpPr>
            <p:spPr bwMode="auto">
              <a:xfrm>
                <a:off x="4129088"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108588" name="Rectangle 80">
                <a:extLst>
                  <a:ext uri="{FF2B5EF4-FFF2-40B4-BE49-F238E27FC236}">
                    <a16:creationId xmlns:a16="http://schemas.microsoft.com/office/drawing/2014/main" id="{40F2BC83-B0AF-C345-94BC-E34B6D71B3D8}"/>
                  </a:ext>
                </a:extLst>
              </p:cNvPr>
              <p:cNvSpPr>
                <a:spLocks noChangeArrowheads="1"/>
              </p:cNvSpPr>
              <p:nvPr/>
            </p:nvSpPr>
            <p:spPr bwMode="auto">
              <a:xfrm>
                <a:off x="4572000"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8589" name="Rectangle 81">
                <a:extLst>
                  <a:ext uri="{FF2B5EF4-FFF2-40B4-BE49-F238E27FC236}">
                    <a16:creationId xmlns:a16="http://schemas.microsoft.com/office/drawing/2014/main" id="{46FBD8E6-B001-2E45-847C-2EE772373A20}"/>
                  </a:ext>
                </a:extLst>
              </p:cNvPr>
              <p:cNvSpPr>
                <a:spLocks noChangeArrowheads="1"/>
              </p:cNvSpPr>
              <p:nvPr/>
            </p:nvSpPr>
            <p:spPr bwMode="auto">
              <a:xfrm>
                <a:off x="4875213"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grpSp>
        <p:cxnSp>
          <p:nvCxnSpPr>
            <p:cNvPr id="108561" name="Straight Connector 58">
              <a:extLst>
                <a:ext uri="{FF2B5EF4-FFF2-40B4-BE49-F238E27FC236}">
                  <a16:creationId xmlns:a16="http://schemas.microsoft.com/office/drawing/2014/main" id="{B51A32E5-C3A9-D64C-8575-05A721CDA027}"/>
                </a:ext>
              </a:extLst>
            </p:cNvPr>
            <p:cNvCxnSpPr>
              <a:cxnSpLocks noChangeShapeType="1"/>
            </p:cNvCxnSpPr>
            <p:nvPr/>
          </p:nvCxnSpPr>
          <p:spPr bwMode="auto">
            <a:xfrm>
              <a:off x="1377430" y="5364996"/>
              <a:ext cx="11141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108562" name="Rectangle 49">
              <a:extLst>
                <a:ext uri="{FF2B5EF4-FFF2-40B4-BE49-F238E27FC236}">
                  <a16:creationId xmlns:a16="http://schemas.microsoft.com/office/drawing/2014/main" id="{82E4E8A2-651E-124D-B600-4FC0CAB20226}"/>
                </a:ext>
              </a:extLst>
            </p:cNvPr>
            <p:cNvSpPr>
              <a:spLocks noChangeArrowheads="1"/>
            </p:cNvSpPr>
            <p:nvPr/>
          </p:nvSpPr>
          <p:spPr bwMode="auto">
            <a:xfrm>
              <a:off x="1201119" y="5447654"/>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08563" name="Rectangle 50">
              <a:extLst>
                <a:ext uri="{FF2B5EF4-FFF2-40B4-BE49-F238E27FC236}">
                  <a16:creationId xmlns:a16="http://schemas.microsoft.com/office/drawing/2014/main" id="{C75A36C7-AA9C-3D47-AC51-280B8B49D3C9}"/>
                </a:ext>
              </a:extLst>
            </p:cNvPr>
            <p:cNvSpPr>
              <a:spLocks noChangeArrowheads="1"/>
            </p:cNvSpPr>
            <p:nvPr/>
          </p:nvSpPr>
          <p:spPr bwMode="auto">
            <a:xfrm>
              <a:off x="1500753" y="5429572"/>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Tree>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9" name="Picture 1" descr="Screen shot 2013-10-21 at 1.31.19 PM.png">
            <a:extLst>
              <a:ext uri="{FF2B5EF4-FFF2-40B4-BE49-F238E27FC236}">
                <a16:creationId xmlns:a16="http://schemas.microsoft.com/office/drawing/2014/main" id="{598997FA-4BE6-804E-9DC6-AB52F876328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570" name="TextBox 125">
            <a:extLst>
              <a:ext uri="{FF2B5EF4-FFF2-40B4-BE49-F238E27FC236}">
                <a16:creationId xmlns:a16="http://schemas.microsoft.com/office/drawing/2014/main" id="{F505E4C0-ECC9-754B-87A6-C3093206BAD0}"/>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109571" name="Title 1">
            <a:extLst>
              <a:ext uri="{FF2B5EF4-FFF2-40B4-BE49-F238E27FC236}">
                <a16:creationId xmlns:a16="http://schemas.microsoft.com/office/drawing/2014/main" id="{BCC73934-3594-1948-9E32-58E89311DC89}"/>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
        <p:nvSpPr>
          <p:cNvPr id="109572" name="TextBox 1">
            <a:extLst>
              <a:ext uri="{FF2B5EF4-FFF2-40B4-BE49-F238E27FC236}">
                <a16:creationId xmlns:a16="http://schemas.microsoft.com/office/drawing/2014/main" id="{F26501C0-B0B3-6B45-9517-699B4BAFBB05}"/>
              </a:ext>
            </a:extLst>
          </p:cNvPr>
          <p:cNvSpPr txBox="1">
            <a:spLocks noChangeArrowheads="1"/>
          </p:cNvSpPr>
          <p:nvPr/>
        </p:nvSpPr>
        <p:spPr bwMode="auto">
          <a:xfrm>
            <a:off x="2493964" y="28543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9573" name="TextBox 5">
            <a:extLst>
              <a:ext uri="{FF2B5EF4-FFF2-40B4-BE49-F238E27FC236}">
                <a16:creationId xmlns:a16="http://schemas.microsoft.com/office/drawing/2014/main" id="{91DB929A-9CEE-D541-B129-8BB373081083}"/>
              </a:ext>
            </a:extLst>
          </p:cNvPr>
          <p:cNvSpPr txBox="1">
            <a:spLocks noChangeArrowheads="1"/>
          </p:cNvSpPr>
          <p:nvPr/>
        </p:nvSpPr>
        <p:spPr bwMode="auto">
          <a:xfrm>
            <a:off x="4779964" y="2397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9574" name="TextBox 6">
            <a:extLst>
              <a:ext uri="{FF2B5EF4-FFF2-40B4-BE49-F238E27FC236}">
                <a16:creationId xmlns:a16="http://schemas.microsoft.com/office/drawing/2014/main" id="{E2E0A166-A412-AB47-9F78-68ACDBD4D915}"/>
              </a:ext>
            </a:extLst>
          </p:cNvPr>
          <p:cNvSpPr txBox="1">
            <a:spLocks noChangeArrowheads="1"/>
          </p:cNvSpPr>
          <p:nvPr/>
        </p:nvSpPr>
        <p:spPr bwMode="auto">
          <a:xfrm>
            <a:off x="4779964" y="38512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9575" name="TextBox 7">
            <a:extLst>
              <a:ext uri="{FF2B5EF4-FFF2-40B4-BE49-F238E27FC236}">
                <a16:creationId xmlns:a16="http://schemas.microsoft.com/office/drawing/2014/main" id="{3831B6D7-4D0C-4441-8382-05BA29408D4B}"/>
              </a:ext>
            </a:extLst>
          </p:cNvPr>
          <p:cNvSpPr txBox="1">
            <a:spLocks noChangeArrowheads="1"/>
          </p:cNvSpPr>
          <p:nvPr/>
        </p:nvSpPr>
        <p:spPr bwMode="auto">
          <a:xfrm>
            <a:off x="6569075" y="1768476"/>
            <a:ext cx="3381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109576" name="TextBox 8">
            <a:extLst>
              <a:ext uri="{FF2B5EF4-FFF2-40B4-BE49-F238E27FC236}">
                <a16:creationId xmlns:a16="http://schemas.microsoft.com/office/drawing/2014/main" id="{18BBDAC7-AE3F-E349-9013-CE8BCED2BBD2}"/>
              </a:ext>
            </a:extLst>
          </p:cNvPr>
          <p:cNvSpPr txBox="1">
            <a:spLocks noChangeArrowheads="1"/>
          </p:cNvSpPr>
          <p:nvPr/>
        </p:nvSpPr>
        <p:spPr bwMode="auto">
          <a:xfrm>
            <a:off x="6569075" y="4419601"/>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9577" name="TextBox 62">
            <a:extLst>
              <a:ext uri="{FF2B5EF4-FFF2-40B4-BE49-F238E27FC236}">
                <a16:creationId xmlns:a16="http://schemas.microsoft.com/office/drawing/2014/main" id="{F6CE0348-BD84-6F46-92A7-C883CC19315C}"/>
              </a:ext>
            </a:extLst>
          </p:cNvPr>
          <p:cNvSpPr txBox="1">
            <a:spLocks noChangeArrowheads="1"/>
          </p:cNvSpPr>
          <p:nvPr/>
        </p:nvSpPr>
        <p:spPr bwMode="auto">
          <a:xfrm>
            <a:off x="2493964" y="15446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9578" name="TextBox 63">
            <a:extLst>
              <a:ext uri="{FF2B5EF4-FFF2-40B4-BE49-F238E27FC236}">
                <a16:creationId xmlns:a16="http://schemas.microsoft.com/office/drawing/2014/main" id="{4C51DE44-1984-2F48-851A-EC5468728271}"/>
              </a:ext>
            </a:extLst>
          </p:cNvPr>
          <p:cNvSpPr txBox="1">
            <a:spLocks noChangeArrowheads="1"/>
          </p:cNvSpPr>
          <p:nvPr/>
        </p:nvSpPr>
        <p:spPr bwMode="auto">
          <a:xfrm>
            <a:off x="4770439" y="155416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9579" name="TextBox 64">
            <a:extLst>
              <a:ext uri="{FF2B5EF4-FFF2-40B4-BE49-F238E27FC236}">
                <a16:creationId xmlns:a16="http://schemas.microsoft.com/office/drawing/2014/main" id="{1BDA07B7-53D9-284E-932C-C7AECF23FC07}"/>
              </a:ext>
            </a:extLst>
          </p:cNvPr>
          <p:cNvSpPr txBox="1">
            <a:spLocks noChangeArrowheads="1"/>
          </p:cNvSpPr>
          <p:nvPr/>
        </p:nvSpPr>
        <p:spPr bwMode="auto">
          <a:xfrm>
            <a:off x="4779964" y="47148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109580" name="TextBox 65">
            <a:extLst>
              <a:ext uri="{FF2B5EF4-FFF2-40B4-BE49-F238E27FC236}">
                <a16:creationId xmlns:a16="http://schemas.microsoft.com/office/drawing/2014/main" id="{F5199D21-BAFD-5F48-A550-DE3B78892531}"/>
              </a:ext>
            </a:extLst>
          </p:cNvPr>
          <p:cNvSpPr txBox="1">
            <a:spLocks noChangeArrowheads="1"/>
          </p:cNvSpPr>
          <p:nvPr/>
        </p:nvSpPr>
        <p:spPr bwMode="auto">
          <a:xfrm>
            <a:off x="8742364" y="198120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9581" name="TextBox 66">
            <a:extLst>
              <a:ext uri="{FF2B5EF4-FFF2-40B4-BE49-F238E27FC236}">
                <a16:creationId xmlns:a16="http://schemas.microsoft.com/office/drawing/2014/main" id="{476B4BDA-D24A-174F-9A03-663C25187B17}"/>
              </a:ext>
            </a:extLst>
          </p:cNvPr>
          <p:cNvSpPr txBox="1">
            <a:spLocks noChangeArrowheads="1"/>
          </p:cNvSpPr>
          <p:nvPr/>
        </p:nvSpPr>
        <p:spPr bwMode="auto">
          <a:xfrm>
            <a:off x="8670926" y="4287838"/>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grpSp>
        <p:nvGrpSpPr>
          <p:cNvPr id="109582" name="Group 42">
            <a:extLst>
              <a:ext uri="{FF2B5EF4-FFF2-40B4-BE49-F238E27FC236}">
                <a16:creationId xmlns:a16="http://schemas.microsoft.com/office/drawing/2014/main" id="{79A1131E-09F1-EE47-99BA-1DC45A2C2C58}"/>
              </a:ext>
            </a:extLst>
          </p:cNvPr>
          <p:cNvGrpSpPr>
            <a:grpSpLocks/>
          </p:cNvGrpSpPr>
          <p:nvPr/>
        </p:nvGrpSpPr>
        <p:grpSpPr bwMode="auto">
          <a:xfrm>
            <a:off x="6181726" y="1843088"/>
            <a:ext cx="327025" cy="400050"/>
            <a:chOff x="8216673" y="5837577"/>
            <a:chExt cx="327334" cy="400110"/>
          </a:xfrm>
        </p:grpSpPr>
        <p:sp>
          <p:nvSpPr>
            <p:cNvPr id="109618" name="TextBox 43">
              <a:extLst>
                <a:ext uri="{FF2B5EF4-FFF2-40B4-BE49-F238E27FC236}">
                  <a16:creationId xmlns:a16="http://schemas.microsoft.com/office/drawing/2014/main" id="{B8964A43-CED9-E44E-A5F4-F1BD37B09C6B}"/>
                </a:ext>
              </a:extLst>
            </p:cNvPr>
            <p:cNvSpPr txBox="1">
              <a:spLocks noChangeArrowheads="1"/>
            </p:cNvSpPr>
            <p:nvPr/>
          </p:nvSpPr>
          <p:spPr bwMode="auto">
            <a:xfrm>
              <a:off x="8216673" y="583757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S</a:t>
              </a:r>
            </a:p>
          </p:txBody>
        </p:sp>
        <p:cxnSp>
          <p:nvCxnSpPr>
            <p:cNvPr id="109619" name="Straight Connector 44">
              <a:extLst>
                <a:ext uri="{FF2B5EF4-FFF2-40B4-BE49-F238E27FC236}">
                  <a16:creationId xmlns:a16="http://schemas.microsoft.com/office/drawing/2014/main" id="{83680DB1-BB4A-FB48-B9A8-B5CACEDB90CE}"/>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109583" name="Group 45">
            <a:extLst>
              <a:ext uri="{FF2B5EF4-FFF2-40B4-BE49-F238E27FC236}">
                <a16:creationId xmlns:a16="http://schemas.microsoft.com/office/drawing/2014/main" id="{E8102566-307F-5D4C-81D9-7078D972D74E}"/>
              </a:ext>
            </a:extLst>
          </p:cNvPr>
          <p:cNvGrpSpPr>
            <a:grpSpLocks/>
          </p:cNvGrpSpPr>
          <p:nvPr/>
        </p:nvGrpSpPr>
        <p:grpSpPr bwMode="auto">
          <a:xfrm>
            <a:off x="6167439" y="4602163"/>
            <a:ext cx="357187" cy="400050"/>
            <a:chOff x="8227558" y="5837577"/>
            <a:chExt cx="356188" cy="400110"/>
          </a:xfrm>
        </p:grpSpPr>
        <p:sp>
          <p:nvSpPr>
            <p:cNvPr id="109616" name="TextBox 46">
              <a:extLst>
                <a:ext uri="{FF2B5EF4-FFF2-40B4-BE49-F238E27FC236}">
                  <a16:creationId xmlns:a16="http://schemas.microsoft.com/office/drawing/2014/main" id="{3DD077D1-6DA1-474C-9530-40CB2387D240}"/>
                </a:ext>
              </a:extLst>
            </p:cNvPr>
            <p:cNvSpPr txBox="1">
              <a:spLocks noChangeArrowheads="1"/>
            </p:cNvSpPr>
            <p:nvPr/>
          </p:nvSpPr>
          <p:spPr bwMode="auto">
            <a:xfrm>
              <a:off x="8227558" y="5837577"/>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R</a:t>
              </a:r>
            </a:p>
          </p:txBody>
        </p:sp>
        <p:cxnSp>
          <p:nvCxnSpPr>
            <p:cNvPr id="109617" name="Straight Connector 47">
              <a:extLst>
                <a:ext uri="{FF2B5EF4-FFF2-40B4-BE49-F238E27FC236}">
                  <a16:creationId xmlns:a16="http://schemas.microsoft.com/office/drawing/2014/main" id="{B69F0834-C856-CD48-976F-C5D7CD944702}"/>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sp>
        <p:nvSpPr>
          <p:cNvPr id="109584" name="Rectangle 9">
            <a:extLst>
              <a:ext uri="{FF2B5EF4-FFF2-40B4-BE49-F238E27FC236}">
                <a16:creationId xmlns:a16="http://schemas.microsoft.com/office/drawing/2014/main" id="{7946B562-C232-AB43-9E6B-ED56F80D4D07}"/>
              </a:ext>
            </a:extLst>
          </p:cNvPr>
          <p:cNvSpPr>
            <a:spLocks noChangeArrowheads="1"/>
          </p:cNvSpPr>
          <p:nvPr/>
        </p:nvSpPr>
        <p:spPr bwMode="auto">
          <a:xfrm>
            <a:off x="1947864" y="5900739"/>
            <a:ext cx="593725" cy="242887"/>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09585" name="Group 49">
            <a:extLst>
              <a:ext uri="{FF2B5EF4-FFF2-40B4-BE49-F238E27FC236}">
                <a16:creationId xmlns:a16="http://schemas.microsoft.com/office/drawing/2014/main" id="{ABAB07A2-4115-7949-B5D1-F48F3490A84B}"/>
              </a:ext>
            </a:extLst>
          </p:cNvPr>
          <p:cNvGrpSpPr>
            <a:grpSpLocks/>
          </p:cNvGrpSpPr>
          <p:nvPr/>
        </p:nvGrpSpPr>
        <p:grpSpPr bwMode="auto">
          <a:xfrm>
            <a:off x="1133475" y="5343525"/>
            <a:ext cx="2218474" cy="1277184"/>
            <a:chOff x="219075" y="5343525"/>
            <a:chExt cx="2218474" cy="1277184"/>
          </a:xfrm>
        </p:grpSpPr>
        <p:grpSp>
          <p:nvGrpSpPr>
            <p:cNvPr id="109586" name="Group 34">
              <a:extLst>
                <a:ext uri="{FF2B5EF4-FFF2-40B4-BE49-F238E27FC236}">
                  <a16:creationId xmlns:a16="http://schemas.microsoft.com/office/drawing/2014/main" id="{AD9F7162-2823-034C-AD3E-008382F64F76}"/>
                </a:ext>
              </a:extLst>
            </p:cNvPr>
            <p:cNvGrpSpPr>
              <a:grpSpLocks/>
            </p:cNvGrpSpPr>
            <p:nvPr/>
          </p:nvGrpSpPr>
          <p:grpSpPr bwMode="auto">
            <a:xfrm>
              <a:off x="219075" y="5343525"/>
              <a:ext cx="2218474" cy="1277184"/>
              <a:chOff x="3652838" y="1219200"/>
              <a:chExt cx="2218473" cy="1277184"/>
            </a:xfrm>
          </p:grpSpPr>
          <p:sp>
            <p:nvSpPr>
              <p:cNvPr id="109590" name="Line 63">
                <a:extLst>
                  <a:ext uri="{FF2B5EF4-FFF2-40B4-BE49-F238E27FC236}">
                    <a16:creationId xmlns:a16="http://schemas.microsoft.com/office/drawing/2014/main" id="{F874205A-7BC8-7E4F-8748-CDACB2DF4634}"/>
                  </a:ext>
                </a:extLst>
              </p:cNvPr>
              <p:cNvSpPr>
                <a:spLocks noChangeShapeType="1"/>
              </p:cNvSpPr>
              <p:nvPr/>
            </p:nvSpPr>
            <p:spPr bwMode="auto">
              <a:xfrm flipH="1">
                <a:off x="3652838" y="1497012"/>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591" name="Line 64">
                <a:extLst>
                  <a:ext uri="{FF2B5EF4-FFF2-40B4-BE49-F238E27FC236}">
                    <a16:creationId xmlns:a16="http://schemas.microsoft.com/office/drawing/2014/main" id="{04290CBF-11DF-0043-A8E3-3AFCCD637A56}"/>
                  </a:ext>
                </a:extLst>
              </p:cNvPr>
              <p:cNvSpPr>
                <a:spLocks noChangeShapeType="1"/>
              </p:cNvSpPr>
              <p:nvPr/>
            </p:nvSpPr>
            <p:spPr bwMode="auto">
              <a:xfrm flipV="1">
                <a:off x="4371976" y="1219200"/>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592" name="Rectangle 65">
                <a:extLst>
                  <a:ext uri="{FF2B5EF4-FFF2-40B4-BE49-F238E27FC236}">
                    <a16:creationId xmlns:a16="http://schemas.microsoft.com/office/drawing/2014/main" id="{7975790C-8CBF-7040-8300-EE8CD2B668AF}"/>
                  </a:ext>
                </a:extLst>
              </p:cNvPr>
              <p:cNvSpPr>
                <a:spLocks noChangeArrowheads="1"/>
              </p:cNvSpPr>
              <p:nvPr/>
            </p:nvSpPr>
            <p:spPr bwMode="auto">
              <a:xfrm>
                <a:off x="3857626" y="1239837"/>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109593" name="Rectangle 66">
                <a:extLst>
                  <a:ext uri="{FF2B5EF4-FFF2-40B4-BE49-F238E27FC236}">
                    <a16:creationId xmlns:a16="http://schemas.microsoft.com/office/drawing/2014/main" id="{C2E8EEBB-410A-2440-8E52-17A11DA7F207}"/>
                  </a:ext>
                </a:extLst>
              </p:cNvPr>
              <p:cNvSpPr>
                <a:spLocks noChangeArrowheads="1"/>
              </p:cNvSpPr>
              <p:nvPr/>
            </p:nvSpPr>
            <p:spPr bwMode="auto">
              <a:xfrm>
                <a:off x="4129088" y="1239837"/>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109594" name="Rectangle 67">
                <a:extLst>
                  <a:ext uri="{FF2B5EF4-FFF2-40B4-BE49-F238E27FC236}">
                    <a16:creationId xmlns:a16="http://schemas.microsoft.com/office/drawing/2014/main" id="{BED03261-D965-4C4A-A0FC-BBDCACAD0A33}"/>
                  </a:ext>
                </a:extLst>
              </p:cNvPr>
              <p:cNvSpPr>
                <a:spLocks noChangeArrowheads="1"/>
              </p:cNvSpPr>
              <p:nvPr/>
            </p:nvSpPr>
            <p:spPr bwMode="auto">
              <a:xfrm>
                <a:off x="4514851" y="1239837"/>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109595" name="Rectangle 68">
                <a:extLst>
                  <a:ext uri="{FF2B5EF4-FFF2-40B4-BE49-F238E27FC236}">
                    <a16:creationId xmlns:a16="http://schemas.microsoft.com/office/drawing/2014/main" id="{6455D951-9B8F-F441-BA3D-0DE25822F1F2}"/>
                  </a:ext>
                </a:extLst>
              </p:cNvPr>
              <p:cNvSpPr>
                <a:spLocks noChangeArrowheads="1"/>
              </p:cNvSpPr>
              <p:nvPr/>
            </p:nvSpPr>
            <p:spPr bwMode="auto">
              <a:xfrm>
                <a:off x="4632326" y="1296987"/>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109596" name="Rectangle 69">
                <a:extLst>
                  <a:ext uri="{FF2B5EF4-FFF2-40B4-BE49-F238E27FC236}">
                    <a16:creationId xmlns:a16="http://schemas.microsoft.com/office/drawing/2014/main" id="{CF13D7E2-D47A-B84F-B8A9-F749C3F01178}"/>
                  </a:ext>
                </a:extLst>
              </p:cNvPr>
              <p:cNvSpPr>
                <a:spLocks noChangeArrowheads="1"/>
              </p:cNvSpPr>
              <p:nvPr/>
            </p:nvSpPr>
            <p:spPr bwMode="auto">
              <a:xfrm>
                <a:off x="4818063" y="12350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109597" name="Rectangle 70">
                <a:extLst>
                  <a:ext uri="{FF2B5EF4-FFF2-40B4-BE49-F238E27FC236}">
                    <a16:creationId xmlns:a16="http://schemas.microsoft.com/office/drawing/2014/main" id="{7041C07E-FFAC-0D45-98BC-66C8463FA7A5}"/>
                  </a:ext>
                </a:extLst>
              </p:cNvPr>
              <p:cNvSpPr>
                <a:spLocks noChangeArrowheads="1"/>
              </p:cNvSpPr>
              <p:nvPr/>
            </p:nvSpPr>
            <p:spPr bwMode="auto">
              <a:xfrm>
                <a:off x="4935538" y="1296987"/>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109598" name="Rectangle 71">
                <a:extLst>
                  <a:ext uri="{FF2B5EF4-FFF2-40B4-BE49-F238E27FC236}">
                    <a16:creationId xmlns:a16="http://schemas.microsoft.com/office/drawing/2014/main" id="{75E7F40E-E76E-974A-89DF-B5CA271ED732}"/>
                  </a:ext>
                </a:extLst>
              </p:cNvPr>
              <p:cNvSpPr>
                <a:spLocks noChangeArrowheads="1"/>
              </p:cNvSpPr>
              <p:nvPr/>
            </p:nvSpPr>
            <p:spPr bwMode="auto">
              <a:xfrm>
                <a:off x="38623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9599" name="Rectangle 72">
                <a:extLst>
                  <a:ext uri="{FF2B5EF4-FFF2-40B4-BE49-F238E27FC236}">
                    <a16:creationId xmlns:a16="http://schemas.microsoft.com/office/drawing/2014/main" id="{3643C890-C6E5-614A-8099-1EB639893F4A}"/>
                  </a:ext>
                </a:extLst>
              </p:cNvPr>
              <p:cNvSpPr>
                <a:spLocks noChangeArrowheads="1"/>
              </p:cNvSpPr>
              <p:nvPr/>
            </p:nvSpPr>
            <p:spPr bwMode="auto">
              <a:xfrm>
                <a:off x="41417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9600" name="Rectangle 73">
                <a:extLst>
                  <a:ext uri="{FF2B5EF4-FFF2-40B4-BE49-F238E27FC236}">
                    <a16:creationId xmlns:a16="http://schemas.microsoft.com/office/drawing/2014/main" id="{BF60110A-28A6-8242-B8FF-DC9DB1715436}"/>
                  </a:ext>
                </a:extLst>
              </p:cNvPr>
              <p:cNvSpPr>
                <a:spLocks noChangeArrowheads="1"/>
              </p:cNvSpPr>
              <p:nvPr/>
            </p:nvSpPr>
            <p:spPr bwMode="auto">
              <a:xfrm>
                <a:off x="38623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9601" name="Rectangle 74">
                <a:extLst>
                  <a:ext uri="{FF2B5EF4-FFF2-40B4-BE49-F238E27FC236}">
                    <a16:creationId xmlns:a16="http://schemas.microsoft.com/office/drawing/2014/main" id="{4146E1AD-9B40-6B48-8F3D-EA9AAFD258CD}"/>
                  </a:ext>
                </a:extLst>
              </p:cNvPr>
              <p:cNvSpPr>
                <a:spLocks noChangeArrowheads="1"/>
              </p:cNvSpPr>
              <p:nvPr/>
            </p:nvSpPr>
            <p:spPr bwMode="auto">
              <a:xfrm>
                <a:off x="41417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9602" name="Rectangle 75">
                <a:extLst>
                  <a:ext uri="{FF2B5EF4-FFF2-40B4-BE49-F238E27FC236}">
                    <a16:creationId xmlns:a16="http://schemas.microsoft.com/office/drawing/2014/main" id="{77EADEEC-35CA-C548-9696-AB478B5BFAC3}"/>
                  </a:ext>
                </a:extLst>
              </p:cNvPr>
              <p:cNvSpPr>
                <a:spLocks noChangeArrowheads="1"/>
              </p:cNvSpPr>
              <p:nvPr/>
            </p:nvSpPr>
            <p:spPr bwMode="auto">
              <a:xfrm>
                <a:off x="38623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9603" name="Rectangle 76">
                <a:extLst>
                  <a:ext uri="{FF2B5EF4-FFF2-40B4-BE49-F238E27FC236}">
                    <a16:creationId xmlns:a16="http://schemas.microsoft.com/office/drawing/2014/main" id="{0DA768B6-1DBA-164C-9B32-57B855C8BA73}"/>
                  </a:ext>
                </a:extLst>
              </p:cNvPr>
              <p:cNvSpPr>
                <a:spLocks noChangeArrowheads="1"/>
              </p:cNvSpPr>
              <p:nvPr/>
            </p:nvSpPr>
            <p:spPr bwMode="auto">
              <a:xfrm>
                <a:off x="41417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9604" name="Rectangle 77">
                <a:extLst>
                  <a:ext uri="{FF2B5EF4-FFF2-40B4-BE49-F238E27FC236}">
                    <a16:creationId xmlns:a16="http://schemas.microsoft.com/office/drawing/2014/main" id="{C0D30323-87B8-0642-AF1D-CE0253ACB240}"/>
                  </a:ext>
                </a:extLst>
              </p:cNvPr>
              <p:cNvSpPr>
                <a:spLocks noChangeArrowheads="1"/>
              </p:cNvSpPr>
              <p:nvPr/>
            </p:nvSpPr>
            <p:spPr bwMode="auto">
              <a:xfrm>
                <a:off x="38623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9605" name="Rectangle 78">
                <a:extLst>
                  <a:ext uri="{FF2B5EF4-FFF2-40B4-BE49-F238E27FC236}">
                    <a16:creationId xmlns:a16="http://schemas.microsoft.com/office/drawing/2014/main" id="{57AAA5E1-C795-C14E-8AFC-D25807A501E9}"/>
                  </a:ext>
                </a:extLst>
              </p:cNvPr>
              <p:cNvSpPr>
                <a:spLocks noChangeArrowheads="1"/>
              </p:cNvSpPr>
              <p:nvPr/>
            </p:nvSpPr>
            <p:spPr bwMode="auto">
              <a:xfrm>
                <a:off x="41417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9606" name="Rectangle 79">
                <a:extLst>
                  <a:ext uri="{FF2B5EF4-FFF2-40B4-BE49-F238E27FC236}">
                    <a16:creationId xmlns:a16="http://schemas.microsoft.com/office/drawing/2014/main" id="{A13E4C00-D680-FF4E-AC2A-E23B04742A9A}"/>
                  </a:ext>
                </a:extLst>
              </p:cNvPr>
              <p:cNvSpPr>
                <a:spLocks noChangeArrowheads="1"/>
              </p:cNvSpPr>
              <p:nvPr/>
            </p:nvSpPr>
            <p:spPr bwMode="auto">
              <a:xfrm>
                <a:off x="4508501" y="2311718"/>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109607" name="Rectangle 80">
                <a:extLst>
                  <a:ext uri="{FF2B5EF4-FFF2-40B4-BE49-F238E27FC236}">
                    <a16:creationId xmlns:a16="http://schemas.microsoft.com/office/drawing/2014/main" id="{6D6EFB73-F651-0243-8DDA-8BD218945CE4}"/>
                  </a:ext>
                </a:extLst>
              </p:cNvPr>
              <p:cNvSpPr>
                <a:spLocks noChangeArrowheads="1"/>
              </p:cNvSpPr>
              <p:nvPr/>
            </p:nvSpPr>
            <p:spPr bwMode="auto">
              <a:xfrm>
                <a:off x="4568826"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9608" name="Rectangle 81">
                <a:extLst>
                  <a:ext uri="{FF2B5EF4-FFF2-40B4-BE49-F238E27FC236}">
                    <a16:creationId xmlns:a16="http://schemas.microsoft.com/office/drawing/2014/main" id="{15426A41-74B0-B343-B415-3198B1F79B0D}"/>
                  </a:ext>
                </a:extLst>
              </p:cNvPr>
              <p:cNvSpPr>
                <a:spLocks noChangeArrowheads="1"/>
              </p:cNvSpPr>
              <p:nvPr/>
            </p:nvSpPr>
            <p:spPr bwMode="auto">
              <a:xfrm>
                <a:off x="487203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9609" name="Rectangle 82">
                <a:extLst>
                  <a:ext uri="{FF2B5EF4-FFF2-40B4-BE49-F238E27FC236}">
                    <a16:creationId xmlns:a16="http://schemas.microsoft.com/office/drawing/2014/main" id="{82482EEF-52A6-5A4C-B83F-351E3AB0EE5A}"/>
                  </a:ext>
                </a:extLst>
              </p:cNvPr>
              <p:cNvSpPr>
                <a:spLocks noChangeArrowheads="1"/>
              </p:cNvSpPr>
              <p:nvPr/>
            </p:nvSpPr>
            <p:spPr bwMode="auto">
              <a:xfrm>
                <a:off x="4568826"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9610" name="Rectangle 83">
                <a:extLst>
                  <a:ext uri="{FF2B5EF4-FFF2-40B4-BE49-F238E27FC236}">
                    <a16:creationId xmlns:a16="http://schemas.microsoft.com/office/drawing/2014/main" id="{2C6F6DCF-2CB5-F046-BF02-3744C5295FE6}"/>
                  </a:ext>
                </a:extLst>
              </p:cNvPr>
              <p:cNvSpPr>
                <a:spLocks noChangeArrowheads="1"/>
              </p:cNvSpPr>
              <p:nvPr/>
            </p:nvSpPr>
            <p:spPr bwMode="auto">
              <a:xfrm>
                <a:off x="487203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9611" name="Rectangle 178">
                <a:extLst>
                  <a:ext uri="{FF2B5EF4-FFF2-40B4-BE49-F238E27FC236}">
                    <a16:creationId xmlns:a16="http://schemas.microsoft.com/office/drawing/2014/main" id="{25E087E3-A0FF-5449-BDD4-E588ED18625D}"/>
                  </a:ext>
                </a:extLst>
              </p:cNvPr>
              <p:cNvSpPr>
                <a:spLocks noChangeArrowheads="1"/>
              </p:cNvSpPr>
              <p:nvPr/>
            </p:nvSpPr>
            <p:spPr bwMode="auto">
              <a:xfrm>
                <a:off x="5138738" y="229393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cxnSp>
            <p:nvCxnSpPr>
              <p:cNvPr id="109612" name="Straight Connector 57">
                <a:extLst>
                  <a:ext uri="{FF2B5EF4-FFF2-40B4-BE49-F238E27FC236}">
                    <a16:creationId xmlns:a16="http://schemas.microsoft.com/office/drawing/2014/main" id="{D8C34FB1-C7EE-D142-B3C4-DD133C8C9394}"/>
                  </a:ext>
                </a:extLst>
              </p:cNvPr>
              <p:cNvCxnSpPr>
                <a:cxnSpLocks noChangeShapeType="1"/>
              </p:cNvCxnSpPr>
              <p:nvPr/>
            </p:nvCxnSpPr>
            <p:spPr bwMode="auto">
              <a:xfrm>
                <a:off x="3860801"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109613" name="Straight Connector 58">
                <a:extLst>
                  <a:ext uri="{FF2B5EF4-FFF2-40B4-BE49-F238E27FC236}">
                    <a16:creationId xmlns:a16="http://schemas.microsoft.com/office/drawing/2014/main" id="{68D7C962-6E03-BB4E-AC6C-4D6E4E45B32E}"/>
                  </a:ext>
                </a:extLst>
              </p:cNvPr>
              <p:cNvCxnSpPr>
                <a:cxnSpLocks noChangeShapeType="1"/>
              </p:cNvCxnSpPr>
              <p:nvPr/>
            </p:nvCxnSpPr>
            <p:spPr bwMode="auto">
              <a:xfrm>
                <a:off x="4129088"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109614" name="Rectangle 80">
                <a:extLst>
                  <a:ext uri="{FF2B5EF4-FFF2-40B4-BE49-F238E27FC236}">
                    <a16:creationId xmlns:a16="http://schemas.microsoft.com/office/drawing/2014/main" id="{FE2C3B14-FD8A-A441-9ED0-453B126D1BF7}"/>
                  </a:ext>
                </a:extLst>
              </p:cNvPr>
              <p:cNvSpPr>
                <a:spLocks noChangeArrowheads="1"/>
              </p:cNvSpPr>
              <p:nvPr/>
            </p:nvSpPr>
            <p:spPr bwMode="auto">
              <a:xfrm>
                <a:off x="4572000"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9615" name="Rectangle 81">
                <a:extLst>
                  <a:ext uri="{FF2B5EF4-FFF2-40B4-BE49-F238E27FC236}">
                    <a16:creationId xmlns:a16="http://schemas.microsoft.com/office/drawing/2014/main" id="{61EB93FC-8EA5-C747-A809-BD5D2493831B}"/>
                  </a:ext>
                </a:extLst>
              </p:cNvPr>
              <p:cNvSpPr>
                <a:spLocks noChangeArrowheads="1"/>
              </p:cNvSpPr>
              <p:nvPr/>
            </p:nvSpPr>
            <p:spPr bwMode="auto">
              <a:xfrm>
                <a:off x="4875213"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grpSp>
        <p:cxnSp>
          <p:nvCxnSpPr>
            <p:cNvPr id="109587" name="Straight Connector 58">
              <a:extLst>
                <a:ext uri="{FF2B5EF4-FFF2-40B4-BE49-F238E27FC236}">
                  <a16:creationId xmlns:a16="http://schemas.microsoft.com/office/drawing/2014/main" id="{296CC289-D394-A34E-9BD7-F19E51D44167}"/>
                </a:ext>
              </a:extLst>
            </p:cNvPr>
            <p:cNvCxnSpPr>
              <a:cxnSpLocks noChangeShapeType="1"/>
            </p:cNvCxnSpPr>
            <p:nvPr/>
          </p:nvCxnSpPr>
          <p:spPr bwMode="auto">
            <a:xfrm>
              <a:off x="1377430" y="5364996"/>
              <a:ext cx="11141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109588" name="Rectangle 52">
              <a:extLst>
                <a:ext uri="{FF2B5EF4-FFF2-40B4-BE49-F238E27FC236}">
                  <a16:creationId xmlns:a16="http://schemas.microsoft.com/office/drawing/2014/main" id="{2FC89FF1-EFE4-674E-B32D-6039DA1E9B56}"/>
                </a:ext>
              </a:extLst>
            </p:cNvPr>
            <p:cNvSpPr>
              <a:spLocks noChangeArrowheads="1"/>
            </p:cNvSpPr>
            <p:nvPr/>
          </p:nvSpPr>
          <p:spPr bwMode="auto">
            <a:xfrm>
              <a:off x="1201119" y="5447654"/>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09589" name="Rectangle 53">
              <a:extLst>
                <a:ext uri="{FF2B5EF4-FFF2-40B4-BE49-F238E27FC236}">
                  <a16:creationId xmlns:a16="http://schemas.microsoft.com/office/drawing/2014/main" id="{550F8C99-6EA1-4B46-B014-4117B86588C5}"/>
                </a:ext>
              </a:extLst>
            </p:cNvPr>
            <p:cNvSpPr>
              <a:spLocks noChangeArrowheads="1"/>
            </p:cNvSpPr>
            <p:nvPr/>
          </p:nvSpPr>
          <p:spPr bwMode="auto">
            <a:xfrm>
              <a:off x="1500753" y="5429572"/>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Tree>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593" name="Picture 1" descr="Screen shot 2013-10-21 at 1.31.19 PM.png">
            <a:extLst>
              <a:ext uri="{FF2B5EF4-FFF2-40B4-BE49-F238E27FC236}">
                <a16:creationId xmlns:a16="http://schemas.microsoft.com/office/drawing/2014/main" id="{818E98F1-5A0C-2E4E-AFA7-0658ED8E489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066800" y="2514601"/>
            <a:ext cx="4724400" cy="205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594" name="Picture 2" descr="Screen shot 2013-10-21 at 1.31.30 PM.png">
            <a:extLst>
              <a:ext uri="{FF2B5EF4-FFF2-40B4-BE49-F238E27FC236}">
                <a16:creationId xmlns:a16="http://schemas.microsoft.com/office/drawing/2014/main" id="{1E3F6AE1-1236-5A4B-84D9-0E6FC4BC752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629400" y="2590800"/>
            <a:ext cx="3073400" cy="1817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595" name="TextBox 125">
            <a:extLst>
              <a:ext uri="{FF2B5EF4-FFF2-40B4-BE49-F238E27FC236}">
                <a16:creationId xmlns:a16="http://schemas.microsoft.com/office/drawing/2014/main" id="{CC792C38-900E-1C45-B5AC-6FD8C6B63EE6}"/>
              </a:ext>
            </a:extLst>
          </p:cNvPr>
          <p:cNvSpPr txBox="1">
            <a:spLocks noChangeArrowheads="1"/>
          </p:cNvSpPr>
          <p:nvPr/>
        </p:nvSpPr>
        <p:spPr bwMode="auto">
          <a:xfrm>
            <a:off x="7366001" y="6477001"/>
            <a:ext cx="26781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5.7a,b from the textbook ]</a:t>
            </a:r>
          </a:p>
        </p:txBody>
      </p:sp>
      <p:sp>
        <p:nvSpPr>
          <p:cNvPr id="110596" name="Title 1">
            <a:extLst>
              <a:ext uri="{FF2B5EF4-FFF2-40B4-BE49-F238E27FC236}">
                <a16:creationId xmlns:a16="http://schemas.microsoft.com/office/drawing/2014/main" id="{37F331D3-C5AB-7445-B307-841EA10C45F5}"/>
              </a:ext>
            </a:extLst>
          </p:cNvPr>
          <p:cNvSpPr txBox="1">
            <a:spLocks/>
          </p:cNvSpPr>
          <p:nvPr/>
        </p:nvSpPr>
        <p:spPr bwMode="auto">
          <a:xfrm>
            <a:off x="914400" y="304800"/>
            <a:ext cx="91440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and Characteristic Table </a:t>
            </a:r>
          </a:p>
          <a:p>
            <a:pPr algn="ctr">
              <a:spcBef>
                <a:spcPct val="0"/>
              </a:spcBef>
              <a:buFontTx/>
              <a:buNone/>
            </a:pPr>
            <a:r>
              <a:rPr lang="en-US" altLang="en-US" sz="3200"/>
              <a:t>for the Gated D Latch</a:t>
            </a:r>
          </a:p>
        </p:txBody>
      </p:sp>
      <p:sp>
        <p:nvSpPr>
          <p:cNvPr id="110597" name="TextBox 1">
            <a:extLst>
              <a:ext uri="{FF2B5EF4-FFF2-40B4-BE49-F238E27FC236}">
                <a16:creationId xmlns:a16="http://schemas.microsoft.com/office/drawing/2014/main" id="{FEA3EA36-AA08-C64B-BF75-40C5D044530E}"/>
              </a:ext>
            </a:extLst>
          </p:cNvPr>
          <p:cNvSpPr txBox="1">
            <a:spLocks noChangeArrowheads="1"/>
          </p:cNvSpPr>
          <p:nvPr/>
        </p:nvSpPr>
        <p:spPr bwMode="auto">
          <a:xfrm>
            <a:off x="2700338" y="5383214"/>
            <a:ext cx="589121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Note that it is now impossible to have S=R=1.</a:t>
            </a:r>
          </a:p>
        </p:txBody>
      </p:sp>
    </p:spTree>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7" name="Picture 1" descr="Screen shot 2013-10-21 at 1.31.19 PM.png">
            <a:extLst>
              <a:ext uri="{FF2B5EF4-FFF2-40B4-BE49-F238E27FC236}">
                <a16:creationId xmlns:a16="http://schemas.microsoft.com/office/drawing/2014/main" id="{6ED0AE93-3E2D-774A-8AF8-2407523DDF2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066800" y="2514601"/>
            <a:ext cx="4724400" cy="205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618" name="Picture 2" descr="Screen shot 2013-10-21 at 1.31.30 PM.png">
            <a:extLst>
              <a:ext uri="{FF2B5EF4-FFF2-40B4-BE49-F238E27FC236}">
                <a16:creationId xmlns:a16="http://schemas.microsoft.com/office/drawing/2014/main" id="{9600F6FF-B81C-B246-8E67-0221B6F575A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629400" y="2590800"/>
            <a:ext cx="3073400" cy="1817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19" name="TextBox 125">
            <a:extLst>
              <a:ext uri="{FF2B5EF4-FFF2-40B4-BE49-F238E27FC236}">
                <a16:creationId xmlns:a16="http://schemas.microsoft.com/office/drawing/2014/main" id="{57AE6348-D0F6-0E44-87F2-257CD2E39AE9}"/>
              </a:ext>
            </a:extLst>
          </p:cNvPr>
          <p:cNvSpPr txBox="1">
            <a:spLocks noChangeArrowheads="1"/>
          </p:cNvSpPr>
          <p:nvPr/>
        </p:nvSpPr>
        <p:spPr bwMode="auto">
          <a:xfrm>
            <a:off x="7366001" y="6477001"/>
            <a:ext cx="26781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5.7a,b from the textbook ]</a:t>
            </a:r>
          </a:p>
        </p:txBody>
      </p:sp>
      <p:sp>
        <p:nvSpPr>
          <p:cNvPr id="111620" name="Title 1">
            <a:extLst>
              <a:ext uri="{FF2B5EF4-FFF2-40B4-BE49-F238E27FC236}">
                <a16:creationId xmlns:a16="http://schemas.microsoft.com/office/drawing/2014/main" id="{1125E6E9-4180-FE48-91E6-C2E813E16B9E}"/>
              </a:ext>
            </a:extLst>
          </p:cNvPr>
          <p:cNvSpPr txBox="1">
            <a:spLocks/>
          </p:cNvSpPr>
          <p:nvPr/>
        </p:nvSpPr>
        <p:spPr bwMode="auto">
          <a:xfrm>
            <a:off x="914400" y="304800"/>
            <a:ext cx="91440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and Characteristic Table </a:t>
            </a:r>
          </a:p>
          <a:p>
            <a:pPr algn="ctr">
              <a:spcBef>
                <a:spcPct val="0"/>
              </a:spcBef>
              <a:buFontTx/>
              <a:buNone/>
            </a:pPr>
            <a:r>
              <a:rPr lang="en-US" altLang="en-US" sz="3200"/>
              <a:t>for the Gated D Latch</a:t>
            </a:r>
          </a:p>
        </p:txBody>
      </p:sp>
      <p:sp>
        <p:nvSpPr>
          <p:cNvPr id="111621" name="TextBox 1">
            <a:extLst>
              <a:ext uri="{FF2B5EF4-FFF2-40B4-BE49-F238E27FC236}">
                <a16:creationId xmlns:a16="http://schemas.microsoft.com/office/drawing/2014/main" id="{8DAB04A2-1346-C646-AC1E-0CDF46FE7474}"/>
              </a:ext>
            </a:extLst>
          </p:cNvPr>
          <p:cNvSpPr txBox="1">
            <a:spLocks noChangeArrowheads="1"/>
          </p:cNvSpPr>
          <p:nvPr/>
        </p:nvSpPr>
        <p:spPr bwMode="auto">
          <a:xfrm>
            <a:off x="2700339" y="5383213"/>
            <a:ext cx="56229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When Clk=1 the output follows the D input.</a:t>
            </a:r>
          </a:p>
          <a:p>
            <a:pPr>
              <a:spcBef>
                <a:spcPct val="0"/>
              </a:spcBef>
              <a:buFontTx/>
              <a:buNone/>
            </a:pPr>
            <a:r>
              <a:rPr lang="en-US" altLang="en-US" b="0">
                <a:solidFill>
                  <a:srgbClr val="FF0000"/>
                </a:solidFill>
                <a:latin typeface="Times" pitchFamily="2" charset="0"/>
              </a:rPr>
              <a:t>When Clk=0 the output cannot be changed.</a:t>
            </a:r>
          </a:p>
        </p:txBody>
      </p:sp>
    </p:spTree>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41" name="Picture 1" descr="Screen shot 2013-10-21 at 1.31.19 PM.png">
            <a:extLst>
              <a:ext uri="{FF2B5EF4-FFF2-40B4-BE49-F238E27FC236}">
                <a16:creationId xmlns:a16="http://schemas.microsoft.com/office/drawing/2014/main" id="{C8B09914-FC9C-2948-918C-D1B01523DDA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066800" y="2514601"/>
            <a:ext cx="4724400" cy="205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642" name="Picture 3" descr="Screen shot 2013-10-21 at 1.31.38 PM.png">
            <a:extLst>
              <a:ext uri="{FF2B5EF4-FFF2-40B4-BE49-F238E27FC236}">
                <a16:creationId xmlns:a16="http://schemas.microsoft.com/office/drawing/2014/main" id="{ED3D5022-7F4F-5846-9286-E17152B302B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705601" y="2438400"/>
            <a:ext cx="2843213" cy="2228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43" name="TextBox 125">
            <a:extLst>
              <a:ext uri="{FF2B5EF4-FFF2-40B4-BE49-F238E27FC236}">
                <a16:creationId xmlns:a16="http://schemas.microsoft.com/office/drawing/2014/main" id="{A90E448F-32AE-B443-8458-CA1447394969}"/>
              </a:ext>
            </a:extLst>
          </p:cNvPr>
          <p:cNvSpPr txBox="1">
            <a:spLocks noChangeArrowheads="1"/>
          </p:cNvSpPr>
          <p:nvPr/>
        </p:nvSpPr>
        <p:spPr bwMode="auto">
          <a:xfrm>
            <a:off x="7366000" y="6477001"/>
            <a:ext cx="26670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5.7a,c from the textbook ]</a:t>
            </a:r>
          </a:p>
        </p:txBody>
      </p:sp>
      <p:sp>
        <p:nvSpPr>
          <p:cNvPr id="112644" name="Title 1">
            <a:extLst>
              <a:ext uri="{FF2B5EF4-FFF2-40B4-BE49-F238E27FC236}">
                <a16:creationId xmlns:a16="http://schemas.microsoft.com/office/drawing/2014/main" id="{ED79D345-1928-A347-B820-D21B39497A97}"/>
              </a:ext>
            </a:extLst>
          </p:cNvPr>
          <p:cNvSpPr txBox="1">
            <a:spLocks/>
          </p:cNvSpPr>
          <p:nvPr/>
        </p:nvSpPr>
        <p:spPr bwMode="auto">
          <a:xfrm>
            <a:off x="914400" y="304800"/>
            <a:ext cx="91440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and Graphical Symbol</a:t>
            </a:r>
          </a:p>
          <a:p>
            <a:pPr algn="ctr">
              <a:spcBef>
                <a:spcPct val="0"/>
              </a:spcBef>
              <a:buFontTx/>
              <a:buNone/>
            </a:pPr>
            <a:r>
              <a:rPr lang="en-US" altLang="en-US" sz="3200"/>
              <a:t>for the Gated D Latch</a:t>
            </a:r>
          </a:p>
        </p:txBody>
      </p:sp>
    </p:spTree>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1" descr="Screen shot 2013-10-21 at 1.31.52 PM.png">
            <a:extLst>
              <a:ext uri="{FF2B5EF4-FFF2-40B4-BE49-F238E27FC236}">
                <a16:creationId xmlns:a16="http://schemas.microsoft.com/office/drawing/2014/main" id="{79407418-606A-1F4A-A218-A10A53DAC20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3509964"/>
            <a:ext cx="8229600" cy="289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666" name="TextBox 125">
            <a:extLst>
              <a:ext uri="{FF2B5EF4-FFF2-40B4-BE49-F238E27FC236}">
                <a16:creationId xmlns:a16="http://schemas.microsoft.com/office/drawing/2014/main" id="{2736727E-48D8-AB48-9566-858B04BEE25C}"/>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5.7d from the textbook ]</a:t>
            </a:r>
          </a:p>
        </p:txBody>
      </p:sp>
      <p:sp>
        <p:nvSpPr>
          <p:cNvPr id="113667" name="Title 1">
            <a:extLst>
              <a:ext uri="{FF2B5EF4-FFF2-40B4-BE49-F238E27FC236}">
                <a16:creationId xmlns:a16="http://schemas.microsoft.com/office/drawing/2014/main" id="{366CE591-5F64-FC47-8342-92B8C6F2EA70}"/>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Timing Diagram for the Gated D Latch</a:t>
            </a:r>
          </a:p>
        </p:txBody>
      </p:sp>
      <p:pic>
        <p:nvPicPr>
          <p:cNvPr id="113668" name="Picture 4" descr="Screen shot 2013-10-21 at 1.31.19 PM.png">
            <a:extLst>
              <a:ext uri="{FF2B5EF4-FFF2-40B4-BE49-F238E27FC236}">
                <a16:creationId xmlns:a16="http://schemas.microsoft.com/office/drawing/2014/main" id="{4BD420AE-19BC-5A47-A283-8386BBF3DE6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124200" y="838201"/>
            <a:ext cx="4724400" cy="205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1" descr="Screen shot 2013-10-21 at 1.31.52 PM.png">
            <a:extLst>
              <a:ext uri="{FF2B5EF4-FFF2-40B4-BE49-F238E27FC236}">
                <a16:creationId xmlns:a16="http://schemas.microsoft.com/office/drawing/2014/main" id="{2DD2F9D0-6711-2847-AA53-717EFDC53D7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3509964"/>
            <a:ext cx="8229600" cy="289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690" name="TextBox 125">
            <a:extLst>
              <a:ext uri="{FF2B5EF4-FFF2-40B4-BE49-F238E27FC236}">
                <a16:creationId xmlns:a16="http://schemas.microsoft.com/office/drawing/2014/main" id="{7399CFFB-F37A-5549-8DE3-AB44C989424A}"/>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5.7d from the textbook ]</a:t>
            </a:r>
          </a:p>
        </p:txBody>
      </p:sp>
      <p:sp>
        <p:nvSpPr>
          <p:cNvPr id="114691" name="Title 1">
            <a:extLst>
              <a:ext uri="{FF2B5EF4-FFF2-40B4-BE49-F238E27FC236}">
                <a16:creationId xmlns:a16="http://schemas.microsoft.com/office/drawing/2014/main" id="{F0423464-3F9A-3345-B1D0-7D481ADA1309}"/>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Timing Diagram for the Gated D Latch</a:t>
            </a:r>
          </a:p>
        </p:txBody>
      </p:sp>
      <p:pic>
        <p:nvPicPr>
          <p:cNvPr id="114692" name="Picture 4" descr="Screen shot 2013-10-21 at 1.31.19 PM.png">
            <a:extLst>
              <a:ext uri="{FF2B5EF4-FFF2-40B4-BE49-F238E27FC236}">
                <a16:creationId xmlns:a16="http://schemas.microsoft.com/office/drawing/2014/main" id="{DED2BCDC-11DC-E943-AFA9-1988C93093F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124200" y="838201"/>
            <a:ext cx="4724400" cy="205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14693" name="Straight Connector 2">
            <a:extLst>
              <a:ext uri="{FF2B5EF4-FFF2-40B4-BE49-F238E27FC236}">
                <a16:creationId xmlns:a16="http://schemas.microsoft.com/office/drawing/2014/main" id="{0CB81C7E-D6E5-114A-90F9-57C077797D78}"/>
              </a:ext>
            </a:extLst>
          </p:cNvPr>
          <p:cNvCxnSpPr>
            <a:cxnSpLocks noChangeShapeType="1"/>
          </p:cNvCxnSpPr>
          <p:nvPr/>
        </p:nvCxnSpPr>
        <p:spPr bwMode="auto">
          <a:xfrm>
            <a:off x="1955800" y="44958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4694" name="Straight Connector 7">
            <a:extLst>
              <a:ext uri="{FF2B5EF4-FFF2-40B4-BE49-F238E27FC236}">
                <a16:creationId xmlns:a16="http://schemas.microsoft.com/office/drawing/2014/main" id="{89C12BE2-C247-1B4D-AC64-6ADBC0B3C5FF}"/>
              </a:ext>
            </a:extLst>
          </p:cNvPr>
          <p:cNvCxnSpPr>
            <a:cxnSpLocks noChangeShapeType="1"/>
          </p:cNvCxnSpPr>
          <p:nvPr/>
        </p:nvCxnSpPr>
        <p:spPr bwMode="auto">
          <a:xfrm>
            <a:off x="3392489" y="4495800"/>
            <a:ext cx="1114425"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4695" name="Straight Connector 10">
            <a:extLst>
              <a:ext uri="{FF2B5EF4-FFF2-40B4-BE49-F238E27FC236}">
                <a16:creationId xmlns:a16="http://schemas.microsoft.com/office/drawing/2014/main" id="{468AA73F-6AF0-8E4A-ADB1-15E3A892E943}"/>
              </a:ext>
            </a:extLst>
          </p:cNvPr>
          <p:cNvCxnSpPr>
            <a:cxnSpLocks/>
          </p:cNvCxnSpPr>
          <p:nvPr/>
        </p:nvCxnSpPr>
        <p:spPr bwMode="auto">
          <a:xfrm>
            <a:off x="5118100" y="762000"/>
            <a:ext cx="12700" cy="113030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4696" name="Straight Connector 13">
            <a:extLst>
              <a:ext uri="{FF2B5EF4-FFF2-40B4-BE49-F238E27FC236}">
                <a16:creationId xmlns:a16="http://schemas.microsoft.com/office/drawing/2014/main" id="{15958D7D-5B37-A044-9F0A-72E46EC9F758}"/>
              </a:ext>
            </a:extLst>
          </p:cNvPr>
          <p:cNvCxnSpPr>
            <a:cxnSpLocks/>
          </p:cNvCxnSpPr>
          <p:nvPr/>
        </p:nvCxnSpPr>
        <p:spPr bwMode="auto">
          <a:xfrm flipV="1">
            <a:off x="5118100" y="1968500"/>
            <a:ext cx="25400" cy="107950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sp>
        <p:nvSpPr>
          <p:cNvPr id="114697" name="TextBox 12">
            <a:extLst>
              <a:ext uri="{FF2B5EF4-FFF2-40B4-BE49-F238E27FC236}">
                <a16:creationId xmlns:a16="http://schemas.microsoft.com/office/drawing/2014/main" id="{C330B326-EBAB-534C-9A58-251048BAAE26}"/>
              </a:ext>
            </a:extLst>
          </p:cNvPr>
          <p:cNvSpPr txBox="1">
            <a:spLocks noChangeArrowheads="1"/>
          </p:cNvSpPr>
          <p:nvPr/>
        </p:nvSpPr>
        <p:spPr bwMode="auto">
          <a:xfrm>
            <a:off x="5930900" y="2832101"/>
            <a:ext cx="22923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the gate is closed</a:t>
            </a:r>
          </a:p>
        </p:txBody>
      </p:sp>
      <p:cxnSp>
        <p:nvCxnSpPr>
          <p:cNvPr id="114698" name="Straight Connector 21">
            <a:extLst>
              <a:ext uri="{FF2B5EF4-FFF2-40B4-BE49-F238E27FC236}">
                <a16:creationId xmlns:a16="http://schemas.microsoft.com/office/drawing/2014/main" id="{A4D0B422-02AD-234E-ABDC-D5929369429B}"/>
              </a:ext>
            </a:extLst>
          </p:cNvPr>
          <p:cNvCxnSpPr>
            <a:cxnSpLocks noChangeShapeType="1"/>
          </p:cNvCxnSpPr>
          <p:nvPr/>
        </p:nvCxnSpPr>
        <p:spPr bwMode="auto">
          <a:xfrm>
            <a:off x="5157789" y="4495800"/>
            <a:ext cx="1114425"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4699" name="Straight Connector 22">
            <a:extLst>
              <a:ext uri="{FF2B5EF4-FFF2-40B4-BE49-F238E27FC236}">
                <a16:creationId xmlns:a16="http://schemas.microsoft.com/office/drawing/2014/main" id="{D40AE2B0-5246-5743-B0A2-1C11D948B68C}"/>
              </a:ext>
            </a:extLst>
          </p:cNvPr>
          <p:cNvCxnSpPr>
            <a:cxnSpLocks noChangeShapeType="1"/>
          </p:cNvCxnSpPr>
          <p:nvPr/>
        </p:nvCxnSpPr>
        <p:spPr bwMode="auto">
          <a:xfrm>
            <a:off x="6935789" y="4495800"/>
            <a:ext cx="1114425"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4700" name="Straight Connector 23">
            <a:extLst>
              <a:ext uri="{FF2B5EF4-FFF2-40B4-BE49-F238E27FC236}">
                <a16:creationId xmlns:a16="http://schemas.microsoft.com/office/drawing/2014/main" id="{1E1A5B74-BDE2-CF4A-B5DD-88FA852FBF69}"/>
              </a:ext>
            </a:extLst>
          </p:cNvPr>
          <p:cNvCxnSpPr>
            <a:cxnSpLocks noChangeShapeType="1"/>
          </p:cNvCxnSpPr>
          <p:nvPr/>
        </p:nvCxnSpPr>
        <p:spPr bwMode="auto">
          <a:xfrm>
            <a:off x="8712200" y="44958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sp>
        <p:nvSpPr>
          <p:cNvPr id="114701" name="TextBox 17">
            <a:extLst>
              <a:ext uri="{FF2B5EF4-FFF2-40B4-BE49-F238E27FC236}">
                <a16:creationId xmlns:a16="http://schemas.microsoft.com/office/drawing/2014/main" id="{09CAC76A-7D35-8242-A2A2-8F961E993D07}"/>
              </a:ext>
            </a:extLst>
          </p:cNvPr>
          <p:cNvSpPr txBox="1">
            <a:spLocks noChangeArrowheads="1"/>
          </p:cNvSpPr>
          <p:nvPr/>
        </p:nvSpPr>
        <p:spPr bwMode="auto">
          <a:xfrm>
            <a:off x="1219201" y="2995614"/>
            <a:ext cx="9556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Clk=0</a:t>
            </a:r>
          </a:p>
        </p:txBody>
      </p:sp>
    </p:spTree>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Line 4">
            <a:extLst>
              <a:ext uri="{FF2B5EF4-FFF2-40B4-BE49-F238E27FC236}">
                <a16:creationId xmlns:a16="http://schemas.microsoft.com/office/drawing/2014/main" id="{7CB3F98E-EB39-3F45-9F3B-654191C09964}"/>
              </a:ext>
            </a:extLst>
          </p:cNvPr>
          <p:cNvSpPr>
            <a:spLocks noChangeShapeType="1"/>
          </p:cNvSpPr>
          <p:nvPr/>
        </p:nvSpPr>
        <p:spPr bwMode="auto">
          <a:xfrm flipH="1">
            <a:off x="5062539" y="3376614"/>
            <a:ext cx="89058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38" name="Freeform 5">
            <a:extLst>
              <a:ext uri="{FF2B5EF4-FFF2-40B4-BE49-F238E27FC236}">
                <a16:creationId xmlns:a16="http://schemas.microsoft.com/office/drawing/2014/main" id="{E896C8D4-6419-E643-B439-40E09F2388D4}"/>
              </a:ext>
            </a:extLst>
          </p:cNvPr>
          <p:cNvSpPr>
            <a:spLocks/>
          </p:cNvSpPr>
          <p:nvPr/>
        </p:nvSpPr>
        <p:spPr bwMode="auto">
          <a:xfrm>
            <a:off x="465137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39" name="Freeform 7">
            <a:extLst>
              <a:ext uri="{FF2B5EF4-FFF2-40B4-BE49-F238E27FC236}">
                <a16:creationId xmlns:a16="http://schemas.microsoft.com/office/drawing/2014/main" id="{883B7D2A-F033-E44A-9617-0C5F76D390E5}"/>
              </a:ext>
            </a:extLst>
          </p:cNvPr>
          <p:cNvSpPr>
            <a:spLocks/>
          </p:cNvSpPr>
          <p:nvPr/>
        </p:nvSpPr>
        <p:spPr bwMode="auto">
          <a:xfrm>
            <a:off x="4991101" y="3322639"/>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4340" name="Freeform 9">
            <a:extLst>
              <a:ext uri="{FF2B5EF4-FFF2-40B4-BE49-F238E27FC236}">
                <a16:creationId xmlns:a16="http://schemas.microsoft.com/office/drawing/2014/main" id="{55647E74-9425-0D40-B3FB-917B05D5758F}"/>
              </a:ext>
            </a:extLst>
          </p:cNvPr>
          <p:cNvSpPr>
            <a:spLocks/>
          </p:cNvSpPr>
          <p:nvPr/>
        </p:nvSpPr>
        <p:spPr bwMode="auto">
          <a:xfrm>
            <a:off x="595312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41" name="Freeform 11">
            <a:extLst>
              <a:ext uri="{FF2B5EF4-FFF2-40B4-BE49-F238E27FC236}">
                <a16:creationId xmlns:a16="http://schemas.microsoft.com/office/drawing/2014/main" id="{7CDB1596-CAC5-E34B-B1B1-01B4506F36AC}"/>
              </a:ext>
            </a:extLst>
          </p:cNvPr>
          <p:cNvSpPr>
            <a:spLocks/>
          </p:cNvSpPr>
          <p:nvPr/>
        </p:nvSpPr>
        <p:spPr bwMode="auto">
          <a:xfrm>
            <a:off x="6292850" y="3325814"/>
            <a:ext cx="103188"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9"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3"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3"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9" y="131"/>
                </a:lnTo>
                <a:lnTo>
                  <a:pt x="61" y="131"/>
                </a:lnTo>
                <a:lnTo>
                  <a:pt x="64" y="131"/>
                </a:lnTo>
                <a:lnTo>
                  <a:pt x="69" y="131"/>
                </a:lnTo>
                <a:lnTo>
                  <a:pt x="71" y="131"/>
                </a:lnTo>
                <a:lnTo>
                  <a:pt x="74" y="131"/>
                </a:lnTo>
                <a:lnTo>
                  <a:pt x="77" y="130"/>
                </a:lnTo>
                <a:lnTo>
                  <a:pt x="82"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2"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4342" name="Freeform 13">
            <a:extLst>
              <a:ext uri="{FF2B5EF4-FFF2-40B4-BE49-F238E27FC236}">
                <a16:creationId xmlns:a16="http://schemas.microsoft.com/office/drawing/2014/main" id="{A4B28000-C492-1A4A-8A7E-E525124AA4AE}"/>
              </a:ext>
            </a:extLst>
          </p:cNvPr>
          <p:cNvSpPr>
            <a:spLocks/>
          </p:cNvSpPr>
          <p:nvPr/>
        </p:nvSpPr>
        <p:spPr bwMode="auto">
          <a:xfrm>
            <a:off x="4011614" y="3376614"/>
            <a:ext cx="2922587" cy="661987"/>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43" name="Title 1">
            <a:extLst>
              <a:ext uri="{FF2B5EF4-FFF2-40B4-BE49-F238E27FC236}">
                <a16:creationId xmlns:a16="http://schemas.microsoft.com/office/drawing/2014/main" id="{5A1261A3-FF10-9B4D-8EA4-A78EB1EBC36B}"/>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A simple memory element with NOT Gates</a:t>
            </a:r>
          </a:p>
        </p:txBody>
      </p:sp>
      <p:sp>
        <p:nvSpPr>
          <p:cNvPr id="14344" name="Rectangle 96">
            <a:extLst>
              <a:ext uri="{FF2B5EF4-FFF2-40B4-BE49-F238E27FC236}">
                <a16:creationId xmlns:a16="http://schemas.microsoft.com/office/drawing/2014/main" id="{B945868D-3B96-FD4C-A379-AAE3BD0EA438}"/>
              </a:ext>
            </a:extLst>
          </p:cNvPr>
          <p:cNvSpPr>
            <a:spLocks noChangeArrowheads="1"/>
          </p:cNvSpPr>
          <p:nvPr/>
        </p:nvSpPr>
        <p:spPr bwMode="auto">
          <a:xfrm>
            <a:off x="4079875" y="2944813"/>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00FF"/>
                </a:solidFill>
                <a:latin typeface="Times-Roman" pitchFamily="2" charset="0"/>
              </a:rPr>
              <a:t>0</a:t>
            </a:r>
            <a:r>
              <a:rPr lang="en-US" altLang="en-US" sz="1500" b="0" i="1">
                <a:solidFill>
                  <a:srgbClr val="000000"/>
                </a:solidFill>
                <a:latin typeface="Times-Roman" pitchFamily="2" charset="0"/>
              </a:rPr>
              <a:t> </a:t>
            </a:r>
            <a:endParaRPr lang="en-US" altLang="en-US" b="0">
              <a:latin typeface="Times" pitchFamily="2" charset="0"/>
            </a:endParaRPr>
          </a:p>
        </p:txBody>
      </p:sp>
      <p:sp>
        <p:nvSpPr>
          <p:cNvPr id="14345" name="Rectangle 96">
            <a:extLst>
              <a:ext uri="{FF2B5EF4-FFF2-40B4-BE49-F238E27FC236}">
                <a16:creationId xmlns:a16="http://schemas.microsoft.com/office/drawing/2014/main" id="{FBE60566-50EA-554F-91F9-6FF0112024BA}"/>
              </a:ext>
            </a:extLst>
          </p:cNvPr>
          <p:cNvSpPr>
            <a:spLocks noChangeArrowheads="1"/>
          </p:cNvSpPr>
          <p:nvPr/>
        </p:nvSpPr>
        <p:spPr bwMode="auto">
          <a:xfrm>
            <a:off x="5457825" y="294322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00FF"/>
                </a:solidFill>
                <a:latin typeface="Times-Roman" pitchFamily="2" charset="0"/>
              </a:rPr>
              <a:t>1</a:t>
            </a:r>
            <a:r>
              <a:rPr lang="en-US" altLang="en-US" sz="1500" b="0" i="1">
                <a:solidFill>
                  <a:srgbClr val="000000"/>
                </a:solidFill>
                <a:latin typeface="Times-Roman" pitchFamily="2" charset="0"/>
              </a:rPr>
              <a:t> </a:t>
            </a:r>
            <a:endParaRPr lang="en-US" altLang="en-US" b="0">
              <a:latin typeface="Times" pitchFamily="2" charset="0"/>
            </a:endParaRPr>
          </a:p>
        </p:txBody>
      </p:sp>
      <p:sp>
        <p:nvSpPr>
          <p:cNvPr id="14346" name="Rectangle 96">
            <a:extLst>
              <a:ext uri="{FF2B5EF4-FFF2-40B4-BE49-F238E27FC236}">
                <a16:creationId xmlns:a16="http://schemas.microsoft.com/office/drawing/2014/main" id="{5BF29613-7452-2548-9F42-1CEF043FFE2F}"/>
              </a:ext>
            </a:extLst>
          </p:cNvPr>
          <p:cNvSpPr>
            <a:spLocks noChangeArrowheads="1"/>
          </p:cNvSpPr>
          <p:nvPr/>
        </p:nvSpPr>
        <p:spPr bwMode="auto">
          <a:xfrm>
            <a:off x="6662738" y="294957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00FF"/>
                </a:solidFill>
                <a:latin typeface="Times-Roman" pitchFamily="2" charset="0"/>
              </a:rPr>
              <a:t>0</a:t>
            </a:r>
            <a:r>
              <a:rPr lang="en-US" altLang="en-US" sz="1500" b="0" i="1">
                <a:solidFill>
                  <a:srgbClr val="000000"/>
                </a:solidFill>
                <a:latin typeface="Times-Roman" pitchFamily="2" charset="0"/>
              </a:rPr>
              <a:t> </a:t>
            </a:r>
            <a:endParaRPr lang="en-US" altLang="en-US" b="0">
              <a:latin typeface="Times" pitchFamily="2" charset="0"/>
            </a:endParaRPr>
          </a:p>
        </p:txBody>
      </p:sp>
      <p:sp>
        <p:nvSpPr>
          <p:cNvPr id="14347" name="TextBox 14">
            <a:extLst>
              <a:ext uri="{FF2B5EF4-FFF2-40B4-BE49-F238E27FC236}">
                <a16:creationId xmlns:a16="http://schemas.microsoft.com/office/drawing/2014/main" id="{69F87BB4-51A8-BC44-8570-97608057A3BA}"/>
              </a:ext>
            </a:extLst>
          </p:cNvPr>
          <p:cNvSpPr txBox="1">
            <a:spLocks noChangeArrowheads="1"/>
          </p:cNvSpPr>
          <p:nvPr/>
        </p:nvSpPr>
        <p:spPr bwMode="auto">
          <a:xfrm>
            <a:off x="3016250" y="5943601"/>
            <a:ext cx="567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The circuit will stay in this state indefinitely.</a:t>
            </a:r>
          </a:p>
        </p:txBody>
      </p:sp>
    </p:spTree>
  </p:cSld>
  <p:clrMapOvr>
    <a:masterClrMapping/>
  </p:clrMapOvr>
  <p:transition/>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3" name="Picture 1" descr="Screen shot 2013-10-21 at 1.31.52 PM.png">
            <a:extLst>
              <a:ext uri="{FF2B5EF4-FFF2-40B4-BE49-F238E27FC236}">
                <a16:creationId xmlns:a16="http://schemas.microsoft.com/office/drawing/2014/main" id="{4C6FD305-8A0A-CD41-91A5-BB9BD03C18F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3509964"/>
            <a:ext cx="8229600" cy="289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4" name="TextBox 125">
            <a:extLst>
              <a:ext uri="{FF2B5EF4-FFF2-40B4-BE49-F238E27FC236}">
                <a16:creationId xmlns:a16="http://schemas.microsoft.com/office/drawing/2014/main" id="{17D53DE6-4C0F-0046-8F81-4632E92BDFCB}"/>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5.7d from the textbook ]</a:t>
            </a:r>
          </a:p>
        </p:txBody>
      </p:sp>
      <p:sp>
        <p:nvSpPr>
          <p:cNvPr id="115715" name="Title 1">
            <a:extLst>
              <a:ext uri="{FF2B5EF4-FFF2-40B4-BE49-F238E27FC236}">
                <a16:creationId xmlns:a16="http://schemas.microsoft.com/office/drawing/2014/main" id="{B787ED86-9182-A044-81B0-158B335A8AE4}"/>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Timing Diagram for the Gated D Latch</a:t>
            </a:r>
          </a:p>
        </p:txBody>
      </p:sp>
      <p:pic>
        <p:nvPicPr>
          <p:cNvPr id="115716" name="Picture 4" descr="Screen shot 2013-10-21 at 1.31.19 PM.png">
            <a:extLst>
              <a:ext uri="{FF2B5EF4-FFF2-40B4-BE49-F238E27FC236}">
                <a16:creationId xmlns:a16="http://schemas.microsoft.com/office/drawing/2014/main" id="{518444D5-6951-2D45-97BD-F527B818783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124200" y="838201"/>
            <a:ext cx="4724400" cy="205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15717" name="Straight Connector 2">
            <a:extLst>
              <a:ext uri="{FF2B5EF4-FFF2-40B4-BE49-F238E27FC236}">
                <a16:creationId xmlns:a16="http://schemas.microsoft.com/office/drawing/2014/main" id="{67D5C14C-E0E4-3842-92C4-A93D748A4029}"/>
              </a:ext>
            </a:extLst>
          </p:cNvPr>
          <p:cNvCxnSpPr>
            <a:cxnSpLocks noChangeShapeType="1"/>
          </p:cNvCxnSpPr>
          <p:nvPr/>
        </p:nvCxnSpPr>
        <p:spPr bwMode="auto">
          <a:xfrm>
            <a:off x="1955800" y="44958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5718" name="Straight Connector 7">
            <a:extLst>
              <a:ext uri="{FF2B5EF4-FFF2-40B4-BE49-F238E27FC236}">
                <a16:creationId xmlns:a16="http://schemas.microsoft.com/office/drawing/2014/main" id="{6744AD48-BD5A-DC4D-B8B0-5AFD410FC94A}"/>
              </a:ext>
            </a:extLst>
          </p:cNvPr>
          <p:cNvCxnSpPr>
            <a:cxnSpLocks noChangeShapeType="1"/>
          </p:cNvCxnSpPr>
          <p:nvPr/>
        </p:nvCxnSpPr>
        <p:spPr bwMode="auto">
          <a:xfrm>
            <a:off x="3392489" y="4495800"/>
            <a:ext cx="1114425"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5719" name="Straight Connector 10">
            <a:extLst>
              <a:ext uri="{FF2B5EF4-FFF2-40B4-BE49-F238E27FC236}">
                <a16:creationId xmlns:a16="http://schemas.microsoft.com/office/drawing/2014/main" id="{D1EDB942-EDE5-8D4B-89C9-BDF0C220B562}"/>
              </a:ext>
            </a:extLst>
          </p:cNvPr>
          <p:cNvCxnSpPr>
            <a:cxnSpLocks/>
          </p:cNvCxnSpPr>
          <p:nvPr/>
        </p:nvCxnSpPr>
        <p:spPr bwMode="auto">
          <a:xfrm>
            <a:off x="5118100" y="762000"/>
            <a:ext cx="12700" cy="113030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5720" name="Straight Connector 13">
            <a:extLst>
              <a:ext uri="{FF2B5EF4-FFF2-40B4-BE49-F238E27FC236}">
                <a16:creationId xmlns:a16="http://schemas.microsoft.com/office/drawing/2014/main" id="{BAA80062-1B8B-274D-84BD-1D0C9B99F992}"/>
              </a:ext>
            </a:extLst>
          </p:cNvPr>
          <p:cNvCxnSpPr>
            <a:cxnSpLocks/>
          </p:cNvCxnSpPr>
          <p:nvPr/>
        </p:nvCxnSpPr>
        <p:spPr bwMode="auto">
          <a:xfrm flipV="1">
            <a:off x="5118100" y="1968500"/>
            <a:ext cx="25400" cy="107950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sp>
        <p:nvSpPr>
          <p:cNvPr id="115721" name="TextBox 12">
            <a:extLst>
              <a:ext uri="{FF2B5EF4-FFF2-40B4-BE49-F238E27FC236}">
                <a16:creationId xmlns:a16="http://schemas.microsoft.com/office/drawing/2014/main" id="{93FAC2FB-E6CD-EB41-A691-11C9E01D6FFF}"/>
              </a:ext>
            </a:extLst>
          </p:cNvPr>
          <p:cNvSpPr txBox="1">
            <a:spLocks noChangeArrowheads="1"/>
          </p:cNvSpPr>
          <p:nvPr/>
        </p:nvSpPr>
        <p:spPr bwMode="auto">
          <a:xfrm>
            <a:off x="5930900" y="2832101"/>
            <a:ext cx="22923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the gate is closed</a:t>
            </a:r>
          </a:p>
        </p:txBody>
      </p:sp>
      <p:cxnSp>
        <p:nvCxnSpPr>
          <p:cNvPr id="115722" name="Straight Connector 21">
            <a:extLst>
              <a:ext uri="{FF2B5EF4-FFF2-40B4-BE49-F238E27FC236}">
                <a16:creationId xmlns:a16="http://schemas.microsoft.com/office/drawing/2014/main" id="{A04BA278-80DD-4A4B-8D93-8C44FA80499D}"/>
              </a:ext>
            </a:extLst>
          </p:cNvPr>
          <p:cNvCxnSpPr>
            <a:cxnSpLocks noChangeShapeType="1"/>
          </p:cNvCxnSpPr>
          <p:nvPr/>
        </p:nvCxnSpPr>
        <p:spPr bwMode="auto">
          <a:xfrm>
            <a:off x="5157789" y="4495800"/>
            <a:ext cx="1114425"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5723" name="Straight Connector 22">
            <a:extLst>
              <a:ext uri="{FF2B5EF4-FFF2-40B4-BE49-F238E27FC236}">
                <a16:creationId xmlns:a16="http://schemas.microsoft.com/office/drawing/2014/main" id="{CAA339BA-EC94-5140-81E4-8FE6D1CC3F2B}"/>
              </a:ext>
            </a:extLst>
          </p:cNvPr>
          <p:cNvCxnSpPr>
            <a:cxnSpLocks noChangeShapeType="1"/>
          </p:cNvCxnSpPr>
          <p:nvPr/>
        </p:nvCxnSpPr>
        <p:spPr bwMode="auto">
          <a:xfrm>
            <a:off x="6935789" y="4495800"/>
            <a:ext cx="1114425"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5724" name="Straight Connector 23">
            <a:extLst>
              <a:ext uri="{FF2B5EF4-FFF2-40B4-BE49-F238E27FC236}">
                <a16:creationId xmlns:a16="http://schemas.microsoft.com/office/drawing/2014/main" id="{92C1B465-E4B7-3E49-AA68-C9DEDD27DACC}"/>
              </a:ext>
            </a:extLst>
          </p:cNvPr>
          <p:cNvCxnSpPr>
            <a:cxnSpLocks noChangeShapeType="1"/>
          </p:cNvCxnSpPr>
          <p:nvPr/>
        </p:nvCxnSpPr>
        <p:spPr bwMode="auto">
          <a:xfrm>
            <a:off x="8712200" y="44958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5725" name="Straight Connector 14">
            <a:extLst>
              <a:ext uri="{FF2B5EF4-FFF2-40B4-BE49-F238E27FC236}">
                <a16:creationId xmlns:a16="http://schemas.microsoft.com/office/drawing/2014/main" id="{1DE145C8-5E88-584B-AFED-F8D527E8B796}"/>
              </a:ext>
            </a:extLst>
          </p:cNvPr>
          <p:cNvCxnSpPr>
            <a:cxnSpLocks noChangeShapeType="1"/>
          </p:cNvCxnSpPr>
          <p:nvPr/>
        </p:nvCxnSpPr>
        <p:spPr bwMode="auto">
          <a:xfrm>
            <a:off x="1943100" y="59182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5726" name="Straight Connector 15">
            <a:extLst>
              <a:ext uri="{FF2B5EF4-FFF2-40B4-BE49-F238E27FC236}">
                <a16:creationId xmlns:a16="http://schemas.microsoft.com/office/drawing/2014/main" id="{0D566159-70B4-534A-817C-DC10979EDD4F}"/>
              </a:ext>
            </a:extLst>
          </p:cNvPr>
          <p:cNvCxnSpPr>
            <a:cxnSpLocks noChangeShapeType="1"/>
          </p:cNvCxnSpPr>
          <p:nvPr/>
        </p:nvCxnSpPr>
        <p:spPr bwMode="auto">
          <a:xfrm>
            <a:off x="3379789" y="5562600"/>
            <a:ext cx="1114425"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5727" name="Straight Connector 16">
            <a:extLst>
              <a:ext uri="{FF2B5EF4-FFF2-40B4-BE49-F238E27FC236}">
                <a16:creationId xmlns:a16="http://schemas.microsoft.com/office/drawing/2014/main" id="{642DDB23-B7BF-0C43-9480-EE5A1A372E8B}"/>
              </a:ext>
            </a:extLst>
          </p:cNvPr>
          <p:cNvCxnSpPr>
            <a:cxnSpLocks noChangeShapeType="1"/>
          </p:cNvCxnSpPr>
          <p:nvPr/>
        </p:nvCxnSpPr>
        <p:spPr bwMode="auto">
          <a:xfrm>
            <a:off x="5132389" y="5918200"/>
            <a:ext cx="1114425"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5728" name="Straight Connector 17">
            <a:extLst>
              <a:ext uri="{FF2B5EF4-FFF2-40B4-BE49-F238E27FC236}">
                <a16:creationId xmlns:a16="http://schemas.microsoft.com/office/drawing/2014/main" id="{BFA171DE-B902-6F47-8C3E-70D7217E6C77}"/>
              </a:ext>
            </a:extLst>
          </p:cNvPr>
          <p:cNvCxnSpPr>
            <a:cxnSpLocks noChangeShapeType="1"/>
          </p:cNvCxnSpPr>
          <p:nvPr/>
        </p:nvCxnSpPr>
        <p:spPr bwMode="auto">
          <a:xfrm>
            <a:off x="6935789" y="5918200"/>
            <a:ext cx="1114425"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5729" name="Straight Connector 18">
            <a:extLst>
              <a:ext uri="{FF2B5EF4-FFF2-40B4-BE49-F238E27FC236}">
                <a16:creationId xmlns:a16="http://schemas.microsoft.com/office/drawing/2014/main" id="{EF894A35-AE7B-004C-B16D-73BC9022A2C7}"/>
              </a:ext>
            </a:extLst>
          </p:cNvPr>
          <p:cNvCxnSpPr>
            <a:cxnSpLocks noChangeShapeType="1"/>
          </p:cNvCxnSpPr>
          <p:nvPr/>
        </p:nvCxnSpPr>
        <p:spPr bwMode="auto">
          <a:xfrm>
            <a:off x="8737600" y="55499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sp>
        <p:nvSpPr>
          <p:cNvPr id="115730" name="TextBox 19">
            <a:extLst>
              <a:ext uri="{FF2B5EF4-FFF2-40B4-BE49-F238E27FC236}">
                <a16:creationId xmlns:a16="http://schemas.microsoft.com/office/drawing/2014/main" id="{AAF96291-4D4A-384D-9FA2-3D4E71D7E8EF}"/>
              </a:ext>
            </a:extLst>
          </p:cNvPr>
          <p:cNvSpPr txBox="1">
            <a:spLocks noChangeArrowheads="1"/>
          </p:cNvSpPr>
          <p:nvPr/>
        </p:nvSpPr>
        <p:spPr bwMode="auto">
          <a:xfrm>
            <a:off x="1219201" y="2995614"/>
            <a:ext cx="9556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Clk=0</a:t>
            </a:r>
          </a:p>
        </p:txBody>
      </p:sp>
      <p:sp>
        <p:nvSpPr>
          <p:cNvPr id="115731" name="TextBox 20">
            <a:extLst>
              <a:ext uri="{FF2B5EF4-FFF2-40B4-BE49-F238E27FC236}">
                <a16:creationId xmlns:a16="http://schemas.microsoft.com/office/drawing/2014/main" id="{29E13458-1E60-F446-96F3-9B74443E3F55}"/>
              </a:ext>
            </a:extLst>
          </p:cNvPr>
          <p:cNvSpPr txBox="1">
            <a:spLocks noChangeArrowheads="1"/>
          </p:cNvSpPr>
          <p:nvPr/>
        </p:nvSpPr>
        <p:spPr bwMode="auto">
          <a:xfrm>
            <a:off x="1524000" y="6102351"/>
            <a:ext cx="6211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The output Q cannot *change* in these intervals.</a:t>
            </a:r>
          </a:p>
        </p:txBody>
      </p:sp>
    </p:spTree>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737" name="Picture 1" descr="Screen shot 2013-10-21 at 1.31.52 PM.png">
            <a:extLst>
              <a:ext uri="{FF2B5EF4-FFF2-40B4-BE49-F238E27FC236}">
                <a16:creationId xmlns:a16="http://schemas.microsoft.com/office/drawing/2014/main" id="{7EF9C488-B456-9E4B-93DE-D13CFF66DAF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3509964"/>
            <a:ext cx="8229600" cy="289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738" name="TextBox 125">
            <a:extLst>
              <a:ext uri="{FF2B5EF4-FFF2-40B4-BE49-F238E27FC236}">
                <a16:creationId xmlns:a16="http://schemas.microsoft.com/office/drawing/2014/main" id="{3884C864-987B-0544-ADF1-FB572F1286A9}"/>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5.7d from the textbook ]</a:t>
            </a:r>
          </a:p>
        </p:txBody>
      </p:sp>
      <p:sp>
        <p:nvSpPr>
          <p:cNvPr id="116739" name="Title 1">
            <a:extLst>
              <a:ext uri="{FF2B5EF4-FFF2-40B4-BE49-F238E27FC236}">
                <a16:creationId xmlns:a16="http://schemas.microsoft.com/office/drawing/2014/main" id="{1E08EC03-E612-DB42-A436-3B7B013BB05D}"/>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Timing Diagram for the Gated D Latch</a:t>
            </a:r>
          </a:p>
        </p:txBody>
      </p:sp>
      <p:pic>
        <p:nvPicPr>
          <p:cNvPr id="116740" name="Picture 4" descr="Screen shot 2013-10-21 at 1.31.19 PM.png">
            <a:extLst>
              <a:ext uri="{FF2B5EF4-FFF2-40B4-BE49-F238E27FC236}">
                <a16:creationId xmlns:a16="http://schemas.microsoft.com/office/drawing/2014/main" id="{3C7EC8AC-22B4-EA4D-827D-3A7D0CDC0D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124200" y="838201"/>
            <a:ext cx="4724400" cy="205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16741" name="Straight Connector 2">
            <a:extLst>
              <a:ext uri="{FF2B5EF4-FFF2-40B4-BE49-F238E27FC236}">
                <a16:creationId xmlns:a16="http://schemas.microsoft.com/office/drawing/2014/main" id="{835F6AE7-4629-6D4C-A87C-0F15A8A664E9}"/>
              </a:ext>
            </a:extLst>
          </p:cNvPr>
          <p:cNvCxnSpPr>
            <a:cxnSpLocks noChangeShapeType="1"/>
          </p:cNvCxnSpPr>
          <p:nvPr/>
        </p:nvCxnSpPr>
        <p:spPr bwMode="auto">
          <a:xfrm>
            <a:off x="2667000" y="41529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6742" name="Straight Connector 7">
            <a:extLst>
              <a:ext uri="{FF2B5EF4-FFF2-40B4-BE49-F238E27FC236}">
                <a16:creationId xmlns:a16="http://schemas.microsoft.com/office/drawing/2014/main" id="{69C02977-F02A-9240-9D4E-190A457F9B47}"/>
              </a:ext>
            </a:extLst>
          </p:cNvPr>
          <p:cNvCxnSpPr>
            <a:cxnSpLocks noChangeShapeType="1"/>
          </p:cNvCxnSpPr>
          <p:nvPr/>
        </p:nvCxnSpPr>
        <p:spPr bwMode="auto">
          <a:xfrm>
            <a:off x="4445000" y="41529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6743" name="Straight Connector 8">
            <a:extLst>
              <a:ext uri="{FF2B5EF4-FFF2-40B4-BE49-F238E27FC236}">
                <a16:creationId xmlns:a16="http://schemas.microsoft.com/office/drawing/2014/main" id="{2ABA84B2-D35F-FF4A-B23B-142B16CF1A9E}"/>
              </a:ext>
            </a:extLst>
          </p:cNvPr>
          <p:cNvCxnSpPr>
            <a:cxnSpLocks noChangeShapeType="1"/>
          </p:cNvCxnSpPr>
          <p:nvPr/>
        </p:nvCxnSpPr>
        <p:spPr bwMode="auto">
          <a:xfrm>
            <a:off x="6223000" y="41402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6744" name="Straight Connector 9">
            <a:extLst>
              <a:ext uri="{FF2B5EF4-FFF2-40B4-BE49-F238E27FC236}">
                <a16:creationId xmlns:a16="http://schemas.microsoft.com/office/drawing/2014/main" id="{B35EEF9A-E63F-CC4F-92F1-8C40D534BD96}"/>
              </a:ext>
            </a:extLst>
          </p:cNvPr>
          <p:cNvCxnSpPr>
            <a:cxnSpLocks noChangeShapeType="1"/>
          </p:cNvCxnSpPr>
          <p:nvPr/>
        </p:nvCxnSpPr>
        <p:spPr bwMode="auto">
          <a:xfrm>
            <a:off x="7988300" y="41529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6745" name="Straight Connector 10">
            <a:extLst>
              <a:ext uri="{FF2B5EF4-FFF2-40B4-BE49-F238E27FC236}">
                <a16:creationId xmlns:a16="http://schemas.microsoft.com/office/drawing/2014/main" id="{A820F4B7-BA40-7846-9A90-5F7C078818DA}"/>
              </a:ext>
            </a:extLst>
          </p:cNvPr>
          <p:cNvCxnSpPr>
            <a:cxnSpLocks/>
          </p:cNvCxnSpPr>
          <p:nvPr/>
        </p:nvCxnSpPr>
        <p:spPr bwMode="auto">
          <a:xfrm>
            <a:off x="5118100" y="762000"/>
            <a:ext cx="1028700" cy="22860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6746" name="Straight Connector 13">
            <a:extLst>
              <a:ext uri="{FF2B5EF4-FFF2-40B4-BE49-F238E27FC236}">
                <a16:creationId xmlns:a16="http://schemas.microsoft.com/office/drawing/2014/main" id="{0D5373F1-F315-C941-8257-5C9B17DBA2DA}"/>
              </a:ext>
            </a:extLst>
          </p:cNvPr>
          <p:cNvCxnSpPr>
            <a:cxnSpLocks/>
          </p:cNvCxnSpPr>
          <p:nvPr/>
        </p:nvCxnSpPr>
        <p:spPr bwMode="auto">
          <a:xfrm flipV="1">
            <a:off x="5118100" y="2844800"/>
            <a:ext cx="1117600" cy="20320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sp>
        <p:nvSpPr>
          <p:cNvPr id="116747" name="TextBox 12">
            <a:extLst>
              <a:ext uri="{FF2B5EF4-FFF2-40B4-BE49-F238E27FC236}">
                <a16:creationId xmlns:a16="http://schemas.microsoft.com/office/drawing/2014/main" id="{64D8C30A-D1BA-C946-991C-F4FF5054E0E2}"/>
              </a:ext>
            </a:extLst>
          </p:cNvPr>
          <p:cNvSpPr txBox="1">
            <a:spLocks noChangeArrowheads="1"/>
          </p:cNvSpPr>
          <p:nvPr/>
        </p:nvSpPr>
        <p:spPr bwMode="auto">
          <a:xfrm>
            <a:off x="5930901" y="2832101"/>
            <a:ext cx="21050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the gate is open</a:t>
            </a:r>
          </a:p>
        </p:txBody>
      </p:sp>
      <p:sp>
        <p:nvSpPr>
          <p:cNvPr id="116748" name="TextBox 14">
            <a:extLst>
              <a:ext uri="{FF2B5EF4-FFF2-40B4-BE49-F238E27FC236}">
                <a16:creationId xmlns:a16="http://schemas.microsoft.com/office/drawing/2014/main" id="{CABF50D6-AB36-774A-BC84-254D4318599A}"/>
              </a:ext>
            </a:extLst>
          </p:cNvPr>
          <p:cNvSpPr txBox="1">
            <a:spLocks noChangeArrowheads="1"/>
          </p:cNvSpPr>
          <p:nvPr/>
        </p:nvSpPr>
        <p:spPr bwMode="auto">
          <a:xfrm>
            <a:off x="1219201" y="2995614"/>
            <a:ext cx="9556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Clk=1</a:t>
            </a:r>
          </a:p>
        </p:txBody>
      </p:sp>
    </p:spTree>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1" name="Picture 1" descr="Screen shot 2013-10-21 at 1.31.52 PM.png">
            <a:extLst>
              <a:ext uri="{FF2B5EF4-FFF2-40B4-BE49-F238E27FC236}">
                <a16:creationId xmlns:a16="http://schemas.microsoft.com/office/drawing/2014/main" id="{CD6D10BA-562A-EF46-BDCF-306A3FEADF3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3509964"/>
            <a:ext cx="8229600" cy="289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762" name="TextBox 125">
            <a:extLst>
              <a:ext uri="{FF2B5EF4-FFF2-40B4-BE49-F238E27FC236}">
                <a16:creationId xmlns:a16="http://schemas.microsoft.com/office/drawing/2014/main" id="{DFF8C941-CDB1-0240-9AE5-F554D28F0BB8}"/>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5.7d from the textbook ]</a:t>
            </a:r>
          </a:p>
        </p:txBody>
      </p:sp>
      <p:sp>
        <p:nvSpPr>
          <p:cNvPr id="117763" name="Title 1">
            <a:extLst>
              <a:ext uri="{FF2B5EF4-FFF2-40B4-BE49-F238E27FC236}">
                <a16:creationId xmlns:a16="http://schemas.microsoft.com/office/drawing/2014/main" id="{B61A72B1-23CB-4B43-B25F-412B4BBE40D5}"/>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Timing Diagram for the Gated D Latch</a:t>
            </a:r>
          </a:p>
        </p:txBody>
      </p:sp>
      <p:pic>
        <p:nvPicPr>
          <p:cNvPr id="117764" name="Picture 4" descr="Screen shot 2013-10-21 at 1.31.19 PM.png">
            <a:extLst>
              <a:ext uri="{FF2B5EF4-FFF2-40B4-BE49-F238E27FC236}">
                <a16:creationId xmlns:a16="http://schemas.microsoft.com/office/drawing/2014/main" id="{33F3B98A-D0E6-664F-8F19-EBD1488B0D5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124200" y="838201"/>
            <a:ext cx="4724400" cy="205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17765" name="Straight Connector 2">
            <a:extLst>
              <a:ext uri="{FF2B5EF4-FFF2-40B4-BE49-F238E27FC236}">
                <a16:creationId xmlns:a16="http://schemas.microsoft.com/office/drawing/2014/main" id="{887ADD51-6F31-9647-9C76-9EF6B330CEE3}"/>
              </a:ext>
            </a:extLst>
          </p:cNvPr>
          <p:cNvCxnSpPr>
            <a:cxnSpLocks noChangeShapeType="1"/>
          </p:cNvCxnSpPr>
          <p:nvPr/>
        </p:nvCxnSpPr>
        <p:spPr bwMode="auto">
          <a:xfrm>
            <a:off x="2667000" y="41529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7766" name="Straight Connector 7">
            <a:extLst>
              <a:ext uri="{FF2B5EF4-FFF2-40B4-BE49-F238E27FC236}">
                <a16:creationId xmlns:a16="http://schemas.microsoft.com/office/drawing/2014/main" id="{D147BA30-E57F-4F45-9196-02C1E0D6183F}"/>
              </a:ext>
            </a:extLst>
          </p:cNvPr>
          <p:cNvCxnSpPr>
            <a:cxnSpLocks noChangeShapeType="1"/>
          </p:cNvCxnSpPr>
          <p:nvPr/>
        </p:nvCxnSpPr>
        <p:spPr bwMode="auto">
          <a:xfrm>
            <a:off x="4445000" y="41529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7767" name="Straight Connector 8">
            <a:extLst>
              <a:ext uri="{FF2B5EF4-FFF2-40B4-BE49-F238E27FC236}">
                <a16:creationId xmlns:a16="http://schemas.microsoft.com/office/drawing/2014/main" id="{379591D4-985A-184F-ABFE-8BE6AE92E24F}"/>
              </a:ext>
            </a:extLst>
          </p:cNvPr>
          <p:cNvCxnSpPr>
            <a:cxnSpLocks noChangeShapeType="1"/>
          </p:cNvCxnSpPr>
          <p:nvPr/>
        </p:nvCxnSpPr>
        <p:spPr bwMode="auto">
          <a:xfrm>
            <a:off x="6223000" y="41402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7768" name="Straight Connector 9">
            <a:extLst>
              <a:ext uri="{FF2B5EF4-FFF2-40B4-BE49-F238E27FC236}">
                <a16:creationId xmlns:a16="http://schemas.microsoft.com/office/drawing/2014/main" id="{CCBA36AC-A711-3D4D-B282-67DA915502D5}"/>
              </a:ext>
            </a:extLst>
          </p:cNvPr>
          <p:cNvCxnSpPr>
            <a:cxnSpLocks noChangeShapeType="1"/>
          </p:cNvCxnSpPr>
          <p:nvPr/>
        </p:nvCxnSpPr>
        <p:spPr bwMode="auto">
          <a:xfrm>
            <a:off x="7988300" y="41529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7769" name="Straight Connector 10">
            <a:extLst>
              <a:ext uri="{FF2B5EF4-FFF2-40B4-BE49-F238E27FC236}">
                <a16:creationId xmlns:a16="http://schemas.microsoft.com/office/drawing/2014/main" id="{1CEBFE95-A99E-E348-8AB0-8BA98DA81F5E}"/>
              </a:ext>
            </a:extLst>
          </p:cNvPr>
          <p:cNvCxnSpPr>
            <a:cxnSpLocks/>
          </p:cNvCxnSpPr>
          <p:nvPr/>
        </p:nvCxnSpPr>
        <p:spPr bwMode="auto">
          <a:xfrm>
            <a:off x="5118100" y="762000"/>
            <a:ext cx="1028700" cy="22860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7770" name="Straight Connector 13">
            <a:extLst>
              <a:ext uri="{FF2B5EF4-FFF2-40B4-BE49-F238E27FC236}">
                <a16:creationId xmlns:a16="http://schemas.microsoft.com/office/drawing/2014/main" id="{87037F4C-4B1A-E441-881D-EEBEB32CE8A8}"/>
              </a:ext>
            </a:extLst>
          </p:cNvPr>
          <p:cNvCxnSpPr>
            <a:cxnSpLocks/>
          </p:cNvCxnSpPr>
          <p:nvPr/>
        </p:nvCxnSpPr>
        <p:spPr bwMode="auto">
          <a:xfrm flipV="1">
            <a:off x="5118100" y="2844800"/>
            <a:ext cx="1117600" cy="20320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sp>
        <p:nvSpPr>
          <p:cNvPr id="117771" name="TextBox 12">
            <a:extLst>
              <a:ext uri="{FF2B5EF4-FFF2-40B4-BE49-F238E27FC236}">
                <a16:creationId xmlns:a16="http://schemas.microsoft.com/office/drawing/2014/main" id="{244AC59C-1E44-9C42-BF31-BC062EC17D30}"/>
              </a:ext>
            </a:extLst>
          </p:cNvPr>
          <p:cNvSpPr txBox="1">
            <a:spLocks noChangeArrowheads="1"/>
          </p:cNvSpPr>
          <p:nvPr/>
        </p:nvSpPr>
        <p:spPr bwMode="auto">
          <a:xfrm>
            <a:off x="5930901" y="2832101"/>
            <a:ext cx="21050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the gate is open</a:t>
            </a:r>
          </a:p>
        </p:txBody>
      </p:sp>
      <p:sp>
        <p:nvSpPr>
          <p:cNvPr id="117772" name="TextBox 14">
            <a:extLst>
              <a:ext uri="{FF2B5EF4-FFF2-40B4-BE49-F238E27FC236}">
                <a16:creationId xmlns:a16="http://schemas.microsoft.com/office/drawing/2014/main" id="{D1733B75-8A03-0844-8979-337FE0C72EB5}"/>
              </a:ext>
            </a:extLst>
          </p:cNvPr>
          <p:cNvSpPr txBox="1">
            <a:spLocks noChangeArrowheads="1"/>
          </p:cNvSpPr>
          <p:nvPr/>
        </p:nvSpPr>
        <p:spPr bwMode="auto">
          <a:xfrm>
            <a:off x="1219201" y="2995614"/>
            <a:ext cx="9556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Clk=1</a:t>
            </a:r>
          </a:p>
        </p:txBody>
      </p:sp>
      <p:grpSp>
        <p:nvGrpSpPr>
          <p:cNvPr id="117773" name="Group 20">
            <a:extLst>
              <a:ext uri="{FF2B5EF4-FFF2-40B4-BE49-F238E27FC236}">
                <a16:creationId xmlns:a16="http://schemas.microsoft.com/office/drawing/2014/main" id="{270A7EB5-A48B-9E46-A9A8-4DAFA74F0625}"/>
              </a:ext>
            </a:extLst>
          </p:cNvPr>
          <p:cNvGrpSpPr>
            <a:grpSpLocks/>
          </p:cNvGrpSpPr>
          <p:nvPr/>
        </p:nvGrpSpPr>
        <p:grpSpPr bwMode="auto">
          <a:xfrm>
            <a:off x="6223000" y="5549900"/>
            <a:ext cx="774700" cy="368300"/>
            <a:chOff x="5308600" y="5549900"/>
            <a:chExt cx="774700" cy="368300"/>
          </a:xfrm>
        </p:grpSpPr>
        <p:cxnSp>
          <p:nvCxnSpPr>
            <p:cNvPr id="117785" name="Straight Connector 17">
              <a:extLst>
                <a:ext uri="{FF2B5EF4-FFF2-40B4-BE49-F238E27FC236}">
                  <a16:creationId xmlns:a16="http://schemas.microsoft.com/office/drawing/2014/main" id="{38C77270-C520-5F49-8D69-E7B5BBB65869}"/>
                </a:ext>
              </a:extLst>
            </p:cNvPr>
            <p:cNvCxnSpPr>
              <a:cxnSpLocks/>
            </p:cNvCxnSpPr>
            <p:nvPr/>
          </p:nvCxnSpPr>
          <p:spPr bwMode="auto">
            <a:xfrm>
              <a:off x="5308600" y="5549900"/>
              <a:ext cx="3937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7786" name="Straight Connector 18">
              <a:extLst>
                <a:ext uri="{FF2B5EF4-FFF2-40B4-BE49-F238E27FC236}">
                  <a16:creationId xmlns:a16="http://schemas.microsoft.com/office/drawing/2014/main" id="{712FA21B-C656-7C42-BD76-92E15412294F}"/>
                </a:ext>
              </a:extLst>
            </p:cNvPr>
            <p:cNvCxnSpPr>
              <a:cxnSpLocks/>
            </p:cNvCxnSpPr>
            <p:nvPr/>
          </p:nvCxnSpPr>
          <p:spPr bwMode="auto">
            <a:xfrm>
              <a:off x="5676900" y="5918200"/>
              <a:ext cx="4064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7787" name="Straight Connector 22">
              <a:extLst>
                <a:ext uri="{FF2B5EF4-FFF2-40B4-BE49-F238E27FC236}">
                  <a16:creationId xmlns:a16="http://schemas.microsoft.com/office/drawing/2014/main" id="{194A1717-529D-6541-A977-B79FF8E3D132}"/>
                </a:ext>
              </a:extLst>
            </p:cNvPr>
            <p:cNvCxnSpPr>
              <a:cxnSpLocks/>
            </p:cNvCxnSpPr>
            <p:nvPr/>
          </p:nvCxnSpPr>
          <p:spPr bwMode="auto">
            <a:xfrm flipV="1">
              <a:off x="5702300" y="5549900"/>
              <a:ext cx="0" cy="36830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grpSp>
      <p:grpSp>
        <p:nvGrpSpPr>
          <p:cNvPr id="117774" name="Group 26">
            <a:extLst>
              <a:ext uri="{FF2B5EF4-FFF2-40B4-BE49-F238E27FC236}">
                <a16:creationId xmlns:a16="http://schemas.microsoft.com/office/drawing/2014/main" id="{671B45EE-F5EA-0E44-BE17-421BD6D099D6}"/>
              </a:ext>
            </a:extLst>
          </p:cNvPr>
          <p:cNvGrpSpPr>
            <a:grpSpLocks/>
          </p:cNvGrpSpPr>
          <p:nvPr/>
        </p:nvGrpSpPr>
        <p:grpSpPr bwMode="auto">
          <a:xfrm>
            <a:off x="8001000" y="5562600"/>
            <a:ext cx="749300" cy="368300"/>
            <a:chOff x="5676900" y="5562600"/>
            <a:chExt cx="749300" cy="368300"/>
          </a:xfrm>
        </p:grpSpPr>
        <p:cxnSp>
          <p:nvCxnSpPr>
            <p:cNvPr id="117782" name="Straight Connector 27">
              <a:extLst>
                <a:ext uri="{FF2B5EF4-FFF2-40B4-BE49-F238E27FC236}">
                  <a16:creationId xmlns:a16="http://schemas.microsoft.com/office/drawing/2014/main" id="{92EA9CA2-D552-A846-AE1A-EAFEEF2503B0}"/>
                </a:ext>
              </a:extLst>
            </p:cNvPr>
            <p:cNvCxnSpPr>
              <a:cxnSpLocks/>
            </p:cNvCxnSpPr>
            <p:nvPr/>
          </p:nvCxnSpPr>
          <p:spPr bwMode="auto">
            <a:xfrm>
              <a:off x="6032500" y="5562600"/>
              <a:ext cx="3937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7783" name="Straight Connector 28">
              <a:extLst>
                <a:ext uri="{FF2B5EF4-FFF2-40B4-BE49-F238E27FC236}">
                  <a16:creationId xmlns:a16="http://schemas.microsoft.com/office/drawing/2014/main" id="{1EF6EDF9-CA44-F745-AED2-909B3CA5F955}"/>
                </a:ext>
              </a:extLst>
            </p:cNvPr>
            <p:cNvCxnSpPr>
              <a:cxnSpLocks/>
            </p:cNvCxnSpPr>
            <p:nvPr/>
          </p:nvCxnSpPr>
          <p:spPr bwMode="auto">
            <a:xfrm>
              <a:off x="5676900" y="5918200"/>
              <a:ext cx="4064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7784" name="Straight Connector 29">
              <a:extLst>
                <a:ext uri="{FF2B5EF4-FFF2-40B4-BE49-F238E27FC236}">
                  <a16:creationId xmlns:a16="http://schemas.microsoft.com/office/drawing/2014/main" id="{AC933CAB-5FC7-594C-BA88-2441CE6240BF}"/>
                </a:ext>
              </a:extLst>
            </p:cNvPr>
            <p:cNvCxnSpPr>
              <a:cxnSpLocks/>
            </p:cNvCxnSpPr>
            <p:nvPr/>
          </p:nvCxnSpPr>
          <p:spPr bwMode="auto">
            <a:xfrm flipV="1">
              <a:off x="6057900" y="5562600"/>
              <a:ext cx="0" cy="36830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grpSp>
      <p:grpSp>
        <p:nvGrpSpPr>
          <p:cNvPr id="117775" name="Group 21">
            <a:extLst>
              <a:ext uri="{FF2B5EF4-FFF2-40B4-BE49-F238E27FC236}">
                <a16:creationId xmlns:a16="http://schemas.microsoft.com/office/drawing/2014/main" id="{95A9990C-32CF-5041-B9A3-31AA329DD021}"/>
              </a:ext>
            </a:extLst>
          </p:cNvPr>
          <p:cNvGrpSpPr>
            <a:grpSpLocks/>
          </p:cNvGrpSpPr>
          <p:nvPr/>
        </p:nvGrpSpPr>
        <p:grpSpPr bwMode="auto">
          <a:xfrm>
            <a:off x="4457700" y="5549900"/>
            <a:ext cx="762000" cy="368300"/>
            <a:chOff x="3543300" y="5549900"/>
            <a:chExt cx="762000" cy="368300"/>
          </a:xfrm>
        </p:grpSpPr>
        <p:cxnSp>
          <p:nvCxnSpPr>
            <p:cNvPr id="117780" name="Straight Connector 16">
              <a:extLst>
                <a:ext uri="{FF2B5EF4-FFF2-40B4-BE49-F238E27FC236}">
                  <a16:creationId xmlns:a16="http://schemas.microsoft.com/office/drawing/2014/main" id="{6485F296-FB1E-C94D-906E-F3415DA57ABF}"/>
                </a:ext>
              </a:extLst>
            </p:cNvPr>
            <p:cNvCxnSpPr>
              <a:cxnSpLocks noChangeShapeType="1"/>
            </p:cNvCxnSpPr>
            <p:nvPr/>
          </p:nvCxnSpPr>
          <p:spPr bwMode="auto">
            <a:xfrm>
              <a:off x="3543300" y="59182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7781" name="Straight Connector 30">
              <a:extLst>
                <a:ext uri="{FF2B5EF4-FFF2-40B4-BE49-F238E27FC236}">
                  <a16:creationId xmlns:a16="http://schemas.microsoft.com/office/drawing/2014/main" id="{0DA828E3-01C0-F74E-9A20-A5E93F4C99EF}"/>
                </a:ext>
              </a:extLst>
            </p:cNvPr>
            <p:cNvCxnSpPr>
              <a:cxnSpLocks/>
            </p:cNvCxnSpPr>
            <p:nvPr/>
          </p:nvCxnSpPr>
          <p:spPr bwMode="auto">
            <a:xfrm flipV="1">
              <a:off x="3568700" y="5549900"/>
              <a:ext cx="0" cy="36830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grpSp>
      <p:grpSp>
        <p:nvGrpSpPr>
          <p:cNvPr id="117776" name="Group 23">
            <a:extLst>
              <a:ext uri="{FF2B5EF4-FFF2-40B4-BE49-F238E27FC236}">
                <a16:creationId xmlns:a16="http://schemas.microsoft.com/office/drawing/2014/main" id="{242EFF49-1A5C-374C-883E-DE5EB405C368}"/>
              </a:ext>
            </a:extLst>
          </p:cNvPr>
          <p:cNvGrpSpPr>
            <a:grpSpLocks/>
          </p:cNvGrpSpPr>
          <p:nvPr/>
        </p:nvGrpSpPr>
        <p:grpSpPr bwMode="auto">
          <a:xfrm>
            <a:off x="2692400" y="5549900"/>
            <a:ext cx="762000" cy="368300"/>
            <a:chOff x="1778000" y="5549900"/>
            <a:chExt cx="762000" cy="368300"/>
          </a:xfrm>
        </p:grpSpPr>
        <p:cxnSp>
          <p:nvCxnSpPr>
            <p:cNvPr id="117778" name="Straight Connector 15">
              <a:extLst>
                <a:ext uri="{FF2B5EF4-FFF2-40B4-BE49-F238E27FC236}">
                  <a16:creationId xmlns:a16="http://schemas.microsoft.com/office/drawing/2014/main" id="{26E00BD8-BBA4-BB43-96D1-227D57CAD7B9}"/>
                </a:ext>
              </a:extLst>
            </p:cNvPr>
            <p:cNvCxnSpPr>
              <a:cxnSpLocks noChangeShapeType="1"/>
            </p:cNvCxnSpPr>
            <p:nvPr/>
          </p:nvCxnSpPr>
          <p:spPr bwMode="auto">
            <a:xfrm>
              <a:off x="1778000" y="5562600"/>
              <a:ext cx="762000"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cxnSp>
          <p:nvCxnSpPr>
            <p:cNvPr id="117779" name="Straight Connector 32">
              <a:extLst>
                <a:ext uri="{FF2B5EF4-FFF2-40B4-BE49-F238E27FC236}">
                  <a16:creationId xmlns:a16="http://schemas.microsoft.com/office/drawing/2014/main" id="{808E3C54-C976-2547-9C90-B51864D37743}"/>
                </a:ext>
              </a:extLst>
            </p:cNvPr>
            <p:cNvCxnSpPr>
              <a:cxnSpLocks/>
            </p:cNvCxnSpPr>
            <p:nvPr/>
          </p:nvCxnSpPr>
          <p:spPr bwMode="auto">
            <a:xfrm flipV="1">
              <a:off x="1790700" y="5549900"/>
              <a:ext cx="0" cy="36830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grpSp>
      <p:sp>
        <p:nvSpPr>
          <p:cNvPr id="117777" name="TextBox 34">
            <a:extLst>
              <a:ext uri="{FF2B5EF4-FFF2-40B4-BE49-F238E27FC236}">
                <a16:creationId xmlns:a16="http://schemas.microsoft.com/office/drawing/2014/main" id="{EF3ADB94-76E9-DE43-91D4-DE15848DE1F6}"/>
              </a:ext>
            </a:extLst>
          </p:cNvPr>
          <p:cNvSpPr txBox="1">
            <a:spLocks noChangeArrowheads="1"/>
          </p:cNvSpPr>
          <p:nvPr/>
        </p:nvSpPr>
        <p:spPr bwMode="auto">
          <a:xfrm>
            <a:off x="1524001" y="6102351"/>
            <a:ext cx="57007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The output Q is equal to D in these intervals.</a:t>
            </a:r>
          </a:p>
        </p:txBody>
      </p:sp>
    </p:spTree>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8785" name="Group 25">
            <a:extLst>
              <a:ext uri="{FF2B5EF4-FFF2-40B4-BE49-F238E27FC236}">
                <a16:creationId xmlns:a16="http://schemas.microsoft.com/office/drawing/2014/main" id="{DD575C45-1129-0241-8B5E-0A95183AD072}"/>
              </a:ext>
            </a:extLst>
          </p:cNvPr>
          <p:cNvGrpSpPr>
            <a:grpSpLocks/>
          </p:cNvGrpSpPr>
          <p:nvPr/>
        </p:nvGrpSpPr>
        <p:grpSpPr bwMode="auto">
          <a:xfrm>
            <a:off x="1693863" y="1371601"/>
            <a:ext cx="7600950" cy="2606675"/>
            <a:chOff x="491" y="1102"/>
            <a:chExt cx="4788" cy="1642"/>
          </a:xfrm>
        </p:grpSpPr>
        <p:sp>
          <p:nvSpPr>
            <p:cNvPr id="118790" name="Line 4">
              <a:extLst>
                <a:ext uri="{FF2B5EF4-FFF2-40B4-BE49-F238E27FC236}">
                  <a16:creationId xmlns:a16="http://schemas.microsoft.com/office/drawing/2014/main" id="{E6DA8CC7-D0D2-9540-9798-79E97817FB12}"/>
                </a:ext>
              </a:extLst>
            </p:cNvPr>
            <p:cNvSpPr>
              <a:spLocks noChangeShapeType="1"/>
            </p:cNvSpPr>
            <p:nvPr/>
          </p:nvSpPr>
          <p:spPr bwMode="auto">
            <a:xfrm flipV="1">
              <a:off x="3031" y="1102"/>
              <a:ext cx="1" cy="122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791" name="Line 5">
              <a:extLst>
                <a:ext uri="{FF2B5EF4-FFF2-40B4-BE49-F238E27FC236}">
                  <a16:creationId xmlns:a16="http://schemas.microsoft.com/office/drawing/2014/main" id="{B4FC3AA8-4B11-CD46-825F-637B8CA9BCD3}"/>
                </a:ext>
              </a:extLst>
            </p:cNvPr>
            <p:cNvSpPr>
              <a:spLocks noChangeShapeType="1"/>
            </p:cNvSpPr>
            <p:nvPr/>
          </p:nvSpPr>
          <p:spPr bwMode="auto">
            <a:xfrm flipV="1">
              <a:off x="2613" y="1102"/>
              <a:ext cx="1" cy="122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792" name="Line 6">
              <a:extLst>
                <a:ext uri="{FF2B5EF4-FFF2-40B4-BE49-F238E27FC236}">
                  <a16:creationId xmlns:a16="http://schemas.microsoft.com/office/drawing/2014/main" id="{CA894B42-7FEC-514C-A663-950CBAB92665}"/>
                </a:ext>
              </a:extLst>
            </p:cNvPr>
            <p:cNvSpPr>
              <a:spLocks noChangeShapeType="1"/>
            </p:cNvSpPr>
            <p:nvPr/>
          </p:nvSpPr>
          <p:spPr bwMode="auto">
            <a:xfrm flipV="1">
              <a:off x="3232" y="1102"/>
              <a:ext cx="1" cy="122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793" name="Freeform 7">
              <a:extLst>
                <a:ext uri="{FF2B5EF4-FFF2-40B4-BE49-F238E27FC236}">
                  <a16:creationId xmlns:a16="http://schemas.microsoft.com/office/drawing/2014/main" id="{AC89B373-6345-0D42-951F-BB55C9B3F751}"/>
                </a:ext>
              </a:extLst>
            </p:cNvPr>
            <p:cNvSpPr>
              <a:spLocks/>
            </p:cNvSpPr>
            <p:nvPr/>
          </p:nvSpPr>
          <p:spPr bwMode="auto">
            <a:xfrm>
              <a:off x="3045" y="1189"/>
              <a:ext cx="86" cy="43"/>
            </a:xfrm>
            <a:custGeom>
              <a:avLst/>
              <a:gdLst>
                <a:gd name="T0" fmla="*/ 0 w 173"/>
                <a:gd name="T1" fmla="*/ 0 h 86"/>
                <a:gd name="T2" fmla="*/ 0 w 173"/>
                <a:gd name="T3" fmla="*/ 1 h 86"/>
                <a:gd name="T4" fmla="*/ 0 w 173"/>
                <a:gd name="T5" fmla="*/ 1 h 86"/>
                <a:gd name="T6" fmla="*/ 0 w 173"/>
                <a:gd name="T7" fmla="*/ 1 h 86"/>
                <a:gd name="T8" fmla="*/ 0 w 173"/>
                <a:gd name="T9" fmla="*/ 0 h 86"/>
                <a:gd name="T10" fmla="*/ 0 60000 65536"/>
                <a:gd name="T11" fmla="*/ 0 60000 65536"/>
                <a:gd name="T12" fmla="*/ 0 60000 65536"/>
                <a:gd name="T13" fmla="*/ 0 60000 65536"/>
                <a:gd name="T14" fmla="*/ 0 60000 65536"/>
                <a:gd name="T15" fmla="*/ 0 w 173"/>
                <a:gd name="T16" fmla="*/ 0 h 86"/>
                <a:gd name="T17" fmla="*/ 173 w 173"/>
                <a:gd name="T18" fmla="*/ 86 h 86"/>
              </a:gdLst>
              <a:ahLst/>
              <a:cxnLst>
                <a:cxn ang="T10">
                  <a:pos x="T0" y="T1"/>
                </a:cxn>
                <a:cxn ang="T11">
                  <a:pos x="T2" y="T3"/>
                </a:cxn>
                <a:cxn ang="T12">
                  <a:pos x="T4" y="T5"/>
                </a:cxn>
                <a:cxn ang="T13">
                  <a:pos x="T6" y="T7"/>
                </a:cxn>
                <a:cxn ang="T14">
                  <a:pos x="T8" y="T9"/>
                </a:cxn>
              </a:cxnLst>
              <a:rect l="T15" t="T16" r="T17" b="T18"/>
              <a:pathLst>
                <a:path w="173" h="86">
                  <a:moveTo>
                    <a:pt x="173" y="0"/>
                  </a:moveTo>
                  <a:lnTo>
                    <a:pt x="0" y="29"/>
                  </a:lnTo>
                  <a:lnTo>
                    <a:pt x="173" y="86"/>
                  </a:lnTo>
                  <a:lnTo>
                    <a:pt x="173" y="29"/>
                  </a:lnTo>
                  <a:lnTo>
                    <a:pt x="173" y="0"/>
                  </a:lnTo>
                  <a:close/>
                </a:path>
              </a:pathLst>
            </a:custGeom>
            <a:solidFill>
              <a:srgbClr val="000000"/>
            </a:solidFill>
            <a:ln w="22225">
              <a:solidFill>
                <a:srgbClr val="000000"/>
              </a:solidFill>
              <a:round/>
              <a:headEnd/>
              <a:tailEnd/>
            </a:ln>
          </p:spPr>
          <p:txBody>
            <a:bodyPr/>
            <a:lstStyle/>
            <a:p>
              <a:endParaRPr lang="en-US"/>
            </a:p>
          </p:txBody>
        </p:sp>
        <p:sp>
          <p:nvSpPr>
            <p:cNvPr id="118794" name="Line 8">
              <a:extLst>
                <a:ext uri="{FF2B5EF4-FFF2-40B4-BE49-F238E27FC236}">
                  <a16:creationId xmlns:a16="http://schemas.microsoft.com/office/drawing/2014/main" id="{FE745629-A665-9E45-BFE4-4A61BA0888CD}"/>
                </a:ext>
              </a:extLst>
            </p:cNvPr>
            <p:cNvSpPr>
              <a:spLocks noChangeShapeType="1"/>
            </p:cNvSpPr>
            <p:nvPr/>
          </p:nvSpPr>
          <p:spPr bwMode="auto">
            <a:xfrm flipH="1">
              <a:off x="3146" y="1203"/>
              <a:ext cx="389" cy="1"/>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795" name="Freeform 9">
              <a:extLst>
                <a:ext uri="{FF2B5EF4-FFF2-40B4-BE49-F238E27FC236}">
                  <a16:creationId xmlns:a16="http://schemas.microsoft.com/office/drawing/2014/main" id="{35E95DFB-372C-024A-9711-6C4D53975A2A}"/>
                </a:ext>
              </a:extLst>
            </p:cNvPr>
            <p:cNvSpPr>
              <a:spLocks/>
            </p:cNvSpPr>
            <p:nvPr/>
          </p:nvSpPr>
          <p:spPr bwMode="auto">
            <a:xfrm>
              <a:off x="2512" y="1189"/>
              <a:ext cx="86" cy="43"/>
            </a:xfrm>
            <a:custGeom>
              <a:avLst/>
              <a:gdLst>
                <a:gd name="T0" fmla="*/ 0 w 173"/>
                <a:gd name="T1" fmla="*/ 1 h 86"/>
                <a:gd name="T2" fmla="*/ 0 w 173"/>
                <a:gd name="T3" fmla="*/ 1 h 86"/>
                <a:gd name="T4" fmla="*/ 0 w 173"/>
                <a:gd name="T5" fmla="*/ 0 h 86"/>
                <a:gd name="T6" fmla="*/ 0 w 173"/>
                <a:gd name="T7" fmla="*/ 1 h 86"/>
                <a:gd name="T8" fmla="*/ 0 w 173"/>
                <a:gd name="T9" fmla="*/ 1 h 86"/>
                <a:gd name="T10" fmla="*/ 0 60000 65536"/>
                <a:gd name="T11" fmla="*/ 0 60000 65536"/>
                <a:gd name="T12" fmla="*/ 0 60000 65536"/>
                <a:gd name="T13" fmla="*/ 0 60000 65536"/>
                <a:gd name="T14" fmla="*/ 0 60000 65536"/>
                <a:gd name="T15" fmla="*/ 0 w 173"/>
                <a:gd name="T16" fmla="*/ 0 h 86"/>
                <a:gd name="T17" fmla="*/ 173 w 173"/>
                <a:gd name="T18" fmla="*/ 86 h 86"/>
              </a:gdLst>
              <a:ahLst/>
              <a:cxnLst>
                <a:cxn ang="T10">
                  <a:pos x="T0" y="T1"/>
                </a:cxn>
                <a:cxn ang="T11">
                  <a:pos x="T2" y="T3"/>
                </a:cxn>
                <a:cxn ang="T12">
                  <a:pos x="T4" y="T5"/>
                </a:cxn>
                <a:cxn ang="T13">
                  <a:pos x="T6" y="T7"/>
                </a:cxn>
                <a:cxn ang="T14">
                  <a:pos x="T8" y="T9"/>
                </a:cxn>
              </a:cxnLst>
              <a:rect l="T15" t="T16" r="T17" b="T18"/>
              <a:pathLst>
                <a:path w="173" h="86">
                  <a:moveTo>
                    <a:pt x="0" y="86"/>
                  </a:moveTo>
                  <a:lnTo>
                    <a:pt x="173" y="29"/>
                  </a:lnTo>
                  <a:lnTo>
                    <a:pt x="0" y="0"/>
                  </a:lnTo>
                  <a:lnTo>
                    <a:pt x="0" y="29"/>
                  </a:lnTo>
                  <a:lnTo>
                    <a:pt x="0" y="86"/>
                  </a:lnTo>
                  <a:close/>
                </a:path>
              </a:pathLst>
            </a:custGeom>
            <a:solidFill>
              <a:srgbClr val="000000"/>
            </a:solidFill>
            <a:ln w="22225">
              <a:solidFill>
                <a:srgbClr val="000000"/>
              </a:solidFill>
              <a:round/>
              <a:headEnd/>
              <a:tailEnd/>
            </a:ln>
          </p:spPr>
          <p:txBody>
            <a:bodyPr/>
            <a:lstStyle/>
            <a:p>
              <a:endParaRPr lang="en-US"/>
            </a:p>
          </p:txBody>
        </p:sp>
        <p:sp>
          <p:nvSpPr>
            <p:cNvPr id="118796" name="Line 10">
              <a:extLst>
                <a:ext uri="{FF2B5EF4-FFF2-40B4-BE49-F238E27FC236}">
                  <a16:creationId xmlns:a16="http://schemas.microsoft.com/office/drawing/2014/main" id="{334FCBE1-CB8D-3B4C-A432-48FD7FDF5C85}"/>
                </a:ext>
              </a:extLst>
            </p:cNvPr>
            <p:cNvSpPr>
              <a:spLocks noChangeShapeType="1"/>
            </p:cNvSpPr>
            <p:nvPr/>
          </p:nvSpPr>
          <p:spPr bwMode="auto">
            <a:xfrm>
              <a:off x="2310" y="1203"/>
              <a:ext cx="202" cy="1"/>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797" name="Freeform 11">
              <a:extLst>
                <a:ext uri="{FF2B5EF4-FFF2-40B4-BE49-F238E27FC236}">
                  <a16:creationId xmlns:a16="http://schemas.microsoft.com/office/drawing/2014/main" id="{ED621C83-3C91-B341-BB60-59B313C87B84}"/>
                </a:ext>
              </a:extLst>
            </p:cNvPr>
            <p:cNvSpPr>
              <a:spLocks/>
            </p:cNvSpPr>
            <p:nvPr/>
          </p:nvSpPr>
          <p:spPr bwMode="auto">
            <a:xfrm>
              <a:off x="3247" y="1390"/>
              <a:ext cx="101" cy="44"/>
            </a:xfrm>
            <a:custGeom>
              <a:avLst/>
              <a:gdLst>
                <a:gd name="T0" fmla="*/ 1 w 202"/>
                <a:gd name="T1" fmla="*/ 0 h 86"/>
                <a:gd name="T2" fmla="*/ 0 w 202"/>
                <a:gd name="T3" fmla="*/ 1 h 86"/>
                <a:gd name="T4" fmla="*/ 1 w 202"/>
                <a:gd name="T5" fmla="*/ 1 h 86"/>
                <a:gd name="T6" fmla="*/ 1 w 202"/>
                <a:gd name="T7" fmla="*/ 1 h 86"/>
                <a:gd name="T8" fmla="*/ 1 w 202"/>
                <a:gd name="T9" fmla="*/ 0 h 86"/>
                <a:gd name="T10" fmla="*/ 0 60000 65536"/>
                <a:gd name="T11" fmla="*/ 0 60000 65536"/>
                <a:gd name="T12" fmla="*/ 0 60000 65536"/>
                <a:gd name="T13" fmla="*/ 0 60000 65536"/>
                <a:gd name="T14" fmla="*/ 0 60000 65536"/>
                <a:gd name="T15" fmla="*/ 0 w 202"/>
                <a:gd name="T16" fmla="*/ 0 h 86"/>
                <a:gd name="T17" fmla="*/ 202 w 202"/>
                <a:gd name="T18" fmla="*/ 86 h 86"/>
              </a:gdLst>
              <a:ahLst/>
              <a:cxnLst>
                <a:cxn ang="T10">
                  <a:pos x="T0" y="T1"/>
                </a:cxn>
                <a:cxn ang="T11">
                  <a:pos x="T2" y="T3"/>
                </a:cxn>
                <a:cxn ang="T12">
                  <a:pos x="T4" y="T5"/>
                </a:cxn>
                <a:cxn ang="T13">
                  <a:pos x="T6" y="T7"/>
                </a:cxn>
                <a:cxn ang="T14">
                  <a:pos x="T8" y="T9"/>
                </a:cxn>
              </a:cxnLst>
              <a:rect l="T15" t="T16" r="T17" b="T18"/>
              <a:pathLst>
                <a:path w="202" h="86">
                  <a:moveTo>
                    <a:pt x="202" y="0"/>
                  </a:moveTo>
                  <a:lnTo>
                    <a:pt x="0" y="29"/>
                  </a:lnTo>
                  <a:lnTo>
                    <a:pt x="202" y="86"/>
                  </a:lnTo>
                  <a:lnTo>
                    <a:pt x="202" y="29"/>
                  </a:lnTo>
                  <a:lnTo>
                    <a:pt x="202" y="0"/>
                  </a:lnTo>
                  <a:close/>
                </a:path>
              </a:pathLst>
            </a:custGeom>
            <a:solidFill>
              <a:srgbClr val="000000"/>
            </a:solidFill>
            <a:ln w="22225">
              <a:solidFill>
                <a:srgbClr val="000000"/>
              </a:solidFill>
              <a:round/>
              <a:headEnd/>
              <a:tailEnd/>
            </a:ln>
          </p:spPr>
          <p:txBody>
            <a:bodyPr/>
            <a:lstStyle/>
            <a:p>
              <a:endParaRPr lang="en-US"/>
            </a:p>
          </p:txBody>
        </p:sp>
        <p:sp>
          <p:nvSpPr>
            <p:cNvPr id="118798" name="Line 12">
              <a:extLst>
                <a:ext uri="{FF2B5EF4-FFF2-40B4-BE49-F238E27FC236}">
                  <a16:creationId xmlns:a16="http://schemas.microsoft.com/office/drawing/2014/main" id="{A188D302-4EEC-8B49-AE3C-17174E192F3A}"/>
                </a:ext>
              </a:extLst>
            </p:cNvPr>
            <p:cNvSpPr>
              <a:spLocks noChangeShapeType="1"/>
            </p:cNvSpPr>
            <p:nvPr/>
          </p:nvSpPr>
          <p:spPr bwMode="auto">
            <a:xfrm flipH="1">
              <a:off x="3348" y="1405"/>
              <a:ext cx="187" cy="1"/>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799" name="Freeform 13">
              <a:extLst>
                <a:ext uri="{FF2B5EF4-FFF2-40B4-BE49-F238E27FC236}">
                  <a16:creationId xmlns:a16="http://schemas.microsoft.com/office/drawing/2014/main" id="{66BC665B-AC43-8044-B4E6-84989E7BE693}"/>
                </a:ext>
              </a:extLst>
            </p:cNvPr>
            <p:cNvSpPr>
              <a:spLocks/>
            </p:cNvSpPr>
            <p:nvPr/>
          </p:nvSpPr>
          <p:spPr bwMode="auto">
            <a:xfrm>
              <a:off x="2915" y="1390"/>
              <a:ext cx="87" cy="44"/>
            </a:xfrm>
            <a:custGeom>
              <a:avLst/>
              <a:gdLst>
                <a:gd name="T0" fmla="*/ 0 w 172"/>
                <a:gd name="T1" fmla="*/ 1 h 86"/>
                <a:gd name="T2" fmla="*/ 1 w 172"/>
                <a:gd name="T3" fmla="*/ 1 h 86"/>
                <a:gd name="T4" fmla="*/ 0 w 172"/>
                <a:gd name="T5" fmla="*/ 0 h 86"/>
                <a:gd name="T6" fmla="*/ 0 w 172"/>
                <a:gd name="T7" fmla="*/ 1 h 86"/>
                <a:gd name="T8" fmla="*/ 0 w 172"/>
                <a:gd name="T9" fmla="*/ 1 h 86"/>
                <a:gd name="T10" fmla="*/ 0 60000 65536"/>
                <a:gd name="T11" fmla="*/ 0 60000 65536"/>
                <a:gd name="T12" fmla="*/ 0 60000 65536"/>
                <a:gd name="T13" fmla="*/ 0 60000 65536"/>
                <a:gd name="T14" fmla="*/ 0 60000 65536"/>
                <a:gd name="T15" fmla="*/ 0 w 172"/>
                <a:gd name="T16" fmla="*/ 0 h 86"/>
                <a:gd name="T17" fmla="*/ 172 w 172"/>
                <a:gd name="T18" fmla="*/ 86 h 86"/>
              </a:gdLst>
              <a:ahLst/>
              <a:cxnLst>
                <a:cxn ang="T10">
                  <a:pos x="T0" y="T1"/>
                </a:cxn>
                <a:cxn ang="T11">
                  <a:pos x="T2" y="T3"/>
                </a:cxn>
                <a:cxn ang="T12">
                  <a:pos x="T4" y="T5"/>
                </a:cxn>
                <a:cxn ang="T13">
                  <a:pos x="T6" y="T7"/>
                </a:cxn>
                <a:cxn ang="T14">
                  <a:pos x="T8" y="T9"/>
                </a:cxn>
              </a:cxnLst>
              <a:rect l="T15" t="T16" r="T17" b="T18"/>
              <a:pathLst>
                <a:path w="172" h="86">
                  <a:moveTo>
                    <a:pt x="0" y="86"/>
                  </a:moveTo>
                  <a:lnTo>
                    <a:pt x="172" y="29"/>
                  </a:lnTo>
                  <a:lnTo>
                    <a:pt x="0" y="0"/>
                  </a:lnTo>
                  <a:lnTo>
                    <a:pt x="0" y="29"/>
                  </a:lnTo>
                  <a:lnTo>
                    <a:pt x="0" y="86"/>
                  </a:lnTo>
                  <a:close/>
                </a:path>
              </a:pathLst>
            </a:custGeom>
            <a:solidFill>
              <a:srgbClr val="000000"/>
            </a:solidFill>
            <a:ln w="22225">
              <a:solidFill>
                <a:srgbClr val="000000"/>
              </a:solidFill>
              <a:round/>
              <a:headEnd/>
              <a:tailEnd/>
            </a:ln>
          </p:spPr>
          <p:txBody>
            <a:bodyPr/>
            <a:lstStyle/>
            <a:p>
              <a:endParaRPr lang="en-US"/>
            </a:p>
          </p:txBody>
        </p:sp>
        <p:sp>
          <p:nvSpPr>
            <p:cNvPr id="118800" name="Line 14">
              <a:extLst>
                <a:ext uri="{FF2B5EF4-FFF2-40B4-BE49-F238E27FC236}">
                  <a16:creationId xmlns:a16="http://schemas.microsoft.com/office/drawing/2014/main" id="{CC1224EE-9FCC-D446-B1E6-0BFF3F2316D5}"/>
                </a:ext>
              </a:extLst>
            </p:cNvPr>
            <p:cNvSpPr>
              <a:spLocks noChangeShapeType="1"/>
            </p:cNvSpPr>
            <p:nvPr/>
          </p:nvSpPr>
          <p:spPr bwMode="auto">
            <a:xfrm>
              <a:off x="2310" y="1405"/>
              <a:ext cx="605" cy="1"/>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801" name="Rectangle 15">
              <a:extLst>
                <a:ext uri="{FF2B5EF4-FFF2-40B4-BE49-F238E27FC236}">
                  <a16:creationId xmlns:a16="http://schemas.microsoft.com/office/drawing/2014/main" id="{42D42984-E7C4-7B4D-A118-1E31828B794E}"/>
                </a:ext>
              </a:extLst>
            </p:cNvPr>
            <p:cNvSpPr>
              <a:spLocks noChangeArrowheads="1"/>
            </p:cNvSpPr>
            <p:nvPr/>
          </p:nvSpPr>
          <p:spPr bwMode="auto">
            <a:xfrm>
              <a:off x="3608" y="1113"/>
              <a:ext cx="69"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t </a:t>
              </a:r>
              <a:endParaRPr lang="en-US" altLang="en-US" b="0">
                <a:latin typeface="Times" pitchFamily="2" charset="0"/>
              </a:endParaRPr>
            </a:p>
          </p:txBody>
        </p:sp>
        <p:sp>
          <p:nvSpPr>
            <p:cNvPr id="118802" name="Rectangle 16">
              <a:extLst>
                <a:ext uri="{FF2B5EF4-FFF2-40B4-BE49-F238E27FC236}">
                  <a16:creationId xmlns:a16="http://schemas.microsoft.com/office/drawing/2014/main" id="{781EF298-5F27-6B4F-A16B-999486AAE560}"/>
                </a:ext>
              </a:extLst>
            </p:cNvPr>
            <p:cNvSpPr>
              <a:spLocks noChangeArrowheads="1"/>
            </p:cNvSpPr>
            <p:nvPr/>
          </p:nvSpPr>
          <p:spPr bwMode="auto">
            <a:xfrm>
              <a:off x="3652" y="1178"/>
              <a:ext cx="93"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i="1">
                  <a:solidFill>
                    <a:srgbClr val="000000"/>
                  </a:solidFill>
                  <a:latin typeface="Times-Roman" pitchFamily="2" charset="0"/>
                </a:rPr>
                <a:t>su</a:t>
              </a:r>
              <a:endParaRPr lang="en-US" altLang="en-US" b="0">
                <a:latin typeface="Times" pitchFamily="2" charset="0"/>
              </a:endParaRPr>
            </a:p>
          </p:txBody>
        </p:sp>
        <p:sp>
          <p:nvSpPr>
            <p:cNvPr id="118803" name="Rectangle 17">
              <a:extLst>
                <a:ext uri="{FF2B5EF4-FFF2-40B4-BE49-F238E27FC236}">
                  <a16:creationId xmlns:a16="http://schemas.microsoft.com/office/drawing/2014/main" id="{6F3F8DE5-FBE2-7F4A-8FFB-B2A76E403D0E}"/>
                </a:ext>
              </a:extLst>
            </p:cNvPr>
            <p:cNvSpPr>
              <a:spLocks noChangeArrowheads="1"/>
            </p:cNvSpPr>
            <p:nvPr/>
          </p:nvSpPr>
          <p:spPr bwMode="auto">
            <a:xfrm>
              <a:off x="3608" y="1317"/>
              <a:ext cx="69"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t </a:t>
              </a:r>
              <a:endParaRPr lang="en-US" altLang="en-US" b="0">
                <a:latin typeface="Times" pitchFamily="2" charset="0"/>
              </a:endParaRPr>
            </a:p>
          </p:txBody>
        </p:sp>
        <p:sp>
          <p:nvSpPr>
            <p:cNvPr id="118804" name="Rectangle 18">
              <a:extLst>
                <a:ext uri="{FF2B5EF4-FFF2-40B4-BE49-F238E27FC236}">
                  <a16:creationId xmlns:a16="http://schemas.microsoft.com/office/drawing/2014/main" id="{FFA92491-CDBC-8D45-91B0-487840610826}"/>
                </a:ext>
              </a:extLst>
            </p:cNvPr>
            <p:cNvSpPr>
              <a:spLocks noChangeArrowheads="1"/>
            </p:cNvSpPr>
            <p:nvPr/>
          </p:nvSpPr>
          <p:spPr bwMode="auto">
            <a:xfrm>
              <a:off x="3652" y="1383"/>
              <a:ext cx="79"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300" b="0" i="1">
                  <a:solidFill>
                    <a:srgbClr val="000000"/>
                  </a:solidFill>
                  <a:latin typeface="Times-Roman" pitchFamily="2" charset="0"/>
                </a:rPr>
                <a:t>h </a:t>
              </a:r>
              <a:endParaRPr lang="en-US" altLang="en-US" b="0">
                <a:latin typeface="Times" pitchFamily="2" charset="0"/>
              </a:endParaRPr>
            </a:p>
          </p:txBody>
        </p:sp>
        <p:sp>
          <p:nvSpPr>
            <p:cNvPr id="118805" name="Rectangle 19">
              <a:extLst>
                <a:ext uri="{FF2B5EF4-FFF2-40B4-BE49-F238E27FC236}">
                  <a16:creationId xmlns:a16="http://schemas.microsoft.com/office/drawing/2014/main" id="{AD129FF7-2073-EE4E-99E4-B1963FBC5FA0}"/>
                </a:ext>
              </a:extLst>
            </p:cNvPr>
            <p:cNvSpPr>
              <a:spLocks noChangeArrowheads="1"/>
            </p:cNvSpPr>
            <p:nvPr/>
          </p:nvSpPr>
          <p:spPr bwMode="auto">
            <a:xfrm>
              <a:off x="491" y="1751"/>
              <a:ext cx="217"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Clk </a:t>
              </a:r>
              <a:endParaRPr lang="en-US" altLang="en-US" b="0">
                <a:latin typeface="Times" pitchFamily="2" charset="0"/>
              </a:endParaRPr>
            </a:p>
          </p:txBody>
        </p:sp>
        <p:sp>
          <p:nvSpPr>
            <p:cNvPr id="118806" name="Rectangle 20">
              <a:extLst>
                <a:ext uri="{FF2B5EF4-FFF2-40B4-BE49-F238E27FC236}">
                  <a16:creationId xmlns:a16="http://schemas.microsoft.com/office/drawing/2014/main" id="{40B61E61-9AA8-E849-B0C5-61F5B1CF771F}"/>
                </a:ext>
              </a:extLst>
            </p:cNvPr>
            <p:cNvSpPr>
              <a:spLocks noChangeArrowheads="1"/>
            </p:cNvSpPr>
            <p:nvPr/>
          </p:nvSpPr>
          <p:spPr bwMode="auto">
            <a:xfrm>
              <a:off x="585" y="2157"/>
              <a:ext cx="125"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b="0">
                <a:latin typeface="Times" pitchFamily="2" charset="0"/>
              </a:endParaRPr>
            </a:p>
          </p:txBody>
        </p:sp>
        <p:sp>
          <p:nvSpPr>
            <p:cNvPr id="118807" name="Freeform 21">
              <a:extLst>
                <a:ext uri="{FF2B5EF4-FFF2-40B4-BE49-F238E27FC236}">
                  <a16:creationId xmlns:a16="http://schemas.microsoft.com/office/drawing/2014/main" id="{1409721D-0D2B-AB49-B81E-32DBBC50CA60}"/>
                </a:ext>
              </a:extLst>
            </p:cNvPr>
            <p:cNvSpPr>
              <a:spLocks/>
            </p:cNvSpPr>
            <p:nvPr/>
          </p:nvSpPr>
          <p:spPr bwMode="auto">
            <a:xfrm>
              <a:off x="782" y="2528"/>
              <a:ext cx="4497" cy="216"/>
            </a:xfrm>
            <a:custGeom>
              <a:avLst/>
              <a:gdLst>
                <a:gd name="T0" fmla="*/ 1 w 8993"/>
                <a:gd name="T1" fmla="*/ 0 h 432"/>
                <a:gd name="T2" fmla="*/ 1 w 8993"/>
                <a:gd name="T3" fmla="*/ 0 h 432"/>
                <a:gd name="T4" fmla="*/ 1 w 8993"/>
                <a:gd name="T5" fmla="*/ 1 h 432"/>
                <a:gd name="T6" fmla="*/ 0 w 8993"/>
                <a:gd name="T7" fmla="*/ 1 h 432"/>
                <a:gd name="T8" fmla="*/ 0 60000 65536"/>
                <a:gd name="T9" fmla="*/ 0 60000 65536"/>
                <a:gd name="T10" fmla="*/ 0 60000 65536"/>
                <a:gd name="T11" fmla="*/ 0 60000 65536"/>
                <a:gd name="T12" fmla="*/ 0 w 8993"/>
                <a:gd name="T13" fmla="*/ 0 h 432"/>
                <a:gd name="T14" fmla="*/ 8993 w 8993"/>
                <a:gd name="T15" fmla="*/ 432 h 432"/>
              </a:gdLst>
              <a:ahLst/>
              <a:cxnLst>
                <a:cxn ang="T8">
                  <a:pos x="T0" y="T1"/>
                </a:cxn>
                <a:cxn ang="T9">
                  <a:pos x="T2" y="T3"/>
                </a:cxn>
                <a:cxn ang="T10">
                  <a:pos x="T4" y="T5"/>
                </a:cxn>
                <a:cxn ang="T11">
                  <a:pos x="T6" y="T7"/>
                </a:cxn>
              </a:cxnLst>
              <a:rect l="T12" t="T13" r="T14" b="T15"/>
              <a:pathLst>
                <a:path w="8993" h="432">
                  <a:moveTo>
                    <a:pt x="8993" y="0"/>
                  </a:moveTo>
                  <a:lnTo>
                    <a:pt x="4496" y="0"/>
                  </a:lnTo>
                  <a:lnTo>
                    <a:pt x="4496" y="432"/>
                  </a:lnTo>
                  <a:lnTo>
                    <a:pt x="0" y="432"/>
                  </a:lnTo>
                </a:path>
              </a:pathLst>
            </a:custGeom>
            <a:noFill/>
            <a:ln w="2222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08" name="Freeform 22">
              <a:extLst>
                <a:ext uri="{FF2B5EF4-FFF2-40B4-BE49-F238E27FC236}">
                  <a16:creationId xmlns:a16="http://schemas.microsoft.com/office/drawing/2014/main" id="{AF187BDF-D192-754F-9ECD-65545CCED443}"/>
                </a:ext>
              </a:extLst>
            </p:cNvPr>
            <p:cNvSpPr>
              <a:spLocks/>
            </p:cNvSpPr>
            <p:nvPr/>
          </p:nvSpPr>
          <p:spPr bwMode="auto">
            <a:xfrm>
              <a:off x="782" y="1722"/>
              <a:ext cx="4497" cy="201"/>
            </a:xfrm>
            <a:custGeom>
              <a:avLst/>
              <a:gdLst>
                <a:gd name="T0" fmla="*/ 1 w 8993"/>
                <a:gd name="T1" fmla="*/ 0 h 403"/>
                <a:gd name="T2" fmla="*/ 1 w 8993"/>
                <a:gd name="T3" fmla="*/ 0 h 403"/>
                <a:gd name="T4" fmla="*/ 1 w 8993"/>
                <a:gd name="T5" fmla="*/ 0 h 403"/>
                <a:gd name="T6" fmla="*/ 1 w 8993"/>
                <a:gd name="T7" fmla="*/ 0 h 403"/>
                <a:gd name="T8" fmla="*/ 1 w 8993"/>
                <a:gd name="T9" fmla="*/ 0 h 403"/>
                <a:gd name="T10" fmla="*/ 1 w 8993"/>
                <a:gd name="T11" fmla="*/ 0 h 403"/>
                <a:gd name="T12" fmla="*/ 1 w 8993"/>
                <a:gd name="T13" fmla="*/ 0 h 403"/>
                <a:gd name="T14" fmla="*/ 0 w 8993"/>
                <a:gd name="T15" fmla="*/ 0 h 403"/>
                <a:gd name="T16" fmla="*/ 0 60000 65536"/>
                <a:gd name="T17" fmla="*/ 0 60000 65536"/>
                <a:gd name="T18" fmla="*/ 0 60000 65536"/>
                <a:gd name="T19" fmla="*/ 0 60000 65536"/>
                <a:gd name="T20" fmla="*/ 0 60000 65536"/>
                <a:gd name="T21" fmla="*/ 0 60000 65536"/>
                <a:gd name="T22" fmla="*/ 0 60000 65536"/>
                <a:gd name="T23" fmla="*/ 0 60000 65536"/>
                <a:gd name="T24" fmla="*/ 0 w 8993"/>
                <a:gd name="T25" fmla="*/ 0 h 403"/>
                <a:gd name="T26" fmla="*/ 8993 w 8993"/>
                <a:gd name="T27" fmla="*/ 403 h 40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993" h="403">
                  <a:moveTo>
                    <a:pt x="8993" y="0"/>
                  </a:moveTo>
                  <a:lnTo>
                    <a:pt x="8157" y="0"/>
                  </a:lnTo>
                  <a:lnTo>
                    <a:pt x="8157" y="403"/>
                  </a:lnTo>
                  <a:lnTo>
                    <a:pt x="4496" y="403"/>
                  </a:lnTo>
                  <a:lnTo>
                    <a:pt x="4496" y="0"/>
                  </a:lnTo>
                  <a:lnTo>
                    <a:pt x="807" y="0"/>
                  </a:lnTo>
                  <a:lnTo>
                    <a:pt x="807" y="403"/>
                  </a:lnTo>
                  <a:lnTo>
                    <a:pt x="0" y="403"/>
                  </a:lnTo>
                </a:path>
              </a:pathLst>
            </a:custGeom>
            <a:noFill/>
            <a:ln w="2222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09" name="Freeform 23">
              <a:extLst>
                <a:ext uri="{FF2B5EF4-FFF2-40B4-BE49-F238E27FC236}">
                  <a16:creationId xmlns:a16="http://schemas.microsoft.com/office/drawing/2014/main" id="{650C3CA0-85B3-BA43-A534-2AFBDA959279}"/>
                </a:ext>
              </a:extLst>
            </p:cNvPr>
            <p:cNvSpPr>
              <a:spLocks/>
            </p:cNvSpPr>
            <p:nvPr/>
          </p:nvSpPr>
          <p:spPr bwMode="auto">
            <a:xfrm>
              <a:off x="782" y="2125"/>
              <a:ext cx="4497" cy="201"/>
            </a:xfrm>
            <a:custGeom>
              <a:avLst/>
              <a:gdLst>
                <a:gd name="T0" fmla="*/ 1 w 8993"/>
                <a:gd name="T1" fmla="*/ 0 h 404"/>
                <a:gd name="T2" fmla="*/ 1 w 8993"/>
                <a:gd name="T3" fmla="*/ 0 h 404"/>
                <a:gd name="T4" fmla="*/ 1 w 8993"/>
                <a:gd name="T5" fmla="*/ 0 h 404"/>
                <a:gd name="T6" fmla="*/ 1 w 8993"/>
                <a:gd name="T7" fmla="*/ 0 h 404"/>
                <a:gd name="T8" fmla="*/ 1 w 8993"/>
                <a:gd name="T9" fmla="*/ 0 h 404"/>
                <a:gd name="T10" fmla="*/ 0 w 8993"/>
                <a:gd name="T11" fmla="*/ 0 h 404"/>
                <a:gd name="T12" fmla="*/ 0 60000 65536"/>
                <a:gd name="T13" fmla="*/ 0 60000 65536"/>
                <a:gd name="T14" fmla="*/ 0 60000 65536"/>
                <a:gd name="T15" fmla="*/ 0 60000 65536"/>
                <a:gd name="T16" fmla="*/ 0 60000 65536"/>
                <a:gd name="T17" fmla="*/ 0 60000 65536"/>
                <a:gd name="T18" fmla="*/ 0 w 8993"/>
                <a:gd name="T19" fmla="*/ 0 h 404"/>
                <a:gd name="T20" fmla="*/ 8993 w 8993"/>
                <a:gd name="T21" fmla="*/ 404 h 404"/>
              </a:gdLst>
              <a:ahLst/>
              <a:cxnLst>
                <a:cxn ang="T12">
                  <a:pos x="T0" y="T1"/>
                </a:cxn>
                <a:cxn ang="T13">
                  <a:pos x="T2" y="T3"/>
                </a:cxn>
                <a:cxn ang="T14">
                  <a:pos x="T4" y="T5"/>
                </a:cxn>
                <a:cxn ang="T15">
                  <a:pos x="T6" y="T7"/>
                </a:cxn>
                <a:cxn ang="T16">
                  <a:pos x="T8" y="T9"/>
                </a:cxn>
                <a:cxn ang="T17">
                  <a:pos x="T10" y="T11"/>
                </a:cxn>
              </a:cxnLst>
              <a:rect l="T18" t="T19" r="T20" b="T21"/>
              <a:pathLst>
                <a:path w="8993" h="404">
                  <a:moveTo>
                    <a:pt x="8993" y="404"/>
                  </a:moveTo>
                  <a:lnTo>
                    <a:pt x="5707" y="404"/>
                  </a:lnTo>
                  <a:lnTo>
                    <a:pt x="5707" y="0"/>
                  </a:lnTo>
                  <a:lnTo>
                    <a:pt x="1643" y="0"/>
                  </a:lnTo>
                  <a:lnTo>
                    <a:pt x="1643" y="404"/>
                  </a:lnTo>
                  <a:lnTo>
                    <a:pt x="0" y="404"/>
                  </a:lnTo>
                </a:path>
              </a:pathLst>
            </a:custGeom>
            <a:noFill/>
            <a:ln w="2222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10" name="Rectangle 24">
              <a:extLst>
                <a:ext uri="{FF2B5EF4-FFF2-40B4-BE49-F238E27FC236}">
                  <a16:creationId xmlns:a16="http://schemas.microsoft.com/office/drawing/2014/main" id="{2B74EBEB-51AF-8C42-8F53-84FCE33DAE4E}"/>
                </a:ext>
              </a:extLst>
            </p:cNvPr>
            <p:cNvSpPr>
              <a:spLocks noChangeArrowheads="1"/>
            </p:cNvSpPr>
            <p:nvPr/>
          </p:nvSpPr>
          <p:spPr bwMode="auto">
            <a:xfrm>
              <a:off x="585" y="2557"/>
              <a:ext cx="125"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grpSp>
      <p:sp>
        <p:nvSpPr>
          <p:cNvPr id="118786" name="TextBox 125">
            <a:extLst>
              <a:ext uri="{FF2B5EF4-FFF2-40B4-BE49-F238E27FC236}">
                <a16:creationId xmlns:a16="http://schemas.microsoft.com/office/drawing/2014/main" id="{7D53BB6C-A9B9-E444-BE11-63EC9BF1D2A5}"/>
              </a:ext>
            </a:extLst>
          </p:cNvPr>
          <p:cNvSpPr txBox="1">
            <a:spLocks noChangeArrowheads="1"/>
          </p:cNvSpPr>
          <p:nvPr/>
        </p:nvSpPr>
        <p:spPr bwMode="auto">
          <a:xfrm>
            <a:off x="7366000" y="6477001"/>
            <a:ext cx="24638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5.8 from the textbook ]</a:t>
            </a:r>
          </a:p>
        </p:txBody>
      </p:sp>
      <p:sp>
        <p:nvSpPr>
          <p:cNvPr id="118787" name="Title 1">
            <a:extLst>
              <a:ext uri="{FF2B5EF4-FFF2-40B4-BE49-F238E27FC236}">
                <a16:creationId xmlns:a16="http://schemas.microsoft.com/office/drawing/2014/main" id="{905C021F-595F-284A-9449-69B40C6C4F82}"/>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Setup and hold times</a:t>
            </a:r>
          </a:p>
        </p:txBody>
      </p:sp>
      <p:sp>
        <p:nvSpPr>
          <p:cNvPr id="118788" name="TextBox 1">
            <a:extLst>
              <a:ext uri="{FF2B5EF4-FFF2-40B4-BE49-F238E27FC236}">
                <a16:creationId xmlns:a16="http://schemas.microsoft.com/office/drawing/2014/main" id="{E9262AF2-7035-CF43-B09B-FD3E5F5677E0}"/>
              </a:ext>
            </a:extLst>
          </p:cNvPr>
          <p:cNvSpPr txBox="1">
            <a:spLocks noChangeArrowheads="1"/>
          </p:cNvSpPr>
          <p:nvPr/>
        </p:nvSpPr>
        <p:spPr bwMode="auto">
          <a:xfrm>
            <a:off x="1143001" y="4495801"/>
            <a:ext cx="867251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Setup time (t</a:t>
            </a:r>
            <a:r>
              <a:rPr lang="en-US" altLang="en-US" b="0" baseline="-25000">
                <a:latin typeface="Times" pitchFamily="2" charset="0"/>
              </a:rPr>
              <a:t>su</a:t>
            </a:r>
            <a:r>
              <a:rPr lang="en-US" altLang="en-US" b="0">
                <a:latin typeface="Times" pitchFamily="2" charset="0"/>
              </a:rPr>
              <a:t>) – the minimum time that the D signal must be stable</a:t>
            </a:r>
          </a:p>
          <a:p>
            <a:pPr>
              <a:spcBef>
                <a:spcPct val="0"/>
              </a:spcBef>
              <a:buFontTx/>
              <a:buNone/>
            </a:pPr>
            <a:r>
              <a:rPr lang="en-US" altLang="en-US" b="0">
                <a:latin typeface="Times" pitchFamily="2" charset="0"/>
              </a:rPr>
              <a:t>prior to the the negative edge of the Clock signal.</a:t>
            </a:r>
          </a:p>
        </p:txBody>
      </p:sp>
      <p:sp>
        <p:nvSpPr>
          <p:cNvPr id="118789" name="TextBox 27">
            <a:extLst>
              <a:ext uri="{FF2B5EF4-FFF2-40B4-BE49-F238E27FC236}">
                <a16:creationId xmlns:a16="http://schemas.microsoft.com/office/drawing/2014/main" id="{DA225129-573E-5E48-96DA-A6C5A8F70B13}"/>
              </a:ext>
            </a:extLst>
          </p:cNvPr>
          <p:cNvSpPr txBox="1">
            <a:spLocks noChangeArrowheads="1"/>
          </p:cNvSpPr>
          <p:nvPr/>
        </p:nvSpPr>
        <p:spPr bwMode="auto">
          <a:xfrm>
            <a:off x="1143000" y="5494338"/>
            <a:ext cx="898048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Hold time (t</a:t>
            </a:r>
            <a:r>
              <a:rPr lang="en-US" altLang="en-US" b="0" baseline="-25000">
                <a:latin typeface="Times" pitchFamily="2" charset="0"/>
              </a:rPr>
              <a:t>h</a:t>
            </a:r>
            <a:r>
              <a:rPr lang="en-US" altLang="en-US" b="0">
                <a:latin typeface="Times" pitchFamily="2" charset="0"/>
              </a:rPr>
              <a:t>) – the minimum time that the D signal must remain stable</a:t>
            </a:r>
          </a:p>
          <a:p>
            <a:pPr>
              <a:spcBef>
                <a:spcPct val="0"/>
              </a:spcBef>
              <a:buFontTx/>
              <a:buNone/>
            </a:pPr>
            <a:r>
              <a:rPr lang="en-US" altLang="en-US" b="0">
                <a:latin typeface="Times" pitchFamily="2" charset="0"/>
              </a:rPr>
              <a:t>after the the negative edge of the Clock signal.</a:t>
            </a:r>
          </a:p>
        </p:txBody>
      </p:sp>
    </p:spTree>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Title 1">
            <a:extLst>
              <a:ext uri="{FF2B5EF4-FFF2-40B4-BE49-F238E27FC236}">
                <a16:creationId xmlns:a16="http://schemas.microsoft.com/office/drawing/2014/main" id="{138D942C-0E25-444E-BBAB-7A5808DC1582}"/>
              </a:ext>
            </a:extLst>
          </p:cNvPr>
          <p:cNvSpPr txBox="1">
            <a:spLocks/>
          </p:cNvSpPr>
          <p:nvPr/>
        </p:nvSpPr>
        <p:spPr bwMode="auto">
          <a:xfrm>
            <a:off x="914400" y="304801"/>
            <a:ext cx="9144000"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a:p>
            <a:pPr algn="ctr">
              <a:spcBef>
                <a:spcPct val="0"/>
              </a:spcBef>
              <a:buFontTx/>
              <a:buNone/>
            </a:pPr>
            <a:r>
              <a:rPr lang="en-US" altLang="en-US" sz="3200"/>
              <a:t>(with the latch implemented using NORs)</a:t>
            </a:r>
          </a:p>
        </p:txBody>
      </p:sp>
      <p:sp>
        <p:nvSpPr>
          <p:cNvPr id="119810" name="TextBox 6">
            <a:extLst>
              <a:ext uri="{FF2B5EF4-FFF2-40B4-BE49-F238E27FC236}">
                <a16:creationId xmlns:a16="http://schemas.microsoft.com/office/drawing/2014/main" id="{E78C77E4-085A-1E4C-BCF8-E0E9B379DAB2}"/>
              </a:ext>
            </a:extLst>
          </p:cNvPr>
          <p:cNvSpPr txBox="1">
            <a:spLocks noChangeArrowheads="1"/>
          </p:cNvSpPr>
          <p:nvPr/>
        </p:nvSpPr>
        <p:spPr bwMode="auto">
          <a:xfrm>
            <a:off x="5867400" y="6426201"/>
            <a:ext cx="42306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[https://en.wikibooks.org/wiki/Digital_Circuits/Latches]</a:t>
            </a:r>
          </a:p>
        </p:txBody>
      </p:sp>
      <p:grpSp>
        <p:nvGrpSpPr>
          <p:cNvPr id="119811" name="Group 4">
            <a:extLst>
              <a:ext uri="{FF2B5EF4-FFF2-40B4-BE49-F238E27FC236}">
                <a16:creationId xmlns:a16="http://schemas.microsoft.com/office/drawing/2014/main" id="{DD35FB3B-CED7-9147-B410-031C1AC31E40}"/>
              </a:ext>
            </a:extLst>
          </p:cNvPr>
          <p:cNvGrpSpPr>
            <a:grpSpLocks/>
          </p:cNvGrpSpPr>
          <p:nvPr/>
        </p:nvGrpSpPr>
        <p:grpSpPr bwMode="auto">
          <a:xfrm>
            <a:off x="3279775" y="2452689"/>
            <a:ext cx="4419600" cy="2236787"/>
            <a:chOff x="2365917" y="2452150"/>
            <a:chExt cx="4419600" cy="2236938"/>
          </a:xfrm>
        </p:grpSpPr>
        <p:grpSp>
          <p:nvGrpSpPr>
            <p:cNvPr id="119812" name="Group 3">
              <a:extLst>
                <a:ext uri="{FF2B5EF4-FFF2-40B4-BE49-F238E27FC236}">
                  <a16:creationId xmlns:a16="http://schemas.microsoft.com/office/drawing/2014/main" id="{122D7A3D-2031-CD49-8DE5-BAFA68252325}"/>
                </a:ext>
              </a:extLst>
            </p:cNvPr>
            <p:cNvGrpSpPr>
              <a:grpSpLocks/>
            </p:cNvGrpSpPr>
            <p:nvPr/>
          </p:nvGrpSpPr>
          <p:grpSpPr bwMode="auto">
            <a:xfrm>
              <a:off x="2365917" y="2479288"/>
              <a:ext cx="4419600" cy="2209800"/>
              <a:chOff x="2209800" y="2286000"/>
              <a:chExt cx="4419600" cy="2209800"/>
            </a:xfrm>
          </p:grpSpPr>
          <p:pic>
            <p:nvPicPr>
              <p:cNvPr id="119815" name="Picture 2" descr="https://upload.wikimedia.org/wikipedia/commons/thumb/c/cb/D-type_Transparent_Latch_%28NOR%29.svg/300px-D-type_Transparent_Latch_%28NOR%29.svg.png">
                <a:extLst>
                  <a:ext uri="{FF2B5EF4-FFF2-40B4-BE49-F238E27FC236}">
                    <a16:creationId xmlns:a16="http://schemas.microsoft.com/office/drawing/2014/main" id="{E230CD89-A5F1-3149-9CC4-BE32749A668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09800" y="2286000"/>
                <a:ext cx="4419600"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16" name="Rectangle 52">
                <a:extLst>
                  <a:ext uri="{FF2B5EF4-FFF2-40B4-BE49-F238E27FC236}">
                    <a16:creationId xmlns:a16="http://schemas.microsoft.com/office/drawing/2014/main" id="{AA2C71E2-9151-5E4A-826A-95736B34B4C3}"/>
                  </a:ext>
                </a:extLst>
              </p:cNvPr>
              <p:cNvSpPr>
                <a:spLocks noChangeArrowheads="1"/>
              </p:cNvSpPr>
              <p:nvPr/>
            </p:nvSpPr>
            <p:spPr bwMode="auto">
              <a:xfrm>
                <a:off x="2971800" y="3276600"/>
                <a:ext cx="421590" cy="30777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solidFill>
                      <a:srgbClr val="000000"/>
                    </a:solidFill>
                    <a:latin typeface="Times-Roman" pitchFamily="2" charset="0"/>
                  </a:rPr>
                  <a:t>Clk</a:t>
                </a:r>
                <a:r>
                  <a:rPr lang="en-US" altLang="en-US" sz="1600" b="0">
                    <a:solidFill>
                      <a:srgbClr val="000000"/>
                    </a:solidFill>
                    <a:latin typeface="Times-Roman" pitchFamily="2" charset="0"/>
                  </a:rPr>
                  <a:t> </a:t>
                </a:r>
                <a:endParaRPr lang="en-US" altLang="en-US" b="0">
                  <a:latin typeface="Times" pitchFamily="2" charset="0"/>
                </a:endParaRPr>
              </a:p>
            </p:txBody>
          </p:sp>
        </p:grpSp>
        <p:sp>
          <p:nvSpPr>
            <p:cNvPr id="119813" name="Rectangle 52">
              <a:extLst>
                <a:ext uri="{FF2B5EF4-FFF2-40B4-BE49-F238E27FC236}">
                  <a16:creationId xmlns:a16="http://schemas.microsoft.com/office/drawing/2014/main" id="{F05DFB57-5F58-DA46-9E31-87652895D375}"/>
                </a:ext>
              </a:extLst>
            </p:cNvPr>
            <p:cNvSpPr>
              <a:spLocks noChangeArrowheads="1"/>
            </p:cNvSpPr>
            <p:nvPr/>
          </p:nvSpPr>
          <p:spPr bwMode="auto">
            <a:xfrm>
              <a:off x="3657600" y="4188023"/>
              <a:ext cx="193964" cy="30777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solidFill>
                    <a:srgbClr val="000000"/>
                  </a:solidFill>
                  <a:latin typeface="Times-Roman" pitchFamily="2" charset="0"/>
                </a:rPr>
                <a:t>S</a:t>
              </a:r>
              <a:r>
                <a:rPr lang="en-US" altLang="en-US" sz="1600" b="0">
                  <a:solidFill>
                    <a:srgbClr val="000000"/>
                  </a:solidFill>
                  <a:latin typeface="Times-Roman" pitchFamily="2" charset="0"/>
                </a:rPr>
                <a:t> </a:t>
              </a:r>
              <a:endParaRPr lang="en-US" altLang="en-US" b="0">
                <a:latin typeface="Times" pitchFamily="2" charset="0"/>
              </a:endParaRPr>
            </a:p>
          </p:txBody>
        </p:sp>
        <p:sp>
          <p:nvSpPr>
            <p:cNvPr id="119814" name="Rectangle 52">
              <a:extLst>
                <a:ext uri="{FF2B5EF4-FFF2-40B4-BE49-F238E27FC236}">
                  <a16:creationId xmlns:a16="http://schemas.microsoft.com/office/drawing/2014/main" id="{EE8DEE52-5D19-9B43-814E-BF2112AF9BEF}"/>
                </a:ext>
              </a:extLst>
            </p:cNvPr>
            <p:cNvSpPr>
              <a:spLocks noChangeArrowheads="1"/>
            </p:cNvSpPr>
            <p:nvPr/>
          </p:nvSpPr>
          <p:spPr bwMode="auto">
            <a:xfrm>
              <a:off x="3832303" y="2452150"/>
              <a:ext cx="222818" cy="30777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solidFill>
                    <a:srgbClr val="000000"/>
                  </a:solidFill>
                  <a:latin typeface="Times-Roman" pitchFamily="2" charset="0"/>
                </a:rPr>
                <a:t>R</a:t>
              </a:r>
              <a:r>
                <a:rPr lang="en-US" altLang="en-US" sz="1600" b="0">
                  <a:solidFill>
                    <a:srgbClr val="000000"/>
                  </a:solidFill>
                  <a:latin typeface="Times-Roman" pitchFamily="2" charset="0"/>
                </a:rPr>
                <a:t> </a:t>
              </a:r>
              <a:endParaRPr lang="en-US" altLang="en-US" b="0">
                <a:latin typeface="Times" pitchFamily="2" charset="0"/>
              </a:endParaRPr>
            </a:p>
          </p:txBody>
        </p:sp>
      </p:grpSp>
    </p:spTree>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TextBox 1">
            <a:extLst>
              <a:ext uri="{FF2B5EF4-FFF2-40B4-BE49-F238E27FC236}">
                <a16:creationId xmlns:a16="http://schemas.microsoft.com/office/drawing/2014/main" id="{1A78300A-CA2D-C040-AB21-0B67BD1B273B}"/>
              </a:ext>
            </a:extLst>
          </p:cNvPr>
          <p:cNvSpPr txBox="1">
            <a:spLocks noChangeArrowheads="1"/>
          </p:cNvSpPr>
          <p:nvPr/>
        </p:nvSpPr>
        <p:spPr bwMode="auto">
          <a:xfrm>
            <a:off x="5867400" y="6426201"/>
            <a:ext cx="42306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[https://en.wikibooks.org/wiki/Digital_Circuits/Latches]</a:t>
            </a:r>
          </a:p>
        </p:txBody>
      </p:sp>
      <p:sp>
        <p:nvSpPr>
          <p:cNvPr id="120834" name="Title 1">
            <a:extLst>
              <a:ext uri="{FF2B5EF4-FFF2-40B4-BE49-F238E27FC236}">
                <a16:creationId xmlns:a16="http://schemas.microsoft.com/office/drawing/2014/main" id="{BA8DB18F-14F0-7946-8511-0B095F6557F5}"/>
              </a:ext>
            </a:extLst>
          </p:cNvPr>
          <p:cNvSpPr txBox="1">
            <a:spLocks/>
          </p:cNvSpPr>
          <p:nvPr/>
        </p:nvSpPr>
        <p:spPr bwMode="auto">
          <a:xfrm>
            <a:off x="914400" y="304801"/>
            <a:ext cx="9144000"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a:p>
            <a:pPr algn="ctr">
              <a:spcBef>
                <a:spcPct val="0"/>
              </a:spcBef>
              <a:buFontTx/>
              <a:buNone/>
            </a:pPr>
            <a:r>
              <a:rPr lang="en-US" altLang="en-US" sz="3200"/>
              <a:t>(with the latch implemented using NORs)</a:t>
            </a:r>
          </a:p>
        </p:txBody>
      </p:sp>
      <p:pic>
        <p:nvPicPr>
          <p:cNvPr id="120835" name="Picture 6" descr="Screen shot 2013-10-21 at 1.31.19 PM.png">
            <a:extLst>
              <a:ext uri="{FF2B5EF4-FFF2-40B4-BE49-F238E27FC236}">
                <a16:creationId xmlns:a16="http://schemas.microsoft.com/office/drawing/2014/main" id="{3C153A0F-D316-EE4F-BD6E-FD8F7CC6D71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90601" y="2667000"/>
            <a:ext cx="4291013" cy="186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36" name="TextBox 125">
            <a:extLst>
              <a:ext uri="{FF2B5EF4-FFF2-40B4-BE49-F238E27FC236}">
                <a16:creationId xmlns:a16="http://schemas.microsoft.com/office/drawing/2014/main" id="{BA402A3A-BEF6-EC4B-B6A6-7CC79582CD73}"/>
              </a:ext>
            </a:extLst>
          </p:cNvPr>
          <p:cNvSpPr txBox="1">
            <a:spLocks noChangeArrowheads="1"/>
          </p:cNvSpPr>
          <p:nvPr/>
        </p:nvSpPr>
        <p:spPr bwMode="auto">
          <a:xfrm>
            <a:off x="1803400" y="6435726"/>
            <a:ext cx="25400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grpSp>
        <p:nvGrpSpPr>
          <p:cNvPr id="120837" name="Group 4">
            <a:extLst>
              <a:ext uri="{FF2B5EF4-FFF2-40B4-BE49-F238E27FC236}">
                <a16:creationId xmlns:a16="http://schemas.microsoft.com/office/drawing/2014/main" id="{E554A03C-E00F-0E42-8CBB-E87433D89130}"/>
              </a:ext>
            </a:extLst>
          </p:cNvPr>
          <p:cNvGrpSpPr>
            <a:grpSpLocks/>
          </p:cNvGrpSpPr>
          <p:nvPr/>
        </p:nvGrpSpPr>
        <p:grpSpPr bwMode="auto">
          <a:xfrm>
            <a:off x="5715000" y="2673350"/>
            <a:ext cx="3886200" cy="1860550"/>
            <a:chOff x="4800600" y="2672801"/>
            <a:chExt cx="3886200" cy="1861545"/>
          </a:xfrm>
        </p:grpSpPr>
        <p:grpSp>
          <p:nvGrpSpPr>
            <p:cNvPr id="120838" name="Group 3">
              <a:extLst>
                <a:ext uri="{FF2B5EF4-FFF2-40B4-BE49-F238E27FC236}">
                  <a16:creationId xmlns:a16="http://schemas.microsoft.com/office/drawing/2014/main" id="{040AB747-958F-DE4F-99E6-BF89345AAF7D}"/>
                </a:ext>
              </a:extLst>
            </p:cNvPr>
            <p:cNvGrpSpPr>
              <a:grpSpLocks/>
            </p:cNvGrpSpPr>
            <p:nvPr/>
          </p:nvGrpSpPr>
          <p:grpSpPr bwMode="auto">
            <a:xfrm>
              <a:off x="4800600" y="2744092"/>
              <a:ext cx="3886200" cy="1790254"/>
              <a:chOff x="2209800" y="2286000"/>
              <a:chExt cx="4419600" cy="2209800"/>
            </a:xfrm>
          </p:grpSpPr>
          <p:pic>
            <p:nvPicPr>
              <p:cNvPr id="120841" name="Picture 2" descr="https://upload.wikimedia.org/wikipedia/commons/thumb/c/cb/D-type_Transparent_Latch_%28NOR%29.svg/300px-D-type_Transparent_Latch_%28NOR%29.svg.png">
                <a:extLst>
                  <a:ext uri="{FF2B5EF4-FFF2-40B4-BE49-F238E27FC236}">
                    <a16:creationId xmlns:a16="http://schemas.microsoft.com/office/drawing/2014/main" id="{CB54B929-E17C-8449-B37F-16094EA738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2286000"/>
                <a:ext cx="4419600"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42" name="Rectangle 52">
                <a:extLst>
                  <a:ext uri="{FF2B5EF4-FFF2-40B4-BE49-F238E27FC236}">
                    <a16:creationId xmlns:a16="http://schemas.microsoft.com/office/drawing/2014/main" id="{A9467E50-E194-E044-AE87-6D25010F6F6F}"/>
                  </a:ext>
                </a:extLst>
              </p:cNvPr>
              <p:cNvSpPr>
                <a:spLocks noChangeArrowheads="1"/>
              </p:cNvSpPr>
              <p:nvPr/>
            </p:nvSpPr>
            <p:spPr bwMode="auto">
              <a:xfrm>
                <a:off x="2971799" y="3276600"/>
                <a:ext cx="479455" cy="38010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solidFill>
                      <a:srgbClr val="000000"/>
                    </a:solidFill>
                    <a:latin typeface="Times-Roman" pitchFamily="2" charset="0"/>
                  </a:rPr>
                  <a:t>Clk</a:t>
                </a:r>
                <a:r>
                  <a:rPr lang="en-US" altLang="en-US" sz="1600" b="0">
                    <a:solidFill>
                      <a:srgbClr val="000000"/>
                    </a:solidFill>
                    <a:latin typeface="Times-Roman" pitchFamily="2" charset="0"/>
                  </a:rPr>
                  <a:t> </a:t>
                </a:r>
                <a:endParaRPr lang="en-US" altLang="en-US" b="0">
                  <a:latin typeface="Times" pitchFamily="2" charset="0"/>
                </a:endParaRPr>
              </a:p>
            </p:txBody>
          </p:sp>
        </p:grpSp>
        <p:sp>
          <p:nvSpPr>
            <p:cNvPr id="120839" name="Rectangle 52">
              <a:extLst>
                <a:ext uri="{FF2B5EF4-FFF2-40B4-BE49-F238E27FC236}">
                  <a16:creationId xmlns:a16="http://schemas.microsoft.com/office/drawing/2014/main" id="{F3EE0976-CC92-324C-A499-FBE1051E2A1A}"/>
                </a:ext>
              </a:extLst>
            </p:cNvPr>
            <p:cNvSpPr>
              <a:spLocks noChangeArrowheads="1"/>
            </p:cNvSpPr>
            <p:nvPr/>
          </p:nvSpPr>
          <p:spPr bwMode="auto">
            <a:xfrm>
              <a:off x="5911261" y="4109525"/>
              <a:ext cx="179536" cy="27699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S</a:t>
              </a:r>
              <a:r>
                <a:rPr lang="en-US" altLang="en-US" sz="1600" b="0">
                  <a:solidFill>
                    <a:srgbClr val="000000"/>
                  </a:solidFill>
                  <a:latin typeface="Times-Roman" pitchFamily="2" charset="0"/>
                </a:rPr>
                <a:t> </a:t>
              </a:r>
              <a:endParaRPr lang="en-US" altLang="en-US" b="0">
                <a:latin typeface="Times" pitchFamily="2" charset="0"/>
              </a:endParaRPr>
            </a:p>
          </p:txBody>
        </p:sp>
        <p:sp>
          <p:nvSpPr>
            <p:cNvPr id="120840" name="Rectangle 52">
              <a:extLst>
                <a:ext uri="{FF2B5EF4-FFF2-40B4-BE49-F238E27FC236}">
                  <a16:creationId xmlns:a16="http://schemas.microsoft.com/office/drawing/2014/main" id="{914C3509-0F82-564A-ABEC-433BB67D0B6B}"/>
                </a:ext>
              </a:extLst>
            </p:cNvPr>
            <p:cNvSpPr>
              <a:spLocks noChangeArrowheads="1"/>
            </p:cNvSpPr>
            <p:nvPr/>
          </p:nvSpPr>
          <p:spPr bwMode="auto">
            <a:xfrm>
              <a:off x="6067379" y="2672801"/>
              <a:ext cx="205184" cy="27699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R</a:t>
              </a:r>
              <a:r>
                <a:rPr lang="en-US" altLang="en-US" sz="1600" b="0">
                  <a:solidFill>
                    <a:srgbClr val="000000"/>
                  </a:solidFill>
                  <a:latin typeface="Times-Roman" pitchFamily="2" charset="0"/>
                </a:rPr>
                <a:t> </a:t>
              </a:r>
              <a:endParaRPr lang="en-US" altLang="en-US" b="0">
                <a:latin typeface="Times" pitchFamily="2" charset="0"/>
              </a:endParaRPr>
            </a:p>
          </p:txBody>
        </p:sp>
      </p:grpSp>
    </p:spTree>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TextBox 1">
            <a:extLst>
              <a:ext uri="{FF2B5EF4-FFF2-40B4-BE49-F238E27FC236}">
                <a16:creationId xmlns:a16="http://schemas.microsoft.com/office/drawing/2014/main" id="{2FCECA39-0A4B-354C-AD86-7880F03AF620}"/>
              </a:ext>
            </a:extLst>
          </p:cNvPr>
          <p:cNvSpPr txBox="1">
            <a:spLocks noChangeArrowheads="1"/>
          </p:cNvSpPr>
          <p:nvPr/>
        </p:nvSpPr>
        <p:spPr bwMode="auto">
          <a:xfrm>
            <a:off x="5867400" y="6426201"/>
            <a:ext cx="42306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[https://en.wikibooks.org/wiki/Digital_Circuits/Latches]</a:t>
            </a:r>
          </a:p>
        </p:txBody>
      </p:sp>
      <p:sp>
        <p:nvSpPr>
          <p:cNvPr id="121858" name="Title 1">
            <a:extLst>
              <a:ext uri="{FF2B5EF4-FFF2-40B4-BE49-F238E27FC236}">
                <a16:creationId xmlns:a16="http://schemas.microsoft.com/office/drawing/2014/main" id="{FFC2136F-28D0-0342-B6A6-C4A18495F3BE}"/>
              </a:ext>
            </a:extLst>
          </p:cNvPr>
          <p:cNvSpPr txBox="1">
            <a:spLocks/>
          </p:cNvSpPr>
          <p:nvPr/>
        </p:nvSpPr>
        <p:spPr bwMode="auto">
          <a:xfrm>
            <a:off x="914400" y="304801"/>
            <a:ext cx="9144000"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a:p>
            <a:pPr algn="ctr">
              <a:spcBef>
                <a:spcPct val="0"/>
              </a:spcBef>
              <a:buFontTx/>
              <a:buNone/>
            </a:pPr>
            <a:r>
              <a:rPr lang="en-US" altLang="en-US" sz="3200"/>
              <a:t>(with the latch implemented using NORs)</a:t>
            </a:r>
          </a:p>
        </p:txBody>
      </p:sp>
      <p:pic>
        <p:nvPicPr>
          <p:cNvPr id="121859" name="Picture 6" descr="Screen shot 2013-10-21 at 1.31.19 PM.png">
            <a:extLst>
              <a:ext uri="{FF2B5EF4-FFF2-40B4-BE49-F238E27FC236}">
                <a16:creationId xmlns:a16="http://schemas.microsoft.com/office/drawing/2014/main" id="{5E3F5A78-C6F9-D34C-9B5C-82FD781DEBF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90601" y="2667000"/>
            <a:ext cx="4291013" cy="186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60" name="TextBox 125">
            <a:extLst>
              <a:ext uri="{FF2B5EF4-FFF2-40B4-BE49-F238E27FC236}">
                <a16:creationId xmlns:a16="http://schemas.microsoft.com/office/drawing/2014/main" id="{810452BF-0659-2049-9694-A2DAFC7ADF9A}"/>
              </a:ext>
            </a:extLst>
          </p:cNvPr>
          <p:cNvSpPr txBox="1">
            <a:spLocks noChangeArrowheads="1"/>
          </p:cNvSpPr>
          <p:nvPr/>
        </p:nvSpPr>
        <p:spPr bwMode="auto">
          <a:xfrm>
            <a:off x="1803400" y="6435726"/>
            <a:ext cx="25400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grpSp>
        <p:nvGrpSpPr>
          <p:cNvPr id="121861" name="Group 4">
            <a:extLst>
              <a:ext uri="{FF2B5EF4-FFF2-40B4-BE49-F238E27FC236}">
                <a16:creationId xmlns:a16="http://schemas.microsoft.com/office/drawing/2014/main" id="{818658E9-045D-E642-861F-200DE87D5E46}"/>
              </a:ext>
            </a:extLst>
          </p:cNvPr>
          <p:cNvGrpSpPr>
            <a:grpSpLocks/>
          </p:cNvGrpSpPr>
          <p:nvPr/>
        </p:nvGrpSpPr>
        <p:grpSpPr bwMode="auto">
          <a:xfrm>
            <a:off x="5715000" y="2673350"/>
            <a:ext cx="3886200" cy="1860550"/>
            <a:chOff x="4800600" y="2672801"/>
            <a:chExt cx="3886200" cy="1861545"/>
          </a:xfrm>
        </p:grpSpPr>
        <p:grpSp>
          <p:nvGrpSpPr>
            <p:cNvPr id="121865" name="Group 3">
              <a:extLst>
                <a:ext uri="{FF2B5EF4-FFF2-40B4-BE49-F238E27FC236}">
                  <a16:creationId xmlns:a16="http://schemas.microsoft.com/office/drawing/2014/main" id="{34DBCFDD-2AE1-884C-AF03-B7E48FFF971C}"/>
                </a:ext>
              </a:extLst>
            </p:cNvPr>
            <p:cNvGrpSpPr>
              <a:grpSpLocks/>
            </p:cNvGrpSpPr>
            <p:nvPr/>
          </p:nvGrpSpPr>
          <p:grpSpPr bwMode="auto">
            <a:xfrm>
              <a:off x="4800600" y="2744092"/>
              <a:ext cx="3886200" cy="1790254"/>
              <a:chOff x="2209800" y="2286000"/>
              <a:chExt cx="4419600" cy="2209800"/>
            </a:xfrm>
          </p:grpSpPr>
          <p:pic>
            <p:nvPicPr>
              <p:cNvPr id="121868" name="Picture 2" descr="https://upload.wikimedia.org/wikipedia/commons/thumb/c/cb/D-type_Transparent_Latch_%28NOR%29.svg/300px-D-type_Transparent_Latch_%28NOR%29.svg.png">
                <a:extLst>
                  <a:ext uri="{FF2B5EF4-FFF2-40B4-BE49-F238E27FC236}">
                    <a16:creationId xmlns:a16="http://schemas.microsoft.com/office/drawing/2014/main" id="{583AED20-ADA5-9440-8EB0-7412FE4217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2286000"/>
                <a:ext cx="4419600"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69" name="Rectangle 52">
                <a:extLst>
                  <a:ext uri="{FF2B5EF4-FFF2-40B4-BE49-F238E27FC236}">
                    <a16:creationId xmlns:a16="http://schemas.microsoft.com/office/drawing/2014/main" id="{9ADBAC73-B027-C644-B4C5-A254A905B6C7}"/>
                  </a:ext>
                </a:extLst>
              </p:cNvPr>
              <p:cNvSpPr>
                <a:spLocks noChangeArrowheads="1"/>
              </p:cNvSpPr>
              <p:nvPr/>
            </p:nvSpPr>
            <p:spPr bwMode="auto">
              <a:xfrm>
                <a:off x="2971799" y="3276600"/>
                <a:ext cx="479455" cy="38010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solidFill>
                      <a:srgbClr val="000000"/>
                    </a:solidFill>
                    <a:latin typeface="Times-Roman" pitchFamily="2" charset="0"/>
                  </a:rPr>
                  <a:t>Clk</a:t>
                </a:r>
                <a:r>
                  <a:rPr lang="en-US" altLang="en-US" sz="1600" b="0">
                    <a:solidFill>
                      <a:srgbClr val="000000"/>
                    </a:solidFill>
                    <a:latin typeface="Times-Roman" pitchFamily="2" charset="0"/>
                  </a:rPr>
                  <a:t> </a:t>
                </a:r>
                <a:endParaRPr lang="en-US" altLang="en-US" b="0">
                  <a:latin typeface="Times" pitchFamily="2" charset="0"/>
                </a:endParaRPr>
              </a:p>
            </p:txBody>
          </p:sp>
        </p:grpSp>
        <p:sp>
          <p:nvSpPr>
            <p:cNvPr id="121866" name="Rectangle 52">
              <a:extLst>
                <a:ext uri="{FF2B5EF4-FFF2-40B4-BE49-F238E27FC236}">
                  <a16:creationId xmlns:a16="http://schemas.microsoft.com/office/drawing/2014/main" id="{A523FBD4-41CC-8543-A9E6-95026AB36E59}"/>
                </a:ext>
              </a:extLst>
            </p:cNvPr>
            <p:cNvSpPr>
              <a:spLocks noChangeArrowheads="1"/>
            </p:cNvSpPr>
            <p:nvPr/>
          </p:nvSpPr>
          <p:spPr bwMode="auto">
            <a:xfrm>
              <a:off x="5911261" y="4109525"/>
              <a:ext cx="179536" cy="27699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S</a:t>
              </a:r>
              <a:r>
                <a:rPr lang="en-US" altLang="en-US" sz="1600" b="0">
                  <a:solidFill>
                    <a:srgbClr val="000000"/>
                  </a:solidFill>
                  <a:latin typeface="Times-Roman" pitchFamily="2" charset="0"/>
                </a:rPr>
                <a:t> </a:t>
              </a:r>
              <a:endParaRPr lang="en-US" altLang="en-US" b="0">
                <a:latin typeface="Times" pitchFamily="2" charset="0"/>
              </a:endParaRPr>
            </a:p>
          </p:txBody>
        </p:sp>
        <p:sp>
          <p:nvSpPr>
            <p:cNvPr id="121867" name="Rectangle 52">
              <a:extLst>
                <a:ext uri="{FF2B5EF4-FFF2-40B4-BE49-F238E27FC236}">
                  <a16:creationId xmlns:a16="http://schemas.microsoft.com/office/drawing/2014/main" id="{2335E48F-F9B8-0044-87D8-4DEEDBB252CC}"/>
                </a:ext>
              </a:extLst>
            </p:cNvPr>
            <p:cNvSpPr>
              <a:spLocks noChangeArrowheads="1"/>
            </p:cNvSpPr>
            <p:nvPr/>
          </p:nvSpPr>
          <p:spPr bwMode="auto">
            <a:xfrm>
              <a:off x="6067379" y="2672801"/>
              <a:ext cx="205184" cy="27699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R</a:t>
              </a:r>
              <a:r>
                <a:rPr lang="en-US" altLang="en-US" sz="1600" b="0">
                  <a:solidFill>
                    <a:srgbClr val="000000"/>
                  </a:solidFill>
                  <a:latin typeface="Times-Roman" pitchFamily="2" charset="0"/>
                </a:rPr>
                <a:t> </a:t>
              </a:r>
              <a:endParaRPr lang="en-US" altLang="en-US" b="0">
                <a:latin typeface="Times" pitchFamily="2" charset="0"/>
              </a:endParaRPr>
            </a:p>
          </p:txBody>
        </p:sp>
      </p:grpSp>
      <p:sp>
        <p:nvSpPr>
          <p:cNvPr id="121862" name="TextBox 1">
            <a:extLst>
              <a:ext uri="{FF2B5EF4-FFF2-40B4-BE49-F238E27FC236}">
                <a16:creationId xmlns:a16="http://schemas.microsoft.com/office/drawing/2014/main" id="{75106CBB-A1EC-CC48-9DDD-050DA4E6D273}"/>
              </a:ext>
            </a:extLst>
          </p:cNvPr>
          <p:cNvSpPr txBox="1">
            <a:spLocks noChangeArrowheads="1"/>
          </p:cNvSpPr>
          <p:nvPr/>
        </p:nvSpPr>
        <p:spPr bwMode="auto">
          <a:xfrm>
            <a:off x="3062289" y="4841875"/>
            <a:ext cx="530542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The NOT gate is now in a different place.</a:t>
            </a:r>
          </a:p>
          <a:p>
            <a:pPr algn="ctr">
              <a:spcBef>
                <a:spcPct val="0"/>
              </a:spcBef>
              <a:buFontTx/>
              <a:buNone/>
            </a:pPr>
            <a:r>
              <a:rPr lang="en-US" altLang="en-US" b="0">
                <a:solidFill>
                  <a:srgbClr val="FF0000"/>
                </a:solidFill>
                <a:latin typeface="Times" pitchFamily="2" charset="0"/>
              </a:rPr>
              <a:t>Also, S and R are swapped.</a:t>
            </a:r>
          </a:p>
        </p:txBody>
      </p:sp>
      <p:sp>
        <p:nvSpPr>
          <p:cNvPr id="121863" name="Oval 1">
            <a:extLst>
              <a:ext uri="{FF2B5EF4-FFF2-40B4-BE49-F238E27FC236}">
                <a16:creationId xmlns:a16="http://schemas.microsoft.com/office/drawing/2014/main" id="{15D9E740-1FFF-C74F-AD6B-764B34677250}"/>
              </a:ext>
            </a:extLst>
          </p:cNvPr>
          <p:cNvSpPr>
            <a:spLocks noChangeArrowheads="1"/>
          </p:cNvSpPr>
          <p:nvPr/>
        </p:nvSpPr>
        <p:spPr bwMode="auto">
          <a:xfrm>
            <a:off x="1697038" y="4003676"/>
            <a:ext cx="830262" cy="7842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21864" name="Oval 1">
            <a:extLst>
              <a:ext uri="{FF2B5EF4-FFF2-40B4-BE49-F238E27FC236}">
                <a16:creationId xmlns:a16="http://schemas.microsoft.com/office/drawing/2014/main" id="{2F62ACB0-675E-614A-9E46-E575EC8DFBE4}"/>
              </a:ext>
            </a:extLst>
          </p:cNvPr>
          <p:cNvSpPr>
            <a:spLocks noChangeArrowheads="1"/>
          </p:cNvSpPr>
          <p:nvPr/>
        </p:nvSpPr>
        <p:spPr bwMode="auto">
          <a:xfrm>
            <a:off x="6142038" y="2619376"/>
            <a:ext cx="842962" cy="8223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3">
            <a:extLst>
              <a:ext uri="{FF2B5EF4-FFF2-40B4-BE49-F238E27FC236}">
                <a16:creationId xmlns:a16="http://schemas.microsoft.com/office/drawing/2014/main" id="{B4A938C2-BEA4-1840-8F4A-ED32F002ADDD}"/>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Alternative Design for</a:t>
            </a:r>
          </a:p>
          <a:p>
            <a:pPr algn="ctr" eaLnBrk="1" hangingPunct="1">
              <a:spcBef>
                <a:spcPct val="0"/>
              </a:spcBef>
              <a:buFontTx/>
              <a:buNone/>
            </a:pPr>
            <a:r>
              <a:rPr lang="en-US" altLang="en-US" sz="4000"/>
              <a:t>the Gated D Latch</a:t>
            </a:r>
          </a:p>
        </p:txBody>
      </p:sp>
    </p:spTree>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5" name="Picture 1" descr="Screen shot 2013-10-21 at 1.31.19 PM.png">
            <a:extLst>
              <a:ext uri="{FF2B5EF4-FFF2-40B4-BE49-F238E27FC236}">
                <a16:creationId xmlns:a16="http://schemas.microsoft.com/office/drawing/2014/main" id="{70028A39-6B7B-204F-BD97-844B3BFC698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06" name="TextBox 125">
            <a:extLst>
              <a:ext uri="{FF2B5EF4-FFF2-40B4-BE49-F238E27FC236}">
                <a16:creationId xmlns:a16="http://schemas.microsoft.com/office/drawing/2014/main" id="{03FBFA07-6564-8B46-BFC2-1A8A3D5CB215}"/>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123907" name="Title 1">
            <a:extLst>
              <a:ext uri="{FF2B5EF4-FFF2-40B4-BE49-F238E27FC236}">
                <a16:creationId xmlns:a16="http://schemas.microsoft.com/office/drawing/2014/main" id="{FF85730F-4A5D-9F45-9F60-D2662F5E33FC}"/>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Tree>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Title 1">
            <a:extLst>
              <a:ext uri="{FF2B5EF4-FFF2-40B4-BE49-F238E27FC236}">
                <a16:creationId xmlns:a16="http://schemas.microsoft.com/office/drawing/2014/main" id="{99709C0E-F4EE-C74D-B98C-6A2454F0826F}"/>
              </a:ext>
            </a:extLst>
          </p:cNvPr>
          <p:cNvSpPr>
            <a:spLocks noGrp="1" noChangeArrowheads="1"/>
          </p:cNvSpPr>
          <p:nvPr>
            <p:ph type="title"/>
          </p:nvPr>
        </p:nvSpPr>
        <p:spPr/>
        <p:txBody>
          <a:bodyPr/>
          <a:lstStyle/>
          <a:p>
            <a:r>
              <a:rPr lang="en-US" altLang="en-US"/>
              <a:t>Gated D Latch: Alternative Design</a:t>
            </a:r>
          </a:p>
        </p:txBody>
      </p:sp>
      <p:sp>
        <p:nvSpPr>
          <p:cNvPr id="124930" name="TextBox 3">
            <a:extLst>
              <a:ext uri="{FF2B5EF4-FFF2-40B4-BE49-F238E27FC236}">
                <a16:creationId xmlns:a16="http://schemas.microsoft.com/office/drawing/2014/main" id="{016D5657-6752-A443-A8FA-0B14552C3344}"/>
              </a:ext>
            </a:extLst>
          </p:cNvPr>
          <p:cNvSpPr txBox="1">
            <a:spLocks noChangeArrowheads="1"/>
          </p:cNvSpPr>
          <p:nvPr/>
        </p:nvSpPr>
        <p:spPr bwMode="auto">
          <a:xfrm>
            <a:off x="6546851" y="6581776"/>
            <a:ext cx="34909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latin typeface="Times" pitchFamily="2" charset="0"/>
              </a:rPr>
              <a:t>[https://en.wikipedia.org/wiki/Flip-flop_(electronics)]</a:t>
            </a:r>
          </a:p>
        </p:txBody>
      </p:sp>
      <p:grpSp>
        <p:nvGrpSpPr>
          <p:cNvPr id="124931" name="Group 5">
            <a:extLst>
              <a:ext uri="{FF2B5EF4-FFF2-40B4-BE49-F238E27FC236}">
                <a16:creationId xmlns:a16="http://schemas.microsoft.com/office/drawing/2014/main" id="{33050D8D-514D-8844-A534-517C31641D47}"/>
              </a:ext>
            </a:extLst>
          </p:cNvPr>
          <p:cNvGrpSpPr>
            <a:grpSpLocks/>
          </p:cNvGrpSpPr>
          <p:nvPr/>
        </p:nvGrpSpPr>
        <p:grpSpPr bwMode="auto">
          <a:xfrm>
            <a:off x="1968501" y="1981200"/>
            <a:ext cx="7299325" cy="3327400"/>
            <a:chOff x="1054185" y="1981200"/>
            <a:chExt cx="7299499" cy="3327400"/>
          </a:xfrm>
        </p:grpSpPr>
        <p:pic>
          <p:nvPicPr>
            <p:cNvPr id="124932" name="Picture 4" descr="Screen shot 2016-10-20 at 11.04.05 PM.png">
              <a:extLst>
                <a:ext uri="{FF2B5EF4-FFF2-40B4-BE49-F238E27FC236}">
                  <a16:creationId xmlns:a16="http://schemas.microsoft.com/office/drawing/2014/main" id="{06EB4603-8632-A341-8CEA-E30EC984B0F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1981200"/>
              <a:ext cx="6982084" cy="332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4933" name="TextBox 2">
              <a:extLst>
                <a:ext uri="{FF2B5EF4-FFF2-40B4-BE49-F238E27FC236}">
                  <a16:creationId xmlns:a16="http://schemas.microsoft.com/office/drawing/2014/main" id="{3AE9F901-7FB9-5943-8853-3BDAC5775456}"/>
                </a:ext>
              </a:extLst>
            </p:cNvPr>
            <p:cNvSpPr txBox="1">
              <a:spLocks noChangeArrowheads="1"/>
            </p:cNvSpPr>
            <p:nvPr/>
          </p:nvSpPr>
          <p:spPr bwMode="auto">
            <a:xfrm>
              <a:off x="1054185" y="4677368"/>
              <a:ext cx="703463" cy="52322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800" b="0">
                  <a:latin typeface="Times" pitchFamily="2" charset="0"/>
                </a:rPr>
                <a:t>Clk</a:t>
              </a:r>
            </a:p>
          </p:txBody>
        </p:sp>
      </p:grpSp>
    </p:spTree>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a:extLst>
              <a:ext uri="{FF2B5EF4-FFF2-40B4-BE49-F238E27FC236}">
                <a16:creationId xmlns:a16="http://schemas.microsoft.com/office/drawing/2014/main" id="{1CB63C29-F9BA-5942-A9FF-55E56EA4B12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438400" y="1447800"/>
            <a:ext cx="6350000" cy="424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2" name="Title 1">
            <a:extLst>
              <a:ext uri="{FF2B5EF4-FFF2-40B4-BE49-F238E27FC236}">
                <a16:creationId xmlns:a16="http://schemas.microsoft.com/office/drawing/2014/main" id="{40F6B8D0-CB71-F741-88BF-D0BA6D09500B}"/>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A Strange Loop</a:t>
            </a:r>
          </a:p>
        </p:txBody>
      </p:sp>
      <p:sp>
        <p:nvSpPr>
          <p:cNvPr id="4" name="TextBox 3">
            <a:extLst>
              <a:ext uri="{FF2B5EF4-FFF2-40B4-BE49-F238E27FC236}">
                <a16:creationId xmlns:a16="http://schemas.microsoft.com/office/drawing/2014/main" id="{42803C3B-1697-8E46-8139-E6B883E7B028}"/>
              </a:ext>
            </a:extLst>
          </p:cNvPr>
          <p:cNvSpPr txBox="1"/>
          <p:nvPr/>
        </p:nvSpPr>
        <p:spPr>
          <a:xfrm>
            <a:off x="5678488" y="6534150"/>
            <a:ext cx="4348162" cy="254000"/>
          </a:xfrm>
          <a:prstGeom prst="rect">
            <a:avLst/>
          </a:prstGeom>
          <a:noFill/>
        </p:spPr>
        <p:txBody>
          <a:bodyPr wrap="none">
            <a:spAutoFit/>
          </a:bodyPr>
          <a:lstStyle/>
          <a:p>
            <a:pPr>
              <a:defRPr/>
            </a:pPr>
            <a:r>
              <a:rPr lang="en-US" sz="1050" dirty="0">
                <a:latin typeface="Times" charset="0"/>
                <a:ea typeface="MS PGothic" charset="0"/>
                <a:cs typeface="MS PGothic" charset="0"/>
              </a:rPr>
              <a:t>[http://</a:t>
            </a:r>
            <a:r>
              <a:rPr lang="en-US" sz="1050" dirty="0" err="1">
                <a:latin typeface="Times" charset="0"/>
                <a:ea typeface="MS PGothic" charset="0"/>
                <a:cs typeface="MS PGothic" charset="0"/>
              </a:rPr>
              <a:t>animalsiadmire.blogspot.com</a:t>
            </a:r>
            <a:r>
              <a:rPr lang="en-US" sz="1050" dirty="0">
                <a:latin typeface="Times" charset="0"/>
                <a:ea typeface="MS PGothic" charset="0"/>
                <a:cs typeface="MS PGothic" charset="0"/>
              </a:rPr>
              <a:t>/2011/07/stupid-snake-eating-</a:t>
            </a:r>
            <a:r>
              <a:rPr lang="en-US" sz="1050" dirty="0" err="1">
                <a:latin typeface="Times" charset="0"/>
                <a:ea typeface="MS PGothic" charset="0"/>
                <a:cs typeface="MS PGothic" charset="0"/>
              </a:rPr>
              <a:t>itself.html</a:t>
            </a:r>
            <a:r>
              <a:rPr lang="en-US" sz="1050" dirty="0">
                <a:latin typeface="Times" charset="0"/>
                <a:ea typeface="MS PGothic" charset="0"/>
                <a:cs typeface="MS PGothic" charset="0"/>
              </a:rPr>
              <a:t>]</a:t>
            </a:r>
          </a:p>
        </p:txBody>
      </p:sp>
    </p:spTree>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3">
            <a:extLst>
              <a:ext uri="{FF2B5EF4-FFF2-40B4-BE49-F238E27FC236}">
                <a16:creationId xmlns:a16="http://schemas.microsoft.com/office/drawing/2014/main" id="{89D98E03-3D43-014A-9F6C-C7CCC9AA72DE}"/>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Master-Slave D Flip-Flop</a:t>
            </a:r>
          </a:p>
        </p:txBody>
      </p:sp>
    </p:spTree>
  </p:cSld>
  <p:clrMapOvr>
    <a:masterClrMapping/>
  </p:clrMapOvr>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7" name="Picture 1" descr="Screen shot 2013-10-21 at 1.31.19 PM.png">
            <a:extLst>
              <a:ext uri="{FF2B5EF4-FFF2-40B4-BE49-F238E27FC236}">
                <a16:creationId xmlns:a16="http://schemas.microsoft.com/office/drawing/2014/main" id="{18EB9CC2-4931-D449-84ED-0715E2B4818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978" name="Title 1">
            <a:extLst>
              <a:ext uri="{FF2B5EF4-FFF2-40B4-BE49-F238E27FC236}">
                <a16:creationId xmlns:a16="http://schemas.microsoft.com/office/drawing/2014/main" id="{EA053C38-58F7-E045-896C-1D58E142102F}"/>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sp>
        <p:nvSpPr>
          <p:cNvPr id="126979" name="TextBox 1">
            <a:extLst>
              <a:ext uri="{FF2B5EF4-FFF2-40B4-BE49-F238E27FC236}">
                <a16:creationId xmlns:a16="http://schemas.microsoft.com/office/drawing/2014/main" id="{3EEF9964-3736-5A45-9CFE-093000D3E34D}"/>
              </a:ext>
            </a:extLst>
          </p:cNvPr>
          <p:cNvSpPr txBox="1">
            <a:spLocks noChangeArrowheads="1"/>
          </p:cNvSpPr>
          <p:nvPr/>
        </p:nvSpPr>
        <p:spPr bwMode="auto">
          <a:xfrm>
            <a:off x="3073401" y="1600201"/>
            <a:ext cx="1268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#1</a:t>
            </a:r>
          </a:p>
        </p:txBody>
      </p:sp>
    </p:spTree>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1" name="Picture 1" descr="Screen shot 2013-10-21 at 1.31.19 PM.png">
            <a:extLst>
              <a:ext uri="{FF2B5EF4-FFF2-40B4-BE49-F238E27FC236}">
                <a16:creationId xmlns:a16="http://schemas.microsoft.com/office/drawing/2014/main" id="{1DF4F12C-ACD9-3A46-A131-B3935AD06F7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002" name="Title 1">
            <a:extLst>
              <a:ext uri="{FF2B5EF4-FFF2-40B4-BE49-F238E27FC236}">
                <a16:creationId xmlns:a16="http://schemas.microsoft.com/office/drawing/2014/main" id="{E528875E-6694-3B4D-A901-6F80EA2CE45C}"/>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a:t>
            </a:r>
            <a:r>
              <a:rPr lang="en-US" altLang="en-US" sz="3200">
                <a:solidFill>
                  <a:srgbClr val="FF0000"/>
                </a:solidFill>
              </a:rPr>
              <a:t>Two</a:t>
            </a:r>
            <a:r>
              <a:rPr lang="en-US" altLang="en-US" sz="3200"/>
              <a:t> D Latches</a:t>
            </a:r>
          </a:p>
        </p:txBody>
      </p:sp>
      <p:pic>
        <p:nvPicPr>
          <p:cNvPr id="128003" name="Picture 1" descr="Screen shot 2013-10-21 at 1.31.19 PM.png">
            <a:extLst>
              <a:ext uri="{FF2B5EF4-FFF2-40B4-BE49-F238E27FC236}">
                <a16:creationId xmlns:a16="http://schemas.microsoft.com/office/drawing/2014/main" id="{A5107D3D-5AA1-F340-9283-1588E37B5E8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004" name="TextBox 1">
            <a:extLst>
              <a:ext uri="{FF2B5EF4-FFF2-40B4-BE49-F238E27FC236}">
                <a16:creationId xmlns:a16="http://schemas.microsoft.com/office/drawing/2014/main" id="{6C4374F7-46F6-2E44-B9C6-BAB87632878A}"/>
              </a:ext>
            </a:extLst>
          </p:cNvPr>
          <p:cNvSpPr txBox="1">
            <a:spLocks noChangeArrowheads="1"/>
          </p:cNvSpPr>
          <p:nvPr/>
        </p:nvSpPr>
        <p:spPr bwMode="auto">
          <a:xfrm>
            <a:off x="3073401" y="1600201"/>
            <a:ext cx="1268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#1</a:t>
            </a:r>
          </a:p>
        </p:txBody>
      </p:sp>
      <p:sp>
        <p:nvSpPr>
          <p:cNvPr id="128005" name="TextBox 1">
            <a:extLst>
              <a:ext uri="{FF2B5EF4-FFF2-40B4-BE49-F238E27FC236}">
                <a16:creationId xmlns:a16="http://schemas.microsoft.com/office/drawing/2014/main" id="{8C2AEB20-F768-2E45-9407-9BD9B686CFBE}"/>
              </a:ext>
            </a:extLst>
          </p:cNvPr>
          <p:cNvSpPr txBox="1">
            <a:spLocks noChangeArrowheads="1"/>
          </p:cNvSpPr>
          <p:nvPr/>
        </p:nvSpPr>
        <p:spPr bwMode="auto">
          <a:xfrm>
            <a:off x="7597776" y="1597026"/>
            <a:ext cx="12684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#2</a:t>
            </a:r>
          </a:p>
        </p:txBody>
      </p:sp>
    </p:spTree>
  </p:cSld>
  <p:clrMapOvr>
    <a:masterClrMapping/>
  </p:clrMapOvr>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1" descr="Screen shot 2013-10-21 at 1.31.19 PM.png">
            <a:extLst>
              <a:ext uri="{FF2B5EF4-FFF2-40B4-BE49-F238E27FC236}">
                <a16:creationId xmlns:a16="http://schemas.microsoft.com/office/drawing/2014/main" id="{EAD7E0DF-18A6-E94F-933A-AA2DB482C50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026" name="Title 1">
            <a:extLst>
              <a:ext uri="{FF2B5EF4-FFF2-40B4-BE49-F238E27FC236}">
                <a16:creationId xmlns:a16="http://schemas.microsoft.com/office/drawing/2014/main" id="{F2D088EA-431C-764A-A3B3-7E5802D2041F}"/>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pic>
        <p:nvPicPr>
          <p:cNvPr id="129027" name="Picture 1" descr="Screen shot 2013-10-21 at 1.31.19 PM.png">
            <a:extLst>
              <a:ext uri="{FF2B5EF4-FFF2-40B4-BE49-F238E27FC236}">
                <a16:creationId xmlns:a16="http://schemas.microsoft.com/office/drawing/2014/main" id="{7BCCE7D8-ADE1-0941-87CB-5E4B33C5B8F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29028" name="Straight Connector 6">
            <a:extLst>
              <a:ext uri="{FF2B5EF4-FFF2-40B4-BE49-F238E27FC236}">
                <a16:creationId xmlns:a16="http://schemas.microsoft.com/office/drawing/2014/main" id="{1E615D3B-EC33-0447-A974-32567F55E042}"/>
              </a:ext>
            </a:extLst>
          </p:cNvPr>
          <p:cNvCxnSpPr>
            <a:cxnSpLocks noChangeShapeType="1"/>
          </p:cNvCxnSpPr>
          <p:nvPr/>
        </p:nvCxnSpPr>
        <p:spPr bwMode="auto">
          <a:xfrm flipV="1">
            <a:off x="5159375" y="2947989"/>
            <a:ext cx="966788" cy="15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29029" name="Straight Connector 8">
            <a:extLst>
              <a:ext uri="{FF2B5EF4-FFF2-40B4-BE49-F238E27FC236}">
                <a16:creationId xmlns:a16="http://schemas.microsoft.com/office/drawing/2014/main" id="{CB8B4570-9EE9-244B-9D47-A3CF9EEE694E}"/>
              </a:ext>
            </a:extLst>
          </p:cNvPr>
          <p:cNvCxnSpPr>
            <a:cxnSpLocks noChangeShapeType="1"/>
          </p:cNvCxnSpPr>
          <p:nvPr/>
        </p:nvCxnSpPr>
        <p:spPr bwMode="auto">
          <a:xfrm flipV="1">
            <a:off x="1633538" y="5072064"/>
            <a:ext cx="2405062" cy="15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29030" name="Straight Connector 9">
            <a:extLst>
              <a:ext uri="{FF2B5EF4-FFF2-40B4-BE49-F238E27FC236}">
                <a16:creationId xmlns:a16="http://schemas.microsoft.com/office/drawing/2014/main" id="{73A8CF17-E1DF-184E-9F8C-978F772C816E}"/>
              </a:ext>
            </a:extLst>
          </p:cNvPr>
          <p:cNvCxnSpPr>
            <a:cxnSpLocks noChangeShapeType="1"/>
          </p:cNvCxnSpPr>
          <p:nvPr/>
        </p:nvCxnSpPr>
        <p:spPr bwMode="auto">
          <a:xfrm flipV="1">
            <a:off x="1644650" y="3451226"/>
            <a:ext cx="0" cy="16430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29031" name="Straight Connector 10">
            <a:extLst>
              <a:ext uri="{FF2B5EF4-FFF2-40B4-BE49-F238E27FC236}">
                <a16:creationId xmlns:a16="http://schemas.microsoft.com/office/drawing/2014/main" id="{BBA7BB09-13B2-6B42-A276-A38F5ED1DCA4}"/>
              </a:ext>
            </a:extLst>
          </p:cNvPr>
          <p:cNvCxnSpPr>
            <a:cxnSpLocks noChangeShapeType="1"/>
          </p:cNvCxnSpPr>
          <p:nvPr/>
        </p:nvCxnSpPr>
        <p:spPr bwMode="auto">
          <a:xfrm flipV="1">
            <a:off x="6169025" y="3702051"/>
            <a:ext cx="6350" cy="13509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29032" name="Isosceles Triangle 11">
            <a:extLst>
              <a:ext uri="{FF2B5EF4-FFF2-40B4-BE49-F238E27FC236}">
                <a16:creationId xmlns:a16="http://schemas.microsoft.com/office/drawing/2014/main" id="{1E628A79-07A9-334F-AD85-A1D97FA503AF}"/>
              </a:ext>
            </a:extLst>
          </p:cNvPr>
          <p:cNvSpPr>
            <a:spLocks noChangeArrowheads="1"/>
          </p:cNvSpPr>
          <p:nvPr/>
        </p:nvSpPr>
        <p:spPr bwMode="auto">
          <a:xfrm rot="5400000">
            <a:off x="4026694" y="4887119"/>
            <a:ext cx="366712" cy="381000"/>
          </a:xfrm>
          <a:prstGeom prst="triangle">
            <a:avLst>
              <a:gd name="adj" fmla="val 50000"/>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29033" name="Oval 12">
            <a:extLst>
              <a:ext uri="{FF2B5EF4-FFF2-40B4-BE49-F238E27FC236}">
                <a16:creationId xmlns:a16="http://schemas.microsoft.com/office/drawing/2014/main" id="{D0677A00-4DDE-DE45-91A5-E3DB1BB83E52}"/>
              </a:ext>
            </a:extLst>
          </p:cNvPr>
          <p:cNvSpPr>
            <a:spLocks noChangeArrowheads="1"/>
          </p:cNvSpPr>
          <p:nvPr/>
        </p:nvSpPr>
        <p:spPr bwMode="auto">
          <a:xfrm>
            <a:off x="4406901" y="5019676"/>
            <a:ext cx="87313" cy="984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29034" name="Straight Connector 13">
            <a:extLst>
              <a:ext uri="{FF2B5EF4-FFF2-40B4-BE49-F238E27FC236}">
                <a16:creationId xmlns:a16="http://schemas.microsoft.com/office/drawing/2014/main" id="{11840D7E-B3DD-8246-81E7-404E141CD191}"/>
              </a:ext>
            </a:extLst>
          </p:cNvPr>
          <p:cNvCxnSpPr>
            <a:cxnSpLocks noChangeShapeType="1"/>
          </p:cNvCxnSpPr>
          <p:nvPr/>
        </p:nvCxnSpPr>
        <p:spPr bwMode="auto">
          <a:xfrm flipV="1">
            <a:off x="4511676" y="5064125"/>
            <a:ext cx="1679575"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29035" name="Oval 19">
            <a:extLst>
              <a:ext uri="{FF2B5EF4-FFF2-40B4-BE49-F238E27FC236}">
                <a16:creationId xmlns:a16="http://schemas.microsoft.com/office/drawing/2014/main" id="{7E568646-6ED7-C04A-8D86-3107E8AD602F}"/>
              </a:ext>
            </a:extLst>
          </p:cNvPr>
          <p:cNvSpPr>
            <a:spLocks noChangeArrowheads="1"/>
          </p:cNvSpPr>
          <p:nvPr/>
        </p:nvSpPr>
        <p:spPr bwMode="auto">
          <a:xfrm>
            <a:off x="1603376" y="3419476"/>
            <a:ext cx="87313" cy="100013"/>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29036" name="Oval 20">
            <a:extLst>
              <a:ext uri="{FF2B5EF4-FFF2-40B4-BE49-F238E27FC236}">
                <a16:creationId xmlns:a16="http://schemas.microsoft.com/office/drawing/2014/main" id="{280915FF-38B5-9845-8468-530126230657}"/>
              </a:ext>
            </a:extLst>
          </p:cNvPr>
          <p:cNvSpPr>
            <a:spLocks noChangeArrowheads="1"/>
          </p:cNvSpPr>
          <p:nvPr/>
        </p:nvSpPr>
        <p:spPr bwMode="auto">
          <a:xfrm>
            <a:off x="6138863" y="3667126"/>
            <a:ext cx="87312" cy="98425"/>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29037" name="TextBox 1">
            <a:extLst>
              <a:ext uri="{FF2B5EF4-FFF2-40B4-BE49-F238E27FC236}">
                <a16:creationId xmlns:a16="http://schemas.microsoft.com/office/drawing/2014/main" id="{54B4BA5B-A7D5-EF41-B202-B8C8D60538A4}"/>
              </a:ext>
            </a:extLst>
          </p:cNvPr>
          <p:cNvSpPr txBox="1">
            <a:spLocks noChangeArrowheads="1"/>
          </p:cNvSpPr>
          <p:nvPr/>
        </p:nvSpPr>
        <p:spPr bwMode="auto">
          <a:xfrm>
            <a:off x="3073401" y="1600201"/>
            <a:ext cx="1268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#1</a:t>
            </a:r>
          </a:p>
        </p:txBody>
      </p:sp>
      <p:sp>
        <p:nvSpPr>
          <p:cNvPr id="129038" name="TextBox 1">
            <a:extLst>
              <a:ext uri="{FF2B5EF4-FFF2-40B4-BE49-F238E27FC236}">
                <a16:creationId xmlns:a16="http://schemas.microsoft.com/office/drawing/2014/main" id="{CCCA2248-0315-F44C-9E3F-C09448F1B66E}"/>
              </a:ext>
            </a:extLst>
          </p:cNvPr>
          <p:cNvSpPr txBox="1">
            <a:spLocks noChangeArrowheads="1"/>
          </p:cNvSpPr>
          <p:nvPr/>
        </p:nvSpPr>
        <p:spPr bwMode="auto">
          <a:xfrm>
            <a:off x="7597776" y="1597026"/>
            <a:ext cx="12684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#2</a:t>
            </a:r>
          </a:p>
        </p:txBody>
      </p:sp>
    </p:spTree>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49" name="Picture 1" descr="Screen shot 2013-10-21 at 1.31.19 PM.png">
            <a:extLst>
              <a:ext uri="{FF2B5EF4-FFF2-40B4-BE49-F238E27FC236}">
                <a16:creationId xmlns:a16="http://schemas.microsoft.com/office/drawing/2014/main" id="{D2841EE3-1638-C646-BC67-EBF236AF3A9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050" name="Title 1">
            <a:extLst>
              <a:ext uri="{FF2B5EF4-FFF2-40B4-BE49-F238E27FC236}">
                <a16:creationId xmlns:a16="http://schemas.microsoft.com/office/drawing/2014/main" id="{951F0F43-4681-9E41-9054-099E8EA948CB}"/>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pic>
        <p:nvPicPr>
          <p:cNvPr id="130051" name="Picture 1" descr="Screen shot 2013-10-21 at 1.31.19 PM.png">
            <a:extLst>
              <a:ext uri="{FF2B5EF4-FFF2-40B4-BE49-F238E27FC236}">
                <a16:creationId xmlns:a16="http://schemas.microsoft.com/office/drawing/2014/main" id="{ADBFEAE8-ABE3-CA41-AD9A-DE01FA049AA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30052" name="Straight Connector 6">
            <a:extLst>
              <a:ext uri="{FF2B5EF4-FFF2-40B4-BE49-F238E27FC236}">
                <a16:creationId xmlns:a16="http://schemas.microsoft.com/office/drawing/2014/main" id="{B2C6E507-B88D-6C4C-B39D-1A77F5DD9855}"/>
              </a:ext>
            </a:extLst>
          </p:cNvPr>
          <p:cNvCxnSpPr>
            <a:cxnSpLocks noChangeShapeType="1"/>
          </p:cNvCxnSpPr>
          <p:nvPr/>
        </p:nvCxnSpPr>
        <p:spPr bwMode="auto">
          <a:xfrm flipV="1">
            <a:off x="5159375" y="2947989"/>
            <a:ext cx="966788"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0053" name="Straight Connector 8">
            <a:extLst>
              <a:ext uri="{FF2B5EF4-FFF2-40B4-BE49-F238E27FC236}">
                <a16:creationId xmlns:a16="http://schemas.microsoft.com/office/drawing/2014/main" id="{0F4E469D-66F4-9A4C-B0F0-47A28CE9FF2E}"/>
              </a:ext>
            </a:extLst>
          </p:cNvPr>
          <p:cNvCxnSpPr>
            <a:cxnSpLocks noChangeShapeType="1"/>
          </p:cNvCxnSpPr>
          <p:nvPr/>
        </p:nvCxnSpPr>
        <p:spPr bwMode="auto">
          <a:xfrm flipV="1">
            <a:off x="1633538" y="5072064"/>
            <a:ext cx="2405062"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0054" name="Straight Connector 9">
            <a:extLst>
              <a:ext uri="{FF2B5EF4-FFF2-40B4-BE49-F238E27FC236}">
                <a16:creationId xmlns:a16="http://schemas.microsoft.com/office/drawing/2014/main" id="{567D5193-92D3-B04F-A1E0-32CD09AD125E}"/>
              </a:ext>
            </a:extLst>
          </p:cNvPr>
          <p:cNvCxnSpPr>
            <a:cxnSpLocks noChangeShapeType="1"/>
          </p:cNvCxnSpPr>
          <p:nvPr/>
        </p:nvCxnSpPr>
        <p:spPr bwMode="auto">
          <a:xfrm flipV="1">
            <a:off x="1644650" y="3451226"/>
            <a:ext cx="0" cy="16430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0055" name="Straight Connector 10">
            <a:extLst>
              <a:ext uri="{FF2B5EF4-FFF2-40B4-BE49-F238E27FC236}">
                <a16:creationId xmlns:a16="http://schemas.microsoft.com/office/drawing/2014/main" id="{07B6001B-2917-BF44-9644-6C214245CEBD}"/>
              </a:ext>
            </a:extLst>
          </p:cNvPr>
          <p:cNvCxnSpPr>
            <a:cxnSpLocks noChangeShapeType="1"/>
          </p:cNvCxnSpPr>
          <p:nvPr/>
        </p:nvCxnSpPr>
        <p:spPr bwMode="auto">
          <a:xfrm flipV="1">
            <a:off x="6169025" y="3702051"/>
            <a:ext cx="6350" cy="13509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0056" name="Isosceles Triangle 11">
            <a:extLst>
              <a:ext uri="{FF2B5EF4-FFF2-40B4-BE49-F238E27FC236}">
                <a16:creationId xmlns:a16="http://schemas.microsoft.com/office/drawing/2014/main" id="{CB764130-5AAC-6443-A56E-53062B9C7842}"/>
              </a:ext>
            </a:extLst>
          </p:cNvPr>
          <p:cNvSpPr>
            <a:spLocks noChangeArrowheads="1"/>
          </p:cNvSpPr>
          <p:nvPr/>
        </p:nvSpPr>
        <p:spPr bwMode="auto">
          <a:xfrm rot="5400000">
            <a:off x="4026694" y="4887119"/>
            <a:ext cx="366712"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0057" name="Oval 12">
            <a:extLst>
              <a:ext uri="{FF2B5EF4-FFF2-40B4-BE49-F238E27FC236}">
                <a16:creationId xmlns:a16="http://schemas.microsoft.com/office/drawing/2014/main" id="{FBC8332A-9CDD-4647-B7DF-204043F88520}"/>
              </a:ext>
            </a:extLst>
          </p:cNvPr>
          <p:cNvSpPr>
            <a:spLocks noChangeArrowheads="1"/>
          </p:cNvSpPr>
          <p:nvPr/>
        </p:nvSpPr>
        <p:spPr bwMode="auto">
          <a:xfrm>
            <a:off x="4406901" y="5019676"/>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30058" name="Straight Connector 13">
            <a:extLst>
              <a:ext uri="{FF2B5EF4-FFF2-40B4-BE49-F238E27FC236}">
                <a16:creationId xmlns:a16="http://schemas.microsoft.com/office/drawing/2014/main" id="{4AA0D950-38DB-BC47-A62D-D10891BB2828}"/>
              </a:ext>
            </a:extLst>
          </p:cNvPr>
          <p:cNvCxnSpPr>
            <a:cxnSpLocks noChangeShapeType="1"/>
          </p:cNvCxnSpPr>
          <p:nvPr/>
        </p:nvCxnSpPr>
        <p:spPr bwMode="auto">
          <a:xfrm flipV="1">
            <a:off x="4511676" y="5064125"/>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0059" name="Oval 19">
            <a:extLst>
              <a:ext uri="{FF2B5EF4-FFF2-40B4-BE49-F238E27FC236}">
                <a16:creationId xmlns:a16="http://schemas.microsoft.com/office/drawing/2014/main" id="{40C9048E-AA53-8D4D-BD24-6BCCF556AFF0}"/>
              </a:ext>
            </a:extLst>
          </p:cNvPr>
          <p:cNvSpPr>
            <a:spLocks noChangeArrowheads="1"/>
          </p:cNvSpPr>
          <p:nvPr/>
        </p:nvSpPr>
        <p:spPr bwMode="auto">
          <a:xfrm>
            <a:off x="1603376" y="3419476"/>
            <a:ext cx="87313" cy="100013"/>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0060" name="Oval 20">
            <a:extLst>
              <a:ext uri="{FF2B5EF4-FFF2-40B4-BE49-F238E27FC236}">
                <a16:creationId xmlns:a16="http://schemas.microsoft.com/office/drawing/2014/main" id="{AFEDC4A2-91AB-664F-B795-74A30E683709}"/>
              </a:ext>
            </a:extLst>
          </p:cNvPr>
          <p:cNvSpPr>
            <a:spLocks noChangeArrowheads="1"/>
          </p:cNvSpPr>
          <p:nvPr/>
        </p:nvSpPr>
        <p:spPr bwMode="auto">
          <a:xfrm>
            <a:off x="6138863" y="366712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0061" name="TextBox 1">
            <a:extLst>
              <a:ext uri="{FF2B5EF4-FFF2-40B4-BE49-F238E27FC236}">
                <a16:creationId xmlns:a16="http://schemas.microsoft.com/office/drawing/2014/main" id="{427EA305-82B4-DE45-A229-B54E8FD6B7F1}"/>
              </a:ext>
            </a:extLst>
          </p:cNvPr>
          <p:cNvSpPr txBox="1">
            <a:spLocks noChangeArrowheads="1"/>
          </p:cNvSpPr>
          <p:nvPr/>
        </p:nvSpPr>
        <p:spPr bwMode="auto">
          <a:xfrm>
            <a:off x="3073401" y="1600201"/>
            <a:ext cx="1268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#1</a:t>
            </a:r>
          </a:p>
        </p:txBody>
      </p:sp>
      <p:sp>
        <p:nvSpPr>
          <p:cNvPr id="130062" name="TextBox 1">
            <a:extLst>
              <a:ext uri="{FF2B5EF4-FFF2-40B4-BE49-F238E27FC236}">
                <a16:creationId xmlns:a16="http://schemas.microsoft.com/office/drawing/2014/main" id="{23C3A774-B066-0749-9827-FC860762267E}"/>
              </a:ext>
            </a:extLst>
          </p:cNvPr>
          <p:cNvSpPr txBox="1">
            <a:spLocks noChangeArrowheads="1"/>
          </p:cNvSpPr>
          <p:nvPr/>
        </p:nvSpPr>
        <p:spPr bwMode="auto">
          <a:xfrm>
            <a:off x="7597776" y="1597026"/>
            <a:ext cx="12684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#2</a:t>
            </a:r>
          </a:p>
        </p:txBody>
      </p:sp>
    </p:spTree>
  </p:cSld>
  <p:clrMapOvr>
    <a:masterClrMapping/>
  </p:clrMapOvr>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073" name="Picture 1" descr="Screen shot 2013-10-21 at 1.31.19 PM.png">
            <a:extLst>
              <a:ext uri="{FF2B5EF4-FFF2-40B4-BE49-F238E27FC236}">
                <a16:creationId xmlns:a16="http://schemas.microsoft.com/office/drawing/2014/main" id="{0D5521F4-0524-ED44-9388-EA6E503E7D9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74" name="Title 1">
            <a:extLst>
              <a:ext uri="{FF2B5EF4-FFF2-40B4-BE49-F238E27FC236}">
                <a16:creationId xmlns:a16="http://schemas.microsoft.com/office/drawing/2014/main" id="{340F1E1F-5DC9-3242-8073-587618344561}"/>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pic>
        <p:nvPicPr>
          <p:cNvPr id="131075" name="Picture 1" descr="Screen shot 2013-10-21 at 1.31.19 PM.png">
            <a:extLst>
              <a:ext uri="{FF2B5EF4-FFF2-40B4-BE49-F238E27FC236}">
                <a16:creationId xmlns:a16="http://schemas.microsoft.com/office/drawing/2014/main" id="{B2D908C6-1353-0349-BC27-ED99E7D5EC2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31076" name="Straight Connector 6">
            <a:extLst>
              <a:ext uri="{FF2B5EF4-FFF2-40B4-BE49-F238E27FC236}">
                <a16:creationId xmlns:a16="http://schemas.microsoft.com/office/drawing/2014/main" id="{04185493-ED04-724E-AF67-F810EA086CD8}"/>
              </a:ext>
            </a:extLst>
          </p:cNvPr>
          <p:cNvCxnSpPr>
            <a:cxnSpLocks noChangeShapeType="1"/>
          </p:cNvCxnSpPr>
          <p:nvPr/>
        </p:nvCxnSpPr>
        <p:spPr bwMode="auto">
          <a:xfrm flipV="1">
            <a:off x="5159375" y="2947989"/>
            <a:ext cx="966788"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1077" name="Straight Connector 8">
            <a:extLst>
              <a:ext uri="{FF2B5EF4-FFF2-40B4-BE49-F238E27FC236}">
                <a16:creationId xmlns:a16="http://schemas.microsoft.com/office/drawing/2014/main" id="{2B33437F-5C18-8440-BEBC-2A153F90C03D}"/>
              </a:ext>
            </a:extLst>
          </p:cNvPr>
          <p:cNvCxnSpPr>
            <a:cxnSpLocks noChangeShapeType="1"/>
          </p:cNvCxnSpPr>
          <p:nvPr/>
        </p:nvCxnSpPr>
        <p:spPr bwMode="auto">
          <a:xfrm flipV="1">
            <a:off x="1633538" y="5072064"/>
            <a:ext cx="2405062"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1078" name="Straight Connector 9">
            <a:extLst>
              <a:ext uri="{FF2B5EF4-FFF2-40B4-BE49-F238E27FC236}">
                <a16:creationId xmlns:a16="http://schemas.microsoft.com/office/drawing/2014/main" id="{98F9B17F-7F31-2A47-82B1-FD13D8FBC11C}"/>
              </a:ext>
            </a:extLst>
          </p:cNvPr>
          <p:cNvCxnSpPr>
            <a:cxnSpLocks noChangeShapeType="1"/>
          </p:cNvCxnSpPr>
          <p:nvPr/>
        </p:nvCxnSpPr>
        <p:spPr bwMode="auto">
          <a:xfrm flipV="1">
            <a:off x="1644650" y="3451226"/>
            <a:ext cx="0" cy="16430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1079" name="Straight Connector 10">
            <a:extLst>
              <a:ext uri="{FF2B5EF4-FFF2-40B4-BE49-F238E27FC236}">
                <a16:creationId xmlns:a16="http://schemas.microsoft.com/office/drawing/2014/main" id="{BC0D950A-B2FC-F240-A874-D288BDD1EE5C}"/>
              </a:ext>
            </a:extLst>
          </p:cNvPr>
          <p:cNvCxnSpPr>
            <a:cxnSpLocks noChangeShapeType="1"/>
          </p:cNvCxnSpPr>
          <p:nvPr/>
        </p:nvCxnSpPr>
        <p:spPr bwMode="auto">
          <a:xfrm flipV="1">
            <a:off x="6169025" y="3702051"/>
            <a:ext cx="6350" cy="13509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1080" name="Isosceles Triangle 11">
            <a:extLst>
              <a:ext uri="{FF2B5EF4-FFF2-40B4-BE49-F238E27FC236}">
                <a16:creationId xmlns:a16="http://schemas.microsoft.com/office/drawing/2014/main" id="{577F4FC4-120B-F044-B026-FA64DE1A08B2}"/>
              </a:ext>
            </a:extLst>
          </p:cNvPr>
          <p:cNvSpPr>
            <a:spLocks noChangeArrowheads="1"/>
          </p:cNvSpPr>
          <p:nvPr/>
        </p:nvSpPr>
        <p:spPr bwMode="auto">
          <a:xfrm rot="5400000">
            <a:off x="4026694" y="4887119"/>
            <a:ext cx="366712"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1081" name="Oval 12">
            <a:extLst>
              <a:ext uri="{FF2B5EF4-FFF2-40B4-BE49-F238E27FC236}">
                <a16:creationId xmlns:a16="http://schemas.microsoft.com/office/drawing/2014/main" id="{5D1015E1-245A-EF40-B49F-233A6630B710}"/>
              </a:ext>
            </a:extLst>
          </p:cNvPr>
          <p:cNvSpPr>
            <a:spLocks noChangeArrowheads="1"/>
          </p:cNvSpPr>
          <p:nvPr/>
        </p:nvSpPr>
        <p:spPr bwMode="auto">
          <a:xfrm>
            <a:off x="4406901" y="5019676"/>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31082" name="Straight Connector 13">
            <a:extLst>
              <a:ext uri="{FF2B5EF4-FFF2-40B4-BE49-F238E27FC236}">
                <a16:creationId xmlns:a16="http://schemas.microsoft.com/office/drawing/2014/main" id="{C1152D05-CE28-4B49-AE35-F7EB367EC385}"/>
              </a:ext>
            </a:extLst>
          </p:cNvPr>
          <p:cNvCxnSpPr>
            <a:cxnSpLocks noChangeShapeType="1"/>
          </p:cNvCxnSpPr>
          <p:nvPr/>
        </p:nvCxnSpPr>
        <p:spPr bwMode="auto">
          <a:xfrm flipV="1">
            <a:off x="4511676" y="5064125"/>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1083" name="Oval 19">
            <a:extLst>
              <a:ext uri="{FF2B5EF4-FFF2-40B4-BE49-F238E27FC236}">
                <a16:creationId xmlns:a16="http://schemas.microsoft.com/office/drawing/2014/main" id="{842F59DE-57EC-7D4A-83EF-9B703E1A86FA}"/>
              </a:ext>
            </a:extLst>
          </p:cNvPr>
          <p:cNvSpPr>
            <a:spLocks noChangeArrowheads="1"/>
          </p:cNvSpPr>
          <p:nvPr/>
        </p:nvSpPr>
        <p:spPr bwMode="auto">
          <a:xfrm>
            <a:off x="1603376" y="3419476"/>
            <a:ext cx="87313" cy="100013"/>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1084" name="Oval 20">
            <a:extLst>
              <a:ext uri="{FF2B5EF4-FFF2-40B4-BE49-F238E27FC236}">
                <a16:creationId xmlns:a16="http://schemas.microsoft.com/office/drawing/2014/main" id="{1C4FE6B6-C951-D04E-9274-9925BE951FA2}"/>
              </a:ext>
            </a:extLst>
          </p:cNvPr>
          <p:cNvSpPr>
            <a:spLocks noChangeArrowheads="1"/>
          </p:cNvSpPr>
          <p:nvPr/>
        </p:nvSpPr>
        <p:spPr bwMode="auto">
          <a:xfrm>
            <a:off x="6138863" y="366712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1085" name="Rectangle 1">
            <a:extLst>
              <a:ext uri="{FF2B5EF4-FFF2-40B4-BE49-F238E27FC236}">
                <a16:creationId xmlns:a16="http://schemas.microsoft.com/office/drawing/2014/main" id="{12BDD0A8-5A84-C34F-AD86-EE2E7A2FE2CB}"/>
              </a:ext>
            </a:extLst>
          </p:cNvPr>
          <p:cNvSpPr>
            <a:spLocks noChangeArrowheads="1"/>
          </p:cNvSpPr>
          <p:nvPr/>
        </p:nvSpPr>
        <p:spPr bwMode="auto">
          <a:xfrm>
            <a:off x="2874964" y="2406651"/>
            <a:ext cx="815975" cy="2232025"/>
          </a:xfrm>
          <a:prstGeom prst="rect">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1086" name="TextBox 2">
            <a:extLst>
              <a:ext uri="{FF2B5EF4-FFF2-40B4-BE49-F238E27FC236}">
                <a16:creationId xmlns:a16="http://schemas.microsoft.com/office/drawing/2014/main" id="{558D7E68-1390-9842-86F5-EC6B3187BF3C}"/>
              </a:ext>
            </a:extLst>
          </p:cNvPr>
          <p:cNvSpPr txBox="1">
            <a:spLocks noChangeArrowheads="1"/>
          </p:cNvSpPr>
          <p:nvPr/>
        </p:nvSpPr>
        <p:spPr bwMode="auto">
          <a:xfrm>
            <a:off x="2555876" y="5424488"/>
            <a:ext cx="1617663"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This is the </a:t>
            </a:r>
          </a:p>
          <a:p>
            <a:pPr algn="ctr">
              <a:spcBef>
                <a:spcPct val="0"/>
              </a:spcBef>
              <a:buFontTx/>
              <a:buNone/>
            </a:pPr>
            <a:r>
              <a:rPr lang="en-US" altLang="en-US" b="0">
                <a:solidFill>
                  <a:srgbClr val="FF0000"/>
                </a:solidFill>
                <a:latin typeface="Times" pitchFamily="2" charset="0"/>
              </a:rPr>
              <a:t>first “gate” </a:t>
            </a:r>
          </a:p>
        </p:txBody>
      </p:sp>
      <p:sp>
        <p:nvSpPr>
          <p:cNvPr id="131087" name="TextBox 1">
            <a:extLst>
              <a:ext uri="{FF2B5EF4-FFF2-40B4-BE49-F238E27FC236}">
                <a16:creationId xmlns:a16="http://schemas.microsoft.com/office/drawing/2014/main" id="{88F39272-9EEC-4942-AA28-449072CF3229}"/>
              </a:ext>
            </a:extLst>
          </p:cNvPr>
          <p:cNvSpPr txBox="1">
            <a:spLocks noChangeArrowheads="1"/>
          </p:cNvSpPr>
          <p:nvPr/>
        </p:nvSpPr>
        <p:spPr bwMode="auto">
          <a:xfrm>
            <a:off x="3073401" y="1600201"/>
            <a:ext cx="1268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#1</a:t>
            </a:r>
          </a:p>
        </p:txBody>
      </p:sp>
      <p:sp>
        <p:nvSpPr>
          <p:cNvPr id="131088" name="TextBox 1">
            <a:extLst>
              <a:ext uri="{FF2B5EF4-FFF2-40B4-BE49-F238E27FC236}">
                <a16:creationId xmlns:a16="http://schemas.microsoft.com/office/drawing/2014/main" id="{921FF120-DF9F-724F-BF5B-9096F9179A3C}"/>
              </a:ext>
            </a:extLst>
          </p:cNvPr>
          <p:cNvSpPr txBox="1">
            <a:spLocks noChangeArrowheads="1"/>
          </p:cNvSpPr>
          <p:nvPr/>
        </p:nvSpPr>
        <p:spPr bwMode="auto">
          <a:xfrm>
            <a:off x="7597776" y="1597026"/>
            <a:ext cx="12684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#2</a:t>
            </a:r>
          </a:p>
        </p:txBody>
      </p:sp>
    </p:spTree>
  </p:cSld>
  <p:clrMapOvr>
    <a:masterClrMapping/>
  </p:clrMapOvr>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7" name="Picture 1" descr="Screen shot 2013-10-21 at 1.31.19 PM.png">
            <a:extLst>
              <a:ext uri="{FF2B5EF4-FFF2-40B4-BE49-F238E27FC236}">
                <a16:creationId xmlns:a16="http://schemas.microsoft.com/office/drawing/2014/main" id="{01807880-A2B9-FA4B-AF76-5A8CAA168B6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098" name="Title 1">
            <a:extLst>
              <a:ext uri="{FF2B5EF4-FFF2-40B4-BE49-F238E27FC236}">
                <a16:creationId xmlns:a16="http://schemas.microsoft.com/office/drawing/2014/main" id="{98ED4F76-2E9D-2B41-AF98-D3A18FA6B997}"/>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pic>
        <p:nvPicPr>
          <p:cNvPr id="132099" name="Picture 1" descr="Screen shot 2013-10-21 at 1.31.19 PM.png">
            <a:extLst>
              <a:ext uri="{FF2B5EF4-FFF2-40B4-BE49-F238E27FC236}">
                <a16:creationId xmlns:a16="http://schemas.microsoft.com/office/drawing/2014/main" id="{84208304-6F28-854F-A66F-9D9769D4DA3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32100" name="Straight Connector 6">
            <a:extLst>
              <a:ext uri="{FF2B5EF4-FFF2-40B4-BE49-F238E27FC236}">
                <a16:creationId xmlns:a16="http://schemas.microsoft.com/office/drawing/2014/main" id="{52A141F4-8C2D-FA49-AA20-12C09E13C325}"/>
              </a:ext>
            </a:extLst>
          </p:cNvPr>
          <p:cNvCxnSpPr>
            <a:cxnSpLocks noChangeShapeType="1"/>
          </p:cNvCxnSpPr>
          <p:nvPr/>
        </p:nvCxnSpPr>
        <p:spPr bwMode="auto">
          <a:xfrm flipV="1">
            <a:off x="5159375" y="2947989"/>
            <a:ext cx="966788"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2101" name="Straight Connector 8">
            <a:extLst>
              <a:ext uri="{FF2B5EF4-FFF2-40B4-BE49-F238E27FC236}">
                <a16:creationId xmlns:a16="http://schemas.microsoft.com/office/drawing/2014/main" id="{1C3F65AE-3604-BC4A-92CC-C3DD3180E0DC}"/>
              </a:ext>
            </a:extLst>
          </p:cNvPr>
          <p:cNvCxnSpPr>
            <a:cxnSpLocks noChangeShapeType="1"/>
          </p:cNvCxnSpPr>
          <p:nvPr/>
        </p:nvCxnSpPr>
        <p:spPr bwMode="auto">
          <a:xfrm flipV="1">
            <a:off x="1633538" y="5072064"/>
            <a:ext cx="2405062"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2102" name="Straight Connector 9">
            <a:extLst>
              <a:ext uri="{FF2B5EF4-FFF2-40B4-BE49-F238E27FC236}">
                <a16:creationId xmlns:a16="http://schemas.microsoft.com/office/drawing/2014/main" id="{817C5383-3FB0-1F41-9913-EF5EDFCCE137}"/>
              </a:ext>
            </a:extLst>
          </p:cNvPr>
          <p:cNvCxnSpPr>
            <a:cxnSpLocks noChangeShapeType="1"/>
          </p:cNvCxnSpPr>
          <p:nvPr/>
        </p:nvCxnSpPr>
        <p:spPr bwMode="auto">
          <a:xfrm flipV="1">
            <a:off x="1644650" y="3451226"/>
            <a:ext cx="0" cy="16430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2103" name="Straight Connector 10">
            <a:extLst>
              <a:ext uri="{FF2B5EF4-FFF2-40B4-BE49-F238E27FC236}">
                <a16:creationId xmlns:a16="http://schemas.microsoft.com/office/drawing/2014/main" id="{4CBD6EF7-6A32-4E4D-8B47-4EF4B57DEA85}"/>
              </a:ext>
            </a:extLst>
          </p:cNvPr>
          <p:cNvCxnSpPr>
            <a:cxnSpLocks noChangeShapeType="1"/>
          </p:cNvCxnSpPr>
          <p:nvPr/>
        </p:nvCxnSpPr>
        <p:spPr bwMode="auto">
          <a:xfrm flipV="1">
            <a:off x="6169025" y="3702051"/>
            <a:ext cx="6350" cy="13509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2104" name="Isosceles Triangle 11">
            <a:extLst>
              <a:ext uri="{FF2B5EF4-FFF2-40B4-BE49-F238E27FC236}">
                <a16:creationId xmlns:a16="http://schemas.microsoft.com/office/drawing/2014/main" id="{713B6B4E-6F25-224D-9E0D-6DF518405803}"/>
              </a:ext>
            </a:extLst>
          </p:cNvPr>
          <p:cNvSpPr>
            <a:spLocks noChangeArrowheads="1"/>
          </p:cNvSpPr>
          <p:nvPr/>
        </p:nvSpPr>
        <p:spPr bwMode="auto">
          <a:xfrm rot="5400000">
            <a:off x="4026694" y="4887119"/>
            <a:ext cx="366712"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2105" name="Oval 12">
            <a:extLst>
              <a:ext uri="{FF2B5EF4-FFF2-40B4-BE49-F238E27FC236}">
                <a16:creationId xmlns:a16="http://schemas.microsoft.com/office/drawing/2014/main" id="{67686364-DABC-B94A-88CA-BED8A7E628EC}"/>
              </a:ext>
            </a:extLst>
          </p:cNvPr>
          <p:cNvSpPr>
            <a:spLocks noChangeArrowheads="1"/>
          </p:cNvSpPr>
          <p:nvPr/>
        </p:nvSpPr>
        <p:spPr bwMode="auto">
          <a:xfrm>
            <a:off x="4406901" y="5019676"/>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32106" name="Straight Connector 13">
            <a:extLst>
              <a:ext uri="{FF2B5EF4-FFF2-40B4-BE49-F238E27FC236}">
                <a16:creationId xmlns:a16="http://schemas.microsoft.com/office/drawing/2014/main" id="{04003EFD-62EF-C14E-9C99-3FFE089475B0}"/>
              </a:ext>
            </a:extLst>
          </p:cNvPr>
          <p:cNvCxnSpPr>
            <a:cxnSpLocks noChangeShapeType="1"/>
          </p:cNvCxnSpPr>
          <p:nvPr/>
        </p:nvCxnSpPr>
        <p:spPr bwMode="auto">
          <a:xfrm flipV="1">
            <a:off x="4511676" y="5064125"/>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2107" name="Oval 19">
            <a:extLst>
              <a:ext uri="{FF2B5EF4-FFF2-40B4-BE49-F238E27FC236}">
                <a16:creationId xmlns:a16="http://schemas.microsoft.com/office/drawing/2014/main" id="{13E30643-01F8-5347-A33E-1FE97319A229}"/>
              </a:ext>
            </a:extLst>
          </p:cNvPr>
          <p:cNvSpPr>
            <a:spLocks noChangeArrowheads="1"/>
          </p:cNvSpPr>
          <p:nvPr/>
        </p:nvSpPr>
        <p:spPr bwMode="auto">
          <a:xfrm>
            <a:off x="1603376" y="3419476"/>
            <a:ext cx="87313" cy="100013"/>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2108" name="Oval 20">
            <a:extLst>
              <a:ext uri="{FF2B5EF4-FFF2-40B4-BE49-F238E27FC236}">
                <a16:creationId xmlns:a16="http://schemas.microsoft.com/office/drawing/2014/main" id="{E1E1EF0D-BC17-FF49-BA43-D88B1E1D1729}"/>
              </a:ext>
            </a:extLst>
          </p:cNvPr>
          <p:cNvSpPr>
            <a:spLocks noChangeArrowheads="1"/>
          </p:cNvSpPr>
          <p:nvPr/>
        </p:nvSpPr>
        <p:spPr bwMode="auto">
          <a:xfrm>
            <a:off x="6138863" y="366712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2109" name="Rectangle 1">
            <a:extLst>
              <a:ext uri="{FF2B5EF4-FFF2-40B4-BE49-F238E27FC236}">
                <a16:creationId xmlns:a16="http://schemas.microsoft.com/office/drawing/2014/main" id="{C7C1439A-1652-6B4E-A372-888555552559}"/>
              </a:ext>
            </a:extLst>
          </p:cNvPr>
          <p:cNvSpPr>
            <a:spLocks noChangeArrowheads="1"/>
          </p:cNvSpPr>
          <p:nvPr/>
        </p:nvSpPr>
        <p:spPr bwMode="auto">
          <a:xfrm>
            <a:off x="3657601" y="2406651"/>
            <a:ext cx="1450975" cy="2232025"/>
          </a:xfrm>
          <a:prstGeom prst="rect">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2110" name="TextBox 2">
            <a:extLst>
              <a:ext uri="{FF2B5EF4-FFF2-40B4-BE49-F238E27FC236}">
                <a16:creationId xmlns:a16="http://schemas.microsoft.com/office/drawing/2014/main" id="{32D81D92-2E12-BC46-B08A-ED9032EA65B7}"/>
              </a:ext>
            </a:extLst>
          </p:cNvPr>
          <p:cNvSpPr txBox="1">
            <a:spLocks noChangeArrowheads="1"/>
          </p:cNvSpPr>
          <p:nvPr/>
        </p:nvSpPr>
        <p:spPr bwMode="auto">
          <a:xfrm>
            <a:off x="3468688" y="5424488"/>
            <a:ext cx="1808162"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This is the </a:t>
            </a:r>
          </a:p>
          <a:p>
            <a:pPr algn="ctr">
              <a:spcBef>
                <a:spcPct val="0"/>
              </a:spcBef>
              <a:buFontTx/>
              <a:buNone/>
            </a:pPr>
            <a:r>
              <a:rPr lang="en-US" altLang="en-US" b="0">
                <a:solidFill>
                  <a:srgbClr val="FF0000"/>
                </a:solidFill>
                <a:latin typeface="Times" pitchFamily="2" charset="0"/>
              </a:rPr>
              <a:t>first “snake” </a:t>
            </a:r>
          </a:p>
        </p:txBody>
      </p:sp>
      <p:sp>
        <p:nvSpPr>
          <p:cNvPr id="132111" name="TextBox 1">
            <a:extLst>
              <a:ext uri="{FF2B5EF4-FFF2-40B4-BE49-F238E27FC236}">
                <a16:creationId xmlns:a16="http://schemas.microsoft.com/office/drawing/2014/main" id="{273FC438-5504-9C4C-9650-12FE55F5621E}"/>
              </a:ext>
            </a:extLst>
          </p:cNvPr>
          <p:cNvSpPr txBox="1">
            <a:spLocks noChangeArrowheads="1"/>
          </p:cNvSpPr>
          <p:nvPr/>
        </p:nvSpPr>
        <p:spPr bwMode="auto">
          <a:xfrm>
            <a:off x="3073401" y="1600201"/>
            <a:ext cx="1268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#1</a:t>
            </a:r>
          </a:p>
        </p:txBody>
      </p:sp>
      <p:sp>
        <p:nvSpPr>
          <p:cNvPr id="132112" name="TextBox 1">
            <a:extLst>
              <a:ext uri="{FF2B5EF4-FFF2-40B4-BE49-F238E27FC236}">
                <a16:creationId xmlns:a16="http://schemas.microsoft.com/office/drawing/2014/main" id="{1CB3E887-98DD-7940-83CE-BE120DE8EC9E}"/>
              </a:ext>
            </a:extLst>
          </p:cNvPr>
          <p:cNvSpPr txBox="1">
            <a:spLocks noChangeArrowheads="1"/>
          </p:cNvSpPr>
          <p:nvPr/>
        </p:nvSpPr>
        <p:spPr bwMode="auto">
          <a:xfrm>
            <a:off x="7597776" y="1597026"/>
            <a:ext cx="12684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#2</a:t>
            </a:r>
          </a:p>
        </p:txBody>
      </p:sp>
    </p:spTree>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1" name="Picture 1" descr="Screen shot 2013-10-21 at 1.31.19 PM.png">
            <a:extLst>
              <a:ext uri="{FF2B5EF4-FFF2-40B4-BE49-F238E27FC236}">
                <a16:creationId xmlns:a16="http://schemas.microsoft.com/office/drawing/2014/main" id="{21D6DFE9-C2E4-5F40-9934-77F38F09EB4B}"/>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22" name="Title 1">
            <a:extLst>
              <a:ext uri="{FF2B5EF4-FFF2-40B4-BE49-F238E27FC236}">
                <a16:creationId xmlns:a16="http://schemas.microsoft.com/office/drawing/2014/main" id="{835712E0-0DE6-374D-A538-22FC5AF6901B}"/>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pic>
        <p:nvPicPr>
          <p:cNvPr id="133123" name="Picture 1" descr="Screen shot 2013-10-21 at 1.31.19 PM.png">
            <a:extLst>
              <a:ext uri="{FF2B5EF4-FFF2-40B4-BE49-F238E27FC236}">
                <a16:creationId xmlns:a16="http://schemas.microsoft.com/office/drawing/2014/main" id="{12926DFE-9610-024D-BF63-524CAFB45AF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33124" name="Straight Connector 6">
            <a:extLst>
              <a:ext uri="{FF2B5EF4-FFF2-40B4-BE49-F238E27FC236}">
                <a16:creationId xmlns:a16="http://schemas.microsoft.com/office/drawing/2014/main" id="{164D45C8-1DDB-B946-B700-7DB213945EDE}"/>
              </a:ext>
            </a:extLst>
          </p:cNvPr>
          <p:cNvCxnSpPr>
            <a:cxnSpLocks noChangeShapeType="1"/>
          </p:cNvCxnSpPr>
          <p:nvPr/>
        </p:nvCxnSpPr>
        <p:spPr bwMode="auto">
          <a:xfrm flipV="1">
            <a:off x="5159375" y="2947989"/>
            <a:ext cx="966788"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3125" name="Straight Connector 8">
            <a:extLst>
              <a:ext uri="{FF2B5EF4-FFF2-40B4-BE49-F238E27FC236}">
                <a16:creationId xmlns:a16="http://schemas.microsoft.com/office/drawing/2014/main" id="{5CA87331-7D0C-E946-B0C5-D4BFA2FFC55F}"/>
              </a:ext>
            </a:extLst>
          </p:cNvPr>
          <p:cNvCxnSpPr>
            <a:cxnSpLocks noChangeShapeType="1"/>
          </p:cNvCxnSpPr>
          <p:nvPr/>
        </p:nvCxnSpPr>
        <p:spPr bwMode="auto">
          <a:xfrm flipV="1">
            <a:off x="1633538" y="5072064"/>
            <a:ext cx="2405062"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3126" name="Straight Connector 9">
            <a:extLst>
              <a:ext uri="{FF2B5EF4-FFF2-40B4-BE49-F238E27FC236}">
                <a16:creationId xmlns:a16="http://schemas.microsoft.com/office/drawing/2014/main" id="{CFC9C32F-28AE-F34E-A141-4A765666A59D}"/>
              </a:ext>
            </a:extLst>
          </p:cNvPr>
          <p:cNvCxnSpPr>
            <a:cxnSpLocks noChangeShapeType="1"/>
          </p:cNvCxnSpPr>
          <p:nvPr/>
        </p:nvCxnSpPr>
        <p:spPr bwMode="auto">
          <a:xfrm flipV="1">
            <a:off x="1644650" y="3451226"/>
            <a:ext cx="0" cy="16430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3127" name="Straight Connector 10">
            <a:extLst>
              <a:ext uri="{FF2B5EF4-FFF2-40B4-BE49-F238E27FC236}">
                <a16:creationId xmlns:a16="http://schemas.microsoft.com/office/drawing/2014/main" id="{D62AD8AC-FD93-D14D-BFAC-389BC7C9A08C}"/>
              </a:ext>
            </a:extLst>
          </p:cNvPr>
          <p:cNvCxnSpPr>
            <a:cxnSpLocks noChangeShapeType="1"/>
          </p:cNvCxnSpPr>
          <p:nvPr/>
        </p:nvCxnSpPr>
        <p:spPr bwMode="auto">
          <a:xfrm flipV="1">
            <a:off x="6169025" y="3702051"/>
            <a:ext cx="6350" cy="13509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3128" name="Isosceles Triangle 11">
            <a:extLst>
              <a:ext uri="{FF2B5EF4-FFF2-40B4-BE49-F238E27FC236}">
                <a16:creationId xmlns:a16="http://schemas.microsoft.com/office/drawing/2014/main" id="{12EBD0F5-EB44-AA4D-AF14-CB7CC833B65D}"/>
              </a:ext>
            </a:extLst>
          </p:cNvPr>
          <p:cNvSpPr>
            <a:spLocks noChangeArrowheads="1"/>
          </p:cNvSpPr>
          <p:nvPr/>
        </p:nvSpPr>
        <p:spPr bwMode="auto">
          <a:xfrm rot="5400000">
            <a:off x="4026694" y="4887119"/>
            <a:ext cx="366712"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3129" name="Oval 12">
            <a:extLst>
              <a:ext uri="{FF2B5EF4-FFF2-40B4-BE49-F238E27FC236}">
                <a16:creationId xmlns:a16="http://schemas.microsoft.com/office/drawing/2014/main" id="{F8129B92-BFA1-F949-9242-4DE89A8BE457}"/>
              </a:ext>
            </a:extLst>
          </p:cNvPr>
          <p:cNvSpPr>
            <a:spLocks noChangeArrowheads="1"/>
          </p:cNvSpPr>
          <p:nvPr/>
        </p:nvSpPr>
        <p:spPr bwMode="auto">
          <a:xfrm>
            <a:off x="4406901" y="5019676"/>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33130" name="Straight Connector 13">
            <a:extLst>
              <a:ext uri="{FF2B5EF4-FFF2-40B4-BE49-F238E27FC236}">
                <a16:creationId xmlns:a16="http://schemas.microsoft.com/office/drawing/2014/main" id="{094948CE-56A4-5B4A-9E86-C8B9420D08FE}"/>
              </a:ext>
            </a:extLst>
          </p:cNvPr>
          <p:cNvCxnSpPr>
            <a:cxnSpLocks noChangeShapeType="1"/>
          </p:cNvCxnSpPr>
          <p:nvPr/>
        </p:nvCxnSpPr>
        <p:spPr bwMode="auto">
          <a:xfrm flipV="1">
            <a:off x="4511676" y="5064125"/>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3131" name="Oval 19">
            <a:extLst>
              <a:ext uri="{FF2B5EF4-FFF2-40B4-BE49-F238E27FC236}">
                <a16:creationId xmlns:a16="http://schemas.microsoft.com/office/drawing/2014/main" id="{39413F86-5FF6-3741-96EB-F5D39909EDBD}"/>
              </a:ext>
            </a:extLst>
          </p:cNvPr>
          <p:cNvSpPr>
            <a:spLocks noChangeArrowheads="1"/>
          </p:cNvSpPr>
          <p:nvPr/>
        </p:nvSpPr>
        <p:spPr bwMode="auto">
          <a:xfrm>
            <a:off x="1603376" y="3419476"/>
            <a:ext cx="87313" cy="100013"/>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3132" name="Oval 20">
            <a:extLst>
              <a:ext uri="{FF2B5EF4-FFF2-40B4-BE49-F238E27FC236}">
                <a16:creationId xmlns:a16="http://schemas.microsoft.com/office/drawing/2014/main" id="{753B9684-6EDB-064F-9802-0C294B220396}"/>
              </a:ext>
            </a:extLst>
          </p:cNvPr>
          <p:cNvSpPr>
            <a:spLocks noChangeArrowheads="1"/>
          </p:cNvSpPr>
          <p:nvPr/>
        </p:nvSpPr>
        <p:spPr bwMode="auto">
          <a:xfrm>
            <a:off x="6138863" y="366712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3133" name="Rectangle 1">
            <a:extLst>
              <a:ext uri="{FF2B5EF4-FFF2-40B4-BE49-F238E27FC236}">
                <a16:creationId xmlns:a16="http://schemas.microsoft.com/office/drawing/2014/main" id="{13F3AB3D-5B04-AD4D-92C0-757F309561A4}"/>
              </a:ext>
            </a:extLst>
          </p:cNvPr>
          <p:cNvSpPr>
            <a:spLocks noChangeArrowheads="1"/>
          </p:cNvSpPr>
          <p:nvPr/>
        </p:nvSpPr>
        <p:spPr bwMode="auto">
          <a:xfrm>
            <a:off x="7421564" y="2590801"/>
            <a:ext cx="815975" cy="2232025"/>
          </a:xfrm>
          <a:prstGeom prst="rect">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3134" name="TextBox 2">
            <a:extLst>
              <a:ext uri="{FF2B5EF4-FFF2-40B4-BE49-F238E27FC236}">
                <a16:creationId xmlns:a16="http://schemas.microsoft.com/office/drawing/2014/main" id="{012CEC98-B55E-F245-9B63-DD7E700FEDA2}"/>
              </a:ext>
            </a:extLst>
          </p:cNvPr>
          <p:cNvSpPr txBox="1">
            <a:spLocks noChangeArrowheads="1"/>
          </p:cNvSpPr>
          <p:nvPr/>
        </p:nvSpPr>
        <p:spPr bwMode="auto">
          <a:xfrm>
            <a:off x="6889750" y="5424488"/>
            <a:ext cx="1976438"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This is the </a:t>
            </a:r>
          </a:p>
          <a:p>
            <a:pPr algn="ctr">
              <a:spcBef>
                <a:spcPct val="0"/>
              </a:spcBef>
              <a:buFontTx/>
              <a:buNone/>
            </a:pPr>
            <a:r>
              <a:rPr lang="en-US" altLang="en-US" b="0">
                <a:solidFill>
                  <a:srgbClr val="FF0000"/>
                </a:solidFill>
                <a:latin typeface="Times" pitchFamily="2" charset="0"/>
              </a:rPr>
              <a:t>second “gate” </a:t>
            </a:r>
          </a:p>
        </p:txBody>
      </p:sp>
      <p:sp>
        <p:nvSpPr>
          <p:cNvPr id="133135" name="TextBox 1">
            <a:extLst>
              <a:ext uri="{FF2B5EF4-FFF2-40B4-BE49-F238E27FC236}">
                <a16:creationId xmlns:a16="http://schemas.microsoft.com/office/drawing/2014/main" id="{119E46C9-00BA-A642-951B-109FFEEA34B2}"/>
              </a:ext>
            </a:extLst>
          </p:cNvPr>
          <p:cNvSpPr txBox="1">
            <a:spLocks noChangeArrowheads="1"/>
          </p:cNvSpPr>
          <p:nvPr/>
        </p:nvSpPr>
        <p:spPr bwMode="auto">
          <a:xfrm>
            <a:off x="3073401" y="1600201"/>
            <a:ext cx="1268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#1</a:t>
            </a:r>
          </a:p>
        </p:txBody>
      </p:sp>
      <p:sp>
        <p:nvSpPr>
          <p:cNvPr id="133136" name="TextBox 1">
            <a:extLst>
              <a:ext uri="{FF2B5EF4-FFF2-40B4-BE49-F238E27FC236}">
                <a16:creationId xmlns:a16="http://schemas.microsoft.com/office/drawing/2014/main" id="{ED52BA8B-3180-2449-8712-010CFAE7BAE3}"/>
              </a:ext>
            </a:extLst>
          </p:cNvPr>
          <p:cNvSpPr txBox="1">
            <a:spLocks noChangeArrowheads="1"/>
          </p:cNvSpPr>
          <p:nvPr/>
        </p:nvSpPr>
        <p:spPr bwMode="auto">
          <a:xfrm>
            <a:off x="7597776" y="1597026"/>
            <a:ext cx="12684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#2</a:t>
            </a:r>
          </a:p>
        </p:txBody>
      </p:sp>
    </p:spTree>
  </p:cSld>
  <p:clrMapOvr>
    <a:masterClrMapping/>
  </p:clrMapOvr>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4145" name="Picture 1" descr="Screen shot 2013-10-21 at 1.31.19 PM.png">
            <a:extLst>
              <a:ext uri="{FF2B5EF4-FFF2-40B4-BE49-F238E27FC236}">
                <a16:creationId xmlns:a16="http://schemas.microsoft.com/office/drawing/2014/main" id="{1D05FFE4-5C64-C74B-B1D1-29C0E686AFE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146" name="Title 1">
            <a:extLst>
              <a:ext uri="{FF2B5EF4-FFF2-40B4-BE49-F238E27FC236}">
                <a16:creationId xmlns:a16="http://schemas.microsoft.com/office/drawing/2014/main" id="{1184144E-2867-CC4A-8255-C0B7B53F30BE}"/>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pic>
        <p:nvPicPr>
          <p:cNvPr id="134147" name="Picture 1" descr="Screen shot 2013-10-21 at 1.31.19 PM.png">
            <a:extLst>
              <a:ext uri="{FF2B5EF4-FFF2-40B4-BE49-F238E27FC236}">
                <a16:creationId xmlns:a16="http://schemas.microsoft.com/office/drawing/2014/main" id="{5EBE2A46-642E-F540-BD66-E218F59228D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34148" name="Straight Connector 6">
            <a:extLst>
              <a:ext uri="{FF2B5EF4-FFF2-40B4-BE49-F238E27FC236}">
                <a16:creationId xmlns:a16="http://schemas.microsoft.com/office/drawing/2014/main" id="{1DA67ED5-6867-9446-91DE-36D2F90AD408}"/>
              </a:ext>
            </a:extLst>
          </p:cNvPr>
          <p:cNvCxnSpPr>
            <a:cxnSpLocks noChangeShapeType="1"/>
          </p:cNvCxnSpPr>
          <p:nvPr/>
        </p:nvCxnSpPr>
        <p:spPr bwMode="auto">
          <a:xfrm flipV="1">
            <a:off x="5159375" y="2947989"/>
            <a:ext cx="966788"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4149" name="Straight Connector 8">
            <a:extLst>
              <a:ext uri="{FF2B5EF4-FFF2-40B4-BE49-F238E27FC236}">
                <a16:creationId xmlns:a16="http://schemas.microsoft.com/office/drawing/2014/main" id="{0E096F42-BE83-4A4D-8F62-C573FADA76D7}"/>
              </a:ext>
            </a:extLst>
          </p:cNvPr>
          <p:cNvCxnSpPr>
            <a:cxnSpLocks noChangeShapeType="1"/>
          </p:cNvCxnSpPr>
          <p:nvPr/>
        </p:nvCxnSpPr>
        <p:spPr bwMode="auto">
          <a:xfrm flipV="1">
            <a:off x="1633538" y="5072064"/>
            <a:ext cx="2405062"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4150" name="Straight Connector 9">
            <a:extLst>
              <a:ext uri="{FF2B5EF4-FFF2-40B4-BE49-F238E27FC236}">
                <a16:creationId xmlns:a16="http://schemas.microsoft.com/office/drawing/2014/main" id="{FD5D4148-ACD4-E64B-B4D3-AC06676C0963}"/>
              </a:ext>
            </a:extLst>
          </p:cNvPr>
          <p:cNvCxnSpPr>
            <a:cxnSpLocks noChangeShapeType="1"/>
          </p:cNvCxnSpPr>
          <p:nvPr/>
        </p:nvCxnSpPr>
        <p:spPr bwMode="auto">
          <a:xfrm flipV="1">
            <a:off x="1644650" y="3451226"/>
            <a:ext cx="0" cy="16430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4151" name="Straight Connector 10">
            <a:extLst>
              <a:ext uri="{FF2B5EF4-FFF2-40B4-BE49-F238E27FC236}">
                <a16:creationId xmlns:a16="http://schemas.microsoft.com/office/drawing/2014/main" id="{46828024-8D1E-8442-9815-6970CEB7754E}"/>
              </a:ext>
            </a:extLst>
          </p:cNvPr>
          <p:cNvCxnSpPr>
            <a:cxnSpLocks noChangeShapeType="1"/>
          </p:cNvCxnSpPr>
          <p:nvPr/>
        </p:nvCxnSpPr>
        <p:spPr bwMode="auto">
          <a:xfrm flipV="1">
            <a:off x="6169025" y="3702051"/>
            <a:ext cx="6350" cy="13509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4152" name="Isosceles Triangle 11">
            <a:extLst>
              <a:ext uri="{FF2B5EF4-FFF2-40B4-BE49-F238E27FC236}">
                <a16:creationId xmlns:a16="http://schemas.microsoft.com/office/drawing/2014/main" id="{92CFA227-338C-9B4D-8907-5FC73320D3D6}"/>
              </a:ext>
            </a:extLst>
          </p:cNvPr>
          <p:cNvSpPr>
            <a:spLocks noChangeArrowheads="1"/>
          </p:cNvSpPr>
          <p:nvPr/>
        </p:nvSpPr>
        <p:spPr bwMode="auto">
          <a:xfrm rot="5400000">
            <a:off x="4026694" y="4887119"/>
            <a:ext cx="366712"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4153" name="Oval 12">
            <a:extLst>
              <a:ext uri="{FF2B5EF4-FFF2-40B4-BE49-F238E27FC236}">
                <a16:creationId xmlns:a16="http://schemas.microsoft.com/office/drawing/2014/main" id="{39EA494A-C508-9349-938A-A0B2F03500F0}"/>
              </a:ext>
            </a:extLst>
          </p:cNvPr>
          <p:cNvSpPr>
            <a:spLocks noChangeArrowheads="1"/>
          </p:cNvSpPr>
          <p:nvPr/>
        </p:nvSpPr>
        <p:spPr bwMode="auto">
          <a:xfrm>
            <a:off x="4406901" y="5019676"/>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34154" name="Straight Connector 13">
            <a:extLst>
              <a:ext uri="{FF2B5EF4-FFF2-40B4-BE49-F238E27FC236}">
                <a16:creationId xmlns:a16="http://schemas.microsoft.com/office/drawing/2014/main" id="{D3F6C63D-F861-C745-B940-0E9745DE39B7}"/>
              </a:ext>
            </a:extLst>
          </p:cNvPr>
          <p:cNvCxnSpPr>
            <a:cxnSpLocks noChangeShapeType="1"/>
          </p:cNvCxnSpPr>
          <p:nvPr/>
        </p:nvCxnSpPr>
        <p:spPr bwMode="auto">
          <a:xfrm flipV="1">
            <a:off x="4511676" y="5064125"/>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4155" name="Oval 19">
            <a:extLst>
              <a:ext uri="{FF2B5EF4-FFF2-40B4-BE49-F238E27FC236}">
                <a16:creationId xmlns:a16="http://schemas.microsoft.com/office/drawing/2014/main" id="{A18AE1A5-7B1A-E648-AA03-A4629F8F7768}"/>
              </a:ext>
            </a:extLst>
          </p:cNvPr>
          <p:cNvSpPr>
            <a:spLocks noChangeArrowheads="1"/>
          </p:cNvSpPr>
          <p:nvPr/>
        </p:nvSpPr>
        <p:spPr bwMode="auto">
          <a:xfrm>
            <a:off x="1603376" y="3419476"/>
            <a:ext cx="87313" cy="100013"/>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4156" name="Oval 20">
            <a:extLst>
              <a:ext uri="{FF2B5EF4-FFF2-40B4-BE49-F238E27FC236}">
                <a16:creationId xmlns:a16="http://schemas.microsoft.com/office/drawing/2014/main" id="{19D98A93-26C6-FE44-BDFE-3DFF101B33E1}"/>
              </a:ext>
            </a:extLst>
          </p:cNvPr>
          <p:cNvSpPr>
            <a:spLocks noChangeArrowheads="1"/>
          </p:cNvSpPr>
          <p:nvPr/>
        </p:nvSpPr>
        <p:spPr bwMode="auto">
          <a:xfrm>
            <a:off x="6138863" y="366712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4157" name="Rectangle 1">
            <a:extLst>
              <a:ext uri="{FF2B5EF4-FFF2-40B4-BE49-F238E27FC236}">
                <a16:creationId xmlns:a16="http://schemas.microsoft.com/office/drawing/2014/main" id="{813DFB1D-E06C-7A46-97BF-AFFE353908EB}"/>
              </a:ext>
            </a:extLst>
          </p:cNvPr>
          <p:cNvSpPr>
            <a:spLocks noChangeArrowheads="1"/>
          </p:cNvSpPr>
          <p:nvPr/>
        </p:nvSpPr>
        <p:spPr bwMode="auto">
          <a:xfrm>
            <a:off x="8210551" y="2644776"/>
            <a:ext cx="1450975" cy="2232025"/>
          </a:xfrm>
          <a:prstGeom prst="rect">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4158" name="TextBox 2">
            <a:extLst>
              <a:ext uri="{FF2B5EF4-FFF2-40B4-BE49-F238E27FC236}">
                <a16:creationId xmlns:a16="http://schemas.microsoft.com/office/drawing/2014/main" id="{28165A51-1707-524A-9560-828D59D372C1}"/>
              </a:ext>
            </a:extLst>
          </p:cNvPr>
          <p:cNvSpPr txBox="1">
            <a:spLocks noChangeArrowheads="1"/>
          </p:cNvSpPr>
          <p:nvPr/>
        </p:nvSpPr>
        <p:spPr bwMode="auto">
          <a:xfrm>
            <a:off x="7843838" y="5424488"/>
            <a:ext cx="216535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This is the </a:t>
            </a:r>
          </a:p>
          <a:p>
            <a:pPr algn="ctr">
              <a:spcBef>
                <a:spcPct val="0"/>
              </a:spcBef>
              <a:buFontTx/>
              <a:buNone/>
            </a:pPr>
            <a:r>
              <a:rPr lang="en-US" altLang="en-US" b="0">
                <a:solidFill>
                  <a:srgbClr val="FF0000"/>
                </a:solidFill>
                <a:latin typeface="Times" pitchFamily="2" charset="0"/>
              </a:rPr>
              <a:t>second “snake” </a:t>
            </a:r>
          </a:p>
        </p:txBody>
      </p:sp>
      <p:sp>
        <p:nvSpPr>
          <p:cNvPr id="134159" name="TextBox 1">
            <a:extLst>
              <a:ext uri="{FF2B5EF4-FFF2-40B4-BE49-F238E27FC236}">
                <a16:creationId xmlns:a16="http://schemas.microsoft.com/office/drawing/2014/main" id="{94774FA7-112F-A840-9652-BBAAE5C1AF9A}"/>
              </a:ext>
            </a:extLst>
          </p:cNvPr>
          <p:cNvSpPr txBox="1">
            <a:spLocks noChangeArrowheads="1"/>
          </p:cNvSpPr>
          <p:nvPr/>
        </p:nvSpPr>
        <p:spPr bwMode="auto">
          <a:xfrm>
            <a:off x="3073401" y="1600201"/>
            <a:ext cx="1268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#1</a:t>
            </a:r>
          </a:p>
        </p:txBody>
      </p:sp>
      <p:sp>
        <p:nvSpPr>
          <p:cNvPr id="134160" name="TextBox 1">
            <a:extLst>
              <a:ext uri="{FF2B5EF4-FFF2-40B4-BE49-F238E27FC236}">
                <a16:creationId xmlns:a16="http://schemas.microsoft.com/office/drawing/2014/main" id="{9E0531A7-4B04-FE46-84F8-E847A8CA0FC9}"/>
              </a:ext>
            </a:extLst>
          </p:cNvPr>
          <p:cNvSpPr txBox="1">
            <a:spLocks noChangeArrowheads="1"/>
          </p:cNvSpPr>
          <p:nvPr/>
        </p:nvSpPr>
        <p:spPr bwMode="auto">
          <a:xfrm>
            <a:off x="7597776" y="1597026"/>
            <a:ext cx="12684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#2</a:t>
            </a:r>
          </a:p>
        </p:txBody>
      </p:sp>
    </p:spTree>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5169" name="Picture 1" descr="Screen shot 2013-10-21 at 1.31.19 PM.png">
            <a:extLst>
              <a:ext uri="{FF2B5EF4-FFF2-40B4-BE49-F238E27FC236}">
                <a16:creationId xmlns:a16="http://schemas.microsoft.com/office/drawing/2014/main" id="{C79E9913-E6C9-6C48-A326-693836108A4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0" name="Title 1">
            <a:extLst>
              <a:ext uri="{FF2B5EF4-FFF2-40B4-BE49-F238E27FC236}">
                <a16:creationId xmlns:a16="http://schemas.microsoft.com/office/drawing/2014/main" id="{61A215E1-4A68-1448-AF3B-1D80D6D50E66}"/>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pic>
        <p:nvPicPr>
          <p:cNvPr id="135171" name="Picture 1" descr="Screen shot 2013-10-21 at 1.31.19 PM.png">
            <a:extLst>
              <a:ext uri="{FF2B5EF4-FFF2-40B4-BE49-F238E27FC236}">
                <a16:creationId xmlns:a16="http://schemas.microsoft.com/office/drawing/2014/main" id="{FBC95093-9E6A-D64C-A55D-3530919EA184}"/>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35172" name="Straight Connector 6">
            <a:extLst>
              <a:ext uri="{FF2B5EF4-FFF2-40B4-BE49-F238E27FC236}">
                <a16:creationId xmlns:a16="http://schemas.microsoft.com/office/drawing/2014/main" id="{C88AAA79-4E28-084D-A313-8CBBCA1FFC94}"/>
              </a:ext>
            </a:extLst>
          </p:cNvPr>
          <p:cNvCxnSpPr>
            <a:cxnSpLocks noChangeShapeType="1"/>
          </p:cNvCxnSpPr>
          <p:nvPr/>
        </p:nvCxnSpPr>
        <p:spPr bwMode="auto">
          <a:xfrm flipV="1">
            <a:off x="5159375" y="2947989"/>
            <a:ext cx="966788"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5173" name="Straight Connector 8">
            <a:extLst>
              <a:ext uri="{FF2B5EF4-FFF2-40B4-BE49-F238E27FC236}">
                <a16:creationId xmlns:a16="http://schemas.microsoft.com/office/drawing/2014/main" id="{20614B52-6765-DC41-A158-38BC4523DED9}"/>
              </a:ext>
            </a:extLst>
          </p:cNvPr>
          <p:cNvCxnSpPr>
            <a:cxnSpLocks noChangeShapeType="1"/>
          </p:cNvCxnSpPr>
          <p:nvPr/>
        </p:nvCxnSpPr>
        <p:spPr bwMode="auto">
          <a:xfrm flipV="1">
            <a:off x="1633538" y="5072064"/>
            <a:ext cx="2405062"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5174" name="Straight Connector 9">
            <a:extLst>
              <a:ext uri="{FF2B5EF4-FFF2-40B4-BE49-F238E27FC236}">
                <a16:creationId xmlns:a16="http://schemas.microsoft.com/office/drawing/2014/main" id="{FEB128BC-E9EB-934C-B915-E8A05DB38190}"/>
              </a:ext>
            </a:extLst>
          </p:cNvPr>
          <p:cNvCxnSpPr>
            <a:cxnSpLocks noChangeShapeType="1"/>
          </p:cNvCxnSpPr>
          <p:nvPr/>
        </p:nvCxnSpPr>
        <p:spPr bwMode="auto">
          <a:xfrm flipV="1">
            <a:off x="1644650" y="3451226"/>
            <a:ext cx="0" cy="16430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5175" name="Straight Connector 10">
            <a:extLst>
              <a:ext uri="{FF2B5EF4-FFF2-40B4-BE49-F238E27FC236}">
                <a16:creationId xmlns:a16="http://schemas.microsoft.com/office/drawing/2014/main" id="{06D1D45B-B169-1142-8153-497308E30426}"/>
              </a:ext>
            </a:extLst>
          </p:cNvPr>
          <p:cNvCxnSpPr>
            <a:cxnSpLocks noChangeShapeType="1"/>
          </p:cNvCxnSpPr>
          <p:nvPr/>
        </p:nvCxnSpPr>
        <p:spPr bwMode="auto">
          <a:xfrm flipV="1">
            <a:off x="6169025" y="3702051"/>
            <a:ext cx="6350" cy="13509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5176" name="Isosceles Triangle 11">
            <a:extLst>
              <a:ext uri="{FF2B5EF4-FFF2-40B4-BE49-F238E27FC236}">
                <a16:creationId xmlns:a16="http://schemas.microsoft.com/office/drawing/2014/main" id="{31321EEA-29CC-6945-AAE3-7F7461A7464B}"/>
              </a:ext>
            </a:extLst>
          </p:cNvPr>
          <p:cNvSpPr>
            <a:spLocks noChangeArrowheads="1"/>
          </p:cNvSpPr>
          <p:nvPr/>
        </p:nvSpPr>
        <p:spPr bwMode="auto">
          <a:xfrm rot="5400000">
            <a:off x="4026694" y="4887119"/>
            <a:ext cx="366712"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5177" name="Oval 12">
            <a:extLst>
              <a:ext uri="{FF2B5EF4-FFF2-40B4-BE49-F238E27FC236}">
                <a16:creationId xmlns:a16="http://schemas.microsoft.com/office/drawing/2014/main" id="{9812C040-D387-764C-9AD3-CA2521E807BA}"/>
              </a:ext>
            </a:extLst>
          </p:cNvPr>
          <p:cNvSpPr>
            <a:spLocks noChangeArrowheads="1"/>
          </p:cNvSpPr>
          <p:nvPr/>
        </p:nvSpPr>
        <p:spPr bwMode="auto">
          <a:xfrm>
            <a:off x="4406901" y="5019676"/>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35178" name="Straight Connector 13">
            <a:extLst>
              <a:ext uri="{FF2B5EF4-FFF2-40B4-BE49-F238E27FC236}">
                <a16:creationId xmlns:a16="http://schemas.microsoft.com/office/drawing/2014/main" id="{55086B01-0026-4546-B271-F7CC4936A8E7}"/>
              </a:ext>
            </a:extLst>
          </p:cNvPr>
          <p:cNvCxnSpPr>
            <a:cxnSpLocks noChangeShapeType="1"/>
          </p:cNvCxnSpPr>
          <p:nvPr/>
        </p:nvCxnSpPr>
        <p:spPr bwMode="auto">
          <a:xfrm flipV="1">
            <a:off x="4511676" y="5064125"/>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5179" name="Oval 19">
            <a:extLst>
              <a:ext uri="{FF2B5EF4-FFF2-40B4-BE49-F238E27FC236}">
                <a16:creationId xmlns:a16="http://schemas.microsoft.com/office/drawing/2014/main" id="{8925D5EA-1FB4-D349-8A05-F7EA03CD1DD8}"/>
              </a:ext>
            </a:extLst>
          </p:cNvPr>
          <p:cNvSpPr>
            <a:spLocks noChangeArrowheads="1"/>
          </p:cNvSpPr>
          <p:nvPr/>
        </p:nvSpPr>
        <p:spPr bwMode="auto">
          <a:xfrm>
            <a:off x="1603376" y="3419476"/>
            <a:ext cx="87313" cy="100013"/>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5180" name="Oval 20">
            <a:extLst>
              <a:ext uri="{FF2B5EF4-FFF2-40B4-BE49-F238E27FC236}">
                <a16:creationId xmlns:a16="http://schemas.microsoft.com/office/drawing/2014/main" id="{DEA73C60-43FD-3D4C-8487-0812BFFD3EA3}"/>
              </a:ext>
            </a:extLst>
          </p:cNvPr>
          <p:cNvSpPr>
            <a:spLocks noChangeArrowheads="1"/>
          </p:cNvSpPr>
          <p:nvPr/>
        </p:nvSpPr>
        <p:spPr bwMode="auto">
          <a:xfrm>
            <a:off x="6138863" y="366712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5181" name="Rectangle 1">
            <a:extLst>
              <a:ext uri="{FF2B5EF4-FFF2-40B4-BE49-F238E27FC236}">
                <a16:creationId xmlns:a16="http://schemas.microsoft.com/office/drawing/2014/main" id="{12564EEB-2E98-404C-8703-27F4F40011B7}"/>
              </a:ext>
            </a:extLst>
          </p:cNvPr>
          <p:cNvSpPr>
            <a:spLocks noChangeArrowheads="1"/>
          </p:cNvSpPr>
          <p:nvPr/>
        </p:nvSpPr>
        <p:spPr bwMode="auto">
          <a:xfrm>
            <a:off x="3651251" y="4625976"/>
            <a:ext cx="1139825" cy="830263"/>
          </a:xfrm>
          <a:prstGeom prst="rect">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5182" name="TextBox 2">
            <a:extLst>
              <a:ext uri="{FF2B5EF4-FFF2-40B4-BE49-F238E27FC236}">
                <a16:creationId xmlns:a16="http://schemas.microsoft.com/office/drawing/2014/main" id="{747936FF-2433-CE45-BA48-25DCBE6C33D6}"/>
              </a:ext>
            </a:extLst>
          </p:cNvPr>
          <p:cNvSpPr txBox="1">
            <a:spLocks noChangeArrowheads="1"/>
          </p:cNvSpPr>
          <p:nvPr/>
        </p:nvSpPr>
        <p:spPr bwMode="auto">
          <a:xfrm>
            <a:off x="2198689" y="5681663"/>
            <a:ext cx="4256087"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This imposes mutual exclusivity:</a:t>
            </a:r>
          </a:p>
          <a:p>
            <a:pPr algn="ctr">
              <a:spcBef>
                <a:spcPct val="0"/>
              </a:spcBef>
              <a:buFontTx/>
              <a:buNone/>
            </a:pPr>
            <a:r>
              <a:rPr lang="en-US" altLang="en-US" b="0">
                <a:solidFill>
                  <a:srgbClr val="FF0000"/>
                </a:solidFill>
                <a:latin typeface="Times" pitchFamily="2" charset="0"/>
              </a:rPr>
              <a:t>only one gate is open at a time.</a:t>
            </a:r>
          </a:p>
        </p:txBody>
      </p:sp>
      <p:sp>
        <p:nvSpPr>
          <p:cNvPr id="135183" name="TextBox 1">
            <a:extLst>
              <a:ext uri="{FF2B5EF4-FFF2-40B4-BE49-F238E27FC236}">
                <a16:creationId xmlns:a16="http://schemas.microsoft.com/office/drawing/2014/main" id="{9DEA4DD4-6A15-214C-8663-DE7B63ED52C2}"/>
              </a:ext>
            </a:extLst>
          </p:cNvPr>
          <p:cNvSpPr txBox="1">
            <a:spLocks noChangeArrowheads="1"/>
          </p:cNvSpPr>
          <p:nvPr/>
        </p:nvSpPr>
        <p:spPr bwMode="auto">
          <a:xfrm>
            <a:off x="3073401" y="1600201"/>
            <a:ext cx="1268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#1</a:t>
            </a:r>
          </a:p>
        </p:txBody>
      </p:sp>
      <p:sp>
        <p:nvSpPr>
          <p:cNvPr id="135184" name="TextBox 1">
            <a:extLst>
              <a:ext uri="{FF2B5EF4-FFF2-40B4-BE49-F238E27FC236}">
                <a16:creationId xmlns:a16="http://schemas.microsoft.com/office/drawing/2014/main" id="{7DCE9A19-18B3-1047-B5D2-9DBCC7316E0E}"/>
              </a:ext>
            </a:extLst>
          </p:cNvPr>
          <p:cNvSpPr txBox="1">
            <a:spLocks noChangeArrowheads="1"/>
          </p:cNvSpPr>
          <p:nvPr/>
        </p:nvSpPr>
        <p:spPr bwMode="auto">
          <a:xfrm>
            <a:off x="7597776" y="1597026"/>
            <a:ext cx="12684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#2</a:t>
            </a:r>
          </a:p>
        </p:txBody>
      </p:sp>
    </p:spTree>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Line 4">
            <a:extLst>
              <a:ext uri="{FF2B5EF4-FFF2-40B4-BE49-F238E27FC236}">
                <a16:creationId xmlns:a16="http://schemas.microsoft.com/office/drawing/2014/main" id="{70272269-2DC9-2A4F-8325-BF7AA7EC461A}"/>
              </a:ext>
            </a:extLst>
          </p:cNvPr>
          <p:cNvSpPr>
            <a:spLocks noChangeShapeType="1"/>
          </p:cNvSpPr>
          <p:nvPr/>
        </p:nvSpPr>
        <p:spPr bwMode="auto">
          <a:xfrm flipH="1">
            <a:off x="7223125" y="3376614"/>
            <a:ext cx="890588"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6" name="Freeform 5">
            <a:extLst>
              <a:ext uri="{FF2B5EF4-FFF2-40B4-BE49-F238E27FC236}">
                <a16:creationId xmlns:a16="http://schemas.microsoft.com/office/drawing/2014/main" id="{4CBB9770-124A-1640-AD7C-66903374B485}"/>
              </a:ext>
            </a:extLst>
          </p:cNvPr>
          <p:cNvSpPr>
            <a:spLocks/>
          </p:cNvSpPr>
          <p:nvPr/>
        </p:nvSpPr>
        <p:spPr bwMode="auto">
          <a:xfrm>
            <a:off x="6811964" y="3216276"/>
            <a:ext cx="319087"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7" name="Freeform 7">
            <a:extLst>
              <a:ext uri="{FF2B5EF4-FFF2-40B4-BE49-F238E27FC236}">
                <a16:creationId xmlns:a16="http://schemas.microsoft.com/office/drawing/2014/main" id="{2EC70AA6-38AE-EF4B-B7D7-C48718F0A8B1}"/>
              </a:ext>
            </a:extLst>
          </p:cNvPr>
          <p:cNvSpPr>
            <a:spLocks/>
          </p:cNvSpPr>
          <p:nvPr/>
        </p:nvSpPr>
        <p:spPr bwMode="auto">
          <a:xfrm>
            <a:off x="7151689" y="3322639"/>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6388" name="Freeform 9">
            <a:extLst>
              <a:ext uri="{FF2B5EF4-FFF2-40B4-BE49-F238E27FC236}">
                <a16:creationId xmlns:a16="http://schemas.microsoft.com/office/drawing/2014/main" id="{1B2417EB-4614-9A41-B351-77EF548C0145}"/>
              </a:ext>
            </a:extLst>
          </p:cNvPr>
          <p:cNvSpPr>
            <a:spLocks/>
          </p:cNvSpPr>
          <p:nvPr/>
        </p:nvSpPr>
        <p:spPr bwMode="auto">
          <a:xfrm>
            <a:off x="8113714" y="3216276"/>
            <a:ext cx="319087"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9" name="Freeform 11">
            <a:extLst>
              <a:ext uri="{FF2B5EF4-FFF2-40B4-BE49-F238E27FC236}">
                <a16:creationId xmlns:a16="http://schemas.microsoft.com/office/drawing/2014/main" id="{7E804C51-59AB-EF40-96DF-E0CFD830953A}"/>
              </a:ext>
            </a:extLst>
          </p:cNvPr>
          <p:cNvSpPr>
            <a:spLocks/>
          </p:cNvSpPr>
          <p:nvPr/>
        </p:nvSpPr>
        <p:spPr bwMode="auto">
          <a:xfrm>
            <a:off x="8453439" y="3325814"/>
            <a:ext cx="103187"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9"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3"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3"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9" y="131"/>
                </a:lnTo>
                <a:lnTo>
                  <a:pt x="61" y="131"/>
                </a:lnTo>
                <a:lnTo>
                  <a:pt x="64" y="131"/>
                </a:lnTo>
                <a:lnTo>
                  <a:pt x="69" y="131"/>
                </a:lnTo>
                <a:lnTo>
                  <a:pt x="71" y="131"/>
                </a:lnTo>
                <a:lnTo>
                  <a:pt x="74" y="131"/>
                </a:lnTo>
                <a:lnTo>
                  <a:pt x="77" y="130"/>
                </a:lnTo>
                <a:lnTo>
                  <a:pt x="82"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2"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6390" name="Freeform 13">
            <a:extLst>
              <a:ext uri="{FF2B5EF4-FFF2-40B4-BE49-F238E27FC236}">
                <a16:creationId xmlns:a16="http://schemas.microsoft.com/office/drawing/2014/main" id="{2C6E8BA4-36C4-1C43-9084-53F347CDE00D}"/>
              </a:ext>
            </a:extLst>
          </p:cNvPr>
          <p:cNvSpPr>
            <a:spLocks/>
          </p:cNvSpPr>
          <p:nvPr/>
        </p:nvSpPr>
        <p:spPr bwMode="auto">
          <a:xfrm>
            <a:off x="6172200" y="3376614"/>
            <a:ext cx="2922588" cy="661987"/>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91" name="Title 1">
            <a:extLst>
              <a:ext uri="{FF2B5EF4-FFF2-40B4-BE49-F238E27FC236}">
                <a16:creationId xmlns:a16="http://schemas.microsoft.com/office/drawing/2014/main" id="{E0DF155D-28A8-0748-A185-94C6EFA47B0B}"/>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This circuit can be in two possible states</a:t>
            </a:r>
          </a:p>
        </p:txBody>
      </p:sp>
      <p:sp>
        <p:nvSpPr>
          <p:cNvPr id="16392" name="Rectangle 96">
            <a:extLst>
              <a:ext uri="{FF2B5EF4-FFF2-40B4-BE49-F238E27FC236}">
                <a16:creationId xmlns:a16="http://schemas.microsoft.com/office/drawing/2014/main" id="{4EA5B0CC-C4B7-CB44-A8EF-6AE8DE32D352}"/>
              </a:ext>
            </a:extLst>
          </p:cNvPr>
          <p:cNvSpPr>
            <a:spLocks noChangeArrowheads="1"/>
          </p:cNvSpPr>
          <p:nvPr/>
        </p:nvSpPr>
        <p:spPr bwMode="auto">
          <a:xfrm>
            <a:off x="6240463" y="2944813"/>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00FF"/>
                </a:solidFill>
                <a:latin typeface="Times-Roman" pitchFamily="2" charset="0"/>
              </a:rPr>
              <a:t>0</a:t>
            </a:r>
            <a:r>
              <a:rPr lang="en-US" altLang="en-US" sz="1500" b="0" i="1">
                <a:solidFill>
                  <a:srgbClr val="000000"/>
                </a:solidFill>
                <a:latin typeface="Times-Roman" pitchFamily="2" charset="0"/>
              </a:rPr>
              <a:t> </a:t>
            </a:r>
            <a:endParaRPr lang="en-US" altLang="en-US" b="0">
              <a:latin typeface="Times" pitchFamily="2" charset="0"/>
            </a:endParaRPr>
          </a:p>
        </p:txBody>
      </p:sp>
      <p:sp>
        <p:nvSpPr>
          <p:cNvPr id="16393" name="Rectangle 96">
            <a:extLst>
              <a:ext uri="{FF2B5EF4-FFF2-40B4-BE49-F238E27FC236}">
                <a16:creationId xmlns:a16="http://schemas.microsoft.com/office/drawing/2014/main" id="{5AD54FA7-EC58-5E41-B191-AF75FF02A5DD}"/>
              </a:ext>
            </a:extLst>
          </p:cNvPr>
          <p:cNvSpPr>
            <a:spLocks noChangeArrowheads="1"/>
          </p:cNvSpPr>
          <p:nvPr/>
        </p:nvSpPr>
        <p:spPr bwMode="auto">
          <a:xfrm>
            <a:off x="7618413" y="294322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00FF"/>
                </a:solidFill>
                <a:latin typeface="Times-Roman" pitchFamily="2" charset="0"/>
              </a:rPr>
              <a:t>1</a:t>
            </a:r>
            <a:r>
              <a:rPr lang="en-US" altLang="en-US" sz="1500" b="0" i="1">
                <a:solidFill>
                  <a:srgbClr val="000000"/>
                </a:solidFill>
                <a:latin typeface="Times-Roman" pitchFamily="2" charset="0"/>
              </a:rPr>
              <a:t> </a:t>
            </a:r>
            <a:endParaRPr lang="en-US" altLang="en-US" b="0">
              <a:latin typeface="Times" pitchFamily="2" charset="0"/>
            </a:endParaRPr>
          </a:p>
        </p:txBody>
      </p:sp>
      <p:sp>
        <p:nvSpPr>
          <p:cNvPr id="16394" name="Rectangle 96">
            <a:extLst>
              <a:ext uri="{FF2B5EF4-FFF2-40B4-BE49-F238E27FC236}">
                <a16:creationId xmlns:a16="http://schemas.microsoft.com/office/drawing/2014/main" id="{FBE7F0FD-54DE-8445-AE02-76FA89E1DDCC}"/>
              </a:ext>
            </a:extLst>
          </p:cNvPr>
          <p:cNvSpPr>
            <a:spLocks noChangeArrowheads="1"/>
          </p:cNvSpPr>
          <p:nvPr/>
        </p:nvSpPr>
        <p:spPr bwMode="auto">
          <a:xfrm>
            <a:off x="8823325" y="294957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00FF"/>
                </a:solidFill>
                <a:latin typeface="Times-Roman" pitchFamily="2" charset="0"/>
              </a:rPr>
              <a:t>0</a:t>
            </a:r>
            <a:r>
              <a:rPr lang="en-US" altLang="en-US" sz="1500" b="0" i="1">
                <a:solidFill>
                  <a:srgbClr val="000000"/>
                </a:solidFill>
                <a:latin typeface="Times-Roman" pitchFamily="2" charset="0"/>
              </a:rPr>
              <a:t> </a:t>
            </a:r>
            <a:endParaRPr lang="en-US" altLang="en-US" b="0">
              <a:latin typeface="Times" pitchFamily="2" charset="0"/>
            </a:endParaRPr>
          </a:p>
        </p:txBody>
      </p:sp>
      <p:sp>
        <p:nvSpPr>
          <p:cNvPr id="16395" name="Line 4">
            <a:extLst>
              <a:ext uri="{FF2B5EF4-FFF2-40B4-BE49-F238E27FC236}">
                <a16:creationId xmlns:a16="http://schemas.microsoft.com/office/drawing/2014/main" id="{8CE02420-DDA5-184E-B312-82FAB380B253}"/>
              </a:ext>
            </a:extLst>
          </p:cNvPr>
          <p:cNvSpPr>
            <a:spLocks noChangeShapeType="1"/>
          </p:cNvSpPr>
          <p:nvPr/>
        </p:nvSpPr>
        <p:spPr bwMode="auto">
          <a:xfrm flipH="1">
            <a:off x="2651125" y="3376614"/>
            <a:ext cx="890588"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96" name="Freeform 5">
            <a:extLst>
              <a:ext uri="{FF2B5EF4-FFF2-40B4-BE49-F238E27FC236}">
                <a16:creationId xmlns:a16="http://schemas.microsoft.com/office/drawing/2014/main" id="{4D27AFF5-25AF-7B4C-929A-0BF2E364E57B}"/>
              </a:ext>
            </a:extLst>
          </p:cNvPr>
          <p:cNvSpPr>
            <a:spLocks/>
          </p:cNvSpPr>
          <p:nvPr/>
        </p:nvSpPr>
        <p:spPr bwMode="auto">
          <a:xfrm>
            <a:off x="2239964" y="3216276"/>
            <a:ext cx="319087"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97" name="Freeform 7">
            <a:extLst>
              <a:ext uri="{FF2B5EF4-FFF2-40B4-BE49-F238E27FC236}">
                <a16:creationId xmlns:a16="http://schemas.microsoft.com/office/drawing/2014/main" id="{E9F80C51-5F4A-9C46-A024-E2234BCD87E1}"/>
              </a:ext>
            </a:extLst>
          </p:cNvPr>
          <p:cNvSpPr>
            <a:spLocks/>
          </p:cNvSpPr>
          <p:nvPr/>
        </p:nvSpPr>
        <p:spPr bwMode="auto">
          <a:xfrm>
            <a:off x="2579689" y="3322639"/>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6398" name="Freeform 9">
            <a:extLst>
              <a:ext uri="{FF2B5EF4-FFF2-40B4-BE49-F238E27FC236}">
                <a16:creationId xmlns:a16="http://schemas.microsoft.com/office/drawing/2014/main" id="{54534839-1B73-FD41-A30F-C85E4A08742B}"/>
              </a:ext>
            </a:extLst>
          </p:cNvPr>
          <p:cNvSpPr>
            <a:spLocks/>
          </p:cNvSpPr>
          <p:nvPr/>
        </p:nvSpPr>
        <p:spPr bwMode="auto">
          <a:xfrm>
            <a:off x="3541714" y="3216276"/>
            <a:ext cx="319087"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99" name="Freeform 11">
            <a:extLst>
              <a:ext uri="{FF2B5EF4-FFF2-40B4-BE49-F238E27FC236}">
                <a16:creationId xmlns:a16="http://schemas.microsoft.com/office/drawing/2014/main" id="{A580C7C4-FF1E-6844-B0AB-BCAE937C426C}"/>
              </a:ext>
            </a:extLst>
          </p:cNvPr>
          <p:cNvSpPr>
            <a:spLocks/>
          </p:cNvSpPr>
          <p:nvPr/>
        </p:nvSpPr>
        <p:spPr bwMode="auto">
          <a:xfrm>
            <a:off x="3881439" y="3325814"/>
            <a:ext cx="103187"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9"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3"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3"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9" y="131"/>
                </a:lnTo>
                <a:lnTo>
                  <a:pt x="61" y="131"/>
                </a:lnTo>
                <a:lnTo>
                  <a:pt x="64" y="131"/>
                </a:lnTo>
                <a:lnTo>
                  <a:pt x="69" y="131"/>
                </a:lnTo>
                <a:lnTo>
                  <a:pt x="71" y="131"/>
                </a:lnTo>
                <a:lnTo>
                  <a:pt x="74" y="131"/>
                </a:lnTo>
                <a:lnTo>
                  <a:pt x="77" y="130"/>
                </a:lnTo>
                <a:lnTo>
                  <a:pt x="82"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2"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6400" name="Freeform 13">
            <a:extLst>
              <a:ext uri="{FF2B5EF4-FFF2-40B4-BE49-F238E27FC236}">
                <a16:creationId xmlns:a16="http://schemas.microsoft.com/office/drawing/2014/main" id="{3EBF81C9-AB54-EC4B-A453-9E1694A77976}"/>
              </a:ext>
            </a:extLst>
          </p:cNvPr>
          <p:cNvSpPr>
            <a:spLocks/>
          </p:cNvSpPr>
          <p:nvPr/>
        </p:nvSpPr>
        <p:spPr bwMode="auto">
          <a:xfrm>
            <a:off x="1600200" y="3376614"/>
            <a:ext cx="2922588" cy="661987"/>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01" name="Rectangle 96">
            <a:extLst>
              <a:ext uri="{FF2B5EF4-FFF2-40B4-BE49-F238E27FC236}">
                <a16:creationId xmlns:a16="http://schemas.microsoft.com/office/drawing/2014/main" id="{81848AFA-94FC-0244-8AF5-274797EA164A}"/>
              </a:ext>
            </a:extLst>
          </p:cNvPr>
          <p:cNvSpPr>
            <a:spLocks noChangeArrowheads="1"/>
          </p:cNvSpPr>
          <p:nvPr/>
        </p:nvSpPr>
        <p:spPr bwMode="auto">
          <a:xfrm>
            <a:off x="1668463" y="2944813"/>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Roman" pitchFamily="2" charset="0"/>
              </a:rPr>
              <a:t>1</a:t>
            </a:r>
            <a:r>
              <a:rPr lang="en-US" altLang="en-US" sz="1500" b="0" i="1">
                <a:solidFill>
                  <a:srgbClr val="000000"/>
                </a:solidFill>
                <a:latin typeface="Times-Roman" pitchFamily="2" charset="0"/>
              </a:rPr>
              <a:t> </a:t>
            </a:r>
            <a:endParaRPr lang="en-US" altLang="en-US" b="0">
              <a:latin typeface="Times" pitchFamily="2" charset="0"/>
            </a:endParaRPr>
          </a:p>
        </p:txBody>
      </p:sp>
      <p:sp>
        <p:nvSpPr>
          <p:cNvPr id="16402" name="Rectangle 96">
            <a:extLst>
              <a:ext uri="{FF2B5EF4-FFF2-40B4-BE49-F238E27FC236}">
                <a16:creationId xmlns:a16="http://schemas.microsoft.com/office/drawing/2014/main" id="{36D70CF8-FC5B-C34C-B3CE-7A4F54CBDDCF}"/>
              </a:ext>
            </a:extLst>
          </p:cNvPr>
          <p:cNvSpPr>
            <a:spLocks noChangeArrowheads="1"/>
          </p:cNvSpPr>
          <p:nvPr/>
        </p:nvSpPr>
        <p:spPr bwMode="auto">
          <a:xfrm>
            <a:off x="4251325" y="294957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Roman" pitchFamily="2" charset="0"/>
              </a:rPr>
              <a:t>1</a:t>
            </a:r>
            <a:r>
              <a:rPr lang="en-US" altLang="en-US" sz="1500" b="0" i="1">
                <a:solidFill>
                  <a:srgbClr val="000000"/>
                </a:solidFill>
                <a:latin typeface="Times-Roman" pitchFamily="2" charset="0"/>
              </a:rPr>
              <a:t> </a:t>
            </a:r>
            <a:endParaRPr lang="en-US" altLang="en-US" b="0">
              <a:latin typeface="Times" pitchFamily="2" charset="0"/>
            </a:endParaRPr>
          </a:p>
        </p:txBody>
      </p:sp>
      <p:sp>
        <p:nvSpPr>
          <p:cNvPr id="16403" name="Rectangle 96">
            <a:extLst>
              <a:ext uri="{FF2B5EF4-FFF2-40B4-BE49-F238E27FC236}">
                <a16:creationId xmlns:a16="http://schemas.microsoft.com/office/drawing/2014/main" id="{301E59E1-8A72-6F4D-8D62-194E6283BA80}"/>
              </a:ext>
            </a:extLst>
          </p:cNvPr>
          <p:cNvSpPr>
            <a:spLocks noChangeArrowheads="1"/>
          </p:cNvSpPr>
          <p:nvPr/>
        </p:nvSpPr>
        <p:spPr bwMode="auto">
          <a:xfrm>
            <a:off x="3046413" y="294322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Roman" pitchFamily="2" charset="0"/>
              </a:rPr>
              <a:t>0</a:t>
            </a:r>
            <a:r>
              <a:rPr lang="en-US" altLang="en-US" sz="1500" b="0" i="1">
                <a:solidFill>
                  <a:srgbClr val="000000"/>
                </a:solidFill>
                <a:latin typeface="Times-Roman" pitchFamily="2" charset="0"/>
              </a:rPr>
              <a:t> </a:t>
            </a:r>
            <a:endParaRPr lang="en-US" altLang="en-US" b="0">
              <a:latin typeface="Times" pitchFamily="2" charset="0"/>
            </a:endParaRPr>
          </a:p>
        </p:txBody>
      </p:sp>
    </p:spTree>
  </p:cSld>
  <p:clrMapOvr>
    <a:masterClrMapping/>
  </p:clrMapOvr>
  <p:transition/>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6193" name="Picture 1" descr="Screen shot 2013-10-21 at 1.31.19 PM.png">
            <a:extLst>
              <a:ext uri="{FF2B5EF4-FFF2-40B4-BE49-F238E27FC236}">
                <a16:creationId xmlns:a16="http://schemas.microsoft.com/office/drawing/2014/main" id="{F171E5EC-C7E6-D141-8FBC-B3B95F20F46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194" name="Title 1">
            <a:extLst>
              <a:ext uri="{FF2B5EF4-FFF2-40B4-BE49-F238E27FC236}">
                <a16:creationId xmlns:a16="http://schemas.microsoft.com/office/drawing/2014/main" id="{269FCE06-DC49-E644-9EC5-EC904676E922}"/>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pic>
        <p:nvPicPr>
          <p:cNvPr id="136195" name="Picture 1" descr="Screen shot 2013-10-21 at 1.31.19 PM.png">
            <a:extLst>
              <a:ext uri="{FF2B5EF4-FFF2-40B4-BE49-F238E27FC236}">
                <a16:creationId xmlns:a16="http://schemas.microsoft.com/office/drawing/2014/main" id="{2D7A44AF-7F6F-9E40-8047-858906A2CA6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36196" name="Straight Connector 6">
            <a:extLst>
              <a:ext uri="{FF2B5EF4-FFF2-40B4-BE49-F238E27FC236}">
                <a16:creationId xmlns:a16="http://schemas.microsoft.com/office/drawing/2014/main" id="{1D82CAC8-76DD-1F4A-88E6-10823C86BDDB}"/>
              </a:ext>
            </a:extLst>
          </p:cNvPr>
          <p:cNvCxnSpPr>
            <a:cxnSpLocks noChangeShapeType="1"/>
          </p:cNvCxnSpPr>
          <p:nvPr/>
        </p:nvCxnSpPr>
        <p:spPr bwMode="auto">
          <a:xfrm flipV="1">
            <a:off x="5159375" y="2947989"/>
            <a:ext cx="966788"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6197" name="Straight Connector 8">
            <a:extLst>
              <a:ext uri="{FF2B5EF4-FFF2-40B4-BE49-F238E27FC236}">
                <a16:creationId xmlns:a16="http://schemas.microsoft.com/office/drawing/2014/main" id="{C0D1219C-18C5-CC47-A4EC-A71E80B6E5DB}"/>
              </a:ext>
            </a:extLst>
          </p:cNvPr>
          <p:cNvCxnSpPr>
            <a:cxnSpLocks noChangeShapeType="1"/>
          </p:cNvCxnSpPr>
          <p:nvPr/>
        </p:nvCxnSpPr>
        <p:spPr bwMode="auto">
          <a:xfrm flipV="1">
            <a:off x="1633538" y="5072064"/>
            <a:ext cx="2405062"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6198" name="Straight Connector 9">
            <a:extLst>
              <a:ext uri="{FF2B5EF4-FFF2-40B4-BE49-F238E27FC236}">
                <a16:creationId xmlns:a16="http://schemas.microsoft.com/office/drawing/2014/main" id="{B2641BA6-B0BA-9647-A850-CD9A39DA883F}"/>
              </a:ext>
            </a:extLst>
          </p:cNvPr>
          <p:cNvCxnSpPr>
            <a:cxnSpLocks noChangeShapeType="1"/>
          </p:cNvCxnSpPr>
          <p:nvPr/>
        </p:nvCxnSpPr>
        <p:spPr bwMode="auto">
          <a:xfrm flipV="1">
            <a:off x="1644650" y="3451226"/>
            <a:ext cx="0" cy="16430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6199" name="Straight Connector 10">
            <a:extLst>
              <a:ext uri="{FF2B5EF4-FFF2-40B4-BE49-F238E27FC236}">
                <a16:creationId xmlns:a16="http://schemas.microsoft.com/office/drawing/2014/main" id="{345976CF-967C-2B4D-A365-3C522CE88A54}"/>
              </a:ext>
            </a:extLst>
          </p:cNvPr>
          <p:cNvCxnSpPr>
            <a:cxnSpLocks noChangeShapeType="1"/>
          </p:cNvCxnSpPr>
          <p:nvPr/>
        </p:nvCxnSpPr>
        <p:spPr bwMode="auto">
          <a:xfrm flipV="1">
            <a:off x="6169025" y="3702051"/>
            <a:ext cx="6350" cy="13509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6200" name="Isosceles Triangle 11">
            <a:extLst>
              <a:ext uri="{FF2B5EF4-FFF2-40B4-BE49-F238E27FC236}">
                <a16:creationId xmlns:a16="http://schemas.microsoft.com/office/drawing/2014/main" id="{EFDCB06B-DFBD-F340-ADB6-310D1F0D42F1}"/>
              </a:ext>
            </a:extLst>
          </p:cNvPr>
          <p:cNvSpPr>
            <a:spLocks noChangeArrowheads="1"/>
          </p:cNvSpPr>
          <p:nvPr/>
        </p:nvSpPr>
        <p:spPr bwMode="auto">
          <a:xfrm rot="5400000">
            <a:off x="4026694" y="4887119"/>
            <a:ext cx="366712"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6201" name="Oval 12">
            <a:extLst>
              <a:ext uri="{FF2B5EF4-FFF2-40B4-BE49-F238E27FC236}">
                <a16:creationId xmlns:a16="http://schemas.microsoft.com/office/drawing/2014/main" id="{B854CC9C-32A8-3B40-8A58-DD3D8EA90A3F}"/>
              </a:ext>
            </a:extLst>
          </p:cNvPr>
          <p:cNvSpPr>
            <a:spLocks noChangeArrowheads="1"/>
          </p:cNvSpPr>
          <p:nvPr/>
        </p:nvSpPr>
        <p:spPr bwMode="auto">
          <a:xfrm>
            <a:off x="4406901" y="5019676"/>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36202" name="Straight Connector 13">
            <a:extLst>
              <a:ext uri="{FF2B5EF4-FFF2-40B4-BE49-F238E27FC236}">
                <a16:creationId xmlns:a16="http://schemas.microsoft.com/office/drawing/2014/main" id="{9AF64C87-61EF-EF4B-8A6B-8714D9ED4F8D}"/>
              </a:ext>
            </a:extLst>
          </p:cNvPr>
          <p:cNvCxnSpPr>
            <a:cxnSpLocks noChangeShapeType="1"/>
          </p:cNvCxnSpPr>
          <p:nvPr/>
        </p:nvCxnSpPr>
        <p:spPr bwMode="auto">
          <a:xfrm flipV="1">
            <a:off x="4511676" y="5064125"/>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6203" name="Oval 19">
            <a:extLst>
              <a:ext uri="{FF2B5EF4-FFF2-40B4-BE49-F238E27FC236}">
                <a16:creationId xmlns:a16="http://schemas.microsoft.com/office/drawing/2014/main" id="{FBBDB8E8-D75C-6540-BBC2-F22B005ACEC8}"/>
              </a:ext>
            </a:extLst>
          </p:cNvPr>
          <p:cNvSpPr>
            <a:spLocks noChangeArrowheads="1"/>
          </p:cNvSpPr>
          <p:nvPr/>
        </p:nvSpPr>
        <p:spPr bwMode="auto">
          <a:xfrm>
            <a:off x="1603376" y="3419476"/>
            <a:ext cx="87313" cy="100013"/>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6204" name="Oval 20">
            <a:extLst>
              <a:ext uri="{FF2B5EF4-FFF2-40B4-BE49-F238E27FC236}">
                <a16:creationId xmlns:a16="http://schemas.microsoft.com/office/drawing/2014/main" id="{8E02EB3E-CA83-5344-AC13-DB5E9B620C21}"/>
              </a:ext>
            </a:extLst>
          </p:cNvPr>
          <p:cNvSpPr>
            <a:spLocks noChangeArrowheads="1"/>
          </p:cNvSpPr>
          <p:nvPr/>
        </p:nvSpPr>
        <p:spPr bwMode="auto">
          <a:xfrm>
            <a:off x="6138863" y="366712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6205" name="TextBox 2">
            <a:extLst>
              <a:ext uri="{FF2B5EF4-FFF2-40B4-BE49-F238E27FC236}">
                <a16:creationId xmlns:a16="http://schemas.microsoft.com/office/drawing/2014/main" id="{470958D1-7EF2-3E45-B03F-8D0BABD5CFF8}"/>
              </a:ext>
            </a:extLst>
          </p:cNvPr>
          <p:cNvSpPr txBox="1">
            <a:spLocks noChangeArrowheads="1"/>
          </p:cNvSpPr>
          <p:nvPr/>
        </p:nvSpPr>
        <p:spPr bwMode="auto">
          <a:xfrm>
            <a:off x="6694488" y="5562601"/>
            <a:ext cx="332581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We need all of this </a:t>
            </a:r>
          </a:p>
          <a:p>
            <a:pPr algn="ctr">
              <a:spcBef>
                <a:spcPct val="0"/>
              </a:spcBef>
              <a:buFontTx/>
              <a:buNone/>
            </a:pPr>
            <a:r>
              <a:rPr lang="en-US" altLang="en-US" b="0">
                <a:solidFill>
                  <a:srgbClr val="FF0000"/>
                </a:solidFill>
                <a:latin typeface="Times" pitchFamily="2" charset="0"/>
              </a:rPr>
              <a:t>to store only one bit here.</a:t>
            </a:r>
          </a:p>
        </p:txBody>
      </p:sp>
      <p:sp>
        <p:nvSpPr>
          <p:cNvPr id="136206" name="TextBox 1">
            <a:extLst>
              <a:ext uri="{FF2B5EF4-FFF2-40B4-BE49-F238E27FC236}">
                <a16:creationId xmlns:a16="http://schemas.microsoft.com/office/drawing/2014/main" id="{41FC4622-4ED9-CE49-AA97-12E789367E00}"/>
              </a:ext>
            </a:extLst>
          </p:cNvPr>
          <p:cNvSpPr txBox="1">
            <a:spLocks noChangeArrowheads="1"/>
          </p:cNvSpPr>
          <p:nvPr/>
        </p:nvSpPr>
        <p:spPr bwMode="auto">
          <a:xfrm>
            <a:off x="3073401" y="1600201"/>
            <a:ext cx="1268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#1</a:t>
            </a:r>
          </a:p>
        </p:txBody>
      </p:sp>
      <p:sp>
        <p:nvSpPr>
          <p:cNvPr id="136207" name="TextBox 1">
            <a:extLst>
              <a:ext uri="{FF2B5EF4-FFF2-40B4-BE49-F238E27FC236}">
                <a16:creationId xmlns:a16="http://schemas.microsoft.com/office/drawing/2014/main" id="{B2F32E97-3C08-4D4D-B887-F5687B365383}"/>
              </a:ext>
            </a:extLst>
          </p:cNvPr>
          <p:cNvSpPr txBox="1">
            <a:spLocks noChangeArrowheads="1"/>
          </p:cNvSpPr>
          <p:nvPr/>
        </p:nvSpPr>
        <p:spPr bwMode="auto">
          <a:xfrm>
            <a:off x="7597776" y="1597026"/>
            <a:ext cx="12684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#2</a:t>
            </a:r>
          </a:p>
        </p:txBody>
      </p:sp>
      <p:cxnSp>
        <p:nvCxnSpPr>
          <p:cNvPr id="136208" name="Straight Connector 2">
            <a:extLst>
              <a:ext uri="{FF2B5EF4-FFF2-40B4-BE49-F238E27FC236}">
                <a16:creationId xmlns:a16="http://schemas.microsoft.com/office/drawing/2014/main" id="{E58F846F-D5D0-7E4A-A9DC-C02C1069E70D}"/>
              </a:ext>
            </a:extLst>
          </p:cNvPr>
          <p:cNvCxnSpPr>
            <a:cxnSpLocks noChangeShapeType="1"/>
          </p:cNvCxnSpPr>
          <p:nvPr/>
        </p:nvCxnSpPr>
        <p:spPr bwMode="auto">
          <a:xfrm>
            <a:off x="9180514" y="3189288"/>
            <a:ext cx="560387"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spTree>
  </p:cSld>
  <p:clrMapOvr>
    <a:masterClrMapping/>
  </p:clrMapOvr>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7217" name="Picture 1" descr="Screen shot 2013-10-21 at 1.31.19 PM.png">
            <a:extLst>
              <a:ext uri="{FF2B5EF4-FFF2-40B4-BE49-F238E27FC236}">
                <a16:creationId xmlns:a16="http://schemas.microsoft.com/office/drawing/2014/main" id="{596E1386-B606-374B-BC47-C89FBAF3546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218" name="Title 1">
            <a:extLst>
              <a:ext uri="{FF2B5EF4-FFF2-40B4-BE49-F238E27FC236}">
                <a16:creationId xmlns:a16="http://schemas.microsoft.com/office/drawing/2014/main" id="{22776E4E-5B75-4848-AB7C-5A291AD18583}"/>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pic>
        <p:nvPicPr>
          <p:cNvPr id="137219" name="Picture 1" descr="Screen shot 2013-10-21 at 1.31.19 PM.png">
            <a:extLst>
              <a:ext uri="{FF2B5EF4-FFF2-40B4-BE49-F238E27FC236}">
                <a16:creationId xmlns:a16="http://schemas.microsoft.com/office/drawing/2014/main" id="{98E5301B-6358-5B43-9C4C-FBE81111D7A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37220" name="Straight Connector 6">
            <a:extLst>
              <a:ext uri="{FF2B5EF4-FFF2-40B4-BE49-F238E27FC236}">
                <a16:creationId xmlns:a16="http://schemas.microsoft.com/office/drawing/2014/main" id="{F74C0342-C60E-4E48-8F18-54CE67148642}"/>
              </a:ext>
            </a:extLst>
          </p:cNvPr>
          <p:cNvCxnSpPr>
            <a:cxnSpLocks noChangeShapeType="1"/>
          </p:cNvCxnSpPr>
          <p:nvPr/>
        </p:nvCxnSpPr>
        <p:spPr bwMode="auto">
          <a:xfrm flipV="1">
            <a:off x="5159375" y="2947989"/>
            <a:ext cx="966788"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7221" name="Straight Connector 8">
            <a:extLst>
              <a:ext uri="{FF2B5EF4-FFF2-40B4-BE49-F238E27FC236}">
                <a16:creationId xmlns:a16="http://schemas.microsoft.com/office/drawing/2014/main" id="{8FB6EC1F-2E11-5A44-9474-36470191D889}"/>
              </a:ext>
            </a:extLst>
          </p:cNvPr>
          <p:cNvCxnSpPr>
            <a:cxnSpLocks noChangeShapeType="1"/>
          </p:cNvCxnSpPr>
          <p:nvPr/>
        </p:nvCxnSpPr>
        <p:spPr bwMode="auto">
          <a:xfrm flipV="1">
            <a:off x="1633538" y="5072064"/>
            <a:ext cx="2405062"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7222" name="Straight Connector 9">
            <a:extLst>
              <a:ext uri="{FF2B5EF4-FFF2-40B4-BE49-F238E27FC236}">
                <a16:creationId xmlns:a16="http://schemas.microsoft.com/office/drawing/2014/main" id="{09DEFCC4-BC62-9E49-AE14-F785ECCD3063}"/>
              </a:ext>
            </a:extLst>
          </p:cNvPr>
          <p:cNvCxnSpPr>
            <a:cxnSpLocks noChangeShapeType="1"/>
          </p:cNvCxnSpPr>
          <p:nvPr/>
        </p:nvCxnSpPr>
        <p:spPr bwMode="auto">
          <a:xfrm flipV="1">
            <a:off x="1644650" y="3451226"/>
            <a:ext cx="0" cy="16430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7223" name="Straight Connector 10">
            <a:extLst>
              <a:ext uri="{FF2B5EF4-FFF2-40B4-BE49-F238E27FC236}">
                <a16:creationId xmlns:a16="http://schemas.microsoft.com/office/drawing/2014/main" id="{ED510C3F-CC1E-CF4C-96FD-5426BD693F19}"/>
              </a:ext>
            </a:extLst>
          </p:cNvPr>
          <p:cNvCxnSpPr>
            <a:cxnSpLocks noChangeShapeType="1"/>
          </p:cNvCxnSpPr>
          <p:nvPr/>
        </p:nvCxnSpPr>
        <p:spPr bwMode="auto">
          <a:xfrm flipV="1">
            <a:off x="6169025" y="3702051"/>
            <a:ext cx="6350" cy="13509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7224" name="Isosceles Triangle 11">
            <a:extLst>
              <a:ext uri="{FF2B5EF4-FFF2-40B4-BE49-F238E27FC236}">
                <a16:creationId xmlns:a16="http://schemas.microsoft.com/office/drawing/2014/main" id="{C9BBB206-9A63-2643-9EC7-CC328E5ECB1B}"/>
              </a:ext>
            </a:extLst>
          </p:cNvPr>
          <p:cNvSpPr>
            <a:spLocks noChangeArrowheads="1"/>
          </p:cNvSpPr>
          <p:nvPr/>
        </p:nvSpPr>
        <p:spPr bwMode="auto">
          <a:xfrm rot="5400000">
            <a:off x="4026694" y="4887119"/>
            <a:ext cx="366712"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7225" name="Oval 12">
            <a:extLst>
              <a:ext uri="{FF2B5EF4-FFF2-40B4-BE49-F238E27FC236}">
                <a16:creationId xmlns:a16="http://schemas.microsoft.com/office/drawing/2014/main" id="{6B893D0E-B98E-6A48-8EDD-BD78F8E73BE5}"/>
              </a:ext>
            </a:extLst>
          </p:cNvPr>
          <p:cNvSpPr>
            <a:spLocks noChangeArrowheads="1"/>
          </p:cNvSpPr>
          <p:nvPr/>
        </p:nvSpPr>
        <p:spPr bwMode="auto">
          <a:xfrm>
            <a:off x="4406901" y="5019676"/>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37226" name="Straight Connector 13">
            <a:extLst>
              <a:ext uri="{FF2B5EF4-FFF2-40B4-BE49-F238E27FC236}">
                <a16:creationId xmlns:a16="http://schemas.microsoft.com/office/drawing/2014/main" id="{A5FF174E-0489-8748-8282-B60BE0A349BE}"/>
              </a:ext>
            </a:extLst>
          </p:cNvPr>
          <p:cNvCxnSpPr>
            <a:cxnSpLocks noChangeShapeType="1"/>
          </p:cNvCxnSpPr>
          <p:nvPr/>
        </p:nvCxnSpPr>
        <p:spPr bwMode="auto">
          <a:xfrm flipV="1">
            <a:off x="4511676" y="5064125"/>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7227" name="Oval 19">
            <a:extLst>
              <a:ext uri="{FF2B5EF4-FFF2-40B4-BE49-F238E27FC236}">
                <a16:creationId xmlns:a16="http://schemas.microsoft.com/office/drawing/2014/main" id="{E8516266-6BB7-1646-9CB7-64B2CD9ACBA6}"/>
              </a:ext>
            </a:extLst>
          </p:cNvPr>
          <p:cNvSpPr>
            <a:spLocks noChangeArrowheads="1"/>
          </p:cNvSpPr>
          <p:nvPr/>
        </p:nvSpPr>
        <p:spPr bwMode="auto">
          <a:xfrm>
            <a:off x="1603376" y="3419476"/>
            <a:ext cx="87313" cy="100013"/>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7228" name="Oval 20">
            <a:extLst>
              <a:ext uri="{FF2B5EF4-FFF2-40B4-BE49-F238E27FC236}">
                <a16:creationId xmlns:a16="http://schemas.microsoft.com/office/drawing/2014/main" id="{F0834B8D-A44A-7840-AEE2-813870D1CE2E}"/>
              </a:ext>
            </a:extLst>
          </p:cNvPr>
          <p:cNvSpPr>
            <a:spLocks noChangeArrowheads="1"/>
          </p:cNvSpPr>
          <p:nvPr/>
        </p:nvSpPr>
        <p:spPr bwMode="auto">
          <a:xfrm>
            <a:off x="6138863" y="366712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7229" name="TextBox 2">
            <a:extLst>
              <a:ext uri="{FF2B5EF4-FFF2-40B4-BE49-F238E27FC236}">
                <a16:creationId xmlns:a16="http://schemas.microsoft.com/office/drawing/2014/main" id="{57F24C08-A1B4-D147-8926-6CCC9705504F}"/>
              </a:ext>
            </a:extLst>
          </p:cNvPr>
          <p:cNvSpPr txBox="1">
            <a:spLocks noChangeArrowheads="1"/>
          </p:cNvSpPr>
          <p:nvPr/>
        </p:nvSpPr>
        <p:spPr bwMode="auto">
          <a:xfrm>
            <a:off x="2606676" y="5562601"/>
            <a:ext cx="533241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This also has the capacity to store one bit,</a:t>
            </a:r>
          </a:p>
          <a:p>
            <a:pPr algn="ctr">
              <a:spcBef>
                <a:spcPct val="0"/>
              </a:spcBef>
              <a:buFontTx/>
              <a:buNone/>
            </a:pPr>
            <a:r>
              <a:rPr lang="en-US" altLang="en-US" b="0">
                <a:solidFill>
                  <a:srgbClr val="FF0000"/>
                </a:solidFill>
                <a:latin typeface="Times" pitchFamily="2" charset="0"/>
              </a:rPr>
              <a:t>but it is used to update the main output.</a:t>
            </a:r>
          </a:p>
        </p:txBody>
      </p:sp>
      <p:sp>
        <p:nvSpPr>
          <p:cNvPr id="137230" name="TextBox 1">
            <a:extLst>
              <a:ext uri="{FF2B5EF4-FFF2-40B4-BE49-F238E27FC236}">
                <a16:creationId xmlns:a16="http://schemas.microsoft.com/office/drawing/2014/main" id="{4FFFCCC1-A466-9946-9CB5-BAD478DDFDDD}"/>
              </a:ext>
            </a:extLst>
          </p:cNvPr>
          <p:cNvSpPr txBox="1">
            <a:spLocks noChangeArrowheads="1"/>
          </p:cNvSpPr>
          <p:nvPr/>
        </p:nvSpPr>
        <p:spPr bwMode="auto">
          <a:xfrm>
            <a:off x="3073401" y="1600201"/>
            <a:ext cx="1268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#1</a:t>
            </a:r>
          </a:p>
        </p:txBody>
      </p:sp>
      <p:sp>
        <p:nvSpPr>
          <p:cNvPr id="137231" name="TextBox 1">
            <a:extLst>
              <a:ext uri="{FF2B5EF4-FFF2-40B4-BE49-F238E27FC236}">
                <a16:creationId xmlns:a16="http://schemas.microsoft.com/office/drawing/2014/main" id="{302DA93E-47B0-514D-8FC7-2318BF3D5D94}"/>
              </a:ext>
            </a:extLst>
          </p:cNvPr>
          <p:cNvSpPr txBox="1">
            <a:spLocks noChangeArrowheads="1"/>
          </p:cNvSpPr>
          <p:nvPr/>
        </p:nvSpPr>
        <p:spPr bwMode="auto">
          <a:xfrm>
            <a:off x="7597776" y="1597026"/>
            <a:ext cx="12684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#2</a:t>
            </a:r>
          </a:p>
        </p:txBody>
      </p:sp>
      <p:cxnSp>
        <p:nvCxnSpPr>
          <p:cNvPr id="137232" name="Straight Connector 2">
            <a:extLst>
              <a:ext uri="{FF2B5EF4-FFF2-40B4-BE49-F238E27FC236}">
                <a16:creationId xmlns:a16="http://schemas.microsoft.com/office/drawing/2014/main" id="{946DE261-22DA-9043-902F-3F9733A86C5A}"/>
              </a:ext>
            </a:extLst>
          </p:cNvPr>
          <p:cNvCxnSpPr>
            <a:cxnSpLocks noChangeShapeType="1"/>
          </p:cNvCxnSpPr>
          <p:nvPr/>
        </p:nvCxnSpPr>
        <p:spPr bwMode="auto">
          <a:xfrm>
            <a:off x="4641850" y="2943225"/>
            <a:ext cx="560388"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spTree>
  </p:cSld>
  <p:clrMapOvr>
    <a:masterClrMapping/>
  </p:clrMapOvr>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241" name="Picture 1" descr="Screen shot 2013-10-21 at 1.31.19 PM.png">
            <a:extLst>
              <a:ext uri="{FF2B5EF4-FFF2-40B4-BE49-F238E27FC236}">
                <a16:creationId xmlns:a16="http://schemas.microsoft.com/office/drawing/2014/main" id="{B60DD7DD-CEE4-FF4A-8EA5-361875101AA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42" name="Title 1">
            <a:extLst>
              <a:ext uri="{FF2B5EF4-FFF2-40B4-BE49-F238E27FC236}">
                <a16:creationId xmlns:a16="http://schemas.microsoft.com/office/drawing/2014/main" id="{BCC7D85B-EC97-2346-AD97-1B6787D27094}"/>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pic>
        <p:nvPicPr>
          <p:cNvPr id="138243" name="Picture 1" descr="Screen shot 2013-10-21 at 1.31.19 PM.png">
            <a:extLst>
              <a:ext uri="{FF2B5EF4-FFF2-40B4-BE49-F238E27FC236}">
                <a16:creationId xmlns:a16="http://schemas.microsoft.com/office/drawing/2014/main" id="{04A76A36-1B58-A146-866A-29CCD840A83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38244" name="Straight Connector 6">
            <a:extLst>
              <a:ext uri="{FF2B5EF4-FFF2-40B4-BE49-F238E27FC236}">
                <a16:creationId xmlns:a16="http://schemas.microsoft.com/office/drawing/2014/main" id="{3C7D42FC-80DB-0843-969D-BE482F9A0BB4}"/>
              </a:ext>
            </a:extLst>
          </p:cNvPr>
          <p:cNvCxnSpPr>
            <a:cxnSpLocks noChangeShapeType="1"/>
          </p:cNvCxnSpPr>
          <p:nvPr/>
        </p:nvCxnSpPr>
        <p:spPr bwMode="auto">
          <a:xfrm flipV="1">
            <a:off x="5159375" y="2947989"/>
            <a:ext cx="966788"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8245" name="Straight Connector 8">
            <a:extLst>
              <a:ext uri="{FF2B5EF4-FFF2-40B4-BE49-F238E27FC236}">
                <a16:creationId xmlns:a16="http://schemas.microsoft.com/office/drawing/2014/main" id="{3E05B3B2-6005-0A44-8A7E-6F56AFBA2906}"/>
              </a:ext>
            </a:extLst>
          </p:cNvPr>
          <p:cNvCxnSpPr>
            <a:cxnSpLocks noChangeShapeType="1"/>
          </p:cNvCxnSpPr>
          <p:nvPr/>
        </p:nvCxnSpPr>
        <p:spPr bwMode="auto">
          <a:xfrm flipV="1">
            <a:off x="1633538" y="5072064"/>
            <a:ext cx="2405062"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8246" name="Straight Connector 9">
            <a:extLst>
              <a:ext uri="{FF2B5EF4-FFF2-40B4-BE49-F238E27FC236}">
                <a16:creationId xmlns:a16="http://schemas.microsoft.com/office/drawing/2014/main" id="{A4F18CAA-46FB-FB42-87D7-53F03905049C}"/>
              </a:ext>
            </a:extLst>
          </p:cNvPr>
          <p:cNvCxnSpPr>
            <a:cxnSpLocks noChangeShapeType="1"/>
          </p:cNvCxnSpPr>
          <p:nvPr/>
        </p:nvCxnSpPr>
        <p:spPr bwMode="auto">
          <a:xfrm flipV="1">
            <a:off x="1644650" y="3451226"/>
            <a:ext cx="0" cy="16430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8247" name="Straight Connector 10">
            <a:extLst>
              <a:ext uri="{FF2B5EF4-FFF2-40B4-BE49-F238E27FC236}">
                <a16:creationId xmlns:a16="http://schemas.microsoft.com/office/drawing/2014/main" id="{A1FA8B3C-3677-8F40-BD92-7642BCE17661}"/>
              </a:ext>
            </a:extLst>
          </p:cNvPr>
          <p:cNvCxnSpPr>
            <a:cxnSpLocks noChangeShapeType="1"/>
          </p:cNvCxnSpPr>
          <p:nvPr/>
        </p:nvCxnSpPr>
        <p:spPr bwMode="auto">
          <a:xfrm flipV="1">
            <a:off x="6169025" y="3702051"/>
            <a:ext cx="6350" cy="13509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8248" name="Isosceles Triangle 11">
            <a:extLst>
              <a:ext uri="{FF2B5EF4-FFF2-40B4-BE49-F238E27FC236}">
                <a16:creationId xmlns:a16="http://schemas.microsoft.com/office/drawing/2014/main" id="{A3FDDBA9-C875-DA4C-9D50-CD9A06AF8CA2}"/>
              </a:ext>
            </a:extLst>
          </p:cNvPr>
          <p:cNvSpPr>
            <a:spLocks noChangeArrowheads="1"/>
          </p:cNvSpPr>
          <p:nvPr/>
        </p:nvSpPr>
        <p:spPr bwMode="auto">
          <a:xfrm rot="5400000">
            <a:off x="4026694" y="4887119"/>
            <a:ext cx="366712"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8249" name="Oval 12">
            <a:extLst>
              <a:ext uri="{FF2B5EF4-FFF2-40B4-BE49-F238E27FC236}">
                <a16:creationId xmlns:a16="http://schemas.microsoft.com/office/drawing/2014/main" id="{E91A1EC6-8229-3B49-B85A-905C4B4B342D}"/>
              </a:ext>
            </a:extLst>
          </p:cNvPr>
          <p:cNvSpPr>
            <a:spLocks noChangeArrowheads="1"/>
          </p:cNvSpPr>
          <p:nvPr/>
        </p:nvSpPr>
        <p:spPr bwMode="auto">
          <a:xfrm>
            <a:off x="4406901" y="5019676"/>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38250" name="Straight Connector 13">
            <a:extLst>
              <a:ext uri="{FF2B5EF4-FFF2-40B4-BE49-F238E27FC236}">
                <a16:creationId xmlns:a16="http://schemas.microsoft.com/office/drawing/2014/main" id="{67C7457D-9044-B84F-B2F8-F6B7B8CEE57E}"/>
              </a:ext>
            </a:extLst>
          </p:cNvPr>
          <p:cNvCxnSpPr>
            <a:cxnSpLocks noChangeShapeType="1"/>
          </p:cNvCxnSpPr>
          <p:nvPr/>
        </p:nvCxnSpPr>
        <p:spPr bwMode="auto">
          <a:xfrm flipV="1">
            <a:off x="4511676" y="5064125"/>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8251" name="Oval 19">
            <a:extLst>
              <a:ext uri="{FF2B5EF4-FFF2-40B4-BE49-F238E27FC236}">
                <a16:creationId xmlns:a16="http://schemas.microsoft.com/office/drawing/2014/main" id="{613BED96-71DB-B149-90A2-FCADE1A4CF80}"/>
              </a:ext>
            </a:extLst>
          </p:cNvPr>
          <p:cNvSpPr>
            <a:spLocks noChangeArrowheads="1"/>
          </p:cNvSpPr>
          <p:nvPr/>
        </p:nvSpPr>
        <p:spPr bwMode="auto">
          <a:xfrm>
            <a:off x="1603376" y="3419476"/>
            <a:ext cx="87313" cy="100013"/>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8252" name="Oval 20">
            <a:extLst>
              <a:ext uri="{FF2B5EF4-FFF2-40B4-BE49-F238E27FC236}">
                <a16:creationId xmlns:a16="http://schemas.microsoft.com/office/drawing/2014/main" id="{4BEFBCBB-60DB-9A42-8621-8A5E40D6636C}"/>
              </a:ext>
            </a:extLst>
          </p:cNvPr>
          <p:cNvSpPr>
            <a:spLocks noChangeArrowheads="1"/>
          </p:cNvSpPr>
          <p:nvPr/>
        </p:nvSpPr>
        <p:spPr bwMode="auto">
          <a:xfrm>
            <a:off x="6138863" y="366712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8253" name="TextBox 2">
            <a:extLst>
              <a:ext uri="{FF2B5EF4-FFF2-40B4-BE49-F238E27FC236}">
                <a16:creationId xmlns:a16="http://schemas.microsoft.com/office/drawing/2014/main" id="{5902DA20-7CAF-154D-A2B9-6374C2B1E605}"/>
              </a:ext>
            </a:extLst>
          </p:cNvPr>
          <p:cNvSpPr txBox="1">
            <a:spLocks noChangeArrowheads="1"/>
          </p:cNvSpPr>
          <p:nvPr/>
        </p:nvSpPr>
        <p:spPr bwMode="auto">
          <a:xfrm>
            <a:off x="6727825" y="5562601"/>
            <a:ext cx="32591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Only this bit is visible</a:t>
            </a:r>
          </a:p>
          <a:p>
            <a:pPr algn="ctr">
              <a:spcBef>
                <a:spcPct val="0"/>
              </a:spcBef>
              <a:buFontTx/>
              <a:buNone/>
            </a:pPr>
            <a:r>
              <a:rPr lang="en-US" altLang="en-US" b="0">
                <a:solidFill>
                  <a:srgbClr val="FF0000"/>
                </a:solidFill>
                <a:latin typeface="Times" pitchFamily="2" charset="0"/>
              </a:rPr>
              <a:t>to the user of this circuit.</a:t>
            </a:r>
          </a:p>
        </p:txBody>
      </p:sp>
      <p:sp>
        <p:nvSpPr>
          <p:cNvPr id="138254" name="TextBox 1">
            <a:extLst>
              <a:ext uri="{FF2B5EF4-FFF2-40B4-BE49-F238E27FC236}">
                <a16:creationId xmlns:a16="http://schemas.microsoft.com/office/drawing/2014/main" id="{522F9918-7630-2D4B-9ABD-8EB3F93EEB1A}"/>
              </a:ext>
            </a:extLst>
          </p:cNvPr>
          <p:cNvSpPr txBox="1">
            <a:spLocks noChangeArrowheads="1"/>
          </p:cNvSpPr>
          <p:nvPr/>
        </p:nvSpPr>
        <p:spPr bwMode="auto">
          <a:xfrm>
            <a:off x="3073401" y="1600201"/>
            <a:ext cx="1268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#1</a:t>
            </a:r>
          </a:p>
        </p:txBody>
      </p:sp>
      <p:sp>
        <p:nvSpPr>
          <p:cNvPr id="138255" name="TextBox 1">
            <a:extLst>
              <a:ext uri="{FF2B5EF4-FFF2-40B4-BE49-F238E27FC236}">
                <a16:creationId xmlns:a16="http://schemas.microsoft.com/office/drawing/2014/main" id="{C48C06C1-B30F-554A-AB40-C21BF17A415A}"/>
              </a:ext>
            </a:extLst>
          </p:cNvPr>
          <p:cNvSpPr txBox="1">
            <a:spLocks noChangeArrowheads="1"/>
          </p:cNvSpPr>
          <p:nvPr/>
        </p:nvSpPr>
        <p:spPr bwMode="auto">
          <a:xfrm>
            <a:off x="7597776" y="1597026"/>
            <a:ext cx="12684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#2</a:t>
            </a:r>
          </a:p>
        </p:txBody>
      </p:sp>
      <p:cxnSp>
        <p:nvCxnSpPr>
          <p:cNvPr id="138256" name="Straight Connector 2">
            <a:extLst>
              <a:ext uri="{FF2B5EF4-FFF2-40B4-BE49-F238E27FC236}">
                <a16:creationId xmlns:a16="http://schemas.microsoft.com/office/drawing/2014/main" id="{9D6DAD89-CEBD-4D49-8451-9F55BBB16E43}"/>
              </a:ext>
            </a:extLst>
          </p:cNvPr>
          <p:cNvCxnSpPr>
            <a:cxnSpLocks noChangeShapeType="1"/>
          </p:cNvCxnSpPr>
          <p:nvPr/>
        </p:nvCxnSpPr>
        <p:spPr bwMode="auto">
          <a:xfrm>
            <a:off x="9180514" y="3189288"/>
            <a:ext cx="560387" cy="0"/>
          </a:xfrm>
          <a:prstGeom prst="line">
            <a:avLst/>
          </a:prstGeom>
          <a:noFill/>
          <a:ln w="50800" algn="ctr">
            <a:solidFill>
              <a:srgbClr val="FF0000"/>
            </a:solidFill>
            <a:round/>
            <a:headEnd/>
            <a:tailEnd/>
          </a:ln>
          <a:extLst>
            <a:ext uri="{909E8E84-426E-40DD-AFC4-6F175D3DCCD1}">
              <a14:hiddenFill xmlns:a14="http://schemas.microsoft.com/office/drawing/2010/main">
                <a:noFill/>
              </a14:hiddenFill>
            </a:ext>
          </a:extLst>
        </p:spPr>
      </p:cxnSp>
    </p:spTree>
  </p:cSld>
  <p:clrMapOvr>
    <a:masterClrMapping/>
  </p:clrMapOvr>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9265" name="Picture 1" descr="Screen shot 2013-10-21 at 1.31.19 PM.png">
            <a:extLst>
              <a:ext uri="{FF2B5EF4-FFF2-40B4-BE49-F238E27FC236}">
                <a16:creationId xmlns:a16="http://schemas.microsoft.com/office/drawing/2014/main" id="{A508ED9A-0DC0-0D4B-B36D-2DE09920416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66" name="Title 1">
            <a:extLst>
              <a:ext uri="{FF2B5EF4-FFF2-40B4-BE49-F238E27FC236}">
                <a16:creationId xmlns:a16="http://schemas.microsoft.com/office/drawing/2014/main" id="{88A53345-DB24-A045-BC4B-F6B60EA29758}"/>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pic>
        <p:nvPicPr>
          <p:cNvPr id="139267" name="Picture 1" descr="Screen shot 2013-10-21 at 1.31.19 PM.png">
            <a:extLst>
              <a:ext uri="{FF2B5EF4-FFF2-40B4-BE49-F238E27FC236}">
                <a16:creationId xmlns:a16="http://schemas.microsoft.com/office/drawing/2014/main" id="{7B6E55E1-28DF-5043-877A-81D39D96E0F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39268" name="Straight Connector 6">
            <a:extLst>
              <a:ext uri="{FF2B5EF4-FFF2-40B4-BE49-F238E27FC236}">
                <a16:creationId xmlns:a16="http://schemas.microsoft.com/office/drawing/2014/main" id="{A0BE4153-3793-B94B-BE55-7CF38C80E85C}"/>
              </a:ext>
            </a:extLst>
          </p:cNvPr>
          <p:cNvCxnSpPr>
            <a:cxnSpLocks noChangeShapeType="1"/>
          </p:cNvCxnSpPr>
          <p:nvPr/>
        </p:nvCxnSpPr>
        <p:spPr bwMode="auto">
          <a:xfrm flipV="1">
            <a:off x="5159375" y="2947989"/>
            <a:ext cx="966788"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9269" name="Straight Connector 8">
            <a:extLst>
              <a:ext uri="{FF2B5EF4-FFF2-40B4-BE49-F238E27FC236}">
                <a16:creationId xmlns:a16="http://schemas.microsoft.com/office/drawing/2014/main" id="{7B31058C-6F9F-1B48-AD1B-BFF1D48A7C4C}"/>
              </a:ext>
            </a:extLst>
          </p:cNvPr>
          <p:cNvCxnSpPr>
            <a:cxnSpLocks noChangeShapeType="1"/>
          </p:cNvCxnSpPr>
          <p:nvPr/>
        </p:nvCxnSpPr>
        <p:spPr bwMode="auto">
          <a:xfrm flipV="1">
            <a:off x="1633538" y="5072064"/>
            <a:ext cx="2405062"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9270" name="Straight Connector 9">
            <a:extLst>
              <a:ext uri="{FF2B5EF4-FFF2-40B4-BE49-F238E27FC236}">
                <a16:creationId xmlns:a16="http://schemas.microsoft.com/office/drawing/2014/main" id="{654B5308-BC44-2E4D-B3D2-6EEFB01C8A9D}"/>
              </a:ext>
            </a:extLst>
          </p:cNvPr>
          <p:cNvCxnSpPr>
            <a:cxnSpLocks noChangeShapeType="1"/>
          </p:cNvCxnSpPr>
          <p:nvPr/>
        </p:nvCxnSpPr>
        <p:spPr bwMode="auto">
          <a:xfrm flipV="1">
            <a:off x="1644650" y="3451226"/>
            <a:ext cx="0" cy="16430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39271" name="Straight Connector 10">
            <a:extLst>
              <a:ext uri="{FF2B5EF4-FFF2-40B4-BE49-F238E27FC236}">
                <a16:creationId xmlns:a16="http://schemas.microsoft.com/office/drawing/2014/main" id="{7A77EE21-A1F3-364F-B12D-0ADE66E26CC3}"/>
              </a:ext>
            </a:extLst>
          </p:cNvPr>
          <p:cNvCxnSpPr>
            <a:cxnSpLocks noChangeShapeType="1"/>
          </p:cNvCxnSpPr>
          <p:nvPr/>
        </p:nvCxnSpPr>
        <p:spPr bwMode="auto">
          <a:xfrm flipV="1">
            <a:off x="6169025" y="3702051"/>
            <a:ext cx="6350" cy="13509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9272" name="Isosceles Triangle 11">
            <a:extLst>
              <a:ext uri="{FF2B5EF4-FFF2-40B4-BE49-F238E27FC236}">
                <a16:creationId xmlns:a16="http://schemas.microsoft.com/office/drawing/2014/main" id="{3E774C30-7609-5C42-A6BC-98509D2659E5}"/>
              </a:ext>
            </a:extLst>
          </p:cNvPr>
          <p:cNvSpPr>
            <a:spLocks noChangeArrowheads="1"/>
          </p:cNvSpPr>
          <p:nvPr/>
        </p:nvSpPr>
        <p:spPr bwMode="auto">
          <a:xfrm rot="5400000">
            <a:off x="4026694" y="4887119"/>
            <a:ext cx="366712"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9273" name="Oval 12">
            <a:extLst>
              <a:ext uri="{FF2B5EF4-FFF2-40B4-BE49-F238E27FC236}">
                <a16:creationId xmlns:a16="http://schemas.microsoft.com/office/drawing/2014/main" id="{564E9207-FEA3-FD4A-9AFE-D45FCF85E488}"/>
              </a:ext>
            </a:extLst>
          </p:cNvPr>
          <p:cNvSpPr>
            <a:spLocks noChangeArrowheads="1"/>
          </p:cNvSpPr>
          <p:nvPr/>
        </p:nvSpPr>
        <p:spPr bwMode="auto">
          <a:xfrm>
            <a:off x="4406901" y="5019676"/>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39274" name="Straight Connector 13">
            <a:extLst>
              <a:ext uri="{FF2B5EF4-FFF2-40B4-BE49-F238E27FC236}">
                <a16:creationId xmlns:a16="http://schemas.microsoft.com/office/drawing/2014/main" id="{ECF8EA54-4761-9348-AC4A-098D6FF3253F}"/>
              </a:ext>
            </a:extLst>
          </p:cNvPr>
          <p:cNvCxnSpPr>
            <a:cxnSpLocks noChangeShapeType="1"/>
          </p:cNvCxnSpPr>
          <p:nvPr/>
        </p:nvCxnSpPr>
        <p:spPr bwMode="auto">
          <a:xfrm flipV="1">
            <a:off x="4511676" y="5064125"/>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39275" name="Oval 19">
            <a:extLst>
              <a:ext uri="{FF2B5EF4-FFF2-40B4-BE49-F238E27FC236}">
                <a16:creationId xmlns:a16="http://schemas.microsoft.com/office/drawing/2014/main" id="{6CC82D37-FE9F-404C-A17A-F4E52B7C4B83}"/>
              </a:ext>
            </a:extLst>
          </p:cNvPr>
          <p:cNvSpPr>
            <a:spLocks noChangeArrowheads="1"/>
          </p:cNvSpPr>
          <p:nvPr/>
        </p:nvSpPr>
        <p:spPr bwMode="auto">
          <a:xfrm>
            <a:off x="1603376" y="3419476"/>
            <a:ext cx="87313" cy="100013"/>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9276" name="Oval 20">
            <a:extLst>
              <a:ext uri="{FF2B5EF4-FFF2-40B4-BE49-F238E27FC236}">
                <a16:creationId xmlns:a16="http://schemas.microsoft.com/office/drawing/2014/main" id="{D6DCDECD-69DF-D04E-B04C-4D2E121C5BC6}"/>
              </a:ext>
            </a:extLst>
          </p:cNvPr>
          <p:cNvSpPr>
            <a:spLocks noChangeArrowheads="1"/>
          </p:cNvSpPr>
          <p:nvPr/>
        </p:nvSpPr>
        <p:spPr bwMode="auto">
          <a:xfrm>
            <a:off x="6138863" y="366712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39277" name="Rectangle 1">
            <a:extLst>
              <a:ext uri="{FF2B5EF4-FFF2-40B4-BE49-F238E27FC236}">
                <a16:creationId xmlns:a16="http://schemas.microsoft.com/office/drawing/2014/main" id="{8CC24613-5C39-DC41-BEE4-2B9D44C3AE8C}"/>
              </a:ext>
            </a:extLst>
          </p:cNvPr>
          <p:cNvSpPr>
            <a:spLocks noChangeArrowheads="1"/>
          </p:cNvSpPr>
          <p:nvPr/>
        </p:nvSpPr>
        <p:spPr bwMode="auto">
          <a:xfrm>
            <a:off x="1722438" y="2332038"/>
            <a:ext cx="3409950"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9278" name="Rectangle 1">
            <a:extLst>
              <a:ext uri="{FF2B5EF4-FFF2-40B4-BE49-F238E27FC236}">
                <a16:creationId xmlns:a16="http://schemas.microsoft.com/office/drawing/2014/main" id="{A1EAF5DD-33BD-2747-B95B-F0AA7168208B}"/>
              </a:ext>
            </a:extLst>
          </p:cNvPr>
          <p:cNvSpPr>
            <a:spLocks noChangeArrowheads="1"/>
          </p:cNvSpPr>
          <p:nvPr/>
        </p:nvSpPr>
        <p:spPr bwMode="auto">
          <a:xfrm>
            <a:off x="6259513" y="2328863"/>
            <a:ext cx="3421062"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39279" name="TextBox 1">
            <a:extLst>
              <a:ext uri="{FF2B5EF4-FFF2-40B4-BE49-F238E27FC236}">
                <a16:creationId xmlns:a16="http://schemas.microsoft.com/office/drawing/2014/main" id="{9315E793-A4A1-F141-B0DE-07FEE049B601}"/>
              </a:ext>
            </a:extLst>
          </p:cNvPr>
          <p:cNvSpPr txBox="1">
            <a:spLocks noChangeArrowheads="1"/>
          </p:cNvSpPr>
          <p:nvPr/>
        </p:nvSpPr>
        <p:spPr bwMode="auto">
          <a:xfrm>
            <a:off x="3073401" y="1600201"/>
            <a:ext cx="1268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#1</a:t>
            </a:r>
          </a:p>
        </p:txBody>
      </p:sp>
      <p:sp>
        <p:nvSpPr>
          <p:cNvPr id="139280" name="TextBox 1">
            <a:extLst>
              <a:ext uri="{FF2B5EF4-FFF2-40B4-BE49-F238E27FC236}">
                <a16:creationId xmlns:a16="http://schemas.microsoft.com/office/drawing/2014/main" id="{3A01F6F1-1874-E848-BA5D-622C9426BC53}"/>
              </a:ext>
            </a:extLst>
          </p:cNvPr>
          <p:cNvSpPr txBox="1">
            <a:spLocks noChangeArrowheads="1"/>
          </p:cNvSpPr>
          <p:nvPr/>
        </p:nvSpPr>
        <p:spPr bwMode="auto">
          <a:xfrm>
            <a:off x="7597776" y="1597026"/>
            <a:ext cx="12684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Latch #2</a:t>
            </a:r>
          </a:p>
        </p:txBody>
      </p:sp>
    </p:spTree>
  </p:cSld>
  <p:clrMapOvr>
    <a:masterClrMapping/>
  </p:clrMapOvr>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289" name="Picture 1" descr="Screen shot 2013-10-21 at 1.31.19 PM.png">
            <a:extLst>
              <a:ext uri="{FF2B5EF4-FFF2-40B4-BE49-F238E27FC236}">
                <a16:creationId xmlns:a16="http://schemas.microsoft.com/office/drawing/2014/main" id="{416E0AC8-AE13-394F-ACDE-850872ADCA2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0290" name="Title 1">
            <a:extLst>
              <a:ext uri="{FF2B5EF4-FFF2-40B4-BE49-F238E27FC236}">
                <a16:creationId xmlns:a16="http://schemas.microsoft.com/office/drawing/2014/main" id="{FF91183B-FC68-6E42-B907-867832D3DBFE}"/>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pic>
        <p:nvPicPr>
          <p:cNvPr id="140291" name="Picture 1" descr="Screen shot 2013-10-21 at 1.31.19 PM.png">
            <a:extLst>
              <a:ext uri="{FF2B5EF4-FFF2-40B4-BE49-F238E27FC236}">
                <a16:creationId xmlns:a16="http://schemas.microsoft.com/office/drawing/2014/main" id="{4EB7C3BA-D773-4845-B97E-4C8B252A225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40292" name="Straight Connector 6">
            <a:extLst>
              <a:ext uri="{FF2B5EF4-FFF2-40B4-BE49-F238E27FC236}">
                <a16:creationId xmlns:a16="http://schemas.microsoft.com/office/drawing/2014/main" id="{17A459C7-514E-6D4C-8CBD-A7240E792128}"/>
              </a:ext>
            </a:extLst>
          </p:cNvPr>
          <p:cNvCxnSpPr>
            <a:cxnSpLocks noChangeShapeType="1"/>
          </p:cNvCxnSpPr>
          <p:nvPr/>
        </p:nvCxnSpPr>
        <p:spPr bwMode="auto">
          <a:xfrm flipV="1">
            <a:off x="5159375" y="2947989"/>
            <a:ext cx="966788"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0293" name="Straight Connector 8">
            <a:extLst>
              <a:ext uri="{FF2B5EF4-FFF2-40B4-BE49-F238E27FC236}">
                <a16:creationId xmlns:a16="http://schemas.microsoft.com/office/drawing/2014/main" id="{0BF85449-4519-B94B-AC3C-715412E4FED7}"/>
              </a:ext>
            </a:extLst>
          </p:cNvPr>
          <p:cNvCxnSpPr>
            <a:cxnSpLocks noChangeShapeType="1"/>
          </p:cNvCxnSpPr>
          <p:nvPr/>
        </p:nvCxnSpPr>
        <p:spPr bwMode="auto">
          <a:xfrm flipV="1">
            <a:off x="1633538" y="5072064"/>
            <a:ext cx="2405062"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0294" name="Straight Connector 9">
            <a:extLst>
              <a:ext uri="{FF2B5EF4-FFF2-40B4-BE49-F238E27FC236}">
                <a16:creationId xmlns:a16="http://schemas.microsoft.com/office/drawing/2014/main" id="{1073F9B8-E9AB-FF45-8418-AED26AE4FD7A}"/>
              </a:ext>
            </a:extLst>
          </p:cNvPr>
          <p:cNvCxnSpPr>
            <a:cxnSpLocks noChangeShapeType="1"/>
          </p:cNvCxnSpPr>
          <p:nvPr/>
        </p:nvCxnSpPr>
        <p:spPr bwMode="auto">
          <a:xfrm flipV="1">
            <a:off x="1644650" y="3451226"/>
            <a:ext cx="0" cy="16430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0295" name="Straight Connector 10">
            <a:extLst>
              <a:ext uri="{FF2B5EF4-FFF2-40B4-BE49-F238E27FC236}">
                <a16:creationId xmlns:a16="http://schemas.microsoft.com/office/drawing/2014/main" id="{2996EDD7-7728-AA49-91C2-64B80E3BF09D}"/>
              </a:ext>
            </a:extLst>
          </p:cNvPr>
          <p:cNvCxnSpPr>
            <a:cxnSpLocks noChangeShapeType="1"/>
          </p:cNvCxnSpPr>
          <p:nvPr/>
        </p:nvCxnSpPr>
        <p:spPr bwMode="auto">
          <a:xfrm flipV="1">
            <a:off x="6169025" y="3702051"/>
            <a:ext cx="6350" cy="13509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40296" name="Isosceles Triangle 11">
            <a:extLst>
              <a:ext uri="{FF2B5EF4-FFF2-40B4-BE49-F238E27FC236}">
                <a16:creationId xmlns:a16="http://schemas.microsoft.com/office/drawing/2014/main" id="{A3F31D89-A581-FA49-9C62-CC340364DA15}"/>
              </a:ext>
            </a:extLst>
          </p:cNvPr>
          <p:cNvSpPr>
            <a:spLocks noChangeArrowheads="1"/>
          </p:cNvSpPr>
          <p:nvPr/>
        </p:nvSpPr>
        <p:spPr bwMode="auto">
          <a:xfrm rot="5400000">
            <a:off x="4026694" y="4887119"/>
            <a:ext cx="366712"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0297" name="Oval 12">
            <a:extLst>
              <a:ext uri="{FF2B5EF4-FFF2-40B4-BE49-F238E27FC236}">
                <a16:creationId xmlns:a16="http://schemas.microsoft.com/office/drawing/2014/main" id="{D08AB1DB-E3B1-0A4D-A40E-3FFECB3A745D}"/>
              </a:ext>
            </a:extLst>
          </p:cNvPr>
          <p:cNvSpPr>
            <a:spLocks noChangeArrowheads="1"/>
          </p:cNvSpPr>
          <p:nvPr/>
        </p:nvSpPr>
        <p:spPr bwMode="auto">
          <a:xfrm>
            <a:off x="4406901" y="5019676"/>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40298" name="Straight Connector 13">
            <a:extLst>
              <a:ext uri="{FF2B5EF4-FFF2-40B4-BE49-F238E27FC236}">
                <a16:creationId xmlns:a16="http://schemas.microsoft.com/office/drawing/2014/main" id="{CD3C1BE9-1156-814C-B421-0BBE20AB5CB3}"/>
              </a:ext>
            </a:extLst>
          </p:cNvPr>
          <p:cNvCxnSpPr>
            <a:cxnSpLocks noChangeShapeType="1"/>
          </p:cNvCxnSpPr>
          <p:nvPr/>
        </p:nvCxnSpPr>
        <p:spPr bwMode="auto">
          <a:xfrm flipV="1">
            <a:off x="4511676" y="5064125"/>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40299" name="Oval 19">
            <a:extLst>
              <a:ext uri="{FF2B5EF4-FFF2-40B4-BE49-F238E27FC236}">
                <a16:creationId xmlns:a16="http://schemas.microsoft.com/office/drawing/2014/main" id="{548D26F2-666E-AE48-AA98-0F90D826B6F0}"/>
              </a:ext>
            </a:extLst>
          </p:cNvPr>
          <p:cNvSpPr>
            <a:spLocks noChangeArrowheads="1"/>
          </p:cNvSpPr>
          <p:nvPr/>
        </p:nvSpPr>
        <p:spPr bwMode="auto">
          <a:xfrm>
            <a:off x="1603376" y="3419476"/>
            <a:ext cx="87313" cy="100013"/>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0300" name="Oval 20">
            <a:extLst>
              <a:ext uri="{FF2B5EF4-FFF2-40B4-BE49-F238E27FC236}">
                <a16:creationId xmlns:a16="http://schemas.microsoft.com/office/drawing/2014/main" id="{FFE76B17-7737-CC46-918D-BB9CF8BE64C8}"/>
              </a:ext>
            </a:extLst>
          </p:cNvPr>
          <p:cNvSpPr>
            <a:spLocks noChangeArrowheads="1"/>
          </p:cNvSpPr>
          <p:nvPr/>
        </p:nvSpPr>
        <p:spPr bwMode="auto">
          <a:xfrm>
            <a:off x="6138863" y="366712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0301" name="TextBox 1">
            <a:extLst>
              <a:ext uri="{FF2B5EF4-FFF2-40B4-BE49-F238E27FC236}">
                <a16:creationId xmlns:a16="http://schemas.microsoft.com/office/drawing/2014/main" id="{E545070A-0776-6E49-9E67-335CCBBE557B}"/>
              </a:ext>
            </a:extLst>
          </p:cNvPr>
          <p:cNvSpPr txBox="1">
            <a:spLocks noChangeArrowheads="1"/>
          </p:cNvSpPr>
          <p:nvPr/>
        </p:nvSpPr>
        <p:spPr bwMode="auto">
          <a:xfrm>
            <a:off x="2605088" y="1600201"/>
            <a:ext cx="1814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 Latch</a:t>
            </a:r>
          </a:p>
        </p:txBody>
      </p:sp>
      <p:sp>
        <p:nvSpPr>
          <p:cNvPr id="140302" name="TextBox 5">
            <a:extLst>
              <a:ext uri="{FF2B5EF4-FFF2-40B4-BE49-F238E27FC236}">
                <a16:creationId xmlns:a16="http://schemas.microsoft.com/office/drawing/2014/main" id="{6D0BFD6C-72DB-3344-B59C-4F4B9BF3662C}"/>
              </a:ext>
            </a:extLst>
          </p:cNvPr>
          <p:cNvSpPr txBox="1">
            <a:spLocks noChangeArrowheads="1"/>
          </p:cNvSpPr>
          <p:nvPr/>
        </p:nvSpPr>
        <p:spPr bwMode="auto">
          <a:xfrm>
            <a:off x="7315201" y="1600201"/>
            <a:ext cx="16430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 Latch</a:t>
            </a:r>
          </a:p>
        </p:txBody>
      </p:sp>
      <p:sp>
        <p:nvSpPr>
          <p:cNvPr id="140303" name="Rectangle 1">
            <a:extLst>
              <a:ext uri="{FF2B5EF4-FFF2-40B4-BE49-F238E27FC236}">
                <a16:creationId xmlns:a16="http://schemas.microsoft.com/office/drawing/2014/main" id="{37C6EA45-2B35-D54F-AA7C-DF96DFEE33DC}"/>
              </a:ext>
            </a:extLst>
          </p:cNvPr>
          <p:cNvSpPr>
            <a:spLocks noChangeArrowheads="1"/>
          </p:cNvSpPr>
          <p:nvPr/>
        </p:nvSpPr>
        <p:spPr bwMode="auto">
          <a:xfrm>
            <a:off x="1722438" y="2332038"/>
            <a:ext cx="3409950"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40304" name="Rectangle 1">
            <a:extLst>
              <a:ext uri="{FF2B5EF4-FFF2-40B4-BE49-F238E27FC236}">
                <a16:creationId xmlns:a16="http://schemas.microsoft.com/office/drawing/2014/main" id="{73402BA2-733D-884B-B32D-D70730E853F7}"/>
              </a:ext>
            </a:extLst>
          </p:cNvPr>
          <p:cNvSpPr>
            <a:spLocks noChangeArrowheads="1"/>
          </p:cNvSpPr>
          <p:nvPr/>
        </p:nvSpPr>
        <p:spPr bwMode="auto">
          <a:xfrm>
            <a:off x="6259513" y="2328863"/>
            <a:ext cx="3421062"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Tree>
  </p:cSld>
  <p:clrMapOvr>
    <a:masterClrMapping/>
  </p:clrMapOvr>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3" name="Picture 1" descr="Screen shot 2013-10-21 at 1.31.19 PM.png">
            <a:extLst>
              <a:ext uri="{FF2B5EF4-FFF2-40B4-BE49-F238E27FC236}">
                <a16:creationId xmlns:a16="http://schemas.microsoft.com/office/drawing/2014/main" id="{1E650A40-4928-5349-A96A-4BD98F987BB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314" name="Title 1">
            <a:extLst>
              <a:ext uri="{FF2B5EF4-FFF2-40B4-BE49-F238E27FC236}">
                <a16:creationId xmlns:a16="http://schemas.microsoft.com/office/drawing/2014/main" id="{F39B782D-70E9-E243-B12C-14F2C55D79FE}"/>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pic>
        <p:nvPicPr>
          <p:cNvPr id="141315" name="Picture 1" descr="Screen shot 2013-10-21 at 1.31.19 PM.png">
            <a:extLst>
              <a:ext uri="{FF2B5EF4-FFF2-40B4-BE49-F238E27FC236}">
                <a16:creationId xmlns:a16="http://schemas.microsoft.com/office/drawing/2014/main" id="{3FED11BE-C678-094D-A2D6-BC23A349F97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41316" name="Straight Connector 6">
            <a:extLst>
              <a:ext uri="{FF2B5EF4-FFF2-40B4-BE49-F238E27FC236}">
                <a16:creationId xmlns:a16="http://schemas.microsoft.com/office/drawing/2014/main" id="{6EC786C2-9D0F-D847-BA7C-D4F99ACD7D49}"/>
              </a:ext>
            </a:extLst>
          </p:cNvPr>
          <p:cNvCxnSpPr>
            <a:cxnSpLocks noChangeShapeType="1"/>
          </p:cNvCxnSpPr>
          <p:nvPr/>
        </p:nvCxnSpPr>
        <p:spPr bwMode="auto">
          <a:xfrm flipV="1">
            <a:off x="5159375" y="2947989"/>
            <a:ext cx="966788"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1317" name="Straight Connector 8">
            <a:extLst>
              <a:ext uri="{FF2B5EF4-FFF2-40B4-BE49-F238E27FC236}">
                <a16:creationId xmlns:a16="http://schemas.microsoft.com/office/drawing/2014/main" id="{ECE17D88-CD88-EB4C-89C5-CFC493C27B49}"/>
              </a:ext>
            </a:extLst>
          </p:cNvPr>
          <p:cNvCxnSpPr>
            <a:cxnSpLocks noChangeShapeType="1"/>
          </p:cNvCxnSpPr>
          <p:nvPr/>
        </p:nvCxnSpPr>
        <p:spPr bwMode="auto">
          <a:xfrm flipV="1">
            <a:off x="1633538" y="5072064"/>
            <a:ext cx="2405062" cy="15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1318" name="Straight Connector 9">
            <a:extLst>
              <a:ext uri="{FF2B5EF4-FFF2-40B4-BE49-F238E27FC236}">
                <a16:creationId xmlns:a16="http://schemas.microsoft.com/office/drawing/2014/main" id="{7021D84F-C8E1-A745-B9B7-F7B5A557792A}"/>
              </a:ext>
            </a:extLst>
          </p:cNvPr>
          <p:cNvCxnSpPr>
            <a:cxnSpLocks noChangeShapeType="1"/>
          </p:cNvCxnSpPr>
          <p:nvPr/>
        </p:nvCxnSpPr>
        <p:spPr bwMode="auto">
          <a:xfrm flipV="1">
            <a:off x="1644650" y="3451226"/>
            <a:ext cx="0" cy="16430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1319" name="Straight Connector 10">
            <a:extLst>
              <a:ext uri="{FF2B5EF4-FFF2-40B4-BE49-F238E27FC236}">
                <a16:creationId xmlns:a16="http://schemas.microsoft.com/office/drawing/2014/main" id="{B18CA7C7-C4AB-444A-8CA2-0090481ABC94}"/>
              </a:ext>
            </a:extLst>
          </p:cNvPr>
          <p:cNvCxnSpPr>
            <a:cxnSpLocks noChangeShapeType="1"/>
          </p:cNvCxnSpPr>
          <p:nvPr/>
        </p:nvCxnSpPr>
        <p:spPr bwMode="auto">
          <a:xfrm flipV="1">
            <a:off x="6169025" y="3702051"/>
            <a:ext cx="6350" cy="13509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41320" name="Isosceles Triangle 11">
            <a:extLst>
              <a:ext uri="{FF2B5EF4-FFF2-40B4-BE49-F238E27FC236}">
                <a16:creationId xmlns:a16="http://schemas.microsoft.com/office/drawing/2014/main" id="{C085CF00-EAAF-8244-8274-6C4EAAC14E7A}"/>
              </a:ext>
            </a:extLst>
          </p:cNvPr>
          <p:cNvSpPr>
            <a:spLocks noChangeArrowheads="1"/>
          </p:cNvSpPr>
          <p:nvPr/>
        </p:nvSpPr>
        <p:spPr bwMode="auto">
          <a:xfrm rot="5400000">
            <a:off x="4026694" y="4887119"/>
            <a:ext cx="366712"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1321" name="Oval 12">
            <a:extLst>
              <a:ext uri="{FF2B5EF4-FFF2-40B4-BE49-F238E27FC236}">
                <a16:creationId xmlns:a16="http://schemas.microsoft.com/office/drawing/2014/main" id="{95657136-55B8-5142-A2CF-CD85FA3CCC60}"/>
              </a:ext>
            </a:extLst>
          </p:cNvPr>
          <p:cNvSpPr>
            <a:spLocks noChangeArrowheads="1"/>
          </p:cNvSpPr>
          <p:nvPr/>
        </p:nvSpPr>
        <p:spPr bwMode="auto">
          <a:xfrm>
            <a:off x="4406901" y="5019676"/>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41322" name="Straight Connector 13">
            <a:extLst>
              <a:ext uri="{FF2B5EF4-FFF2-40B4-BE49-F238E27FC236}">
                <a16:creationId xmlns:a16="http://schemas.microsoft.com/office/drawing/2014/main" id="{B967183B-F42A-F045-92ED-E10893D75E62}"/>
              </a:ext>
            </a:extLst>
          </p:cNvPr>
          <p:cNvCxnSpPr>
            <a:cxnSpLocks noChangeShapeType="1"/>
          </p:cNvCxnSpPr>
          <p:nvPr/>
        </p:nvCxnSpPr>
        <p:spPr bwMode="auto">
          <a:xfrm flipV="1">
            <a:off x="4511676" y="5064125"/>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41323" name="Oval 19">
            <a:extLst>
              <a:ext uri="{FF2B5EF4-FFF2-40B4-BE49-F238E27FC236}">
                <a16:creationId xmlns:a16="http://schemas.microsoft.com/office/drawing/2014/main" id="{83FA5FA2-6F7D-6643-B08C-18412CF954ED}"/>
              </a:ext>
            </a:extLst>
          </p:cNvPr>
          <p:cNvSpPr>
            <a:spLocks noChangeArrowheads="1"/>
          </p:cNvSpPr>
          <p:nvPr/>
        </p:nvSpPr>
        <p:spPr bwMode="auto">
          <a:xfrm>
            <a:off x="1603376" y="3419476"/>
            <a:ext cx="87313" cy="100013"/>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1324" name="Oval 20">
            <a:extLst>
              <a:ext uri="{FF2B5EF4-FFF2-40B4-BE49-F238E27FC236}">
                <a16:creationId xmlns:a16="http://schemas.microsoft.com/office/drawing/2014/main" id="{4DF250AA-FC1C-FA4F-910E-266C70065A4E}"/>
              </a:ext>
            </a:extLst>
          </p:cNvPr>
          <p:cNvSpPr>
            <a:spLocks noChangeArrowheads="1"/>
          </p:cNvSpPr>
          <p:nvPr/>
        </p:nvSpPr>
        <p:spPr bwMode="auto">
          <a:xfrm>
            <a:off x="6138863" y="366712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1325" name="TextBox 1">
            <a:extLst>
              <a:ext uri="{FF2B5EF4-FFF2-40B4-BE49-F238E27FC236}">
                <a16:creationId xmlns:a16="http://schemas.microsoft.com/office/drawing/2014/main" id="{8AE704FD-C71F-1148-89D1-0B6E79E99E94}"/>
              </a:ext>
            </a:extLst>
          </p:cNvPr>
          <p:cNvSpPr txBox="1">
            <a:spLocks noChangeArrowheads="1"/>
          </p:cNvSpPr>
          <p:nvPr/>
        </p:nvSpPr>
        <p:spPr bwMode="auto">
          <a:xfrm>
            <a:off x="2605088" y="1600201"/>
            <a:ext cx="1814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 Latch</a:t>
            </a:r>
          </a:p>
        </p:txBody>
      </p:sp>
      <p:sp>
        <p:nvSpPr>
          <p:cNvPr id="141326" name="TextBox 5">
            <a:extLst>
              <a:ext uri="{FF2B5EF4-FFF2-40B4-BE49-F238E27FC236}">
                <a16:creationId xmlns:a16="http://schemas.microsoft.com/office/drawing/2014/main" id="{96AA6C6D-F6B7-DD46-9FFB-0715FD04FA20}"/>
              </a:ext>
            </a:extLst>
          </p:cNvPr>
          <p:cNvSpPr txBox="1">
            <a:spLocks noChangeArrowheads="1"/>
          </p:cNvSpPr>
          <p:nvPr/>
        </p:nvSpPr>
        <p:spPr bwMode="auto">
          <a:xfrm>
            <a:off x="7315201" y="1600201"/>
            <a:ext cx="16430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 Latch</a:t>
            </a:r>
          </a:p>
        </p:txBody>
      </p:sp>
      <p:sp>
        <p:nvSpPr>
          <p:cNvPr id="141327" name="Rectangle 1">
            <a:extLst>
              <a:ext uri="{FF2B5EF4-FFF2-40B4-BE49-F238E27FC236}">
                <a16:creationId xmlns:a16="http://schemas.microsoft.com/office/drawing/2014/main" id="{515B6F3D-AEB5-B547-BB22-3C16DA68AC6E}"/>
              </a:ext>
            </a:extLst>
          </p:cNvPr>
          <p:cNvSpPr>
            <a:spLocks noChangeArrowheads="1"/>
          </p:cNvSpPr>
          <p:nvPr/>
        </p:nvSpPr>
        <p:spPr bwMode="auto">
          <a:xfrm>
            <a:off x="1722438" y="2332038"/>
            <a:ext cx="3409950"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41328" name="Rectangle 1">
            <a:extLst>
              <a:ext uri="{FF2B5EF4-FFF2-40B4-BE49-F238E27FC236}">
                <a16:creationId xmlns:a16="http://schemas.microsoft.com/office/drawing/2014/main" id="{AB75E01C-9BE5-7E48-A237-B4F24F6A760C}"/>
              </a:ext>
            </a:extLst>
          </p:cNvPr>
          <p:cNvSpPr>
            <a:spLocks noChangeArrowheads="1"/>
          </p:cNvSpPr>
          <p:nvPr/>
        </p:nvSpPr>
        <p:spPr bwMode="auto">
          <a:xfrm>
            <a:off x="6259513" y="2328863"/>
            <a:ext cx="3421062"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41329" name="TextBox 2">
            <a:extLst>
              <a:ext uri="{FF2B5EF4-FFF2-40B4-BE49-F238E27FC236}">
                <a16:creationId xmlns:a16="http://schemas.microsoft.com/office/drawing/2014/main" id="{4A57752C-7D36-024D-A5EA-FEFECF2506D6}"/>
              </a:ext>
            </a:extLst>
          </p:cNvPr>
          <p:cNvSpPr txBox="1">
            <a:spLocks noChangeArrowheads="1"/>
          </p:cNvSpPr>
          <p:nvPr/>
        </p:nvSpPr>
        <p:spPr bwMode="auto">
          <a:xfrm>
            <a:off x="5300664" y="3856039"/>
            <a:ext cx="3444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FF0000"/>
                </a:solidFill>
                <a:latin typeface="Times" pitchFamily="2" charset="0"/>
              </a:rPr>
              <a:t>m</a:t>
            </a:r>
            <a:endParaRPr lang="en-US" altLang="en-US" b="0">
              <a:solidFill>
                <a:srgbClr val="FF0000"/>
              </a:solidFill>
              <a:latin typeface="Times" pitchFamily="2" charset="0"/>
            </a:endParaRPr>
          </a:p>
        </p:txBody>
      </p:sp>
      <p:sp>
        <p:nvSpPr>
          <p:cNvPr id="141330" name="TextBox 19">
            <a:extLst>
              <a:ext uri="{FF2B5EF4-FFF2-40B4-BE49-F238E27FC236}">
                <a16:creationId xmlns:a16="http://schemas.microsoft.com/office/drawing/2014/main" id="{004388D0-F636-5040-84E6-15870926BBE4}"/>
              </a:ext>
            </a:extLst>
          </p:cNvPr>
          <p:cNvSpPr txBox="1">
            <a:spLocks noChangeArrowheads="1"/>
          </p:cNvSpPr>
          <p:nvPr/>
        </p:nvSpPr>
        <p:spPr bwMode="auto">
          <a:xfrm>
            <a:off x="5308600" y="2871789"/>
            <a:ext cx="34448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FF0000"/>
                </a:solidFill>
                <a:latin typeface="Times" pitchFamily="2" charset="0"/>
              </a:rPr>
              <a:t>m</a:t>
            </a:r>
            <a:endParaRPr lang="en-US" altLang="en-US" b="0">
              <a:solidFill>
                <a:srgbClr val="FF0000"/>
              </a:solidFill>
              <a:latin typeface="Times" pitchFamily="2" charset="0"/>
            </a:endParaRPr>
          </a:p>
        </p:txBody>
      </p:sp>
      <p:sp>
        <p:nvSpPr>
          <p:cNvPr id="141331" name="TextBox 20">
            <a:extLst>
              <a:ext uri="{FF2B5EF4-FFF2-40B4-BE49-F238E27FC236}">
                <a16:creationId xmlns:a16="http://schemas.microsoft.com/office/drawing/2014/main" id="{E0493514-6DB8-7843-8A35-9E29618000D5}"/>
              </a:ext>
            </a:extLst>
          </p:cNvPr>
          <p:cNvSpPr txBox="1">
            <a:spLocks noChangeArrowheads="1"/>
          </p:cNvSpPr>
          <p:nvPr/>
        </p:nvSpPr>
        <p:spPr bwMode="auto">
          <a:xfrm>
            <a:off x="9847263" y="3135314"/>
            <a:ext cx="26511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FF0000"/>
                </a:solidFill>
                <a:latin typeface="Times" pitchFamily="2" charset="0"/>
              </a:rPr>
              <a:t>s</a:t>
            </a:r>
            <a:endParaRPr lang="en-US" altLang="en-US" b="0">
              <a:solidFill>
                <a:srgbClr val="FF0000"/>
              </a:solidFill>
              <a:latin typeface="Times" pitchFamily="2" charset="0"/>
            </a:endParaRPr>
          </a:p>
        </p:txBody>
      </p:sp>
      <p:sp>
        <p:nvSpPr>
          <p:cNvPr id="141332" name="TextBox 21">
            <a:extLst>
              <a:ext uri="{FF2B5EF4-FFF2-40B4-BE49-F238E27FC236}">
                <a16:creationId xmlns:a16="http://schemas.microsoft.com/office/drawing/2014/main" id="{EB2D623E-E8B0-0042-B420-1C62F7FD502B}"/>
              </a:ext>
            </a:extLst>
          </p:cNvPr>
          <p:cNvSpPr txBox="1">
            <a:spLocks noChangeArrowheads="1"/>
          </p:cNvSpPr>
          <p:nvPr/>
        </p:nvSpPr>
        <p:spPr bwMode="auto">
          <a:xfrm>
            <a:off x="9850438" y="4124325"/>
            <a:ext cx="265112"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FF0000"/>
                </a:solidFill>
                <a:latin typeface="Times" pitchFamily="2" charset="0"/>
              </a:rPr>
              <a:t>s</a:t>
            </a:r>
            <a:endParaRPr lang="en-US" altLang="en-US" b="0">
              <a:solidFill>
                <a:srgbClr val="FF0000"/>
              </a:solidFill>
              <a:latin typeface="Times" pitchFamily="2" charset="0"/>
            </a:endParaRPr>
          </a:p>
        </p:txBody>
      </p:sp>
    </p:spTree>
  </p:cSld>
  <p:clrMapOvr>
    <a:masterClrMapping/>
  </p:clrMapOvr>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7" name="Picture 2" descr="Screen shot 2014-03-28 at 3.19.06 PM.png">
            <a:extLst>
              <a:ext uri="{FF2B5EF4-FFF2-40B4-BE49-F238E27FC236}">
                <a16:creationId xmlns:a16="http://schemas.microsoft.com/office/drawing/2014/main" id="{2AA3D54F-A2D9-2646-B59A-33D16BAFC29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09638" y="1752601"/>
            <a:ext cx="9144001" cy="342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338" name="Title 1">
            <a:extLst>
              <a:ext uri="{FF2B5EF4-FFF2-40B4-BE49-F238E27FC236}">
                <a16:creationId xmlns:a16="http://schemas.microsoft.com/office/drawing/2014/main" id="{E2335E19-285C-7941-960D-C73AB370C424}"/>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Two D Latches</a:t>
            </a:r>
          </a:p>
        </p:txBody>
      </p:sp>
      <p:sp>
        <p:nvSpPr>
          <p:cNvPr id="142339" name="TextBox 125">
            <a:extLst>
              <a:ext uri="{FF2B5EF4-FFF2-40B4-BE49-F238E27FC236}">
                <a16:creationId xmlns:a16="http://schemas.microsoft.com/office/drawing/2014/main" id="{72E1D707-525D-4F42-B374-77C3E36DB8FE}"/>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5.9a from the textbook ]</a:t>
            </a:r>
          </a:p>
        </p:txBody>
      </p:sp>
    </p:spTree>
  </p:cSld>
  <p:clrMapOvr>
    <a:masterClrMapping/>
  </p:clrMapOvr>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61" name="Picture 2" descr="Screen shot 2014-03-28 at 3.19.06 PM.png">
            <a:extLst>
              <a:ext uri="{FF2B5EF4-FFF2-40B4-BE49-F238E27FC236}">
                <a16:creationId xmlns:a16="http://schemas.microsoft.com/office/drawing/2014/main" id="{1420B547-72C2-B740-A7ED-8567AEE90BC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09638" y="1752601"/>
            <a:ext cx="9144001" cy="342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362" name="Title 1">
            <a:extLst>
              <a:ext uri="{FF2B5EF4-FFF2-40B4-BE49-F238E27FC236}">
                <a16:creationId xmlns:a16="http://schemas.microsoft.com/office/drawing/2014/main" id="{500D38B1-68D9-6B46-9A7D-4A56211DBAE9}"/>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Clock is used for the D Flip-Flop</a:t>
            </a:r>
          </a:p>
        </p:txBody>
      </p:sp>
      <p:sp>
        <p:nvSpPr>
          <p:cNvPr id="143363" name="TextBox 125">
            <a:extLst>
              <a:ext uri="{FF2B5EF4-FFF2-40B4-BE49-F238E27FC236}">
                <a16:creationId xmlns:a16="http://schemas.microsoft.com/office/drawing/2014/main" id="{58AF9BD4-BB8B-DC47-ACAC-A6887C4E5741}"/>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5.9a from the textbook ]</a:t>
            </a:r>
          </a:p>
        </p:txBody>
      </p:sp>
      <p:sp>
        <p:nvSpPr>
          <p:cNvPr id="143364" name="Rectangle 9">
            <a:extLst>
              <a:ext uri="{FF2B5EF4-FFF2-40B4-BE49-F238E27FC236}">
                <a16:creationId xmlns:a16="http://schemas.microsoft.com/office/drawing/2014/main" id="{9F2857B0-2A56-8B46-9999-F20454DE471B}"/>
              </a:ext>
            </a:extLst>
          </p:cNvPr>
          <p:cNvSpPr>
            <a:spLocks noChangeArrowheads="1"/>
          </p:cNvSpPr>
          <p:nvPr/>
        </p:nvSpPr>
        <p:spPr bwMode="auto">
          <a:xfrm>
            <a:off x="949325" y="3322639"/>
            <a:ext cx="833438" cy="503237"/>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2" descr="Screen shot 2014-03-28 at 3.19.06 PM.png">
            <a:extLst>
              <a:ext uri="{FF2B5EF4-FFF2-40B4-BE49-F238E27FC236}">
                <a16:creationId xmlns:a16="http://schemas.microsoft.com/office/drawing/2014/main" id="{E6F03311-1532-5F45-8D62-475735C2E61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09638" y="1752601"/>
            <a:ext cx="9144001" cy="342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4386" name="Title 1">
            <a:extLst>
              <a:ext uri="{FF2B5EF4-FFF2-40B4-BE49-F238E27FC236}">
                <a16:creationId xmlns:a16="http://schemas.microsoft.com/office/drawing/2014/main" id="{AA96277B-D002-1044-A4C5-55169D97B999}"/>
              </a:ext>
            </a:extLst>
          </p:cNvPr>
          <p:cNvSpPr txBox="1">
            <a:spLocks/>
          </p:cNvSpPr>
          <p:nvPr/>
        </p:nvSpPr>
        <p:spPr bwMode="auto">
          <a:xfrm>
            <a:off x="91440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Clock is used for the D Flip-Flop,</a:t>
            </a:r>
          </a:p>
          <a:p>
            <a:pPr algn="ctr">
              <a:spcBef>
                <a:spcPct val="0"/>
              </a:spcBef>
              <a:buFontTx/>
              <a:buNone/>
            </a:pPr>
            <a:r>
              <a:rPr lang="en-US" altLang="en-US" sz="3200"/>
              <a:t>but Clk is used for each D Latch</a:t>
            </a:r>
          </a:p>
        </p:txBody>
      </p:sp>
      <p:sp>
        <p:nvSpPr>
          <p:cNvPr id="144387" name="TextBox 125">
            <a:extLst>
              <a:ext uri="{FF2B5EF4-FFF2-40B4-BE49-F238E27FC236}">
                <a16:creationId xmlns:a16="http://schemas.microsoft.com/office/drawing/2014/main" id="{6DAE5286-03D9-B24E-B796-3DA3A820730B}"/>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5.9a from the textbook ]</a:t>
            </a:r>
          </a:p>
        </p:txBody>
      </p:sp>
      <p:sp>
        <p:nvSpPr>
          <p:cNvPr id="144388" name="Rectangle 9">
            <a:extLst>
              <a:ext uri="{FF2B5EF4-FFF2-40B4-BE49-F238E27FC236}">
                <a16:creationId xmlns:a16="http://schemas.microsoft.com/office/drawing/2014/main" id="{87148851-F338-5541-8248-8CB33C766CE8}"/>
              </a:ext>
            </a:extLst>
          </p:cNvPr>
          <p:cNvSpPr>
            <a:spLocks noChangeArrowheads="1"/>
          </p:cNvSpPr>
          <p:nvPr/>
        </p:nvSpPr>
        <p:spPr bwMode="auto">
          <a:xfrm>
            <a:off x="3159126" y="3336926"/>
            <a:ext cx="544513" cy="473075"/>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4389" name="Rectangle 9">
            <a:extLst>
              <a:ext uri="{FF2B5EF4-FFF2-40B4-BE49-F238E27FC236}">
                <a16:creationId xmlns:a16="http://schemas.microsoft.com/office/drawing/2014/main" id="{808F6C1C-BE71-394D-8DFD-F1F7FDCB43CF}"/>
              </a:ext>
            </a:extLst>
          </p:cNvPr>
          <p:cNvSpPr>
            <a:spLocks noChangeArrowheads="1"/>
          </p:cNvSpPr>
          <p:nvPr/>
        </p:nvSpPr>
        <p:spPr bwMode="auto">
          <a:xfrm>
            <a:off x="7197726" y="3322639"/>
            <a:ext cx="544513" cy="471487"/>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1" descr="Screen shot 2013-10-21 at 1.31.19 PM.png">
            <a:extLst>
              <a:ext uri="{FF2B5EF4-FFF2-40B4-BE49-F238E27FC236}">
                <a16:creationId xmlns:a16="http://schemas.microsoft.com/office/drawing/2014/main" id="{4FE15AE0-7D99-6B47-AF2B-0AB0B0F252B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5410" name="Title 1">
            <a:extLst>
              <a:ext uri="{FF2B5EF4-FFF2-40B4-BE49-F238E27FC236}">
                <a16:creationId xmlns:a16="http://schemas.microsoft.com/office/drawing/2014/main" id="{00722EE5-D064-FC40-8E6D-C9677EE9437F}"/>
              </a:ext>
            </a:extLst>
          </p:cNvPr>
          <p:cNvSpPr txBox="1">
            <a:spLocks/>
          </p:cNvSpPr>
          <p:nvPr/>
        </p:nvSpPr>
        <p:spPr bwMode="auto">
          <a:xfrm>
            <a:off x="914400" y="0"/>
            <a:ext cx="91440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one D Latch and one Gated SR Latch</a:t>
            </a:r>
          </a:p>
          <a:p>
            <a:pPr algn="ctr">
              <a:spcBef>
                <a:spcPct val="0"/>
              </a:spcBef>
              <a:buFontTx/>
              <a:buNone/>
            </a:pPr>
            <a:r>
              <a:rPr lang="en-US" altLang="en-US" sz="2000"/>
              <a:t>(This version uses one less NOT gate)</a:t>
            </a:r>
          </a:p>
          <a:p>
            <a:pPr algn="ctr">
              <a:spcBef>
                <a:spcPct val="0"/>
              </a:spcBef>
              <a:buFontTx/>
              <a:buNone/>
            </a:pPr>
            <a:endParaRPr lang="en-US" altLang="en-US" sz="3200"/>
          </a:p>
        </p:txBody>
      </p:sp>
      <p:grpSp>
        <p:nvGrpSpPr>
          <p:cNvPr id="145411" name="Group 2">
            <a:extLst>
              <a:ext uri="{FF2B5EF4-FFF2-40B4-BE49-F238E27FC236}">
                <a16:creationId xmlns:a16="http://schemas.microsoft.com/office/drawing/2014/main" id="{4754B509-8480-694C-AD99-8DF19A2E2B41}"/>
              </a:ext>
            </a:extLst>
          </p:cNvPr>
          <p:cNvGrpSpPr>
            <a:grpSpLocks/>
          </p:cNvGrpSpPr>
          <p:nvPr/>
        </p:nvGrpSpPr>
        <p:grpSpPr bwMode="auto">
          <a:xfrm>
            <a:off x="5486400" y="2438400"/>
            <a:ext cx="4554538" cy="2351088"/>
            <a:chOff x="4572000" y="2438326"/>
            <a:chExt cx="4554538" cy="2350934"/>
          </a:xfrm>
        </p:grpSpPr>
        <p:pic>
          <p:nvPicPr>
            <p:cNvPr id="145414" name="Picture 1" descr="Screen shot 2013-10-21 at 1.31.19 PM.png">
              <a:extLst>
                <a:ext uri="{FF2B5EF4-FFF2-40B4-BE49-F238E27FC236}">
                  <a16:creationId xmlns:a16="http://schemas.microsoft.com/office/drawing/2014/main" id="{2AEAC720-7003-0E4F-8DD0-361ADE66972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5720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5415" name="Rectangle 1">
              <a:extLst>
                <a:ext uri="{FF2B5EF4-FFF2-40B4-BE49-F238E27FC236}">
                  <a16:creationId xmlns:a16="http://schemas.microsoft.com/office/drawing/2014/main" id="{494F32FD-9BDE-3D4F-B952-35E7E723FE74}"/>
                </a:ext>
              </a:extLst>
            </p:cNvPr>
            <p:cNvSpPr>
              <a:spLocks noChangeArrowheads="1"/>
            </p:cNvSpPr>
            <p:nvPr/>
          </p:nvSpPr>
          <p:spPr bwMode="auto">
            <a:xfrm>
              <a:off x="5348520" y="3722386"/>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5416" name="Rectangle 5">
              <a:extLst>
                <a:ext uri="{FF2B5EF4-FFF2-40B4-BE49-F238E27FC236}">
                  <a16:creationId xmlns:a16="http://schemas.microsoft.com/office/drawing/2014/main" id="{51811DC3-D7E2-B341-82C9-1E67B5D2E57E}"/>
                </a:ext>
              </a:extLst>
            </p:cNvPr>
            <p:cNvSpPr>
              <a:spLocks noChangeArrowheads="1"/>
            </p:cNvSpPr>
            <p:nvPr/>
          </p:nvSpPr>
          <p:spPr bwMode="auto">
            <a:xfrm>
              <a:off x="5191225" y="2621148"/>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5417" name="Rectangle 6">
              <a:extLst>
                <a:ext uri="{FF2B5EF4-FFF2-40B4-BE49-F238E27FC236}">
                  <a16:creationId xmlns:a16="http://schemas.microsoft.com/office/drawing/2014/main" id="{99F73E5B-EE8C-554F-A671-9B35C9DE9B71}"/>
                </a:ext>
              </a:extLst>
            </p:cNvPr>
            <p:cNvSpPr>
              <a:spLocks noChangeArrowheads="1"/>
            </p:cNvSpPr>
            <p:nvPr/>
          </p:nvSpPr>
          <p:spPr bwMode="auto">
            <a:xfrm>
              <a:off x="4633764" y="2438326"/>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
        <p:nvSpPr>
          <p:cNvPr id="145412" name="TextBox 1">
            <a:extLst>
              <a:ext uri="{FF2B5EF4-FFF2-40B4-BE49-F238E27FC236}">
                <a16:creationId xmlns:a16="http://schemas.microsoft.com/office/drawing/2014/main" id="{740D29BC-5312-A844-902B-C588782CF949}"/>
              </a:ext>
            </a:extLst>
          </p:cNvPr>
          <p:cNvSpPr txBox="1">
            <a:spLocks noChangeArrowheads="1"/>
          </p:cNvSpPr>
          <p:nvPr/>
        </p:nvSpPr>
        <p:spPr bwMode="auto">
          <a:xfrm>
            <a:off x="2605088" y="1747838"/>
            <a:ext cx="18145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 Latch</a:t>
            </a:r>
          </a:p>
        </p:txBody>
      </p:sp>
      <p:sp>
        <p:nvSpPr>
          <p:cNvPr id="145413" name="TextBox 5">
            <a:extLst>
              <a:ext uri="{FF2B5EF4-FFF2-40B4-BE49-F238E27FC236}">
                <a16:creationId xmlns:a16="http://schemas.microsoft.com/office/drawing/2014/main" id="{A7940DED-D720-5240-9172-15CFC52B91E5}"/>
              </a:ext>
            </a:extLst>
          </p:cNvPr>
          <p:cNvSpPr txBox="1">
            <a:spLocks noChangeArrowheads="1"/>
          </p:cNvSpPr>
          <p:nvPr/>
        </p:nvSpPr>
        <p:spPr bwMode="auto">
          <a:xfrm>
            <a:off x="7315201" y="1747838"/>
            <a:ext cx="16430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 Latch</a:t>
            </a:r>
          </a:p>
        </p:txBody>
      </p:sp>
    </p:spTree>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Line 4">
            <a:extLst>
              <a:ext uri="{FF2B5EF4-FFF2-40B4-BE49-F238E27FC236}">
                <a16:creationId xmlns:a16="http://schemas.microsoft.com/office/drawing/2014/main" id="{A218CC8A-EE96-AF4E-BF29-0AEA2AD96D12}"/>
              </a:ext>
            </a:extLst>
          </p:cNvPr>
          <p:cNvSpPr>
            <a:spLocks noChangeShapeType="1"/>
          </p:cNvSpPr>
          <p:nvPr/>
        </p:nvSpPr>
        <p:spPr bwMode="auto">
          <a:xfrm flipH="1">
            <a:off x="7223125" y="3376614"/>
            <a:ext cx="890588"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10" name="Freeform 5">
            <a:extLst>
              <a:ext uri="{FF2B5EF4-FFF2-40B4-BE49-F238E27FC236}">
                <a16:creationId xmlns:a16="http://schemas.microsoft.com/office/drawing/2014/main" id="{0D9DB9CD-15B9-5849-B49D-B3B6D942E56E}"/>
              </a:ext>
            </a:extLst>
          </p:cNvPr>
          <p:cNvSpPr>
            <a:spLocks/>
          </p:cNvSpPr>
          <p:nvPr/>
        </p:nvSpPr>
        <p:spPr bwMode="auto">
          <a:xfrm>
            <a:off x="6811964" y="3216276"/>
            <a:ext cx="319087"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1" name="Freeform 7">
            <a:extLst>
              <a:ext uri="{FF2B5EF4-FFF2-40B4-BE49-F238E27FC236}">
                <a16:creationId xmlns:a16="http://schemas.microsoft.com/office/drawing/2014/main" id="{D59314F6-E5A4-4F4E-ABF5-84088461E526}"/>
              </a:ext>
            </a:extLst>
          </p:cNvPr>
          <p:cNvSpPr>
            <a:spLocks/>
          </p:cNvSpPr>
          <p:nvPr/>
        </p:nvSpPr>
        <p:spPr bwMode="auto">
          <a:xfrm>
            <a:off x="7151689" y="3322639"/>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7412" name="Freeform 9">
            <a:extLst>
              <a:ext uri="{FF2B5EF4-FFF2-40B4-BE49-F238E27FC236}">
                <a16:creationId xmlns:a16="http://schemas.microsoft.com/office/drawing/2014/main" id="{50F50C55-024F-3745-9C44-178BE40502D0}"/>
              </a:ext>
            </a:extLst>
          </p:cNvPr>
          <p:cNvSpPr>
            <a:spLocks/>
          </p:cNvSpPr>
          <p:nvPr/>
        </p:nvSpPr>
        <p:spPr bwMode="auto">
          <a:xfrm>
            <a:off x="8113714" y="3216276"/>
            <a:ext cx="319087"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3" name="Freeform 11">
            <a:extLst>
              <a:ext uri="{FF2B5EF4-FFF2-40B4-BE49-F238E27FC236}">
                <a16:creationId xmlns:a16="http://schemas.microsoft.com/office/drawing/2014/main" id="{AC092D14-B99E-9E44-921B-655673E86FB3}"/>
              </a:ext>
            </a:extLst>
          </p:cNvPr>
          <p:cNvSpPr>
            <a:spLocks/>
          </p:cNvSpPr>
          <p:nvPr/>
        </p:nvSpPr>
        <p:spPr bwMode="auto">
          <a:xfrm>
            <a:off x="8453439" y="3325814"/>
            <a:ext cx="103187"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9"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3"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3"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9" y="131"/>
                </a:lnTo>
                <a:lnTo>
                  <a:pt x="61" y="131"/>
                </a:lnTo>
                <a:lnTo>
                  <a:pt x="64" y="131"/>
                </a:lnTo>
                <a:lnTo>
                  <a:pt x="69" y="131"/>
                </a:lnTo>
                <a:lnTo>
                  <a:pt x="71" y="131"/>
                </a:lnTo>
                <a:lnTo>
                  <a:pt x="74" y="131"/>
                </a:lnTo>
                <a:lnTo>
                  <a:pt x="77" y="130"/>
                </a:lnTo>
                <a:lnTo>
                  <a:pt x="82"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2"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7414" name="Freeform 13">
            <a:extLst>
              <a:ext uri="{FF2B5EF4-FFF2-40B4-BE49-F238E27FC236}">
                <a16:creationId xmlns:a16="http://schemas.microsoft.com/office/drawing/2014/main" id="{856D1E3F-614F-1040-88B8-7FFEAEEF47C3}"/>
              </a:ext>
            </a:extLst>
          </p:cNvPr>
          <p:cNvSpPr>
            <a:spLocks/>
          </p:cNvSpPr>
          <p:nvPr/>
        </p:nvSpPr>
        <p:spPr bwMode="auto">
          <a:xfrm>
            <a:off x="6172200" y="3376614"/>
            <a:ext cx="2922588" cy="661987"/>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5" name="Title 1">
            <a:extLst>
              <a:ext uri="{FF2B5EF4-FFF2-40B4-BE49-F238E27FC236}">
                <a16:creationId xmlns:a16="http://schemas.microsoft.com/office/drawing/2014/main" id="{AD6336BD-6627-C746-B4F1-ED0DE3853964}"/>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This circuit can be in two possible states</a:t>
            </a:r>
          </a:p>
        </p:txBody>
      </p:sp>
      <p:sp>
        <p:nvSpPr>
          <p:cNvPr id="17416" name="Rectangle 96">
            <a:extLst>
              <a:ext uri="{FF2B5EF4-FFF2-40B4-BE49-F238E27FC236}">
                <a16:creationId xmlns:a16="http://schemas.microsoft.com/office/drawing/2014/main" id="{E1ED9AB9-597F-8440-BCC8-6695945382AD}"/>
              </a:ext>
            </a:extLst>
          </p:cNvPr>
          <p:cNvSpPr>
            <a:spLocks noChangeArrowheads="1"/>
          </p:cNvSpPr>
          <p:nvPr/>
        </p:nvSpPr>
        <p:spPr bwMode="auto">
          <a:xfrm>
            <a:off x="6240463" y="2944813"/>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00FF"/>
                </a:solidFill>
                <a:latin typeface="Times-Roman" pitchFamily="2" charset="0"/>
              </a:rPr>
              <a:t>0</a:t>
            </a:r>
            <a:r>
              <a:rPr lang="en-US" altLang="en-US" sz="1500" b="0" i="1">
                <a:solidFill>
                  <a:srgbClr val="000000"/>
                </a:solidFill>
                <a:latin typeface="Times-Roman" pitchFamily="2" charset="0"/>
              </a:rPr>
              <a:t> </a:t>
            </a:r>
            <a:endParaRPr lang="en-US" altLang="en-US" b="0">
              <a:latin typeface="Times" pitchFamily="2" charset="0"/>
            </a:endParaRPr>
          </a:p>
        </p:txBody>
      </p:sp>
      <p:sp>
        <p:nvSpPr>
          <p:cNvPr id="17417" name="Rectangle 96">
            <a:extLst>
              <a:ext uri="{FF2B5EF4-FFF2-40B4-BE49-F238E27FC236}">
                <a16:creationId xmlns:a16="http://schemas.microsoft.com/office/drawing/2014/main" id="{987A0EBD-3FAB-C14C-A962-7BD26AE01AAD}"/>
              </a:ext>
            </a:extLst>
          </p:cNvPr>
          <p:cNvSpPr>
            <a:spLocks noChangeArrowheads="1"/>
          </p:cNvSpPr>
          <p:nvPr/>
        </p:nvSpPr>
        <p:spPr bwMode="auto">
          <a:xfrm>
            <a:off x="7618413" y="294322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00FF"/>
                </a:solidFill>
                <a:latin typeface="Times-Roman" pitchFamily="2" charset="0"/>
              </a:rPr>
              <a:t>1</a:t>
            </a:r>
            <a:r>
              <a:rPr lang="en-US" altLang="en-US" sz="1500" b="0" i="1">
                <a:solidFill>
                  <a:srgbClr val="000000"/>
                </a:solidFill>
                <a:latin typeface="Times-Roman" pitchFamily="2" charset="0"/>
              </a:rPr>
              <a:t> </a:t>
            </a:r>
            <a:endParaRPr lang="en-US" altLang="en-US" b="0">
              <a:latin typeface="Times" pitchFamily="2" charset="0"/>
            </a:endParaRPr>
          </a:p>
        </p:txBody>
      </p:sp>
      <p:sp>
        <p:nvSpPr>
          <p:cNvPr id="17418" name="Rectangle 96">
            <a:extLst>
              <a:ext uri="{FF2B5EF4-FFF2-40B4-BE49-F238E27FC236}">
                <a16:creationId xmlns:a16="http://schemas.microsoft.com/office/drawing/2014/main" id="{D64B5706-973C-6849-A6DC-19C2BA7A5D7A}"/>
              </a:ext>
            </a:extLst>
          </p:cNvPr>
          <p:cNvSpPr>
            <a:spLocks noChangeArrowheads="1"/>
          </p:cNvSpPr>
          <p:nvPr/>
        </p:nvSpPr>
        <p:spPr bwMode="auto">
          <a:xfrm>
            <a:off x="8823325" y="294957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00FF"/>
                </a:solidFill>
                <a:latin typeface="Times-Roman" pitchFamily="2" charset="0"/>
              </a:rPr>
              <a:t>0</a:t>
            </a:r>
            <a:r>
              <a:rPr lang="en-US" altLang="en-US" sz="1500" b="0" i="1">
                <a:solidFill>
                  <a:srgbClr val="000000"/>
                </a:solidFill>
                <a:latin typeface="Times-Roman" pitchFamily="2" charset="0"/>
              </a:rPr>
              <a:t> </a:t>
            </a:r>
            <a:endParaRPr lang="en-US" altLang="en-US" b="0">
              <a:latin typeface="Times" pitchFamily="2" charset="0"/>
            </a:endParaRPr>
          </a:p>
        </p:txBody>
      </p:sp>
      <p:sp>
        <p:nvSpPr>
          <p:cNvPr id="17419" name="Line 4">
            <a:extLst>
              <a:ext uri="{FF2B5EF4-FFF2-40B4-BE49-F238E27FC236}">
                <a16:creationId xmlns:a16="http://schemas.microsoft.com/office/drawing/2014/main" id="{3D3BE2C3-5FF9-2F48-BD8B-57339D034BA1}"/>
              </a:ext>
            </a:extLst>
          </p:cNvPr>
          <p:cNvSpPr>
            <a:spLocks noChangeShapeType="1"/>
          </p:cNvSpPr>
          <p:nvPr/>
        </p:nvSpPr>
        <p:spPr bwMode="auto">
          <a:xfrm flipH="1">
            <a:off x="2651125" y="3376614"/>
            <a:ext cx="890588"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20" name="Freeform 5">
            <a:extLst>
              <a:ext uri="{FF2B5EF4-FFF2-40B4-BE49-F238E27FC236}">
                <a16:creationId xmlns:a16="http://schemas.microsoft.com/office/drawing/2014/main" id="{3D240D48-1461-874A-BD75-FB52032157AA}"/>
              </a:ext>
            </a:extLst>
          </p:cNvPr>
          <p:cNvSpPr>
            <a:spLocks/>
          </p:cNvSpPr>
          <p:nvPr/>
        </p:nvSpPr>
        <p:spPr bwMode="auto">
          <a:xfrm>
            <a:off x="2239964" y="3216276"/>
            <a:ext cx="319087"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21" name="Freeform 7">
            <a:extLst>
              <a:ext uri="{FF2B5EF4-FFF2-40B4-BE49-F238E27FC236}">
                <a16:creationId xmlns:a16="http://schemas.microsoft.com/office/drawing/2014/main" id="{700F6FA7-D959-A54A-B053-C73CEDB3CE87}"/>
              </a:ext>
            </a:extLst>
          </p:cNvPr>
          <p:cNvSpPr>
            <a:spLocks/>
          </p:cNvSpPr>
          <p:nvPr/>
        </p:nvSpPr>
        <p:spPr bwMode="auto">
          <a:xfrm>
            <a:off x="2579689" y="3322639"/>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7422" name="Freeform 9">
            <a:extLst>
              <a:ext uri="{FF2B5EF4-FFF2-40B4-BE49-F238E27FC236}">
                <a16:creationId xmlns:a16="http://schemas.microsoft.com/office/drawing/2014/main" id="{8F368404-1635-A647-BF6D-7AFB3B146835}"/>
              </a:ext>
            </a:extLst>
          </p:cNvPr>
          <p:cNvSpPr>
            <a:spLocks/>
          </p:cNvSpPr>
          <p:nvPr/>
        </p:nvSpPr>
        <p:spPr bwMode="auto">
          <a:xfrm>
            <a:off x="3541714" y="3216276"/>
            <a:ext cx="319087"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23" name="Freeform 11">
            <a:extLst>
              <a:ext uri="{FF2B5EF4-FFF2-40B4-BE49-F238E27FC236}">
                <a16:creationId xmlns:a16="http://schemas.microsoft.com/office/drawing/2014/main" id="{268BED85-A955-694F-8088-092C0144FFFA}"/>
              </a:ext>
            </a:extLst>
          </p:cNvPr>
          <p:cNvSpPr>
            <a:spLocks/>
          </p:cNvSpPr>
          <p:nvPr/>
        </p:nvSpPr>
        <p:spPr bwMode="auto">
          <a:xfrm>
            <a:off x="3881439" y="3325814"/>
            <a:ext cx="103187"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9"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3"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3"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9" y="131"/>
                </a:lnTo>
                <a:lnTo>
                  <a:pt x="61" y="131"/>
                </a:lnTo>
                <a:lnTo>
                  <a:pt x="64" y="131"/>
                </a:lnTo>
                <a:lnTo>
                  <a:pt x="69" y="131"/>
                </a:lnTo>
                <a:lnTo>
                  <a:pt x="71" y="131"/>
                </a:lnTo>
                <a:lnTo>
                  <a:pt x="74" y="131"/>
                </a:lnTo>
                <a:lnTo>
                  <a:pt x="77" y="130"/>
                </a:lnTo>
                <a:lnTo>
                  <a:pt x="82"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2"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7424" name="Freeform 13">
            <a:extLst>
              <a:ext uri="{FF2B5EF4-FFF2-40B4-BE49-F238E27FC236}">
                <a16:creationId xmlns:a16="http://schemas.microsoft.com/office/drawing/2014/main" id="{E1631B83-DA07-C344-AC75-E01251FC8F98}"/>
              </a:ext>
            </a:extLst>
          </p:cNvPr>
          <p:cNvSpPr>
            <a:spLocks/>
          </p:cNvSpPr>
          <p:nvPr/>
        </p:nvSpPr>
        <p:spPr bwMode="auto">
          <a:xfrm>
            <a:off x="1600200" y="3376614"/>
            <a:ext cx="2922588" cy="661987"/>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25" name="Rectangle 96">
            <a:extLst>
              <a:ext uri="{FF2B5EF4-FFF2-40B4-BE49-F238E27FC236}">
                <a16:creationId xmlns:a16="http://schemas.microsoft.com/office/drawing/2014/main" id="{43466D36-0C6F-B047-A1B8-0D5BF8AC67EE}"/>
              </a:ext>
            </a:extLst>
          </p:cNvPr>
          <p:cNvSpPr>
            <a:spLocks noChangeArrowheads="1"/>
          </p:cNvSpPr>
          <p:nvPr/>
        </p:nvSpPr>
        <p:spPr bwMode="auto">
          <a:xfrm>
            <a:off x="1668463" y="2944813"/>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Roman" pitchFamily="2" charset="0"/>
              </a:rPr>
              <a:t>1</a:t>
            </a:r>
            <a:r>
              <a:rPr lang="en-US" altLang="en-US" sz="1500" b="0" i="1">
                <a:solidFill>
                  <a:srgbClr val="000000"/>
                </a:solidFill>
                <a:latin typeface="Times-Roman" pitchFamily="2" charset="0"/>
              </a:rPr>
              <a:t> </a:t>
            </a:r>
            <a:endParaRPr lang="en-US" altLang="en-US" b="0">
              <a:latin typeface="Times" pitchFamily="2" charset="0"/>
            </a:endParaRPr>
          </a:p>
        </p:txBody>
      </p:sp>
      <p:sp>
        <p:nvSpPr>
          <p:cNvPr id="17426" name="Rectangle 96">
            <a:extLst>
              <a:ext uri="{FF2B5EF4-FFF2-40B4-BE49-F238E27FC236}">
                <a16:creationId xmlns:a16="http://schemas.microsoft.com/office/drawing/2014/main" id="{86634A22-30B7-B44E-9E6C-3C21B4AC08DB}"/>
              </a:ext>
            </a:extLst>
          </p:cNvPr>
          <p:cNvSpPr>
            <a:spLocks noChangeArrowheads="1"/>
          </p:cNvSpPr>
          <p:nvPr/>
        </p:nvSpPr>
        <p:spPr bwMode="auto">
          <a:xfrm>
            <a:off x="4251325" y="294957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Roman" pitchFamily="2" charset="0"/>
              </a:rPr>
              <a:t>1</a:t>
            </a:r>
            <a:r>
              <a:rPr lang="en-US" altLang="en-US" sz="1500" b="0" i="1">
                <a:solidFill>
                  <a:srgbClr val="000000"/>
                </a:solidFill>
                <a:latin typeface="Times-Roman" pitchFamily="2" charset="0"/>
              </a:rPr>
              <a:t> </a:t>
            </a:r>
            <a:endParaRPr lang="en-US" altLang="en-US" b="0">
              <a:latin typeface="Times" pitchFamily="2" charset="0"/>
            </a:endParaRPr>
          </a:p>
        </p:txBody>
      </p:sp>
      <p:sp>
        <p:nvSpPr>
          <p:cNvPr id="17427" name="Rectangle 96">
            <a:extLst>
              <a:ext uri="{FF2B5EF4-FFF2-40B4-BE49-F238E27FC236}">
                <a16:creationId xmlns:a16="http://schemas.microsoft.com/office/drawing/2014/main" id="{A4695BA1-1EB9-4846-9E85-AA1FA3A9301D}"/>
              </a:ext>
            </a:extLst>
          </p:cNvPr>
          <p:cNvSpPr>
            <a:spLocks noChangeArrowheads="1"/>
          </p:cNvSpPr>
          <p:nvPr/>
        </p:nvSpPr>
        <p:spPr bwMode="auto">
          <a:xfrm>
            <a:off x="3046413" y="294322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Roman" pitchFamily="2" charset="0"/>
              </a:rPr>
              <a:t>0</a:t>
            </a:r>
            <a:r>
              <a:rPr lang="en-US" altLang="en-US" sz="1500" b="0" i="1">
                <a:solidFill>
                  <a:srgbClr val="000000"/>
                </a:solidFill>
                <a:latin typeface="Times-Roman" pitchFamily="2" charset="0"/>
              </a:rPr>
              <a:t> </a:t>
            </a:r>
            <a:endParaRPr lang="en-US" altLang="en-US" b="0">
              <a:latin typeface="Times" pitchFamily="2" charset="0"/>
            </a:endParaRPr>
          </a:p>
        </p:txBody>
      </p:sp>
      <p:sp>
        <p:nvSpPr>
          <p:cNvPr id="17428" name="TextBox 1">
            <a:extLst>
              <a:ext uri="{FF2B5EF4-FFF2-40B4-BE49-F238E27FC236}">
                <a16:creationId xmlns:a16="http://schemas.microsoft.com/office/drawing/2014/main" id="{DE7E2A50-ADD3-7646-8FE8-AF31C811D8CA}"/>
              </a:ext>
            </a:extLst>
          </p:cNvPr>
          <p:cNvSpPr txBox="1">
            <a:spLocks noChangeArrowheads="1"/>
          </p:cNvSpPr>
          <p:nvPr/>
        </p:nvSpPr>
        <p:spPr bwMode="auto">
          <a:xfrm>
            <a:off x="2085975" y="5692776"/>
            <a:ext cx="2184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used to store a 1</a:t>
            </a:r>
          </a:p>
        </p:txBody>
      </p:sp>
      <p:sp>
        <p:nvSpPr>
          <p:cNvPr id="17429" name="TextBox 21">
            <a:extLst>
              <a:ext uri="{FF2B5EF4-FFF2-40B4-BE49-F238E27FC236}">
                <a16:creationId xmlns:a16="http://schemas.microsoft.com/office/drawing/2014/main" id="{E503E48E-2805-E440-AAB0-86D1EFBFD7DB}"/>
              </a:ext>
            </a:extLst>
          </p:cNvPr>
          <p:cNvSpPr txBox="1">
            <a:spLocks noChangeArrowheads="1"/>
          </p:cNvSpPr>
          <p:nvPr/>
        </p:nvSpPr>
        <p:spPr bwMode="auto">
          <a:xfrm>
            <a:off x="6846888" y="5692776"/>
            <a:ext cx="218281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1700FF"/>
                </a:solidFill>
                <a:latin typeface="Times" pitchFamily="2" charset="0"/>
              </a:rPr>
              <a:t>used to store a 0</a:t>
            </a:r>
          </a:p>
        </p:txBody>
      </p:sp>
      <p:sp>
        <p:nvSpPr>
          <p:cNvPr id="17430" name="Line 4">
            <a:extLst>
              <a:ext uri="{FF2B5EF4-FFF2-40B4-BE49-F238E27FC236}">
                <a16:creationId xmlns:a16="http://schemas.microsoft.com/office/drawing/2014/main" id="{A8307CDE-CB68-5149-8C18-94DA0C0969CE}"/>
              </a:ext>
            </a:extLst>
          </p:cNvPr>
          <p:cNvSpPr>
            <a:spLocks noChangeShapeType="1"/>
          </p:cNvSpPr>
          <p:nvPr/>
        </p:nvSpPr>
        <p:spPr bwMode="auto">
          <a:xfrm flipH="1">
            <a:off x="4522789" y="3373438"/>
            <a:ext cx="4413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31" name="Line 4">
            <a:extLst>
              <a:ext uri="{FF2B5EF4-FFF2-40B4-BE49-F238E27FC236}">
                <a16:creationId xmlns:a16="http://schemas.microsoft.com/office/drawing/2014/main" id="{E1A8F6EF-FB90-9B44-A401-1B6549B72111}"/>
              </a:ext>
            </a:extLst>
          </p:cNvPr>
          <p:cNvSpPr>
            <a:spLocks noChangeShapeType="1"/>
          </p:cNvSpPr>
          <p:nvPr/>
        </p:nvSpPr>
        <p:spPr bwMode="auto">
          <a:xfrm flipH="1">
            <a:off x="9107489" y="3373438"/>
            <a:ext cx="3825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32" name="TextBox 2">
            <a:extLst>
              <a:ext uri="{FF2B5EF4-FFF2-40B4-BE49-F238E27FC236}">
                <a16:creationId xmlns:a16="http://schemas.microsoft.com/office/drawing/2014/main" id="{4E00F3F1-70A4-B24C-9877-FA7A08B6EE04}"/>
              </a:ext>
            </a:extLst>
          </p:cNvPr>
          <p:cNvSpPr txBox="1">
            <a:spLocks noChangeArrowheads="1"/>
          </p:cNvSpPr>
          <p:nvPr/>
        </p:nvSpPr>
        <p:spPr bwMode="auto">
          <a:xfrm>
            <a:off x="4624388" y="3435350"/>
            <a:ext cx="7112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latin typeface="Times" pitchFamily="2" charset="0"/>
              </a:rPr>
              <a:t>output</a:t>
            </a:r>
          </a:p>
        </p:txBody>
      </p:sp>
      <p:sp>
        <p:nvSpPr>
          <p:cNvPr id="17433" name="TextBox 25">
            <a:extLst>
              <a:ext uri="{FF2B5EF4-FFF2-40B4-BE49-F238E27FC236}">
                <a16:creationId xmlns:a16="http://schemas.microsoft.com/office/drawing/2014/main" id="{4D87412D-2A5C-9848-8EA7-57AC3D50C6DD}"/>
              </a:ext>
            </a:extLst>
          </p:cNvPr>
          <p:cNvSpPr txBox="1">
            <a:spLocks noChangeArrowheads="1"/>
          </p:cNvSpPr>
          <p:nvPr/>
        </p:nvSpPr>
        <p:spPr bwMode="auto">
          <a:xfrm>
            <a:off x="9169400" y="3422650"/>
            <a:ext cx="7112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latin typeface="Times" pitchFamily="2" charset="0"/>
              </a:rPr>
              <a:t>output</a:t>
            </a:r>
          </a:p>
        </p:txBody>
      </p:sp>
      <p:sp>
        <p:nvSpPr>
          <p:cNvPr id="17434" name="Oval 3">
            <a:extLst>
              <a:ext uri="{FF2B5EF4-FFF2-40B4-BE49-F238E27FC236}">
                <a16:creationId xmlns:a16="http://schemas.microsoft.com/office/drawing/2014/main" id="{3D4C8FD3-7D16-F648-9824-4E3A027AE018}"/>
              </a:ext>
            </a:extLst>
          </p:cNvPr>
          <p:cNvSpPr>
            <a:spLocks/>
          </p:cNvSpPr>
          <p:nvPr/>
        </p:nvSpPr>
        <p:spPr bwMode="auto">
          <a:xfrm>
            <a:off x="4470401" y="3336926"/>
            <a:ext cx="92075" cy="92075"/>
          </a:xfrm>
          <a:prstGeom prst="ellipse">
            <a:avLst/>
          </a:prstGeom>
          <a:solidFill>
            <a:schemeClr val="tx1"/>
          </a:solidFill>
          <a:ln w="9525" algn="ctr">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435" name="Oval 27">
            <a:extLst>
              <a:ext uri="{FF2B5EF4-FFF2-40B4-BE49-F238E27FC236}">
                <a16:creationId xmlns:a16="http://schemas.microsoft.com/office/drawing/2014/main" id="{AFBA8725-A322-884C-9EEA-19BA6675AD60}"/>
              </a:ext>
            </a:extLst>
          </p:cNvPr>
          <p:cNvSpPr>
            <a:spLocks/>
          </p:cNvSpPr>
          <p:nvPr/>
        </p:nvSpPr>
        <p:spPr bwMode="auto">
          <a:xfrm>
            <a:off x="9051926" y="3336926"/>
            <a:ext cx="92075" cy="92075"/>
          </a:xfrm>
          <a:prstGeom prst="ellipse">
            <a:avLst/>
          </a:prstGeom>
          <a:solidFill>
            <a:schemeClr val="tx1"/>
          </a:solidFill>
          <a:ln w="9525" algn="ctr">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1" descr="Screen shot 2013-10-21 at 1.31.19 PM.png">
            <a:extLst>
              <a:ext uri="{FF2B5EF4-FFF2-40B4-BE49-F238E27FC236}">
                <a16:creationId xmlns:a16="http://schemas.microsoft.com/office/drawing/2014/main" id="{CC74FEE4-AE6F-4F46-A94B-B5D4F01DD95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434" name="Title 1">
            <a:extLst>
              <a:ext uri="{FF2B5EF4-FFF2-40B4-BE49-F238E27FC236}">
                <a16:creationId xmlns:a16="http://schemas.microsoft.com/office/drawing/2014/main" id="{D8879D90-AE84-204B-9D23-EBFE307B3B9C}"/>
              </a:ext>
            </a:extLst>
          </p:cNvPr>
          <p:cNvSpPr txBox="1">
            <a:spLocks/>
          </p:cNvSpPr>
          <p:nvPr/>
        </p:nvSpPr>
        <p:spPr bwMode="auto">
          <a:xfrm>
            <a:off x="914400" y="0"/>
            <a:ext cx="91440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one D Latch and one Gated SR Latch</a:t>
            </a:r>
          </a:p>
          <a:p>
            <a:pPr algn="ctr">
              <a:spcBef>
                <a:spcPct val="0"/>
              </a:spcBef>
              <a:buFontTx/>
              <a:buNone/>
            </a:pPr>
            <a:r>
              <a:rPr lang="en-US" altLang="en-US" sz="2000"/>
              <a:t>(This version uses one less NOT gate)</a:t>
            </a:r>
          </a:p>
          <a:p>
            <a:pPr algn="ctr">
              <a:spcBef>
                <a:spcPct val="0"/>
              </a:spcBef>
              <a:buFontTx/>
              <a:buNone/>
            </a:pPr>
            <a:endParaRPr lang="en-US" altLang="en-US" sz="3200"/>
          </a:p>
        </p:txBody>
      </p:sp>
      <p:grpSp>
        <p:nvGrpSpPr>
          <p:cNvPr id="146435" name="Group 2">
            <a:extLst>
              <a:ext uri="{FF2B5EF4-FFF2-40B4-BE49-F238E27FC236}">
                <a16:creationId xmlns:a16="http://schemas.microsoft.com/office/drawing/2014/main" id="{D0991E5A-6753-3945-8EE6-7897AFB0C050}"/>
              </a:ext>
            </a:extLst>
          </p:cNvPr>
          <p:cNvGrpSpPr>
            <a:grpSpLocks/>
          </p:cNvGrpSpPr>
          <p:nvPr/>
        </p:nvGrpSpPr>
        <p:grpSpPr bwMode="auto">
          <a:xfrm>
            <a:off x="5486400" y="2438400"/>
            <a:ext cx="4554538" cy="2351088"/>
            <a:chOff x="4572000" y="2438326"/>
            <a:chExt cx="4554538" cy="2350934"/>
          </a:xfrm>
        </p:grpSpPr>
        <p:pic>
          <p:nvPicPr>
            <p:cNvPr id="146450" name="Picture 1" descr="Screen shot 2013-10-21 at 1.31.19 PM.png">
              <a:extLst>
                <a:ext uri="{FF2B5EF4-FFF2-40B4-BE49-F238E27FC236}">
                  <a16:creationId xmlns:a16="http://schemas.microsoft.com/office/drawing/2014/main" id="{5A54B66A-DC3E-E445-82E3-0104D3F9633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5720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451" name="Rectangle 1">
              <a:extLst>
                <a:ext uri="{FF2B5EF4-FFF2-40B4-BE49-F238E27FC236}">
                  <a16:creationId xmlns:a16="http://schemas.microsoft.com/office/drawing/2014/main" id="{0C5F2F82-67F9-754A-8D43-195D2927BEB9}"/>
                </a:ext>
              </a:extLst>
            </p:cNvPr>
            <p:cNvSpPr>
              <a:spLocks noChangeArrowheads="1"/>
            </p:cNvSpPr>
            <p:nvPr/>
          </p:nvSpPr>
          <p:spPr bwMode="auto">
            <a:xfrm>
              <a:off x="5348520" y="3722386"/>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6452" name="Rectangle 5">
              <a:extLst>
                <a:ext uri="{FF2B5EF4-FFF2-40B4-BE49-F238E27FC236}">
                  <a16:creationId xmlns:a16="http://schemas.microsoft.com/office/drawing/2014/main" id="{0CEDB2F8-FB48-9843-95C1-86E7A3218754}"/>
                </a:ext>
              </a:extLst>
            </p:cNvPr>
            <p:cNvSpPr>
              <a:spLocks noChangeArrowheads="1"/>
            </p:cNvSpPr>
            <p:nvPr/>
          </p:nvSpPr>
          <p:spPr bwMode="auto">
            <a:xfrm>
              <a:off x="5196120" y="2622663"/>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6453" name="Rectangle 6">
              <a:extLst>
                <a:ext uri="{FF2B5EF4-FFF2-40B4-BE49-F238E27FC236}">
                  <a16:creationId xmlns:a16="http://schemas.microsoft.com/office/drawing/2014/main" id="{D9748E7F-3764-A64F-9230-5A593BB44DB1}"/>
                </a:ext>
              </a:extLst>
            </p:cNvPr>
            <p:cNvSpPr>
              <a:spLocks noChangeArrowheads="1"/>
            </p:cNvSpPr>
            <p:nvPr/>
          </p:nvSpPr>
          <p:spPr bwMode="auto">
            <a:xfrm>
              <a:off x="4633764" y="2438326"/>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cxnSp>
        <p:nvCxnSpPr>
          <p:cNvPr id="146436" name="Straight Connector 10">
            <a:extLst>
              <a:ext uri="{FF2B5EF4-FFF2-40B4-BE49-F238E27FC236}">
                <a16:creationId xmlns:a16="http://schemas.microsoft.com/office/drawing/2014/main" id="{E0D8465D-8B4F-2643-81BA-BE7888BECA5F}"/>
              </a:ext>
            </a:extLst>
          </p:cNvPr>
          <p:cNvCxnSpPr>
            <a:cxnSpLocks noChangeShapeType="1"/>
          </p:cNvCxnSpPr>
          <p:nvPr/>
        </p:nvCxnSpPr>
        <p:spPr bwMode="auto">
          <a:xfrm>
            <a:off x="5159375" y="2949575"/>
            <a:ext cx="1720850"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6437" name="Straight Connector 11">
            <a:extLst>
              <a:ext uri="{FF2B5EF4-FFF2-40B4-BE49-F238E27FC236}">
                <a16:creationId xmlns:a16="http://schemas.microsoft.com/office/drawing/2014/main" id="{1C1D5777-4AD6-F04F-BEB7-BA936EFD66C2}"/>
              </a:ext>
            </a:extLst>
          </p:cNvPr>
          <p:cNvCxnSpPr>
            <a:cxnSpLocks noChangeShapeType="1"/>
          </p:cNvCxnSpPr>
          <p:nvPr/>
        </p:nvCxnSpPr>
        <p:spPr bwMode="auto">
          <a:xfrm flipV="1">
            <a:off x="1633538" y="5076825"/>
            <a:ext cx="2405062" cy="158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6438" name="Straight Connector 12">
            <a:extLst>
              <a:ext uri="{FF2B5EF4-FFF2-40B4-BE49-F238E27FC236}">
                <a16:creationId xmlns:a16="http://schemas.microsoft.com/office/drawing/2014/main" id="{6E0304E5-AEB7-1B42-A181-1B37DB9C7A4C}"/>
              </a:ext>
            </a:extLst>
          </p:cNvPr>
          <p:cNvCxnSpPr>
            <a:cxnSpLocks noChangeShapeType="1"/>
          </p:cNvCxnSpPr>
          <p:nvPr/>
        </p:nvCxnSpPr>
        <p:spPr bwMode="auto">
          <a:xfrm flipV="1">
            <a:off x="1644650" y="3455988"/>
            <a:ext cx="0" cy="164306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46439" name="Straight Connector 13">
            <a:extLst>
              <a:ext uri="{FF2B5EF4-FFF2-40B4-BE49-F238E27FC236}">
                <a16:creationId xmlns:a16="http://schemas.microsoft.com/office/drawing/2014/main" id="{8C94705F-80B9-DF44-95CC-0271F09B7EEE}"/>
              </a:ext>
            </a:extLst>
          </p:cNvPr>
          <p:cNvCxnSpPr>
            <a:cxnSpLocks noChangeShapeType="1"/>
          </p:cNvCxnSpPr>
          <p:nvPr/>
        </p:nvCxnSpPr>
        <p:spPr bwMode="auto">
          <a:xfrm flipV="1">
            <a:off x="6169025" y="3706813"/>
            <a:ext cx="6350" cy="135096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46440" name="Isosceles Triangle 12">
            <a:extLst>
              <a:ext uri="{FF2B5EF4-FFF2-40B4-BE49-F238E27FC236}">
                <a16:creationId xmlns:a16="http://schemas.microsoft.com/office/drawing/2014/main" id="{CD128136-3ACF-754B-AF91-5816C53FBA91}"/>
              </a:ext>
            </a:extLst>
          </p:cNvPr>
          <p:cNvSpPr>
            <a:spLocks noChangeArrowheads="1"/>
          </p:cNvSpPr>
          <p:nvPr/>
        </p:nvSpPr>
        <p:spPr bwMode="auto">
          <a:xfrm rot="5400000">
            <a:off x="4026694" y="4891882"/>
            <a:ext cx="366713" cy="381000"/>
          </a:xfrm>
          <a:prstGeom prst="triangle">
            <a:avLst>
              <a:gd name="adj" fmla="val 50000"/>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6441" name="Oval 13">
            <a:extLst>
              <a:ext uri="{FF2B5EF4-FFF2-40B4-BE49-F238E27FC236}">
                <a16:creationId xmlns:a16="http://schemas.microsoft.com/office/drawing/2014/main" id="{8DC0AB2E-69C9-1F4A-8F90-699921C75394}"/>
              </a:ext>
            </a:extLst>
          </p:cNvPr>
          <p:cNvSpPr>
            <a:spLocks noChangeArrowheads="1"/>
          </p:cNvSpPr>
          <p:nvPr/>
        </p:nvSpPr>
        <p:spPr bwMode="auto">
          <a:xfrm>
            <a:off x="4406901" y="5024439"/>
            <a:ext cx="87313" cy="984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46442" name="Straight Connector 16">
            <a:extLst>
              <a:ext uri="{FF2B5EF4-FFF2-40B4-BE49-F238E27FC236}">
                <a16:creationId xmlns:a16="http://schemas.microsoft.com/office/drawing/2014/main" id="{8FA414BC-AC33-0C4D-9101-37AB3B0BDC36}"/>
              </a:ext>
            </a:extLst>
          </p:cNvPr>
          <p:cNvCxnSpPr>
            <a:cxnSpLocks noChangeShapeType="1"/>
          </p:cNvCxnSpPr>
          <p:nvPr/>
        </p:nvCxnSpPr>
        <p:spPr bwMode="auto">
          <a:xfrm flipV="1">
            <a:off x="4511676" y="5068888"/>
            <a:ext cx="1679575"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46443" name="Oval 15">
            <a:extLst>
              <a:ext uri="{FF2B5EF4-FFF2-40B4-BE49-F238E27FC236}">
                <a16:creationId xmlns:a16="http://schemas.microsoft.com/office/drawing/2014/main" id="{C113549F-F8E0-8F40-920B-E3686FEDA612}"/>
              </a:ext>
            </a:extLst>
          </p:cNvPr>
          <p:cNvSpPr>
            <a:spLocks noChangeArrowheads="1"/>
          </p:cNvSpPr>
          <p:nvPr/>
        </p:nvSpPr>
        <p:spPr bwMode="auto">
          <a:xfrm>
            <a:off x="1603376" y="3424238"/>
            <a:ext cx="87313" cy="100012"/>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6444" name="Oval 17">
            <a:extLst>
              <a:ext uri="{FF2B5EF4-FFF2-40B4-BE49-F238E27FC236}">
                <a16:creationId xmlns:a16="http://schemas.microsoft.com/office/drawing/2014/main" id="{57F592C8-B286-B14E-806A-B33F06B59A26}"/>
              </a:ext>
            </a:extLst>
          </p:cNvPr>
          <p:cNvSpPr>
            <a:spLocks noChangeArrowheads="1"/>
          </p:cNvSpPr>
          <p:nvPr/>
        </p:nvSpPr>
        <p:spPr bwMode="auto">
          <a:xfrm>
            <a:off x="6138863" y="3660776"/>
            <a:ext cx="87312" cy="98425"/>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46445" name="Straight Connector 19">
            <a:extLst>
              <a:ext uri="{FF2B5EF4-FFF2-40B4-BE49-F238E27FC236}">
                <a16:creationId xmlns:a16="http://schemas.microsoft.com/office/drawing/2014/main" id="{8B05D4FA-C332-F64A-810C-F6815DD2A898}"/>
              </a:ext>
            </a:extLst>
          </p:cNvPr>
          <p:cNvCxnSpPr>
            <a:cxnSpLocks noChangeShapeType="1"/>
          </p:cNvCxnSpPr>
          <p:nvPr/>
        </p:nvCxnSpPr>
        <p:spPr bwMode="auto">
          <a:xfrm>
            <a:off x="5075238" y="4465638"/>
            <a:ext cx="2011362" cy="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cxnSp>
      <p:cxnSp>
        <p:nvCxnSpPr>
          <p:cNvPr id="146446" name="Straight Connector 20">
            <a:extLst>
              <a:ext uri="{FF2B5EF4-FFF2-40B4-BE49-F238E27FC236}">
                <a16:creationId xmlns:a16="http://schemas.microsoft.com/office/drawing/2014/main" id="{204E6117-DBF9-A94A-ABC3-C4E15D47A213}"/>
              </a:ext>
            </a:extLst>
          </p:cNvPr>
          <p:cNvCxnSpPr>
            <a:cxnSpLocks noChangeShapeType="1"/>
          </p:cNvCxnSpPr>
          <p:nvPr/>
        </p:nvCxnSpPr>
        <p:spPr bwMode="auto">
          <a:xfrm flipH="1" flipV="1">
            <a:off x="5091113" y="3968750"/>
            <a:ext cx="0" cy="5080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cxnSp>
      <p:sp>
        <p:nvSpPr>
          <p:cNvPr id="146447" name="Oval 23">
            <a:extLst>
              <a:ext uri="{FF2B5EF4-FFF2-40B4-BE49-F238E27FC236}">
                <a16:creationId xmlns:a16="http://schemas.microsoft.com/office/drawing/2014/main" id="{FEF3F8D1-6F29-2240-AFB2-89C9F2191CC2}"/>
              </a:ext>
            </a:extLst>
          </p:cNvPr>
          <p:cNvSpPr>
            <a:spLocks noChangeArrowheads="1"/>
          </p:cNvSpPr>
          <p:nvPr/>
        </p:nvSpPr>
        <p:spPr bwMode="auto">
          <a:xfrm>
            <a:off x="5051426" y="3922714"/>
            <a:ext cx="87313" cy="98425"/>
          </a:xfrm>
          <a:prstGeom prst="ellipse">
            <a:avLst/>
          </a:prstGeom>
          <a:solidFill>
            <a:srgbClr val="0000FF"/>
          </a:solidFill>
          <a:ln w="38100">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6448" name="TextBox 1">
            <a:extLst>
              <a:ext uri="{FF2B5EF4-FFF2-40B4-BE49-F238E27FC236}">
                <a16:creationId xmlns:a16="http://schemas.microsoft.com/office/drawing/2014/main" id="{2B233417-9FFD-0D43-B610-A2450FC2B966}"/>
              </a:ext>
            </a:extLst>
          </p:cNvPr>
          <p:cNvSpPr txBox="1">
            <a:spLocks noChangeArrowheads="1"/>
          </p:cNvSpPr>
          <p:nvPr/>
        </p:nvSpPr>
        <p:spPr bwMode="auto">
          <a:xfrm>
            <a:off x="2605088" y="1747838"/>
            <a:ext cx="18145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 Latch</a:t>
            </a:r>
          </a:p>
        </p:txBody>
      </p:sp>
      <p:sp>
        <p:nvSpPr>
          <p:cNvPr id="146449" name="TextBox 5">
            <a:extLst>
              <a:ext uri="{FF2B5EF4-FFF2-40B4-BE49-F238E27FC236}">
                <a16:creationId xmlns:a16="http://schemas.microsoft.com/office/drawing/2014/main" id="{1942EA35-7441-E145-8E05-7ED8EF14963E}"/>
              </a:ext>
            </a:extLst>
          </p:cNvPr>
          <p:cNvSpPr txBox="1">
            <a:spLocks noChangeArrowheads="1"/>
          </p:cNvSpPr>
          <p:nvPr/>
        </p:nvSpPr>
        <p:spPr bwMode="auto">
          <a:xfrm>
            <a:off x="7315201" y="1747838"/>
            <a:ext cx="16430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 Latch</a:t>
            </a:r>
          </a:p>
        </p:txBody>
      </p:sp>
    </p:spTree>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7457" name="Picture 1" descr="Screen shot 2013-10-21 at 1.31.19 PM.png">
            <a:extLst>
              <a:ext uri="{FF2B5EF4-FFF2-40B4-BE49-F238E27FC236}">
                <a16:creationId xmlns:a16="http://schemas.microsoft.com/office/drawing/2014/main" id="{F3CE9601-EAD7-C54B-BE6E-8C43204FEB7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7458" name="Title 1">
            <a:extLst>
              <a:ext uri="{FF2B5EF4-FFF2-40B4-BE49-F238E27FC236}">
                <a16:creationId xmlns:a16="http://schemas.microsoft.com/office/drawing/2014/main" id="{9546ECAA-2709-8E44-87A1-87F88D5B39D9}"/>
              </a:ext>
            </a:extLst>
          </p:cNvPr>
          <p:cNvSpPr txBox="1">
            <a:spLocks/>
          </p:cNvSpPr>
          <p:nvPr/>
        </p:nvSpPr>
        <p:spPr bwMode="auto">
          <a:xfrm>
            <a:off x="914400" y="0"/>
            <a:ext cx="91440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one D Latch and one Gated SR Latch</a:t>
            </a:r>
          </a:p>
          <a:p>
            <a:pPr algn="ctr">
              <a:spcBef>
                <a:spcPct val="0"/>
              </a:spcBef>
              <a:buFontTx/>
              <a:buNone/>
            </a:pPr>
            <a:r>
              <a:rPr lang="en-US" altLang="en-US" sz="2000"/>
              <a:t>(This version uses one less NOT gate)</a:t>
            </a:r>
          </a:p>
          <a:p>
            <a:pPr algn="ctr">
              <a:spcBef>
                <a:spcPct val="0"/>
              </a:spcBef>
              <a:buFontTx/>
              <a:buNone/>
            </a:pPr>
            <a:endParaRPr lang="en-US" altLang="en-US" sz="3200"/>
          </a:p>
        </p:txBody>
      </p:sp>
      <p:grpSp>
        <p:nvGrpSpPr>
          <p:cNvPr id="147459" name="Group 2">
            <a:extLst>
              <a:ext uri="{FF2B5EF4-FFF2-40B4-BE49-F238E27FC236}">
                <a16:creationId xmlns:a16="http://schemas.microsoft.com/office/drawing/2014/main" id="{DB500815-0EB1-6246-A362-85445CFDCA20}"/>
              </a:ext>
            </a:extLst>
          </p:cNvPr>
          <p:cNvGrpSpPr>
            <a:grpSpLocks/>
          </p:cNvGrpSpPr>
          <p:nvPr/>
        </p:nvGrpSpPr>
        <p:grpSpPr bwMode="auto">
          <a:xfrm>
            <a:off x="5486400" y="2438400"/>
            <a:ext cx="4554538" cy="2351088"/>
            <a:chOff x="4572000" y="2438326"/>
            <a:chExt cx="4554538" cy="2350934"/>
          </a:xfrm>
        </p:grpSpPr>
        <p:pic>
          <p:nvPicPr>
            <p:cNvPr id="147474" name="Picture 1" descr="Screen shot 2013-10-21 at 1.31.19 PM.png">
              <a:extLst>
                <a:ext uri="{FF2B5EF4-FFF2-40B4-BE49-F238E27FC236}">
                  <a16:creationId xmlns:a16="http://schemas.microsoft.com/office/drawing/2014/main" id="{6AA23B9C-C56D-714D-81D1-8B091306C60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5720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7475" name="Rectangle 1">
              <a:extLst>
                <a:ext uri="{FF2B5EF4-FFF2-40B4-BE49-F238E27FC236}">
                  <a16:creationId xmlns:a16="http://schemas.microsoft.com/office/drawing/2014/main" id="{4F89FD08-4C29-5E4B-9363-303945F0A99C}"/>
                </a:ext>
              </a:extLst>
            </p:cNvPr>
            <p:cNvSpPr>
              <a:spLocks noChangeArrowheads="1"/>
            </p:cNvSpPr>
            <p:nvPr/>
          </p:nvSpPr>
          <p:spPr bwMode="auto">
            <a:xfrm>
              <a:off x="5348520" y="3722386"/>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7476" name="Rectangle 5">
              <a:extLst>
                <a:ext uri="{FF2B5EF4-FFF2-40B4-BE49-F238E27FC236}">
                  <a16:creationId xmlns:a16="http://schemas.microsoft.com/office/drawing/2014/main" id="{3148AE52-C629-6F41-9367-BF7E1E0D77A6}"/>
                </a:ext>
              </a:extLst>
            </p:cNvPr>
            <p:cNvSpPr>
              <a:spLocks noChangeArrowheads="1"/>
            </p:cNvSpPr>
            <p:nvPr/>
          </p:nvSpPr>
          <p:spPr bwMode="auto">
            <a:xfrm>
              <a:off x="5196120" y="2622663"/>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7477" name="Rectangle 6">
              <a:extLst>
                <a:ext uri="{FF2B5EF4-FFF2-40B4-BE49-F238E27FC236}">
                  <a16:creationId xmlns:a16="http://schemas.microsoft.com/office/drawing/2014/main" id="{659B07CA-3787-8549-90B6-3433EE4D6734}"/>
                </a:ext>
              </a:extLst>
            </p:cNvPr>
            <p:cNvSpPr>
              <a:spLocks noChangeArrowheads="1"/>
            </p:cNvSpPr>
            <p:nvPr/>
          </p:nvSpPr>
          <p:spPr bwMode="auto">
            <a:xfrm>
              <a:off x="4633764" y="2438326"/>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cxnSp>
        <p:nvCxnSpPr>
          <p:cNvPr id="147460" name="Straight Connector 10">
            <a:extLst>
              <a:ext uri="{FF2B5EF4-FFF2-40B4-BE49-F238E27FC236}">
                <a16:creationId xmlns:a16="http://schemas.microsoft.com/office/drawing/2014/main" id="{09685BC8-223F-DD42-B370-739131A3E3F3}"/>
              </a:ext>
            </a:extLst>
          </p:cNvPr>
          <p:cNvCxnSpPr>
            <a:cxnSpLocks noChangeShapeType="1"/>
          </p:cNvCxnSpPr>
          <p:nvPr/>
        </p:nvCxnSpPr>
        <p:spPr bwMode="auto">
          <a:xfrm>
            <a:off x="5159375" y="2949575"/>
            <a:ext cx="17208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7461" name="Straight Connector 11">
            <a:extLst>
              <a:ext uri="{FF2B5EF4-FFF2-40B4-BE49-F238E27FC236}">
                <a16:creationId xmlns:a16="http://schemas.microsoft.com/office/drawing/2014/main" id="{E460D686-8AF6-A446-970D-83E921277549}"/>
              </a:ext>
            </a:extLst>
          </p:cNvPr>
          <p:cNvCxnSpPr>
            <a:cxnSpLocks noChangeShapeType="1"/>
          </p:cNvCxnSpPr>
          <p:nvPr/>
        </p:nvCxnSpPr>
        <p:spPr bwMode="auto">
          <a:xfrm flipV="1">
            <a:off x="1633538" y="5076825"/>
            <a:ext cx="2405062" cy="158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7462" name="Straight Connector 12">
            <a:extLst>
              <a:ext uri="{FF2B5EF4-FFF2-40B4-BE49-F238E27FC236}">
                <a16:creationId xmlns:a16="http://schemas.microsoft.com/office/drawing/2014/main" id="{0F28A6D1-613E-B042-8D24-06D729531FAD}"/>
              </a:ext>
            </a:extLst>
          </p:cNvPr>
          <p:cNvCxnSpPr>
            <a:cxnSpLocks noChangeShapeType="1"/>
          </p:cNvCxnSpPr>
          <p:nvPr/>
        </p:nvCxnSpPr>
        <p:spPr bwMode="auto">
          <a:xfrm flipV="1">
            <a:off x="1644650" y="3455988"/>
            <a:ext cx="0" cy="164306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7463" name="Straight Connector 13">
            <a:extLst>
              <a:ext uri="{FF2B5EF4-FFF2-40B4-BE49-F238E27FC236}">
                <a16:creationId xmlns:a16="http://schemas.microsoft.com/office/drawing/2014/main" id="{CF49AB85-DC31-3C45-B6E6-2D3D10600086}"/>
              </a:ext>
            </a:extLst>
          </p:cNvPr>
          <p:cNvCxnSpPr>
            <a:cxnSpLocks noChangeShapeType="1"/>
          </p:cNvCxnSpPr>
          <p:nvPr/>
        </p:nvCxnSpPr>
        <p:spPr bwMode="auto">
          <a:xfrm flipV="1">
            <a:off x="6169025" y="3706813"/>
            <a:ext cx="6350" cy="135096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47464" name="Isosceles Triangle 12">
            <a:extLst>
              <a:ext uri="{FF2B5EF4-FFF2-40B4-BE49-F238E27FC236}">
                <a16:creationId xmlns:a16="http://schemas.microsoft.com/office/drawing/2014/main" id="{0C0EC6D5-0FCB-B44D-9508-543D359C1974}"/>
              </a:ext>
            </a:extLst>
          </p:cNvPr>
          <p:cNvSpPr>
            <a:spLocks noChangeArrowheads="1"/>
          </p:cNvSpPr>
          <p:nvPr/>
        </p:nvSpPr>
        <p:spPr bwMode="auto">
          <a:xfrm rot="5400000">
            <a:off x="4026694" y="4891882"/>
            <a:ext cx="366713"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7465" name="Oval 13">
            <a:extLst>
              <a:ext uri="{FF2B5EF4-FFF2-40B4-BE49-F238E27FC236}">
                <a16:creationId xmlns:a16="http://schemas.microsoft.com/office/drawing/2014/main" id="{B9DA1367-CBCA-F94A-B73A-2CC3641681E5}"/>
              </a:ext>
            </a:extLst>
          </p:cNvPr>
          <p:cNvSpPr>
            <a:spLocks noChangeArrowheads="1"/>
          </p:cNvSpPr>
          <p:nvPr/>
        </p:nvSpPr>
        <p:spPr bwMode="auto">
          <a:xfrm>
            <a:off x="4406901" y="5024439"/>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47466" name="Straight Connector 16">
            <a:extLst>
              <a:ext uri="{FF2B5EF4-FFF2-40B4-BE49-F238E27FC236}">
                <a16:creationId xmlns:a16="http://schemas.microsoft.com/office/drawing/2014/main" id="{781CDCCC-EFDD-8D45-866A-672E9AA2BE46}"/>
              </a:ext>
            </a:extLst>
          </p:cNvPr>
          <p:cNvCxnSpPr>
            <a:cxnSpLocks noChangeShapeType="1"/>
          </p:cNvCxnSpPr>
          <p:nvPr/>
        </p:nvCxnSpPr>
        <p:spPr bwMode="auto">
          <a:xfrm flipV="1">
            <a:off x="4511676" y="5068888"/>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47467" name="Oval 15">
            <a:extLst>
              <a:ext uri="{FF2B5EF4-FFF2-40B4-BE49-F238E27FC236}">
                <a16:creationId xmlns:a16="http://schemas.microsoft.com/office/drawing/2014/main" id="{EBF2A225-1D51-6745-8897-F3FC4330DAC6}"/>
              </a:ext>
            </a:extLst>
          </p:cNvPr>
          <p:cNvSpPr>
            <a:spLocks noChangeArrowheads="1"/>
          </p:cNvSpPr>
          <p:nvPr/>
        </p:nvSpPr>
        <p:spPr bwMode="auto">
          <a:xfrm>
            <a:off x="1603376" y="3424238"/>
            <a:ext cx="87313" cy="100012"/>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7468" name="Oval 17">
            <a:extLst>
              <a:ext uri="{FF2B5EF4-FFF2-40B4-BE49-F238E27FC236}">
                <a16:creationId xmlns:a16="http://schemas.microsoft.com/office/drawing/2014/main" id="{BCF7C2BB-7913-5E48-9D94-3B8AAD299545}"/>
              </a:ext>
            </a:extLst>
          </p:cNvPr>
          <p:cNvSpPr>
            <a:spLocks noChangeArrowheads="1"/>
          </p:cNvSpPr>
          <p:nvPr/>
        </p:nvSpPr>
        <p:spPr bwMode="auto">
          <a:xfrm>
            <a:off x="6138863" y="366077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47469" name="Straight Connector 19">
            <a:extLst>
              <a:ext uri="{FF2B5EF4-FFF2-40B4-BE49-F238E27FC236}">
                <a16:creationId xmlns:a16="http://schemas.microsoft.com/office/drawing/2014/main" id="{90F49B8F-99BF-0B42-8546-D34BA094CEAE}"/>
              </a:ext>
            </a:extLst>
          </p:cNvPr>
          <p:cNvCxnSpPr>
            <a:cxnSpLocks noChangeShapeType="1"/>
          </p:cNvCxnSpPr>
          <p:nvPr/>
        </p:nvCxnSpPr>
        <p:spPr bwMode="auto">
          <a:xfrm>
            <a:off x="5075238" y="4465638"/>
            <a:ext cx="2011362"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7470" name="Straight Connector 20">
            <a:extLst>
              <a:ext uri="{FF2B5EF4-FFF2-40B4-BE49-F238E27FC236}">
                <a16:creationId xmlns:a16="http://schemas.microsoft.com/office/drawing/2014/main" id="{BD17AB97-7E15-024B-A50E-B94A3575FCEE}"/>
              </a:ext>
            </a:extLst>
          </p:cNvPr>
          <p:cNvCxnSpPr>
            <a:cxnSpLocks noChangeShapeType="1"/>
          </p:cNvCxnSpPr>
          <p:nvPr/>
        </p:nvCxnSpPr>
        <p:spPr bwMode="auto">
          <a:xfrm flipH="1" flipV="1">
            <a:off x="5091113" y="3968750"/>
            <a:ext cx="0" cy="508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47471" name="Oval 23">
            <a:extLst>
              <a:ext uri="{FF2B5EF4-FFF2-40B4-BE49-F238E27FC236}">
                <a16:creationId xmlns:a16="http://schemas.microsoft.com/office/drawing/2014/main" id="{785457C7-5811-E549-A698-6F245F15A1D9}"/>
              </a:ext>
            </a:extLst>
          </p:cNvPr>
          <p:cNvSpPr>
            <a:spLocks noChangeArrowheads="1"/>
          </p:cNvSpPr>
          <p:nvPr/>
        </p:nvSpPr>
        <p:spPr bwMode="auto">
          <a:xfrm>
            <a:off x="5051426" y="3922714"/>
            <a:ext cx="87313"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7472" name="TextBox 1">
            <a:extLst>
              <a:ext uri="{FF2B5EF4-FFF2-40B4-BE49-F238E27FC236}">
                <a16:creationId xmlns:a16="http://schemas.microsoft.com/office/drawing/2014/main" id="{F9207B43-C878-104D-A488-273ADF379AEE}"/>
              </a:ext>
            </a:extLst>
          </p:cNvPr>
          <p:cNvSpPr txBox="1">
            <a:spLocks noChangeArrowheads="1"/>
          </p:cNvSpPr>
          <p:nvPr/>
        </p:nvSpPr>
        <p:spPr bwMode="auto">
          <a:xfrm>
            <a:off x="2605088" y="1747838"/>
            <a:ext cx="18145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 Latch</a:t>
            </a:r>
          </a:p>
        </p:txBody>
      </p:sp>
      <p:sp>
        <p:nvSpPr>
          <p:cNvPr id="147473" name="TextBox 5">
            <a:extLst>
              <a:ext uri="{FF2B5EF4-FFF2-40B4-BE49-F238E27FC236}">
                <a16:creationId xmlns:a16="http://schemas.microsoft.com/office/drawing/2014/main" id="{29B56335-EA63-4948-8324-0FC755F0FAFF}"/>
              </a:ext>
            </a:extLst>
          </p:cNvPr>
          <p:cNvSpPr txBox="1">
            <a:spLocks noChangeArrowheads="1"/>
          </p:cNvSpPr>
          <p:nvPr/>
        </p:nvSpPr>
        <p:spPr bwMode="auto">
          <a:xfrm>
            <a:off x="7315201" y="1747838"/>
            <a:ext cx="16430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 Latch</a:t>
            </a:r>
          </a:p>
        </p:txBody>
      </p:sp>
    </p:spTree>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481" name="Picture 1" descr="Screen shot 2013-10-21 at 1.31.19 PM.png">
            <a:extLst>
              <a:ext uri="{FF2B5EF4-FFF2-40B4-BE49-F238E27FC236}">
                <a16:creationId xmlns:a16="http://schemas.microsoft.com/office/drawing/2014/main" id="{5EAC5B6D-D9A7-064B-ABC3-DAE518557C0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482" name="Title 1">
            <a:extLst>
              <a:ext uri="{FF2B5EF4-FFF2-40B4-BE49-F238E27FC236}">
                <a16:creationId xmlns:a16="http://schemas.microsoft.com/office/drawing/2014/main" id="{9CAA7D7A-5AB9-904A-96E4-0361F4D949E0}"/>
              </a:ext>
            </a:extLst>
          </p:cNvPr>
          <p:cNvSpPr txBox="1">
            <a:spLocks/>
          </p:cNvSpPr>
          <p:nvPr/>
        </p:nvSpPr>
        <p:spPr bwMode="auto">
          <a:xfrm>
            <a:off x="914400" y="0"/>
            <a:ext cx="91440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Constructing a Master-Slave D Flip-Flop</a:t>
            </a:r>
          </a:p>
          <a:p>
            <a:pPr algn="ctr">
              <a:spcBef>
                <a:spcPct val="0"/>
              </a:spcBef>
              <a:buFontTx/>
              <a:buNone/>
            </a:pPr>
            <a:r>
              <a:rPr lang="en-US" altLang="en-US" sz="3200"/>
              <a:t>From one D Latch and one Gated SR Latch</a:t>
            </a:r>
          </a:p>
          <a:p>
            <a:pPr algn="ctr">
              <a:spcBef>
                <a:spcPct val="0"/>
              </a:spcBef>
              <a:buFontTx/>
              <a:buNone/>
            </a:pPr>
            <a:r>
              <a:rPr lang="en-US" altLang="en-US" sz="2000"/>
              <a:t>(This version uses one less NOT gate)</a:t>
            </a:r>
          </a:p>
          <a:p>
            <a:pPr algn="ctr">
              <a:spcBef>
                <a:spcPct val="0"/>
              </a:spcBef>
              <a:buFontTx/>
              <a:buNone/>
            </a:pPr>
            <a:endParaRPr lang="en-US" altLang="en-US" sz="3200"/>
          </a:p>
        </p:txBody>
      </p:sp>
      <p:grpSp>
        <p:nvGrpSpPr>
          <p:cNvPr id="148483" name="Group 2">
            <a:extLst>
              <a:ext uri="{FF2B5EF4-FFF2-40B4-BE49-F238E27FC236}">
                <a16:creationId xmlns:a16="http://schemas.microsoft.com/office/drawing/2014/main" id="{06EDE047-9A8E-B14D-979D-2552BAE5A21C}"/>
              </a:ext>
            </a:extLst>
          </p:cNvPr>
          <p:cNvGrpSpPr>
            <a:grpSpLocks/>
          </p:cNvGrpSpPr>
          <p:nvPr/>
        </p:nvGrpSpPr>
        <p:grpSpPr bwMode="auto">
          <a:xfrm>
            <a:off x="5486400" y="2438400"/>
            <a:ext cx="4554538" cy="2351088"/>
            <a:chOff x="4572000" y="2438326"/>
            <a:chExt cx="4554538" cy="2350934"/>
          </a:xfrm>
        </p:grpSpPr>
        <p:pic>
          <p:nvPicPr>
            <p:cNvPr id="148501" name="Picture 1" descr="Screen shot 2013-10-21 at 1.31.19 PM.png">
              <a:extLst>
                <a:ext uri="{FF2B5EF4-FFF2-40B4-BE49-F238E27FC236}">
                  <a16:creationId xmlns:a16="http://schemas.microsoft.com/office/drawing/2014/main" id="{03C8D0B0-2479-9C4C-91D2-68E1294B34B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5720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502" name="Rectangle 1">
              <a:extLst>
                <a:ext uri="{FF2B5EF4-FFF2-40B4-BE49-F238E27FC236}">
                  <a16:creationId xmlns:a16="http://schemas.microsoft.com/office/drawing/2014/main" id="{247AEEFD-E656-DF46-92E8-12AAD84CBD1F}"/>
                </a:ext>
              </a:extLst>
            </p:cNvPr>
            <p:cNvSpPr>
              <a:spLocks noChangeArrowheads="1"/>
            </p:cNvSpPr>
            <p:nvPr/>
          </p:nvSpPr>
          <p:spPr bwMode="auto">
            <a:xfrm>
              <a:off x="5348520" y="3722386"/>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8503" name="Rectangle 5">
              <a:extLst>
                <a:ext uri="{FF2B5EF4-FFF2-40B4-BE49-F238E27FC236}">
                  <a16:creationId xmlns:a16="http://schemas.microsoft.com/office/drawing/2014/main" id="{82516846-0CCB-3E4D-91E5-FF0314369FEA}"/>
                </a:ext>
              </a:extLst>
            </p:cNvPr>
            <p:cNvSpPr>
              <a:spLocks noChangeArrowheads="1"/>
            </p:cNvSpPr>
            <p:nvPr/>
          </p:nvSpPr>
          <p:spPr bwMode="auto">
            <a:xfrm>
              <a:off x="5196120" y="2622663"/>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8504" name="Rectangle 6">
              <a:extLst>
                <a:ext uri="{FF2B5EF4-FFF2-40B4-BE49-F238E27FC236}">
                  <a16:creationId xmlns:a16="http://schemas.microsoft.com/office/drawing/2014/main" id="{89916C28-BA5D-C249-B9A9-25A9C70ABD1D}"/>
                </a:ext>
              </a:extLst>
            </p:cNvPr>
            <p:cNvSpPr>
              <a:spLocks noChangeArrowheads="1"/>
            </p:cNvSpPr>
            <p:nvPr/>
          </p:nvSpPr>
          <p:spPr bwMode="auto">
            <a:xfrm>
              <a:off x="4633764" y="2438326"/>
              <a:ext cx="762000" cy="1066874"/>
            </a:xfrm>
            <a:prstGeom prst="rect">
              <a:avLst/>
            </a:prstGeom>
            <a:solidFill>
              <a:schemeClr val="bg1"/>
            </a:solidFill>
            <a:ln w="9525">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cxnSp>
        <p:nvCxnSpPr>
          <p:cNvPr id="148484" name="Straight Connector 10">
            <a:extLst>
              <a:ext uri="{FF2B5EF4-FFF2-40B4-BE49-F238E27FC236}">
                <a16:creationId xmlns:a16="http://schemas.microsoft.com/office/drawing/2014/main" id="{7EF6EEF6-5686-EA4C-8B45-74BA3989AE92}"/>
              </a:ext>
            </a:extLst>
          </p:cNvPr>
          <p:cNvCxnSpPr>
            <a:cxnSpLocks noChangeShapeType="1"/>
          </p:cNvCxnSpPr>
          <p:nvPr/>
        </p:nvCxnSpPr>
        <p:spPr bwMode="auto">
          <a:xfrm>
            <a:off x="5159375" y="2949575"/>
            <a:ext cx="17208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8485" name="Straight Connector 11">
            <a:extLst>
              <a:ext uri="{FF2B5EF4-FFF2-40B4-BE49-F238E27FC236}">
                <a16:creationId xmlns:a16="http://schemas.microsoft.com/office/drawing/2014/main" id="{BDCF9BCE-9473-CA43-AFBA-A08C81DEF96B}"/>
              </a:ext>
            </a:extLst>
          </p:cNvPr>
          <p:cNvCxnSpPr>
            <a:cxnSpLocks noChangeShapeType="1"/>
          </p:cNvCxnSpPr>
          <p:nvPr/>
        </p:nvCxnSpPr>
        <p:spPr bwMode="auto">
          <a:xfrm flipV="1">
            <a:off x="1633538" y="5076825"/>
            <a:ext cx="2405062" cy="158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8486" name="Straight Connector 12">
            <a:extLst>
              <a:ext uri="{FF2B5EF4-FFF2-40B4-BE49-F238E27FC236}">
                <a16:creationId xmlns:a16="http://schemas.microsoft.com/office/drawing/2014/main" id="{4832000E-D91D-CB41-A519-1DCBDA67F236}"/>
              </a:ext>
            </a:extLst>
          </p:cNvPr>
          <p:cNvCxnSpPr>
            <a:cxnSpLocks noChangeShapeType="1"/>
          </p:cNvCxnSpPr>
          <p:nvPr/>
        </p:nvCxnSpPr>
        <p:spPr bwMode="auto">
          <a:xfrm flipV="1">
            <a:off x="1644650" y="3455988"/>
            <a:ext cx="0" cy="164306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8487" name="Straight Connector 13">
            <a:extLst>
              <a:ext uri="{FF2B5EF4-FFF2-40B4-BE49-F238E27FC236}">
                <a16:creationId xmlns:a16="http://schemas.microsoft.com/office/drawing/2014/main" id="{C17F27FB-18AB-344D-BA4D-661951114E55}"/>
              </a:ext>
            </a:extLst>
          </p:cNvPr>
          <p:cNvCxnSpPr>
            <a:cxnSpLocks noChangeShapeType="1"/>
          </p:cNvCxnSpPr>
          <p:nvPr/>
        </p:nvCxnSpPr>
        <p:spPr bwMode="auto">
          <a:xfrm flipV="1">
            <a:off x="6169025" y="3706813"/>
            <a:ext cx="6350" cy="135096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48488" name="Isosceles Triangle 12">
            <a:extLst>
              <a:ext uri="{FF2B5EF4-FFF2-40B4-BE49-F238E27FC236}">
                <a16:creationId xmlns:a16="http://schemas.microsoft.com/office/drawing/2014/main" id="{4C360839-AD42-A944-B3D7-70763DD264C8}"/>
              </a:ext>
            </a:extLst>
          </p:cNvPr>
          <p:cNvSpPr>
            <a:spLocks noChangeArrowheads="1"/>
          </p:cNvSpPr>
          <p:nvPr/>
        </p:nvSpPr>
        <p:spPr bwMode="auto">
          <a:xfrm rot="5400000">
            <a:off x="4026694" y="4891882"/>
            <a:ext cx="366713" cy="381000"/>
          </a:xfrm>
          <a:prstGeom prst="triangle">
            <a:avLst>
              <a:gd name="adj" fmla="val 50000"/>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8489" name="Oval 13">
            <a:extLst>
              <a:ext uri="{FF2B5EF4-FFF2-40B4-BE49-F238E27FC236}">
                <a16:creationId xmlns:a16="http://schemas.microsoft.com/office/drawing/2014/main" id="{0C5B7C3A-EA9B-C447-9120-6B78924D5EF3}"/>
              </a:ext>
            </a:extLst>
          </p:cNvPr>
          <p:cNvSpPr>
            <a:spLocks noChangeArrowheads="1"/>
          </p:cNvSpPr>
          <p:nvPr/>
        </p:nvSpPr>
        <p:spPr bwMode="auto">
          <a:xfrm>
            <a:off x="4406901" y="5024439"/>
            <a:ext cx="87313" cy="984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48490" name="Straight Connector 16">
            <a:extLst>
              <a:ext uri="{FF2B5EF4-FFF2-40B4-BE49-F238E27FC236}">
                <a16:creationId xmlns:a16="http://schemas.microsoft.com/office/drawing/2014/main" id="{3BC386AC-30B5-0D47-85E9-C77BC34EC3FD}"/>
              </a:ext>
            </a:extLst>
          </p:cNvPr>
          <p:cNvCxnSpPr>
            <a:cxnSpLocks noChangeShapeType="1"/>
          </p:cNvCxnSpPr>
          <p:nvPr/>
        </p:nvCxnSpPr>
        <p:spPr bwMode="auto">
          <a:xfrm flipV="1">
            <a:off x="4511676" y="5068888"/>
            <a:ext cx="167957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48491" name="Oval 15">
            <a:extLst>
              <a:ext uri="{FF2B5EF4-FFF2-40B4-BE49-F238E27FC236}">
                <a16:creationId xmlns:a16="http://schemas.microsoft.com/office/drawing/2014/main" id="{772AA0A7-9BFC-1D47-8D3E-BC285F33D30A}"/>
              </a:ext>
            </a:extLst>
          </p:cNvPr>
          <p:cNvSpPr>
            <a:spLocks noChangeArrowheads="1"/>
          </p:cNvSpPr>
          <p:nvPr/>
        </p:nvSpPr>
        <p:spPr bwMode="auto">
          <a:xfrm>
            <a:off x="1603376" y="3424238"/>
            <a:ext cx="87313" cy="100012"/>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8492" name="Oval 17">
            <a:extLst>
              <a:ext uri="{FF2B5EF4-FFF2-40B4-BE49-F238E27FC236}">
                <a16:creationId xmlns:a16="http://schemas.microsoft.com/office/drawing/2014/main" id="{D1C2315F-580B-0F45-9264-A0A20A5EA70D}"/>
              </a:ext>
            </a:extLst>
          </p:cNvPr>
          <p:cNvSpPr>
            <a:spLocks noChangeArrowheads="1"/>
          </p:cNvSpPr>
          <p:nvPr/>
        </p:nvSpPr>
        <p:spPr bwMode="auto">
          <a:xfrm>
            <a:off x="6138863" y="3660776"/>
            <a:ext cx="87312"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48493" name="Straight Connector 19">
            <a:extLst>
              <a:ext uri="{FF2B5EF4-FFF2-40B4-BE49-F238E27FC236}">
                <a16:creationId xmlns:a16="http://schemas.microsoft.com/office/drawing/2014/main" id="{F56A0B3E-9AAC-4346-BE06-BAED60DE2B2F}"/>
              </a:ext>
            </a:extLst>
          </p:cNvPr>
          <p:cNvCxnSpPr>
            <a:cxnSpLocks noChangeShapeType="1"/>
          </p:cNvCxnSpPr>
          <p:nvPr/>
        </p:nvCxnSpPr>
        <p:spPr bwMode="auto">
          <a:xfrm>
            <a:off x="5075238" y="4465638"/>
            <a:ext cx="2011362"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8494" name="Straight Connector 20">
            <a:extLst>
              <a:ext uri="{FF2B5EF4-FFF2-40B4-BE49-F238E27FC236}">
                <a16:creationId xmlns:a16="http://schemas.microsoft.com/office/drawing/2014/main" id="{87597134-A771-464A-88B5-FA5EB406AC1D}"/>
              </a:ext>
            </a:extLst>
          </p:cNvPr>
          <p:cNvCxnSpPr>
            <a:cxnSpLocks noChangeShapeType="1"/>
          </p:cNvCxnSpPr>
          <p:nvPr/>
        </p:nvCxnSpPr>
        <p:spPr bwMode="auto">
          <a:xfrm flipH="1" flipV="1">
            <a:off x="5091113" y="3968750"/>
            <a:ext cx="0" cy="508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
        <p:nvSpPr>
          <p:cNvPr id="148495" name="Oval 23">
            <a:extLst>
              <a:ext uri="{FF2B5EF4-FFF2-40B4-BE49-F238E27FC236}">
                <a16:creationId xmlns:a16="http://schemas.microsoft.com/office/drawing/2014/main" id="{794A4725-C26F-A245-BE28-8CFCFF4F2325}"/>
              </a:ext>
            </a:extLst>
          </p:cNvPr>
          <p:cNvSpPr>
            <a:spLocks noChangeArrowheads="1"/>
          </p:cNvSpPr>
          <p:nvPr/>
        </p:nvSpPr>
        <p:spPr bwMode="auto">
          <a:xfrm>
            <a:off x="5051426" y="3922714"/>
            <a:ext cx="87313" cy="98425"/>
          </a:xfrm>
          <a:prstGeom prst="ellipse">
            <a:avLst/>
          </a:prstGeom>
          <a:solidFill>
            <a:schemeClr val="tx1"/>
          </a:solidFill>
          <a:ln w="38100">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8496" name="TextBox 1">
            <a:extLst>
              <a:ext uri="{FF2B5EF4-FFF2-40B4-BE49-F238E27FC236}">
                <a16:creationId xmlns:a16="http://schemas.microsoft.com/office/drawing/2014/main" id="{9BAA0938-28D1-4344-96AB-ED6CC30382E2}"/>
              </a:ext>
            </a:extLst>
          </p:cNvPr>
          <p:cNvSpPr txBox="1">
            <a:spLocks noChangeArrowheads="1"/>
          </p:cNvSpPr>
          <p:nvPr/>
        </p:nvSpPr>
        <p:spPr bwMode="auto">
          <a:xfrm>
            <a:off x="2605088" y="1747838"/>
            <a:ext cx="18145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 Latch</a:t>
            </a:r>
          </a:p>
        </p:txBody>
      </p:sp>
      <p:sp>
        <p:nvSpPr>
          <p:cNvPr id="148497" name="TextBox 5">
            <a:extLst>
              <a:ext uri="{FF2B5EF4-FFF2-40B4-BE49-F238E27FC236}">
                <a16:creationId xmlns:a16="http://schemas.microsoft.com/office/drawing/2014/main" id="{E8EDBB7D-3F31-9B42-8907-52515C763707}"/>
              </a:ext>
            </a:extLst>
          </p:cNvPr>
          <p:cNvSpPr txBox="1">
            <a:spLocks noChangeArrowheads="1"/>
          </p:cNvSpPr>
          <p:nvPr/>
        </p:nvSpPr>
        <p:spPr bwMode="auto">
          <a:xfrm>
            <a:off x="7315201" y="1747838"/>
            <a:ext cx="16430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 Latch</a:t>
            </a:r>
          </a:p>
        </p:txBody>
      </p:sp>
      <p:sp>
        <p:nvSpPr>
          <p:cNvPr id="148498" name="Rectangle 1">
            <a:extLst>
              <a:ext uri="{FF2B5EF4-FFF2-40B4-BE49-F238E27FC236}">
                <a16:creationId xmlns:a16="http://schemas.microsoft.com/office/drawing/2014/main" id="{F2E23E4B-3426-1A41-941B-010B3F5B25DF}"/>
              </a:ext>
            </a:extLst>
          </p:cNvPr>
          <p:cNvSpPr>
            <a:spLocks noChangeArrowheads="1"/>
          </p:cNvSpPr>
          <p:nvPr/>
        </p:nvSpPr>
        <p:spPr bwMode="auto">
          <a:xfrm>
            <a:off x="4992688" y="2622551"/>
            <a:ext cx="679450" cy="2132013"/>
          </a:xfrm>
          <a:prstGeom prst="rect">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48499" name="TextBox 2">
            <a:extLst>
              <a:ext uri="{FF2B5EF4-FFF2-40B4-BE49-F238E27FC236}">
                <a16:creationId xmlns:a16="http://schemas.microsoft.com/office/drawing/2014/main" id="{6A3A528B-72FC-644F-98F3-B8A78B9E6CFB}"/>
              </a:ext>
            </a:extLst>
          </p:cNvPr>
          <p:cNvSpPr txBox="1">
            <a:spLocks noChangeArrowheads="1"/>
          </p:cNvSpPr>
          <p:nvPr/>
        </p:nvSpPr>
        <p:spPr bwMode="auto">
          <a:xfrm>
            <a:off x="3644901" y="5614988"/>
            <a:ext cx="39846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This uses the fact that Q and Q</a:t>
            </a:r>
          </a:p>
          <a:p>
            <a:pPr>
              <a:spcBef>
                <a:spcPct val="0"/>
              </a:spcBef>
              <a:buFontTx/>
              <a:buNone/>
            </a:pPr>
            <a:r>
              <a:rPr lang="en-US" altLang="en-US" b="0">
                <a:solidFill>
                  <a:srgbClr val="FF0000"/>
                </a:solidFill>
                <a:latin typeface="Times" pitchFamily="2" charset="0"/>
              </a:rPr>
              <a:t>are inverses of each other. </a:t>
            </a:r>
          </a:p>
        </p:txBody>
      </p:sp>
      <p:cxnSp>
        <p:nvCxnSpPr>
          <p:cNvPr id="148500" name="Straight Connector 2">
            <a:extLst>
              <a:ext uri="{FF2B5EF4-FFF2-40B4-BE49-F238E27FC236}">
                <a16:creationId xmlns:a16="http://schemas.microsoft.com/office/drawing/2014/main" id="{7EA775F6-B92F-9E49-BF82-AA22987064DF}"/>
              </a:ext>
            </a:extLst>
          </p:cNvPr>
          <p:cNvCxnSpPr>
            <a:cxnSpLocks noChangeShapeType="1"/>
          </p:cNvCxnSpPr>
          <p:nvPr/>
        </p:nvCxnSpPr>
        <p:spPr bwMode="auto">
          <a:xfrm>
            <a:off x="7248525" y="5659438"/>
            <a:ext cx="260350" cy="0"/>
          </a:xfrm>
          <a:prstGeom prst="line">
            <a:avLst/>
          </a:prstGeom>
          <a:noFill/>
          <a:ln w="28575" algn="ctr">
            <a:solidFill>
              <a:srgbClr val="FF0000"/>
            </a:solidFill>
            <a:round/>
            <a:headEnd/>
            <a:tailEnd/>
          </a:ln>
          <a:extLst>
            <a:ext uri="{909E8E84-426E-40DD-AFC4-6F175D3DCCD1}">
              <a14:hiddenFill xmlns:a14="http://schemas.microsoft.com/office/drawing/2010/main">
                <a:noFill/>
              </a14:hiddenFill>
            </a:ext>
          </a:extLst>
        </p:spPr>
      </p:cxnSp>
    </p:spTree>
  </p:cSld>
  <p:clrMapOvr>
    <a:masterClrMapping/>
  </p:clrMapOvr>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E7FC20D4-D570-2A4F-9A85-E913E53AC2D6}"/>
              </a:ext>
            </a:extLst>
          </p:cNvPr>
          <p:cNvSpPr txBox="1">
            <a:spLocks noChangeArrowheads="1"/>
          </p:cNvSpPr>
          <p:nvPr/>
        </p:nvSpPr>
        <p:spPr>
          <a:xfrm>
            <a:off x="914400" y="304800"/>
            <a:ext cx="9144000" cy="6858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kern="0" dirty="0">
                <a:ea typeface="+mj-ea"/>
                <a:cs typeface="+mj-cs"/>
              </a:rPr>
              <a:t>Flip-Flop</a:t>
            </a:r>
          </a:p>
        </p:txBody>
      </p:sp>
      <p:pic>
        <p:nvPicPr>
          <p:cNvPr id="149506" name="Picture 2">
            <a:extLst>
              <a:ext uri="{FF2B5EF4-FFF2-40B4-BE49-F238E27FC236}">
                <a16:creationId xmlns:a16="http://schemas.microsoft.com/office/drawing/2014/main" id="{6CFD7D45-AE86-6341-A385-C1AB8E48DCD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59138" y="1460500"/>
            <a:ext cx="4438650" cy="467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507" name="TextBox 3">
            <a:extLst>
              <a:ext uri="{FF2B5EF4-FFF2-40B4-BE49-F238E27FC236}">
                <a16:creationId xmlns:a16="http://schemas.microsoft.com/office/drawing/2014/main" id="{16E9E68E-EAAD-8B40-98E3-6E140E525CFD}"/>
              </a:ext>
            </a:extLst>
          </p:cNvPr>
          <p:cNvSpPr txBox="1">
            <a:spLocks noChangeArrowheads="1"/>
          </p:cNvSpPr>
          <p:nvPr/>
        </p:nvSpPr>
        <p:spPr bwMode="auto">
          <a:xfrm>
            <a:off x="5938838" y="6602413"/>
            <a:ext cx="41576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800" b="0">
                <a:latin typeface="Times" pitchFamily="2" charset="0"/>
              </a:rPr>
              <a:t>[https://www.ebay.com/itm/223956811053?chn=ps&amp;mkevt=1&amp;mkcid=28&amp;var=522710005842]</a:t>
            </a:r>
          </a:p>
        </p:txBody>
      </p:sp>
    </p:spTree>
  </p:cSld>
  <p:clrMapOvr>
    <a:masterClrMapping/>
  </p:clrMapOvr>
  <p:transition/>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E7FC20D4-D570-2A4F-9A85-E913E53AC2D6}"/>
              </a:ext>
            </a:extLst>
          </p:cNvPr>
          <p:cNvSpPr txBox="1">
            <a:spLocks noChangeArrowheads="1"/>
          </p:cNvSpPr>
          <p:nvPr/>
        </p:nvSpPr>
        <p:spPr>
          <a:xfrm>
            <a:off x="914400" y="304800"/>
            <a:ext cx="9144000" cy="6858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kern="0" dirty="0">
                <a:ea typeface="+mj-ea"/>
                <a:cs typeface="+mj-cs"/>
              </a:rPr>
              <a:t>Latch</a:t>
            </a:r>
          </a:p>
        </p:txBody>
      </p:sp>
      <p:sp>
        <p:nvSpPr>
          <p:cNvPr id="150530" name="TextBox 3">
            <a:extLst>
              <a:ext uri="{FF2B5EF4-FFF2-40B4-BE49-F238E27FC236}">
                <a16:creationId xmlns:a16="http://schemas.microsoft.com/office/drawing/2014/main" id="{6375A1EA-B6CD-D64E-9057-82B9362FB25E}"/>
              </a:ext>
            </a:extLst>
          </p:cNvPr>
          <p:cNvSpPr txBox="1">
            <a:spLocks noChangeArrowheads="1"/>
          </p:cNvSpPr>
          <p:nvPr/>
        </p:nvSpPr>
        <p:spPr bwMode="auto">
          <a:xfrm>
            <a:off x="6834189" y="6594475"/>
            <a:ext cx="32480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800" b="0">
                <a:latin typeface="Times" pitchFamily="2" charset="0"/>
              </a:rPr>
              <a:t>[https://m.media-amazon.com/images/I/61AE1r+aEOL._AC_SY355_.jpg]</a:t>
            </a:r>
          </a:p>
        </p:txBody>
      </p:sp>
      <p:pic>
        <p:nvPicPr>
          <p:cNvPr id="150531" name="Picture 4">
            <a:extLst>
              <a:ext uri="{FF2B5EF4-FFF2-40B4-BE49-F238E27FC236}">
                <a16:creationId xmlns:a16="http://schemas.microsoft.com/office/drawing/2014/main" id="{E56373DA-E27E-BC4E-AF5D-E22F77931ED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226937">
            <a:off x="4739481" y="1737519"/>
            <a:ext cx="1614488" cy="301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E7FC20D4-D570-2A4F-9A85-E913E53AC2D6}"/>
              </a:ext>
            </a:extLst>
          </p:cNvPr>
          <p:cNvSpPr txBox="1">
            <a:spLocks noChangeArrowheads="1"/>
          </p:cNvSpPr>
          <p:nvPr/>
        </p:nvSpPr>
        <p:spPr>
          <a:xfrm>
            <a:off x="925513" y="152400"/>
            <a:ext cx="9144000" cy="6858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kern="0" dirty="0">
                <a:ea typeface="+mj-ea"/>
                <a:cs typeface="+mj-cs"/>
              </a:rPr>
              <a:t>You need 2 latches to make a flip-flop</a:t>
            </a:r>
          </a:p>
        </p:txBody>
      </p:sp>
      <p:pic>
        <p:nvPicPr>
          <p:cNvPr id="151554" name="Picture 3">
            <a:extLst>
              <a:ext uri="{FF2B5EF4-FFF2-40B4-BE49-F238E27FC236}">
                <a16:creationId xmlns:a16="http://schemas.microsoft.com/office/drawing/2014/main" id="{04F426CA-2FB4-B540-811A-457A77691D7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27126" y="2189164"/>
            <a:ext cx="4113213" cy="320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1555" name="Picture 5">
            <a:extLst>
              <a:ext uri="{FF2B5EF4-FFF2-40B4-BE49-F238E27FC236}">
                <a16:creationId xmlns:a16="http://schemas.microsoft.com/office/drawing/2014/main" id="{EA6BD1E1-8CEB-EB47-BCB8-105A9511D8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92851" y="1857376"/>
            <a:ext cx="3592513" cy="3781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1556" name="TextBox 6">
            <a:extLst>
              <a:ext uri="{FF2B5EF4-FFF2-40B4-BE49-F238E27FC236}">
                <a16:creationId xmlns:a16="http://schemas.microsoft.com/office/drawing/2014/main" id="{DDE280C2-9110-694C-96C4-1F3726CD973D}"/>
              </a:ext>
            </a:extLst>
          </p:cNvPr>
          <p:cNvSpPr txBox="1">
            <a:spLocks noChangeArrowheads="1"/>
          </p:cNvSpPr>
          <p:nvPr/>
        </p:nvSpPr>
        <p:spPr bwMode="auto">
          <a:xfrm>
            <a:off x="5497514" y="3116263"/>
            <a:ext cx="623887" cy="1014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6000">
                <a:latin typeface="Times" pitchFamily="2" charset="0"/>
              </a:rPr>
              <a:t>=</a:t>
            </a:r>
            <a:endParaRPr lang="en-US" altLang="en-US">
              <a:latin typeface="Times" pitchFamily="2" charset="0"/>
            </a:endParaRPr>
          </a:p>
        </p:txBody>
      </p:sp>
    </p:spTree>
  </p:cSld>
  <p:clrMapOvr>
    <a:masterClrMapping/>
  </p:clrMapOvr>
  <p:transition/>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7" name="Picture 1" descr="Screen shot 2013-10-21 at 1.31.19 PM.png">
            <a:extLst>
              <a:ext uri="{FF2B5EF4-FFF2-40B4-BE49-F238E27FC236}">
                <a16:creationId xmlns:a16="http://schemas.microsoft.com/office/drawing/2014/main" id="{19CFE2A3-77B2-444D-8364-870D5400464B}"/>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578" name="Picture 1" descr="Screen shot 2013-10-21 at 1.31.19 PM.png">
            <a:extLst>
              <a:ext uri="{FF2B5EF4-FFF2-40B4-BE49-F238E27FC236}">
                <a16:creationId xmlns:a16="http://schemas.microsoft.com/office/drawing/2014/main" id="{8124A5C6-64C2-C442-A046-C4FF62B642C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579" name="TextBox 1">
            <a:extLst>
              <a:ext uri="{FF2B5EF4-FFF2-40B4-BE49-F238E27FC236}">
                <a16:creationId xmlns:a16="http://schemas.microsoft.com/office/drawing/2014/main" id="{16B08462-9532-7348-A8EE-AB4B37AF6933}"/>
              </a:ext>
            </a:extLst>
          </p:cNvPr>
          <p:cNvSpPr txBox="1">
            <a:spLocks noChangeArrowheads="1"/>
          </p:cNvSpPr>
          <p:nvPr/>
        </p:nvSpPr>
        <p:spPr bwMode="auto">
          <a:xfrm>
            <a:off x="2605088" y="1600201"/>
            <a:ext cx="1814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 Latch</a:t>
            </a:r>
          </a:p>
        </p:txBody>
      </p:sp>
      <p:sp>
        <p:nvSpPr>
          <p:cNvPr id="152580" name="TextBox 5">
            <a:extLst>
              <a:ext uri="{FF2B5EF4-FFF2-40B4-BE49-F238E27FC236}">
                <a16:creationId xmlns:a16="http://schemas.microsoft.com/office/drawing/2014/main" id="{1EE510C0-31E3-2B43-8A9F-729A62BBF4AD}"/>
              </a:ext>
            </a:extLst>
          </p:cNvPr>
          <p:cNvSpPr txBox="1">
            <a:spLocks noChangeArrowheads="1"/>
          </p:cNvSpPr>
          <p:nvPr/>
        </p:nvSpPr>
        <p:spPr bwMode="auto">
          <a:xfrm>
            <a:off x="7315201" y="1600201"/>
            <a:ext cx="16430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 Latch</a:t>
            </a:r>
          </a:p>
        </p:txBody>
      </p:sp>
      <p:cxnSp>
        <p:nvCxnSpPr>
          <p:cNvPr id="152581" name="Straight Connector 6">
            <a:extLst>
              <a:ext uri="{FF2B5EF4-FFF2-40B4-BE49-F238E27FC236}">
                <a16:creationId xmlns:a16="http://schemas.microsoft.com/office/drawing/2014/main" id="{2ED2D20F-6E50-1548-B5B9-3C0602ECA0FF}"/>
              </a:ext>
            </a:extLst>
          </p:cNvPr>
          <p:cNvCxnSpPr>
            <a:cxnSpLocks noChangeShapeType="1"/>
          </p:cNvCxnSpPr>
          <p:nvPr/>
        </p:nvCxnSpPr>
        <p:spPr bwMode="auto">
          <a:xfrm flipV="1">
            <a:off x="5159375" y="2947989"/>
            <a:ext cx="966788" cy="15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2582" name="Straight Connector 8">
            <a:extLst>
              <a:ext uri="{FF2B5EF4-FFF2-40B4-BE49-F238E27FC236}">
                <a16:creationId xmlns:a16="http://schemas.microsoft.com/office/drawing/2014/main" id="{73062D8A-9D9F-CC43-A753-67ADF9D206D3}"/>
              </a:ext>
            </a:extLst>
          </p:cNvPr>
          <p:cNvCxnSpPr>
            <a:cxnSpLocks noChangeShapeType="1"/>
          </p:cNvCxnSpPr>
          <p:nvPr/>
        </p:nvCxnSpPr>
        <p:spPr bwMode="auto">
          <a:xfrm flipV="1">
            <a:off x="1633538" y="5072064"/>
            <a:ext cx="2405062" cy="15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2583" name="Straight Connector 9">
            <a:extLst>
              <a:ext uri="{FF2B5EF4-FFF2-40B4-BE49-F238E27FC236}">
                <a16:creationId xmlns:a16="http://schemas.microsoft.com/office/drawing/2014/main" id="{5B437EBB-7210-3E42-AD11-8ADB6AC5D800}"/>
              </a:ext>
            </a:extLst>
          </p:cNvPr>
          <p:cNvCxnSpPr>
            <a:cxnSpLocks noChangeShapeType="1"/>
          </p:cNvCxnSpPr>
          <p:nvPr/>
        </p:nvCxnSpPr>
        <p:spPr bwMode="auto">
          <a:xfrm flipV="1">
            <a:off x="1644650" y="3451226"/>
            <a:ext cx="0" cy="16430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2584" name="Straight Connector 10">
            <a:extLst>
              <a:ext uri="{FF2B5EF4-FFF2-40B4-BE49-F238E27FC236}">
                <a16:creationId xmlns:a16="http://schemas.microsoft.com/office/drawing/2014/main" id="{6C428B5F-0D2B-4A44-A1CA-B1F071937221}"/>
              </a:ext>
            </a:extLst>
          </p:cNvPr>
          <p:cNvCxnSpPr>
            <a:cxnSpLocks noChangeShapeType="1"/>
          </p:cNvCxnSpPr>
          <p:nvPr/>
        </p:nvCxnSpPr>
        <p:spPr bwMode="auto">
          <a:xfrm flipV="1">
            <a:off x="6169025" y="3702051"/>
            <a:ext cx="6350" cy="13509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52585" name="Isosceles Triangle 11">
            <a:extLst>
              <a:ext uri="{FF2B5EF4-FFF2-40B4-BE49-F238E27FC236}">
                <a16:creationId xmlns:a16="http://schemas.microsoft.com/office/drawing/2014/main" id="{85BF69BD-C6F7-4F4E-AFF4-A310398A96EF}"/>
              </a:ext>
            </a:extLst>
          </p:cNvPr>
          <p:cNvSpPr>
            <a:spLocks noChangeArrowheads="1"/>
          </p:cNvSpPr>
          <p:nvPr/>
        </p:nvSpPr>
        <p:spPr bwMode="auto">
          <a:xfrm rot="5400000">
            <a:off x="4026694" y="4887119"/>
            <a:ext cx="366712" cy="381000"/>
          </a:xfrm>
          <a:prstGeom prst="triangle">
            <a:avLst>
              <a:gd name="adj" fmla="val 50000"/>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2586" name="Oval 12">
            <a:extLst>
              <a:ext uri="{FF2B5EF4-FFF2-40B4-BE49-F238E27FC236}">
                <a16:creationId xmlns:a16="http://schemas.microsoft.com/office/drawing/2014/main" id="{F402BEC2-5F9C-DF4F-BF24-F380843EEBF1}"/>
              </a:ext>
            </a:extLst>
          </p:cNvPr>
          <p:cNvSpPr>
            <a:spLocks noChangeArrowheads="1"/>
          </p:cNvSpPr>
          <p:nvPr/>
        </p:nvSpPr>
        <p:spPr bwMode="auto">
          <a:xfrm>
            <a:off x="4406901" y="5019676"/>
            <a:ext cx="87313" cy="984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52587" name="Straight Connector 13">
            <a:extLst>
              <a:ext uri="{FF2B5EF4-FFF2-40B4-BE49-F238E27FC236}">
                <a16:creationId xmlns:a16="http://schemas.microsoft.com/office/drawing/2014/main" id="{DE8504BC-1D18-EF4F-91B9-E54810DF034A}"/>
              </a:ext>
            </a:extLst>
          </p:cNvPr>
          <p:cNvCxnSpPr>
            <a:cxnSpLocks noChangeShapeType="1"/>
          </p:cNvCxnSpPr>
          <p:nvPr/>
        </p:nvCxnSpPr>
        <p:spPr bwMode="auto">
          <a:xfrm flipV="1">
            <a:off x="4511676" y="5064125"/>
            <a:ext cx="1679575"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52588" name="Oval 19">
            <a:extLst>
              <a:ext uri="{FF2B5EF4-FFF2-40B4-BE49-F238E27FC236}">
                <a16:creationId xmlns:a16="http://schemas.microsoft.com/office/drawing/2014/main" id="{C1479299-3FFC-5649-8759-24BF56A3A1D1}"/>
              </a:ext>
            </a:extLst>
          </p:cNvPr>
          <p:cNvSpPr>
            <a:spLocks noChangeArrowheads="1"/>
          </p:cNvSpPr>
          <p:nvPr/>
        </p:nvSpPr>
        <p:spPr bwMode="auto">
          <a:xfrm>
            <a:off x="1603376" y="3419476"/>
            <a:ext cx="87313" cy="100013"/>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2589" name="Oval 20">
            <a:extLst>
              <a:ext uri="{FF2B5EF4-FFF2-40B4-BE49-F238E27FC236}">
                <a16:creationId xmlns:a16="http://schemas.microsoft.com/office/drawing/2014/main" id="{427B2902-BB0E-4B4A-98BB-3E4D7E92729C}"/>
              </a:ext>
            </a:extLst>
          </p:cNvPr>
          <p:cNvSpPr>
            <a:spLocks noChangeArrowheads="1"/>
          </p:cNvSpPr>
          <p:nvPr/>
        </p:nvSpPr>
        <p:spPr bwMode="auto">
          <a:xfrm>
            <a:off x="6138863" y="3667126"/>
            <a:ext cx="87312" cy="98425"/>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2590" name="Rectangle 1">
            <a:extLst>
              <a:ext uri="{FF2B5EF4-FFF2-40B4-BE49-F238E27FC236}">
                <a16:creationId xmlns:a16="http://schemas.microsoft.com/office/drawing/2014/main" id="{1A79726E-4A6A-BD4E-8378-F9210F562BC3}"/>
              </a:ext>
            </a:extLst>
          </p:cNvPr>
          <p:cNvSpPr>
            <a:spLocks noChangeArrowheads="1"/>
          </p:cNvSpPr>
          <p:nvPr/>
        </p:nvSpPr>
        <p:spPr bwMode="auto">
          <a:xfrm>
            <a:off x="1722438" y="2332038"/>
            <a:ext cx="3409950"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52591" name="Rectangle 1">
            <a:extLst>
              <a:ext uri="{FF2B5EF4-FFF2-40B4-BE49-F238E27FC236}">
                <a16:creationId xmlns:a16="http://schemas.microsoft.com/office/drawing/2014/main" id="{CED96F1B-CEBA-EE43-B54B-7392C7B5DA9E}"/>
              </a:ext>
            </a:extLst>
          </p:cNvPr>
          <p:cNvSpPr>
            <a:spLocks noChangeArrowheads="1"/>
          </p:cNvSpPr>
          <p:nvPr/>
        </p:nvSpPr>
        <p:spPr bwMode="auto">
          <a:xfrm>
            <a:off x="6259513" y="2328863"/>
            <a:ext cx="3421062"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23" name="Rectangle 2">
            <a:extLst>
              <a:ext uri="{FF2B5EF4-FFF2-40B4-BE49-F238E27FC236}">
                <a16:creationId xmlns:a16="http://schemas.microsoft.com/office/drawing/2014/main" id="{BAB9F83D-DC3B-3A43-9256-1500373BAA52}"/>
              </a:ext>
            </a:extLst>
          </p:cNvPr>
          <p:cNvSpPr txBox="1">
            <a:spLocks noChangeArrowheads="1"/>
          </p:cNvSpPr>
          <p:nvPr/>
        </p:nvSpPr>
        <p:spPr>
          <a:xfrm>
            <a:off x="925513" y="152400"/>
            <a:ext cx="9144000" cy="6858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kern="0" dirty="0">
                <a:ea typeface="+mj-ea"/>
                <a:cs typeface="+mj-cs"/>
              </a:rPr>
              <a:t>You need 2 latches to make a flip-flop</a:t>
            </a:r>
          </a:p>
        </p:txBody>
      </p:sp>
    </p:spTree>
  </p:cSld>
  <p:clrMapOvr>
    <a:masterClrMapping/>
  </p:clrMapOvr>
  <p:transition/>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01" name="Picture 1" descr="Screen shot 2013-10-21 at 1.31.19 PM.png">
            <a:extLst>
              <a:ext uri="{FF2B5EF4-FFF2-40B4-BE49-F238E27FC236}">
                <a16:creationId xmlns:a16="http://schemas.microsoft.com/office/drawing/2014/main" id="{28E40A9B-7C9E-8C43-BA92-125455E36B2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02" name="Picture 1" descr="Screen shot 2013-10-21 at 1.31.19 PM.png">
            <a:extLst>
              <a:ext uri="{FF2B5EF4-FFF2-40B4-BE49-F238E27FC236}">
                <a16:creationId xmlns:a16="http://schemas.microsoft.com/office/drawing/2014/main" id="{1728A8FB-90A9-F746-AA02-C62D7093B68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03" name="TextBox 1">
            <a:extLst>
              <a:ext uri="{FF2B5EF4-FFF2-40B4-BE49-F238E27FC236}">
                <a16:creationId xmlns:a16="http://schemas.microsoft.com/office/drawing/2014/main" id="{EABBB56D-C539-3548-AB13-AD81B4330B77}"/>
              </a:ext>
            </a:extLst>
          </p:cNvPr>
          <p:cNvSpPr txBox="1">
            <a:spLocks noChangeArrowheads="1"/>
          </p:cNvSpPr>
          <p:nvPr/>
        </p:nvSpPr>
        <p:spPr bwMode="auto">
          <a:xfrm>
            <a:off x="2605088" y="1600201"/>
            <a:ext cx="1814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 Latch</a:t>
            </a:r>
          </a:p>
        </p:txBody>
      </p:sp>
      <p:sp>
        <p:nvSpPr>
          <p:cNvPr id="153604" name="TextBox 5">
            <a:extLst>
              <a:ext uri="{FF2B5EF4-FFF2-40B4-BE49-F238E27FC236}">
                <a16:creationId xmlns:a16="http://schemas.microsoft.com/office/drawing/2014/main" id="{B64E43FF-E0AE-9943-8C5F-ACE6E5532F4B}"/>
              </a:ext>
            </a:extLst>
          </p:cNvPr>
          <p:cNvSpPr txBox="1">
            <a:spLocks noChangeArrowheads="1"/>
          </p:cNvSpPr>
          <p:nvPr/>
        </p:nvSpPr>
        <p:spPr bwMode="auto">
          <a:xfrm>
            <a:off x="7315201" y="1600201"/>
            <a:ext cx="16430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 Latch</a:t>
            </a:r>
          </a:p>
        </p:txBody>
      </p:sp>
      <p:cxnSp>
        <p:nvCxnSpPr>
          <p:cNvPr id="153605" name="Straight Connector 6">
            <a:extLst>
              <a:ext uri="{FF2B5EF4-FFF2-40B4-BE49-F238E27FC236}">
                <a16:creationId xmlns:a16="http://schemas.microsoft.com/office/drawing/2014/main" id="{DEDD3E04-8E64-F04A-A8CF-70B03FF3668D}"/>
              </a:ext>
            </a:extLst>
          </p:cNvPr>
          <p:cNvCxnSpPr>
            <a:cxnSpLocks noChangeShapeType="1"/>
          </p:cNvCxnSpPr>
          <p:nvPr/>
        </p:nvCxnSpPr>
        <p:spPr bwMode="auto">
          <a:xfrm flipV="1">
            <a:off x="5159375" y="2947989"/>
            <a:ext cx="966788" cy="15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3606" name="Straight Connector 8">
            <a:extLst>
              <a:ext uri="{FF2B5EF4-FFF2-40B4-BE49-F238E27FC236}">
                <a16:creationId xmlns:a16="http://schemas.microsoft.com/office/drawing/2014/main" id="{B0D218F2-75F3-5847-8327-B92323838CA1}"/>
              </a:ext>
            </a:extLst>
          </p:cNvPr>
          <p:cNvCxnSpPr>
            <a:cxnSpLocks noChangeShapeType="1"/>
          </p:cNvCxnSpPr>
          <p:nvPr/>
        </p:nvCxnSpPr>
        <p:spPr bwMode="auto">
          <a:xfrm flipV="1">
            <a:off x="1633538" y="5072064"/>
            <a:ext cx="2405062" cy="15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3607" name="Straight Connector 9">
            <a:extLst>
              <a:ext uri="{FF2B5EF4-FFF2-40B4-BE49-F238E27FC236}">
                <a16:creationId xmlns:a16="http://schemas.microsoft.com/office/drawing/2014/main" id="{A2DE1F65-4663-E942-B6DE-8CA44B82E98A}"/>
              </a:ext>
            </a:extLst>
          </p:cNvPr>
          <p:cNvCxnSpPr>
            <a:cxnSpLocks noChangeShapeType="1"/>
          </p:cNvCxnSpPr>
          <p:nvPr/>
        </p:nvCxnSpPr>
        <p:spPr bwMode="auto">
          <a:xfrm flipV="1">
            <a:off x="1644650" y="3451226"/>
            <a:ext cx="0" cy="16430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3608" name="Straight Connector 10">
            <a:extLst>
              <a:ext uri="{FF2B5EF4-FFF2-40B4-BE49-F238E27FC236}">
                <a16:creationId xmlns:a16="http://schemas.microsoft.com/office/drawing/2014/main" id="{E59A2CA3-51F8-A547-A5FE-328E2E14EBD6}"/>
              </a:ext>
            </a:extLst>
          </p:cNvPr>
          <p:cNvCxnSpPr>
            <a:cxnSpLocks noChangeShapeType="1"/>
          </p:cNvCxnSpPr>
          <p:nvPr/>
        </p:nvCxnSpPr>
        <p:spPr bwMode="auto">
          <a:xfrm flipV="1">
            <a:off x="6169025" y="3702051"/>
            <a:ext cx="6350" cy="13509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53609" name="Isosceles Triangle 11">
            <a:extLst>
              <a:ext uri="{FF2B5EF4-FFF2-40B4-BE49-F238E27FC236}">
                <a16:creationId xmlns:a16="http://schemas.microsoft.com/office/drawing/2014/main" id="{ECE238AD-CFE6-5A42-9BB1-A2FD4E701DD9}"/>
              </a:ext>
            </a:extLst>
          </p:cNvPr>
          <p:cNvSpPr>
            <a:spLocks noChangeArrowheads="1"/>
          </p:cNvSpPr>
          <p:nvPr/>
        </p:nvSpPr>
        <p:spPr bwMode="auto">
          <a:xfrm rot="5400000">
            <a:off x="4026694" y="4887119"/>
            <a:ext cx="366712" cy="381000"/>
          </a:xfrm>
          <a:prstGeom prst="triangle">
            <a:avLst>
              <a:gd name="adj" fmla="val 50000"/>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3610" name="Oval 12">
            <a:extLst>
              <a:ext uri="{FF2B5EF4-FFF2-40B4-BE49-F238E27FC236}">
                <a16:creationId xmlns:a16="http://schemas.microsoft.com/office/drawing/2014/main" id="{8F2B45D3-B4DE-7249-B92F-5225CB4D361C}"/>
              </a:ext>
            </a:extLst>
          </p:cNvPr>
          <p:cNvSpPr>
            <a:spLocks noChangeArrowheads="1"/>
          </p:cNvSpPr>
          <p:nvPr/>
        </p:nvSpPr>
        <p:spPr bwMode="auto">
          <a:xfrm>
            <a:off x="4406901" y="5019676"/>
            <a:ext cx="87313" cy="984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53611" name="Straight Connector 13">
            <a:extLst>
              <a:ext uri="{FF2B5EF4-FFF2-40B4-BE49-F238E27FC236}">
                <a16:creationId xmlns:a16="http://schemas.microsoft.com/office/drawing/2014/main" id="{9EFB4DB6-B98F-2449-931A-EEED73AFC7BA}"/>
              </a:ext>
            </a:extLst>
          </p:cNvPr>
          <p:cNvCxnSpPr>
            <a:cxnSpLocks noChangeShapeType="1"/>
          </p:cNvCxnSpPr>
          <p:nvPr/>
        </p:nvCxnSpPr>
        <p:spPr bwMode="auto">
          <a:xfrm flipV="1">
            <a:off x="4511676" y="5064125"/>
            <a:ext cx="1679575"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53612" name="Oval 19">
            <a:extLst>
              <a:ext uri="{FF2B5EF4-FFF2-40B4-BE49-F238E27FC236}">
                <a16:creationId xmlns:a16="http://schemas.microsoft.com/office/drawing/2014/main" id="{CDDC61DD-509F-A04D-94E8-BA838667D1BA}"/>
              </a:ext>
            </a:extLst>
          </p:cNvPr>
          <p:cNvSpPr>
            <a:spLocks noChangeArrowheads="1"/>
          </p:cNvSpPr>
          <p:nvPr/>
        </p:nvSpPr>
        <p:spPr bwMode="auto">
          <a:xfrm>
            <a:off x="1603376" y="3419476"/>
            <a:ext cx="87313" cy="100013"/>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3613" name="Oval 20">
            <a:extLst>
              <a:ext uri="{FF2B5EF4-FFF2-40B4-BE49-F238E27FC236}">
                <a16:creationId xmlns:a16="http://schemas.microsoft.com/office/drawing/2014/main" id="{4A322853-458E-B34F-BA3D-15A048778BAE}"/>
              </a:ext>
            </a:extLst>
          </p:cNvPr>
          <p:cNvSpPr>
            <a:spLocks noChangeArrowheads="1"/>
          </p:cNvSpPr>
          <p:nvPr/>
        </p:nvSpPr>
        <p:spPr bwMode="auto">
          <a:xfrm>
            <a:off x="6138863" y="3667126"/>
            <a:ext cx="87312" cy="98425"/>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3614" name="Rectangle 1">
            <a:extLst>
              <a:ext uri="{FF2B5EF4-FFF2-40B4-BE49-F238E27FC236}">
                <a16:creationId xmlns:a16="http://schemas.microsoft.com/office/drawing/2014/main" id="{A81B3454-DED7-9A47-B1D5-D73D5C021D68}"/>
              </a:ext>
            </a:extLst>
          </p:cNvPr>
          <p:cNvSpPr>
            <a:spLocks noChangeArrowheads="1"/>
          </p:cNvSpPr>
          <p:nvPr/>
        </p:nvSpPr>
        <p:spPr bwMode="auto">
          <a:xfrm>
            <a:off x="1722438" y="2332038"/>
            <a:ext cx="3409950"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53615" name="Rectangle 1">
            <a:extLst>
              <a:ext uri="{FF2B5EF4-FFF2-40B4-BE49-F238E27FC236}">
                <a16:creationId xmlns:a16="http://schemas.microsoft.com/office/drawing/2014/main" id="{8DCCF484-CE22-6E44-A0C1-C38D14B38B77}"/>
              </a:ext>
            </a:extLst>
          </p:cNvPr>
          <p:cNvSpPr>
            <a:spLocks noChangeArrowheads="1"/>
          </p:cNvSpPr>
          <p:nvPr/>
        </p:nvSpPr>
        <p:spPr bwMode="auto">
          <a:xfrm>
            <a:off x="6259513" y="2328863"/>
            <a:ext cx="3421062"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pic>
        <p:nvPicPr>
          <p:cNvPr id="153616" name="Picture 17">
            <a:extLst>
              <a:ext uri="{FF2B5EF4-FFF2-40B4-BE49-F238E27FC236}">
                <a16:creationId xmlns:a16="http://schemas.microsoft.com/office/drawing/2014/main" id="{50AAEC01-C678-2847-811C-1CE3ADD607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5226937">
            <a:off x="2525714" y="1714501"/>
            <a:ext cx="1793875" cy="334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17" name="Picture 18">
            <a:extLst>
              <a:ext uri="{FF2B5EF4-FFF2-40B4-BE49-F238E27FC236}">
                <a16:creationId xmlns:a16="http://schemas.microsoft.com/office/drawing/2014/main" id="{C25585FB-E7E3-2C44-9432-1D3D547A22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5226937">
            <a:off x="7057232" y="1980407"/>
            <a:ext cx="1793875" cy="3351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Rectangle 2">
            <a:extLst>
              <a:ext uri="{FF2B5EF4-FFF2-40B4-BE49-F238E27FC236}">
                <a16:creationId xmlns:a16="http://schemas.microsoft.com/office/drawing/2014/main" id="{8B792FF5-102F-3440-AF01-B8981D61AB44}"/>
              </a:ext>
            </a:extLst>
          </p:cNvPr>
          <p:cNvSpPr txBox="1">
            <a:spLocks noChangeArrowheads="1"/>
          </p:cNvSpPr>
          <p:nvPr/>
        </p:nvSpPr>
        <p:spPr>
          <a:xfrm>
            <a:off x="925513" y="152400"/>
            <a:ext cx="9144000" cy="6858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kern="0" dirty="0">
                <a:ea typeface="+mj-ea"/>
                <a:cs typeface="+mj-cs"/>
              </a:rPr>
              <a:t>You need 2 latches to make a flip-flop</a:t>
            </a:r>
          </a:p>
        </p:txBody>
      </p:sp>
    </p:spTree>
  </p:cSld>
  <p:clrMapOvr>
    <a:masterClrMapping/>
  </p:clrMapOvr>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4625" name="Picture 1" descr="Screen shot 2013-10-21 at 1.31.19 PM.png">
            <a:extLst>
              <a:ext uri="{FF2B5EF4-FFF2-40B4-BE49-F238E27FC236}">
                <a16:creationId xmlns:a16="http://schemas.microsoft.com/office/drawing/2014/main" id="{484765C7-DD57-9542-A55A-4B13D72E7CA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31864" y="2416175"/>
            <a:ext cx="4554537"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26" name="Picture 1" descr="Screen shot 2013-10-21 at 1.31.19 PM.png">
            <a:extLst>
              <a:ext uri="{FF2B5EF4-FFF2-40B4-BE49-F238E27FC236}">
                <a16:creationId xmlns:a16="http://schemas.microsoft.com/office/drawing/2014/main" id="{BF255CB1-11E9-B64C-9472-FDB27FF4673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667000"/>
            <a:ext cx="4554538"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627" name="TextBox 1">
            <a:extLst>
              <a:ext uri="{FF2B5EF4-FFF2-40B4-BE49-F238E27FC236}">
                <a16:creationId xmlns:a16="http://schemas.microsoft.com/office/drawing/2014/main" id="{60B4E3F3-ED82-C444-8280-31052A27D8E7}"/>
              </a:ext>
            </a:extLst>
          </p:cNvPr>
          <p:cNvSpPr txBox="1">
            <a:spLocks noChangeArrowheads="1"/>
          </p:cNvSpPr>
          <p:nvPr/>
        </p:nvSpPr>
        <p:spPr bwMode="auto">
          <a:xfrm>
            <a:off x="2605088" y="1600201"/>
            <a:ext cx="1814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Master Latch</a:t>
            </a:r>
          </a:p>
        </p:txBody>
      </p:sp>
      <p:sp>
        <p:nvSpPr>
          <p:cNvPr id="154628" name="TextBox 5">
            <a:extLst>
              <a:ext uri="{FF2B5EF4-FFF2-40B4-BE49-F238E27FC236}">
                <a16:creationId xmlns:a16="http://schemas.microsoft.com/office/drawing/2014/main" id="{F8F4B7E1-C506-264B-8CB2-38E1970CFCC3}"/>
              </a:ext>
            </a:extLst>
          </p:cNvPr>
          <p:cNvSpPr txBox="1">
            <a:spLocks noChangeArrowheads="1"/>
          </p:cNvSpPr>
          <p:nvPr/>
        </p:nvSpPr>
        <p:spPr bwMode="auto">
          <a:xfrm>
            <a:off x="7315201" y="1600201"/>
            <a:ext cx="16430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Slave Latch</a:t>
            </a:r>
          </a:p>
        </p:txBody>
      </p:sp>
      <p:cxnSp>
        <p:nvCxnSpPr>
          <p:cNvPr id="154629" name="Straight Connector 6">
            <a:extLst>
              <a:ext uri="{FF2B5EF4-FFF2-40B4-BE49-F238E27FC236}">
                <a16:creationId xmlns:a16="http://schemas.microsoft.com/office/drawing/2014/main" id="{CE9F74C4-A1DA-D148-BECC-9F07D4243AF1}"/>
              </a:ext>
            </a:extLst>
          </p:cNvPr>
          <p:cNvCxnSpPr>
            <a:cxnSpLocks noChangeShapeType="1"/>
          </p:cNvCxnSpPr>
          <p:nvPr/>
        </p:nvCxnSpPr>
        <p:spPr bwMode="auto">
          <a:xfrm flipV="1">
            <a:off x="5159375" y="2947989"/>
            <a:ext cx="966788" cy="15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4630" name="Straight Connector 8">
            <a:extLst>
              <a:ext uri="{FF2B5EF4-FFF2-40B4-BE49-F238E27FC236}">
                <a16:creationId xmlns:a16="http://schemas.microsoft.com/office/drawing/2014/main" id="{F6B68F90-19C4-6744-BFDA-7DD0FDFC69B2}"/>
              </a:ext>
            </a:extLst>
          </p:cNvPr>
          <p:cNvCxnSpPr>
            <a:cxnSpLocks noChangeShapeType="1"/>
          </p:cNvCxnSpPr>
          <p:nvPr/>
        </p:nvCxnSpPr>
        <p:spPr bwMode="auto">
          <a:xfrm flipV="1">
            <a:off x="1633538" y="5072064"/>
            <a:ext cx="2405062" cy="15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4631" name="Straight Connector 9">
            <a:extLst>
              <a:ext uri="{FF2B5EF4-FFF2-40B4-BE49-F238E27FC236}">
                <a16:creationId xmlns:a16="http://schemas.microsoft.com/office/drawing/2014/main" id="{0FC8D182-A7EA-8642-8C97-5BCD57D499C8}"/>
              </a:ext>
            </a:extLst>
          </p:cNvPr>
          <p:cNvCxnSpPr>
            <a:cxnSpLocks noChangeShapeType="1"/>
          </p:cNvCxnSpPr>
          <p:nvPr/>
        </p:nvCxnSpPr>
        <p:spPr bwMode="auto">
          <a:xfrm flipV="1">
            <a:off x="1644650" y="3451226"/>
            <a:ext cx="0" cy="16430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54632" name="Straight Connector 10">
            <a:extLst>
              <a:ext uri="{FF2B5EF4-FFF2-40B4-BE49-F238E27FC236}">
                <a16:creationId xmlns:a16="http://schemas.microsoft.com/office/drawing/2014/main" id="{E0F3059C-04C1-3946-9550-5CB3EB988CA7}"/>
              </a:ext>
            </a:extLst>
          </p:cNvPr>
          <p:cNvCxnSpPr>
            <a:cxnSpLocks noChangeShapeType="1"/>
          </p:cNvCxnSpPr>
          <p:nvPr/>
        </p:nvCxnSpPr>
        <p:spPr bwMode="auto">
          <a:xfrm flipV="1">
            <a:off x="6169025" y="3702051"/>
            <a:ext cx="6350" cy="13509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54633" name="Isosceles Triangle 11">
            <a:extLst>
              <a:ext uri="{FF2B5EF4-FFF2-40B4-BE49-F238E27FC236}">
                <a16:creationId xmlns:a16="http://schemas.microsoft.com/office/drawing/2014/main" id="{DF490EC0-9EDA-2446-83D4-260F3D1AD363}"/>
              </a:ext>
            </a:extLst>
          </p:cNvPr>
          <p:cNvSpPr>
            <a:spLocks noChangeArrowheads="1"/>
          </p:cNvSpPr>
          <p:nvPr/>
        </p:nvSpPr>
        <p:spPr bwMode="auto">
          <a:xfrm rot="5400000">
            <a:off x="4026694" y="4887119"/>
            <a:ext cx="366712" cy="381000"/>
          </a:xfrm>
          <a:prstGeom prst="triangle">
            <a:avLst>
              <a:gd name="adj" fmla="val 50000"/>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4634" name="Oval 12">
            <a:extLst>
              <a:ext uri="{FF2B5EF4-FFF2-40B4-BE49-F238E27FC236}">
                <a16:creationId xmlns:a16="http://schemas.microsoft.com/office/drawing/2014/main" id="{54330E3C-0A30-9F4D-9CBA-7CB7D2E52F91}"/>
              </a:ext>
            </a:extLst>
          </p:cNvPr>
          <p:cNvSpPr>
            <a:spLocks noChangeArrowheads="1"/>
          </p:cNvSpPr>
          <p:nvPr/>
        </p:nvSpPr>
        <p:spPr bwMode="auto">
          <a:xfrm>
            <a:off x="4406901" y="5019676"/>
            <a:ext cx="87313" cy="984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cxnSp>
        <p:nvCxnSpPr>
          <p:cNvPr id="154635" name="Straight Connector 13">
            <a:extLst>
              <a:ext uri="{FF2B5EF4-FFF2-40B4-BE49-F238E27FC236}">
                <a16:creationId xmlns:a16="http://schemas.microsoft.com/office/drawing/2014/main" id="{B22B287B-E5CE-8943-B2A5-A4CFB550397D}"/>
              </a:ext>
            </a:extLst>
          </p:cNvPr>
          <p:cNvCxnSpPr>
            <a:cxnSpLocks noChangeShapeType="1"/>
          </p:cNvCxnSpPr>
          <p:nvPr/>
        </p:nvCxnSpPr>
        <p:spPr bwMode="auto">
          <a:xfrm flipV="1">
            <a:off x="4511676" y="5064125"/>
            <a:ext cx="1679575"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sp>
        <p:nvSpPr>
          <p:cNvPr id="154636" name="Oval 19">
            <a:extLst>
              <a:ext uri="{FF2B5EF4-FFF2-40B4-BE49-F238E27FC236}">
                <a16:creationId xmlns:a16="http://schemas.microsoft.com/office/drawing/2014/main" id="{212E6F30-DEB6-534E-A413-FFFE4000FDBF}"/>
              </a:ext>
            </a:extLst>
          </p:cNvPr>
          <p:cNvSpPr>
            <a:spLocks noChangeArrowheads="1"/>
          </p:cNvSpPr>
          <p:nvPr/>
        </p:nvSpPr>
        <p:spPr bwMode="auto">
          <a:xfrm>
            <a:off x="1603376" y="3419476"/>
            <a:ext cx="87313" cy="100013"/>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4637" name="Oval 20">
            <a:extLst>
              <a:ext uri="{FF2B5EF4-FFF2-40B4-BE49-F238E27FC236}">
                <a16:creationId xmlns:a16="http://schemas.microsoft.com/office/drawing/2014/main" id="{5BF0A875-64ED-1D4F-A8DD-F7ADD2AA75E1}"/>
              </a:ext>
            </a:extLst>
          </p:cNvPr>
          <p:cNvSpPr>
            <a:spLocks noChangeArrowheads="1"/>
          </p:cNvSpPr>
          <p:nvPr/>
        </p:nvSpPr>
        <p:spPr bwMode="auto">
          <a:xfrm>
            <a:off x="6138863" y="3667126"/>
            <a:ext cx="87312" cy="98425"/>
          </a:xfrm>
          <a:prstGeom prst="ellipse">
            <a:avLst/>
          </a:prstGeom>
          <a:solidFill>
            <a:srgbClr val="FF0000"/>
          </a:solidFill>
          <a:ln w="38100">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4638" name="Rectangle 1">
            <a:extLst>
              <a:ext uri="{FF2B5EF4-FFF2-40B4-BE49-F238E27FC236}">
                <a16:creationId xmlns:a16="http://schemas.microsoft.com/office/drawing/2014/main" id="{F850BB4A-9EB0-7C47-B863-FE822AAB0086}"/>
              </a:ext>
            </a:extLst>
          </p:cNvPr>
          <p:cNvSpPr>
            <a:spLocks noChangeArrowheads="1"/>
          </p:cNvSpPr>
          <p:nvPr/>
        </p:nvSpPr>
        <p:spPr bwMode="auto">
          <a:xfrm>
            <a:off x="1722438" y="2332038"/>
            <a:ext cx="3409950"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54639" name="Rectangle 1">
            <a:extLst>
              <a:ext uri="{FF2B5EF4-FFF2-40B4-BE49-F238E27FC236}">
                <a16:creationId xmlns:a16="http://schemas.microsoft.com/office/drawing/2014/main" id="{87D5B347-7E8B-7946-8C1B-96A0AA58DCF5}"/>
              </a:ext>
            </a:extLst>
          </p:cNvPr>
          <p:cNvSpPr>
            <a:spLocks noChangeArrowheads="1"/>
          </p:cNvSpPr>
          <p:nvPr/>
        </p:nvSpPr>
        <p:spPr bwMode="auto">
          <a:xfrm>
            <a:off x="6259513" y="2328863"/>
            <a:ext cx="3421062" cy="2438400"/>
          </a:xfrm>
          <a:prstGeom prst="rect">
            <a:avLst/>
          </a:prstGeom>
          <a:solidFill>
            <a:srgbClr val="008000">
              <a:alpha val="20000"/>
            </a:srgbClr>
          </a:solidFill>
          <a:ln w="9525">
            <a:solidFill>
              <a:schemeClr val="tx1"/>
            </a:solidFill>
            <a:prstDash val="dash"/>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pic>
        <p:nvPicPr>
          <p:cNvPr id="154640" name="Picture 2">
            <a:extLst>
              <a:ext uri="{FF2B5EF4-FFF2-40B4-BE49-F238E27FC236}">
                <a16:creationId xmlns:a16="http://schemas.microsoft.com/office/drawing/2014/main" id="{C78E0A4F-35C5-374E-8711-8B91B53CBB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30350" y="1704976"/>
            <a:ext cx="8167688" cy="3579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Rectangle 2">
            <a:extLst>
              <a:ext uri="{FF2B5EF4-FFF2-40B4-BE49-F238E27FC236}">
                <a16:creationId xmlns:a16="http://schemas.microsoft.com/office/drawing/2014/main" id="{8AD32963-26F7-5743-854C-2E9753C88B4B}"/>
              </a:ext>
            </a:extLst>
          </p:cNvPr>
          <p:cNvSpPr txBox="1">
            <a:spLocks noChangeArrowheads="1"/>
          </p:cNvSpPr>
          <p:nvPr/>
        </p:nvSpPr>
        <p:spPr>
          <a:xfrm>
            <a:off x="925513" y="152400"/>
            <a:ext cx="9144000" cy="685800"/>
          </a:xfrm>
          <a:prstGeom prst="rect">
            <a:avLst/>
          </a:prstGeom>
        </p:spPr>
        <p:txBody>
          <a:bodyPr/>
          <a:lstStyle>
            <a:lvl1pPr algn="ctr" rtl="0" eaLnBrk="0" fontAlgn="base" hangingPunct="0">
              <a:spcBef>
                <a:spcPct val="0"/>
              </a:spcBef>
              <a:spcAft>
                <a:spcPct val="0"/>
              </a:spcAft>
              <a:defRPr sz="3600" b="1">
                <a:solidFill>
                  <a:schemeClr val="tx1"/>
                </a:solidFill>
                <a:latin typeface="+mj-lt"/>
                <a:ea typeface="ＭＳ Ｐゴシック" panose="020B0600070205080204" pitchFamily="34" charset="-128"/>
                <a:cs typeface="MS PGothic" charset="0"/>
              </a:defRPr>
            </a:lvl1pPr>
            <a:lvl2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2pPr>
            <a:lvl3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3pPr>
            <a:lvl4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4pPr>
            <a:lvl5pPr algn="ctr" rtl="0" eaLnBrk="0" fontAlgn="base" hangingPunct="0">
              <a:spcBef>
                <a:spcPct val="0"/>
              </a:spcBef>
              <a:spcAft>
                <a:spcPct val="0"/>
              </a:spcAft>
              <a:defRPr sz="3600" b="1">
                <a:solidFill>
                  <a:schemeClr val="tx1"/>
                </a:solidFill>
                <a:latin typeface="Arial" charset="0"/>
                <a:ea typeface="ＭＳ Ｐゴシック" panose="020B0600070205080204" pitchFamily="34" charset="-128"/>
                <a:cs typeface="MS PGothic" charset="0"/>
              </a:defRPr>
            </a:lvl5pPr>
            <a:lvl6pPr marL="457200" algn="ctr" rtl="0" fontAlgn="base">
              <a:spcBef>
                <a:spcPct val="0"/>
              </a:spcBef>
              <a:spcAft>
                <a:spcPct val="0"/>
              </a:spcAft>
              <a:defRPr sz="3600" b="1">
                <a:solidFill>
                  <a:schemeClr val="tx1"/>
                </a:solidFill>
                <a:latin typeface="Arial" charset="0"/>
                <a:ea typeface="ＭＳ Ｐゴシック" charset="0"/>
              </a:defRPr>
            </a:lvl6pPr>
            <a:lvl7pPr marL="914400" algn="ctr" rtl="0" fontAlgn="base">
              <a:spcBef>
                <a:spcPct val="0"/>
              </a:spcBef>
              <a:spcAft>
                <a:spcPct val="0"/>
              </a:spcAft>
              <a:defRPr sz="3600" b="1">
                <a:solidFill>
                  <a:schemeClr val="tx1"/>
                </a:solidFill>
                <a:latin typeface="Arial" charset="0"/>
                <a:ea typeface="ＭＳ Ｐゴシック" charset="0"/>
              </a:defRPr>
            </a:lvl7pPr>
            <a:lvl8pPr marL="1371600" algn="ctr" rtl="0" fontAlgn="base">
              <a:spcBef>
                <a:spcPct val="0"/>
              </a:spcBef>
              <a:spcAft>
                <a:spcPct val="0"/>
              </a:spcAft>
              <a:defRPr sz="3600" b="1">
                <a:solidFill>
                  <a:schemeClr val="tx1"/>
                </a:solidFill>
                <a:latin typeface="Arial" charset="0"/>
                <a:ea typeface="ＭＳ Ｐゴシック" charset="0"/>
              </a:defRPr>
            </a:lvl8pPr>
            <a:lvl9pPr marL="1828800" algn="ctr" rtl="0" fontAlgn="base">
              <a:spcBef>
                <a:spcPct val="0"/>
              </a:spcBef>
              <a:spcAft>
                <a:spcPct val="0"/>
              </a:spcAft>
              <a:defRPr sz="3600" b="1">
                <a:solidFill>
                  <a:schemeClr val="tx1"/>
                </a:solidFill>
                <a:latin typeface="Arial" charset="0"/>
                <a:ea typeface="ＭＳ Ｐゴシック" charset="0"/>
              </a:defRPr>
            </a:lvl9pPr>
          </a:lstStyle>
          <a:p>
            <a:pPr eaLnBrk="1" hangingPunct="1">
              <a:defRPr/>
            </a:pPr>
            <a:r>
              <a:rPr lang="en-US" kern="0" dirty="0">
                <a:ea typeface="+mj-ea"/>
                <a:cs typeface="+mj-cs"/>
              </a:rPr>
              <a:t>You need 2 latches to make a flip-flop</a:t>
            </a:r>
          </a:p>
        </p:txBody>
      </p:sp>
    </p:spTree>
  </p:cSld>
  <p:clrMapOvr>
    <a:masterClrMapping/>
  </p:clrMapOvr>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3">
            <a:extLst>
              <a:ext uri="{FF2B5EF4-FFF2-40B4-BE49-F238E27FC236}">
                <a16:creationId xmlns:a16="http://schemas.microsoft.com/office/drawing/2014/main" id="{C9DD5092-0DE7-C34D-9A1F-CE514293C9A1}"/>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Edge-Triggered D Flip-Flops</a:t>
            </a:r>
          </a:p>
        </p:txBody>
      </p:sp>
    </p:spTree>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Line 4">
            <a:extLst>
              <a:ext uri="{FF2B5EF4-FFF2-40B4-BE49-F238E27FC236}">
                <a16:creationId xmlns:a16="http://schemas.microsoft.com/office/drawing/2014/main" id="{ED91B3F3-0BE1-C94E-A0E6-57027BD8886C}"/>
              </a:ext>
            </a:extLst>
          </p:cNvPr>
          <p:cNvSpPr>
            <a:spLocks noChangeShapeType="1"/>
          </p:cNvSpPr>
          <p:nvPr/>
        </p:nvSpPr>
        <p:spPr bwMode="auto">
          <a:xfrm flipH="1">
            <a:off x="7223125" y="3376614"/>
            <a:ext cx="890588"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 name="Freeform 5">
            <a:extLst>
              <a:ext uri="{FF2B5EF4-FFF2-40B4-BE49-F238E27FC236}">
                <a16:creationId xmlns:a16="http://schemas.microsoft.com/office/drawing/2014/main" id="{842D4C39-6D5E-8140-8649-67943230E86C}"/>
              </a:ext>
            </a:extLst>
          </p:cNvPr>
          <p:cNvSpPr>
            <a:spLocks/>
          </p:cNvSpPr>
          <p:nvPr/>
        </p:nvSpPr>
        <p:spPr bwMode="auto">
          <a:xfrm>
            <a:off x="6811964" y="3216276"/>
            <a:ext cx="319087"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35" name="Freeform 7">
            <a:extLst>
              <a:ext uri="{FF2B5EF4-FFF2-40B4-BE49-F238E27FC236}">
                <a16:creationId xmlns:a16="http://schemas.microsoft.com/office/drawing/2014/main" id="{E51CF125-40CC-6D41-B55B-59371872E695}"/>
              </a:ext>
            </a:extLst>
          </p:cNvPr>
          <p:cNvSpPr>
            <a:spLocks/>
          </p:cNvSpPr>
          <p:nvPr/>
        </p:nvSpPr>
        <p:spPr bwMode="auto">
          <a:xfrm>
            <a:off x="7151689" y="3322639"/>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8436" name="Freeform 9">
            <a:extLst>
              <a:ext uri="{FF2B5EF4-FFF2-40B4-BE49-F238E27FC236}">
                <a16:creationId xmlns:a16="http://schemas.microsoft.com/office/drawing/2014/main" id="{CE11A71C-6B73-AF4E-B459-7E74CE71BA29}"/>
              </a:ext>
            </a:extLst>
          </p:cNvPr>
          <p:cNvSpPr>
            <a:spLocks/>
          </p:cNvSpPr>
          <p:nvPr/>
        </p:nvSpPr>
        <p:spPr bwMode="auto">
          <a:xfrm>
            <a:off x="8113714" y="3216276"/>
            <a:ext cx="319087"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37" name="Freeform 11">
            <a:extLst>
              <a:ext uri="{FF2B5EF4-FFF2-40B4-BE49-F238E27FC236}">
                <a16:creationId xmlns:a16="http://schemas.microsoft.com/office/drawing/2014/main" id="{AB5EE2AC-EC19-CB47-91F3-994AFA922E83}"/>
              </a:ext>
            </a:extLst>
          </p:cNvPr>
          <p:cNvSpPr>
            <a:spLocks/>
          </p:cNvSpPr>
          <p:nvPr/>
        </p:nvSpPr>
        <p:spPr bwMode="auto">
          <a:xfrm>
            <a:off x="8453439" y="3325814"/>
            <a:ext cx="103187"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9"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3"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3"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9" y="131"/>
                </a:lnTo>
                <a:lnTo>
                  <a:pt x="61" y="131"/>
                </a:lnTo>
                <a:lnTo>
                  <a:pt x="64" y="131"/>
                </a:lnTo>
                <a:lnTo>
                  <a:pt x="69" y="131"/>
                </a:lnTo>
                <a:lnTo>
                  <a:pt x="71" y="131"/>
                </a:lnTo>
                <a:lnTo>
                  <a:pt x="74" y="131"/>
                </a:lnTo>
                <a:lnTo>
                  <a:pt x="77" y="130"/>
                </a:lnTo>
                <a:lnTo>
                  <a:pt x="82"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2"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8438" name="Freeform 13">
            <a:extLst>
              <a:ext uri="{FF2B5EF4-FFF2-40B4-BE49-F238E27FC236}">
                <a16:creationId xmlns:a16="http://schemas.microsoft.com/office/drawing/2014/main" id="{7E4E66BA-F97F-564B-8813-E2F509DB38FA}"/>
              </a:ext>
            </a:extLst>
          </p:cNvPr>
          <p:cNvSpPr>
            <a:spLocks/>
          </p:cNvSpPr>
          <p:nvPr/>
        </p:nvSpPr>
        <p:spPr bwMode="auto">
          <a:xfrm>
            <a:off x="6172200" y="3376614"/>
            <a:ext cx="2922588" cy="661987"/>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39" name="Title 1">
            <a:extLst>
              <a:ext uri="{FF2B5EF4-FFF2-40B4-BE49-F238E27FC236}">
                <a16:creationId xmlns:a16="http://schemas.microsoft.com/office/drawing/2014/main" id="{4D56E1E9-8552-3A43-9F46-942E1126C57E}"/>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This circuit can be in two possible states</a:t>
            </a:r>
          </a:p>
        </p:txBody>
      </p:sp>
      <p:sp>
        <p:nvSpPr>
          <p:cNvPr id="18440" name="Rectangle 96">
            <a:extLst>
              <a:ext uri="{FF2B5EF4-FFF2-40B4-BE49-F238E27FC236}">
                <a16:creationId xmlns:a16="http://schemas.microsoft.com/office/drawing/2014/main" id="{C6218DCB-38ED-F243-8CBE-A5CD278CBC2F}"/>
              </a:ext>
            </a:extLst>
          </p:cNvPr>
          <p:cNvSpPr>
            <a:spLocks noChangeArrowheads="1"/>
          </p:cNvSpPr>
          <p:nvPr/>
        </p:nvSpPr>
        <p:spPr bwMode="auto">
          <a:xfrm>
            <a:off x="6240463" y="2944813"/>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00FF"/>
                </a:solidFill>
                <a:latin typeface="Times-Roman" pitchFamily="2" charset="0"/>
              </a:rPr>
              <a:t>0</a:t>
            </a:r>
            <a:r>
              <a:rPr lang="en-US" altLang="en-US" sz="1500" b="0" i="1">
                <a:solidFill>
                  <a:srgbClr val="000000"/>
                </a:solidFill>
                <a:latin typeface="Times-Roman" pitchFamily="2" charset="0"/>
              </a:rPr>
              <a:t> </a:t>
            </a:r>
            <a:endParaRPr lang="en-US" altLang="en-US" b="0">
              <a:latin typeface="Times" pitchFamily="2" charset="0"/>
            </a:endParaRPr>
          </a:p>
        </p:txBody>
      </p:sp>
      <p:sp>
        <p:nvSpPr>
          <p:cNvPr id="18441" name="Rectangle 96">
            <a:extLst>
              <a:ext uri="{FF2B5EF4-FFF2-40B4-BE49-F238E27FC236}">
                <a16:creationId xmlns:a16="http://schemas.microsoft.com/office/drawing/2014/main" id="{D694EF25-C295-DE45-9E26-F8D85482D9C7}"/>
              </a:ext>
            </a:extLst>
          </p:cNvPr>
          <p:cNvSpPr>
            <a:spLocks noChangeArrowheads="1"/>
          </p:cNvSpPr>
          <p:nvPr/>
        </p:nvSpPr>
        <p:spPr bwMode="auto">
          <a:xfrm>
            <a:off x="7618413" y="294322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00FF"/>
                </a:solidFill>
                <a:latin typeface="Times-Roman" pitchFamily="2" charset="0"/>
              </a:rPr>
              <a:t>1</a:t>
            </a:r>
            <a:r>
              <a:rPr lang="en-US" altLang="en-US" sz="1500" b="0" i="1">
                <a:solidFill>
                  <a:srgbClr val="000000"/>
                </a:solidFill>
                <a:latin typeface="Times-Roman" pitchFamily="2" charset="0"/>
              </a:rPr>
              <a:t> </a:t>
            </a:r>
            <a:endParaRPr lang="en-US" altLang="en-US" b="0">
              <a:latin typeface="Times" pitchFamily="2" charset="0"/>
            </a:endParaRPr>
          </a:p>
        </p:txBody>
      </p:sp>
      <p:sp>
        <p:nvSpPr>
          <p:cNvPr id="18442" name="Rectangle 96">
            <a:extLst>
              <a:ext uri="{FF2B5EF4-FFF2-40B4-BE49-F238E27FC236}">
                <a16:creationId xmlns:a16="http://schemas.microsoft.com/office/drawing/2014/main" id="{1ED9D386-8228-9A4B-969D-DA84241BD651}"/>
              </a:ext>
            </a:extLst>
          </p:cNvPr>
          <p:cNvSpPr>
            <a:spLocks noChangeArrowheads="1"/>
          </p:cNvSpPr>
          <p:nvPr/>
        </p:nvSpPr>
        <p:spPr bwMode="auto">
          <a:xfrm>
            <a:off x="8823325" y="294957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00FF"/>
                </a:solidFill>
                <a:latin typeface="Times-Roman" pitchFamily="2" charset="0"/>
              </a:rPr>
              <a:t>0</a:t>
            </a:r>
            <a:r>
              <a:rPr lang="en-US" altLang="en-US" sz="1500" b="0" i="1">
                <a:solidFill>
                  <a:srgbClr val="000000"/>
                </a:solidFill>
                <a:latin typeface="Times-Roman" pitchFamily="2" charset="0"/>
              </a:rPr>
              <a:t> </a:t>
            </a:r>
            <a:endParaRPr lang="en-US" altLang="en-US" b="0">
              <a:latin typeface="Times" pitchFamily="2" charset="0"/>
            </a:endParaRPr>
          </a:p>
        </p:txBody>
      </p:sp>
      <p:sp>
        <p:nvSpPr>
          <p:cNvPr id="18443" name="Line 4">
            <a:extLst>
              <a:ext uri="{FF2B5EF4-FFF2-40B4-BE49-F238E27FC236}">
                <a16:creationId xmlns:a16="http://schemas.microsoft.com/office/drawing/2014/main" id="{D6ADC33C-E71F-704D-AC2D-5D3307358652}"/>
              </a:ext>
            </a:extLst>
          </p:cNvPr>
          <p:cNvSpPr>
            <a:spLocks noChangeShapeType="1"/>
          </p:cNvSpPr>
          <p:nvPr/>
        </p:nvSpPr>
        <p:spPr bwMode="auto">
          <a:xfrm flipH="1">
            <a:off x="2651125" y="3376614"/>
            <a:ext cx="890588"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44" name="Freeform 5">
            <a:extLst>
              <a:ext uri="{FF2B5EF4-FFF2-40B4-BE49-F238E27FC236}">
                <a16:creationId xmlns:a16="http://schemas.microsoft.com/office/drawing/2014/main" id="{763AA22D-37DA-8949-AF75-3FB0705A9237}"/>
              </a:ext>
            </a:extLst>
          </p:cNvPr>
          <p:cNvSpPr>
            <a:spLocks/>
          </p:cNvSpPr>
          <p:nvPr/>
        </p:nvSpPr>
        <p:spPr bwMode="auto">
          <a:xfrm>
            <a:off x="2239964" y="3216276"/>
            <a:ext cx="319087"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45" name="Freeform 7">
            <a:extLst>
              <a:ext uri="{FF2B5EF4-FFF2-40B4-BE49-F238E27FC236}">
                <a16:creationId xmlns:a16="http://schemas.microsoft.com/office/drawing/2014/main" id="{01F53160-7EBA-4544-8F1F-D16798DA9F96}"/>
              </a:ext>
            </a:extLst>
          </p:cNvPr>
          <p:cNvSpPr>
            <a:spLocks/>
          </p:cNvSpPr>
          <p:nvPr/>
        </p:nvSpPr>
        <p:spPr bwMode="auto">
          <a:xfrm>
            <a:off x="2579689" y="3322639"/>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8446" name="Freeform 9">
            <a:extLst>
              <a:ext uri="{FF2B5EF4-FFF2-40B4-BE49-F238E27FC236}">
                <a16:creationId xmlns:a16="http://schemas.microsoft.com/office/drawing/2014/main" id="{5E12BCB8-C007-C34E-9FF8-43954DCBC221}"/>
              </a:ext>
            </a:extLst>
          </p:cNvPr>
          <p:cNvSpPr>
            <a:spLocks/>
          </p:cNvSpPr>
          <p:nvPr/>
        </p:nvSpPr>
        <p:spPr bwMode="auto">
          <a:xfrm>
            <a:off x="3541714" y="3216276"/>
            <a:ext cx="319087"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47" name="Freeform 11">
            <a:extLst>
              <a:ext uri="{FF2B5EF4-FFF2-40B4-BE49-F238E27FC236}">
                <a16:creationId xmlns:a16="http://schemas.microsoft.com/office/drawing/2014/main" id="{C4FA11E1-B8F0-5240-9E3E-D2F9D09494D9}"/>
              </a:ext>
            </a:extLst>
          </p:cNvPr>
          <p:cNvSpPr>
            <a:spLocks/>
          </p:cNvSpPr>
          <p:nvPr/>
        </p:nvSpPr>
        <p:spPr bwMode="auto">
          <a:xfrm>
            <a:off x="3881439" y="3325814"/>
            <a:ext cx="103187"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9"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3"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3"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9" y="131"/>
                </a:lnTo>
                <a:lnTo>
                  <a:pt x="61" y="131"/>
                </a:lnTo>
                <a:lnTo>
                  <a:pt x="64" y="131"/>
                </a:lnTo>
                <a:lnTo>
                  <a:pt x="69" y="131"/>
                </a:lnTo>
                <a:lnTo>
                  <a:pt x="71" y="131"/>
                </a:lnTo>
                <a:lnTo>
                  <a:pt x="74" y="131"/>
                </a:lnTo>
                <a:lnTo>
                  <a:pt x="77" y="130"/>
                </a:lnTo>
                <a:lnTo>
                  <a:pt x="82"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2"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8448" name="Freeform 13">
            <a:extLst>
              <a:ext uri="{FF2B5EF4-FFF2-40B4-BE49-F238E27FC236}">
                <a16:creationId xmlns:a16="http://schemas.microsoft.com/office/drawing/2014/main" id="{7AB161B1-B517-F140-A6A6-140260F81F98}"/>
              </a:ext>
            </a:extLst>
          </p:cNvPr>
          <p:cNvSpPr>
            <a:spLocks/>
          </p:cNvSpPr>
          <p:nvPr/>
        </p:nvSpPr>
        <p:spPr bwMode="auto">
          <a:xfrm>
            <a:off x="1600200" y="3376614"/>
            <a:ext cx="2922588" cy="661987"/>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49" name="Rectangle 96">
            <a:extLst>
              <a:ext uri="{FF2B5EF4-FFF2-40B4-BE49-F238E27FC236}">
                <a16:creationId xmlns:a16="http://schemas.microsoft.com/office/drawing/2014/main" id="{89D02D75-97A7-0F48-82E9-49C8C465CCC3}"/>
              </a:ext>
            </a:extLst>
          </p:cNvPr>
          <p:cNvSpPr>
            <a:spLocks noChangeArrowheads="1"/>
          </p:cNvSpPr>
          <p:nvPr/>
        </p:nvSpPr>
        <p:spPr bwMode="auto">
          <a:xfrm>
            <a:off x="1668463" y="2944813"/>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Roman" pitchFamily="2" charset="0"/>
              </a:rPr>
              <a:t>1</a:t>
            </a:r>
            <a:r>
              <a:rPr lang="en-US" altLang="en-US" sz="1500" b="0" i="1">
                <a:solidFill>
                  <a:srgbClr val="000000"/>
                </a:solidFill>
                <a:latin typeface="Times-Roman" pitchFamily="2" charset="0"/>
              </a:rPr>
              <a:t> </a:t>
            </a:r>
            <a:endParaRPr lang="en-US" altLang="en-US" b="0">
              <a:latin typeface="Times" pitchFamily="2" charset="0"/>
            </a:endParaRPr>
          </a:p>
        </p:txBody>
      </p:sp>
      <p:sp>
        <p:nvSpPr>
          <p:cNvPr id="18450" name="Rectangle 96">
            <a:extLst>
              <a:ext uri="{FF2B5EF4-FFF2-40B4-BE49-F238E27FC236}">
                <a16:creationId xmlns:a16="http://schemas.microsoft.com/office/drawing/2014/main" id="{E16A126F-1A95-F34D-B68E-35AA7BCEEE5A}"/>
              </a:ext>
            </a:extLst>
          </p:cNvPr>
          <p:cNvSpPr>
            <a:spLocks noChangeArrowheads="1"/>
          </p:cNvSpPr>
          <p:nvPr/>
        </p:nvSpPr>
        <p:spPr bwMode="auto">
          <a:xfrm>
            <a:off x="4251325" y="294957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Roman" pitchFamily="2" charset="0"/>
              </a:rPr>
              <a:t>1</a:t>
            </a:r>
            <a:r>
              <a:rPr lang="en-US" altLang="en-US" sz="1500" b="0" i="1">
                <a:solidFill>
                  <a:srgbClr val="000000"/>
                </a:solidFill>
                <a:latin typeface="Times-Roman" pitchFamily="2" charset="0"/>
              </a:rPr>
              <a:t> </a:t>
            </a:r>
            <a:endParaRPr lang="en-US" altLang="en-US" b="0">
              <a:latin typeface="Times" pitchFamily="2" charset="0"/>
            </a:endParaRPr>
          </a:p>
        </p:txBody>
      </p:sp>
      <p:sp>
        <p:nvSpPr>
          <p:cNvPr id="18451" name="Rectangle 96">
            <a:extLst>
              <a:ext uri="{FF2B5EF4-FFF2-40B4-BE49-F238E27FC236}">
                <a16:creationId xmlns:a16="http://schemas.microsoft.com/office/drawing/2014/main" id="{4A870BA6-91F2-2844-B142-F76BD31EC879}"/>
              </a:ext>
            </a:extLst>
          </p:cNvPr>
          <p:cNvSpPr>
            <a:spLocks noChangeArrowheads="1"/>
          </p:cNvSpPr>
          <p:nvPr/>
        </p:nvSpPr>
        <p:spPr bwMode="auto">
          <a:xfrm>
            <a:off x="3046413" y="294322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Roman" pitchFamily="2" charset="0"/>
              </a:rPr>
              <a:t>0</a:t>
            </a:r>
            <a:r>
              <a:rPr lang="en-US" altLang="en-US" sz="1500" b="0" i="1">
                <a:solidFill>
                  <a:srgbClr val="000000"/>
                </a:solidFill>
                <a:latin typeface="Times-Roman" pitchFamily="2" charset="0"/>
              </a:rPr>
              <a:t> </a:t>
            </a:r>
            <a:endParaRPr lang="en-US" altLang="en-US" b="0">
              <a:latin typeface="Times" pitchFamily="2" charset="0"/>
            </a:endParaRPr>
          </a:p>
        </p:txBody>
      </p:sp>
      <p:sp>
        <p:nvSpPr>
          <p:cNvPr id="18452" name="Line 4">
            <a:extLst>
              <a:ext uri="{FF2B5EF4-FFF2-40B4-BE49-F238E27FC236}">
                <a16:creationId xmlns:a16="http://schemas.microsoft.com/office/drawing/2014/main" id="{E7B61364-052D-2545-8C7C-6C362D30C9A7}"/>
              </a:ext>
            </a:extLst>
          </p:cNvPr>
          <p:cNvSpPr>
            <a:spLocks noChangeShapeType="1"/>
          </p:cNvSpPr>
          <p:nvPr/>
        </p:nvSpPr>
        <p:spPr bwMode="auto">
          <a:xfrm flipH="1">
            <a:off x="4522789" y="3373438"/>
            <a:ext cx="4413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53" name="Line 4">
            <a:extLst>
              <a:ext uri="{FF2B5EF4-FFF2-40B4-BE49-F238E27FC236}">
                <a16:creationId xmlns:a16="http://schemas.microsoft.com/office/drawing/2014/main" id="{B0EDF547-46C9-B248-ABC7-5F86F6A1D517}"/>
              </a:ext>
            </a:extLst>
          </p:cNvPr>
          <p:cNvSpPr>
            <a:spLocks noChangeShapeType="1"/>
          </p:cNvSpPr>
          <p:nvPr/>
        </p:nvSpPr>
        <p:spPr bwMode="auto">
          <a:xfrm flipH="1">
            <a:off x="9107489" y="3373438"/>
            <a:ext cx="3825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54" name="TextBox 2">
            <a:extLst>
              <a:ext uri="{FF2B5EF4-FFF2-40B4-BE49-F238E27FC236}">
                <a16:creationId xmlns:a16="http://schemas.microsoft.com/office/drawing/2014/main" id="{502D575D-FB66-774B-88DA-9D97E502188B}"/>
              </a:ext>
            </a:extLst>
          </p:cNvPr>
          <p:cNvSpPr txBox="1">
            <a:spLocks noChangeArrowheads="1"/>
          </p:cNvSpPr>
          <p:nvPr/>
        </p:nvSpPr>
        <p:spPr bwMode="auto">
          <a:xfrm>
            <a:off x="4624388" y="3435350"/>
            <a:ext cx="7112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latin typeface="Times" pitchFamily="2" charset="0"/>
              </a:rPr>
              <a:t>output</a:t>
            </a:r>
          </a:p>
        </p:txBody>
      </p:sp>
      <p:sp>
        <p:nvSpPr>
          <p:cNvPr id="18455" name="TextBox 25">
            <a:extLst>
              <a:ext uri="{FF2B5EF4-FFF2-40B4-BE49-F238E27FC236}">
                <a16:creationId xmlns:a16="http://schemas.microsoft.com/office/drawing/2014/main" id="{D16E56D8-261C-A14B-84DF-1E3C8BAAF824}"/>
              </a:ext>
            </a:extLst>
          </p:cNvPr>
          <p:cNvSpPr txBox="1">
            <a:spLocks noChangeArrowheads="1"/>
          </p:cNvSpPr>
          <p:nvPr/>
        </p:nvSpPr>
        <p:spPr bwMode="auto">
          <a:xfrm>
            <a:off x="9169400" y="3422650"/>
            <a:ext cx="7112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latin typeface="Times" pitchFamily="2" charset="0"/>
              </a:rPr>
              <a:t>output</a:t>
            </a:r>
          </a:p>
        </p:txBody>
      </p:sp>
      <p:sp>
        <p:nvSpPr>
          <p:cNvPr id="18456" name="Oval 3">
            <a:extLst>
              <a:ext uri="{FF2B5EF4-FFF2-40B4-BE49-F238E27FC236}">
                <a16:creationId xmlns:a16="http://schemas.microsoft.com/office/drawing/2014/main" id="{DB758D95-7F75-1643-9B95-F1D20B233EC5}"/>
              </a:ext>
            </a:extLst>
          </p:cNvPr>
          <p:cNvSpPr>
            <a:spLocks/>
          </p:cNvSpPr>
          <p:nvPr/>
        </p:nvSpPr>
        <p:spPr bwMode="auto">
          <a:xfrm>
            <a:off x="4470401" y="3336926"/>
            <a:ext cx="92075" cy="92075"/>
          </a:xfrm>
          <a:prstGeom prst="ellipse">
            <a:avLst/>
          </a:prstGeom>
          <a:solidFill>
            <a:schemeClr val="tx1"/>
          </a:solidFill>
          <a:ln w="9525" algn="ctr">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457" name="Oval 27">
            <a:extLst>
              <a:ext uri="{FF2B5EF4-FFF2-40B4-BE49-F238E27FC236}">
                <a16:creationId xmlns:a16="http://schemas.microsoft.com/office/drawing/2014/main" id="{36242887-AF15-B948-8146-EF1EB0CB103C}"/>
              </a:ext>
            </a:extLst>
          </p:cNvPr>
          <p:cNvSpPr>
            <a:spLocks/>
          </p:cNvSpPr>
          <p:nvPr/>
        </p:nvSpPr>
        <p:spPr bwMode="auto">
          <a:xfrm>
            <a:off x="9051926" y="3336926"/>
            <a:ext cx="92075" cy="92075"/>
          </a:xfrm>
          <a:prstGeom prst="ellipse">
            <a:avLst/>
          </a:prstGeom>
          <a:solidFill>
            <a:schemeClr val="tx1"/>
          </a:solidFill>
          <a:ln w="9525" algn="ctr">
            <a:solidFill>
              <a:schemeClr val="tx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pic>
        <p:nvPicPr>
          <p:cNvPr id="18458" name="Graphic 28" descr="Snake">
            <a:extLst>
              <a:ext uri="{FF2B5EF4-FFF2-40B4-BE49-F238E27FC236}">
                <a16:creationId xmlns:a16="http://schemas.microsoft.com/office/drawing/2014/main" id="{9DE7C682-8F58-0345-8645-292E48D566A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71763" y="4900613"/>
            <a:ext cx="9144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59" name="Graphic 29" descr="Snake">
            <a:extLst>
              <a:ext uri="{FF2B5EF4-FFF2-40B4-BE49-F238E27FC236}">
                <a16:creationId xmlns:a16="http://schemas.microsoft.com/office/drawing/2014/main" id="{100CDC19-5C3B-EA49-9C74-A5EE962EBB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81888" y="4953000"/>
            <a:ext cx="9144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a:extLst>
              <a:ext uri="{FF2B5EF4-FFF2-40B4-BE49-F238E27FC236}">
                <a16:creationId xmlns:a16="http://schemas.microsoft.com/office/drawing/2014/main" id="{5D1A47CA-38E9-774A-865D-FC8F1ED7962F}"/>
              </a:ext>
            </a:extLst>
          </p:cNvPr>
          <p:cNvSpPr>
            <a:spLocks noGrp="1" noChangeArrowheads="1"/>
          </p:cNvSpPr>
          <p:nvPr>
            <p:ph type="title"/>
          </p:nvPr>
        </p:nvSpPr>
        <p:spPr/>
        <p:txBody>
          <a:bodyPr/>
          <a:lstStyle/>
          <a:p>
            <a:pPr eaLnBrk="1" hangingPunct="1">
              <a:defRPr/>
            </a:pPr>
            <a:r>
              <a:rPr lang="en-US" dirty="0">
                <a:ea typeface="+mj-ea"/>
                <a:cs typeface="+mj-cs"/>
              </a:rPr>
              <a:t>Motivation</a:t>
            </a:r>
          </a:p>
        </p:txBody>
      </p:sp>
      <p:sp>
        <p:nvSpPr>
          <p:cNvPr id="156674" name="Rectangle 3">
            <a:extLst>
              <a:ext uri="{FF2B5EF4-FFF2-40B4-BE49-F238E27FC236}">
                <a16:creationId xmlns:a16="http://schemas.microsoft.com/office/drawing/2014/main" id="{4E8B11E2-7BF0-764E-A43D-A5B4BF026F41}"/>
              </a:ext>
            </a:extLst>
          </p:cNvPr>
          <p:cNvSpPr>
            <a:spLocks noGrp="1" noChangeArrowheads="1"/>
          </p:cNvSpPr>
          <p:nvPr>
            <p:ph type="body" idx="1"/>
          </p:nvPr>
        </p:nvSpPr>
        <p:spPr>
          <a:xfrm>
            <a:off x="1524000" y="1219200"/>
            <a:ext cx="8382000" cy="4953000"/>
          </a:xfrm>
        </p:spPr>
        <p:txBody>
          <a:bodyPr/>
          <a:lstStyle/>
          <a:p>
            <a:pPr eaLnBrk="1" hangingPunct="1"/>
            <a:endParaRPr lang="en-US" altLang="en-US" dirty="0"/>
          </a:p>
          <a:p>
            <a:pPr eaLnBrk="1" hangingPunct="1"/>
            <a:endParaRPr lang="en-US" altLang="en-US" dirty="0"/>
          </a:p>
          <a:p>
            <a:pPr eaLnBrk="1" hangingPunct="1"/>
            <a:endParaRPr lang="en-US" altLang="en-US" dirty="0"/>
          </a:p>
          <a:p>
            <a:pPr eaLnBrk="1" hangingPunct="1">
              <a:buFontTx/>
              <a:buNone/>
            </a:pPr>
            <a:r>
              <a:rPr lang="en-US" altLang="en-US" dirty="0"/>
              <a:t>In some cases, we need to use a memory storage device</a:t>
            </a:r>
          </a:p>
          <a:p>
            <a:pPr eaLnBrk="1" hangingPunct="1">
              <a:buFontTx/>
              <a:buNone/>
            </a:pPr>
            <a:r>
              <a:rPr lang="en-US" altLang="en-US" dirty="0"/>
              <a:t>that can change its state no more than once during</a:t>
            </a:r>
          </a:p>
          <a:p>
            <a:pPr eaLnBrk="1" hangingPunct="1">
              <a:buFontTx/>
              <a:buNone/>
            </a:pPr>
            <a:r>
              <a:rPr lang="en-US" altLang="en-US" dirty="0"/>
              <a:t>each clock cycle.</a:t>
            </a:r>
          </a:p>
          <a:p>
            <a:pPr eaLnBrk="1" hangingPunct="1"/>
            <a:endParaRPr lang="en-US" altLang="en-US" dirty="0"/>
          </a:p>
          <a:p>
            <a:pPr eaLnBrk="1" hangingPunct="1"/>
            <a:endParaRPr lang="en-US" altLang="en-US" dirty="0"/>
          </a:p>
          <a:p>
            <a:pPr eaLnBrk="1" hangingPunct="1"/>
            <a:endParaRPr lang="en-US" altLang="en-US" dirty="0"/>
          </a:p>
        </p:txBody>
      </p:sp>
    </p:spTree>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63">
            <a:extLst>
              <a:ext uri="{FF2B5EF4-FFF2-40B4-BE49-F238E27FC236}">
                <a16:creationId xmlns:a16="http://schemas.microsoft.com/office/drawing/2014/main" id="{463254FA-D189-F844-81D2-D7913F35F263}"/>
              </a:ext>
            </a:extLst>
          </p:cNvPr>
          <p:cNvSpPr>
            <a:spLocks noChangeArrowheads="1"/>
          </p:cNvSpPr>
          <p:nvPr/>
        </p:nvSpPr>
        <p:spPr bwMode="auto">
          <a:xfrm>
            <a:off x="5226051" y="4648200"/>
            <a:ext cx="8794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500" b="0">
                <a:solidFill>
                  <a:srgbClr val="000000"/>
                </a:solidFill>
                <a:latin typeface="Helvetica" pitchFamily="2" charset="0"/>
              </a:rPr>
              <a:t>(a) Circuit </a:t>
            </a:r>
            <a:endParaRPr lang="en-US" altLang="en-US" b="0">
              <a:latin typeface="Times" pitchFamily="2" charset="0"/>
            </a:endParaRPr>
          </a:p>
        </p:txBody>
      </p:sp>
      <p:grpSp>
        <p:nvGrpSpPr>
          <p:cNvPr id="157698" name="Group 37">
            <a:extLst>
              <a:ext uri="{FF2B5EF4-FFF2-40B4-BE49-F238E27FC236}">
                <a16:creationId xmlns:a16="http://schemas.microsoft.com/office/drawing/2014/main" id="{9B200A80-484A-8F4C-958E-2B0AE2125ABF}"/>
              </a:ext>
            </a:extLst>
          </p:cNvPr>
          <p:cNvGrpSpPr>
            <a:grpSpLocks/>
          </p:cNvGrpSpPr>
          <p:nvPr/>
        </p:nvGrpSpPr>
        <p:grpSpPr bwMode="auto">
          <a:xfrm>
            <a:off x="2895601" y="2311401"/>
            <a:ext cx="5518253" cy="2003425"/>
            <a:chOff x="1981200" y="2311400"/>
            <a:chExt cx="5518253" cy="2003426"/>
          </a:xfrm>
        </p:grpSpPr>
        <p:sp>
          <p:nvSpPr>
            <p:cNvPr id="157701" name="Rectangle 5">
              <a:extLst>
                <a:ext uri="{FF2B5EF4-FFF2-40B4-BE49-F238E27FC236}">
                  <a16:creationId xmlns:a16="http://schemas.microsoft.com/office/drawing/2014/main" id="{540BEC4E-830D-264D-9037-D1F97591B512}"/>
                </a:ext>
              </a:extLst>
            </p:cNvPr>
            <p:cNvSpPr>
              <a:spLocks noChangeArrowheads="1"/>
            </p:cNvSpPr>
            <p:nvPr/>
          </p:nvSpPr>
          <p:spPr bwMode="auto">
            <a:xfrm>
              <a:off x="3281362" y="2563813"/>
              <a:ext cx="66675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7702" name="Rectangle 6">
              <a:extLst>
                <a:ext uri="{FF2B5EF4-FFF2-40B4-BE49-F238E27FC236}">
                  <a16:creationId xmlns:a16="http://schemas.microsoft.com/office/drawing/2014/main" id="{7E62D9F0-5544-4749-A40F-9C105607F66C}"/>
                </a:ext>
              </a:extLst>
            </p:cNvPr>
            <p:cNvSpPr>
              <a:spLocks noChangeArrowheads="1"/>
            </p:cNvSpPr>
            <p:nvPr/>
          </p:nvSpPr>
          <p:spPr bwMode="auto">
            <a:xfrm>
              <a:off x="3346450"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57703" name="Rectangle 7">
              <a:extLst>
                <a:ext uri="{FF2B5EF4-FFF2-40B4-BE49-F238E27FC236}">
                  <a16:creationId xmlns:a16="http://schemas.microsoft.com/office/drawing/2014/main" id="{7FCBCE5E-B953-1541-98B8-E61EE1DC13A6}"/>
                </a:ext>
              </a:extLst>
            </p:cNvPr>
            <p:cNvSpPr>
              <a:spLocks noChangeArrowheads="1"/>
            </p:cNvSpPr>
            <p:nvPr/>
          </p:nvSpPr>
          <p:spPr bwMode="auto">
            <a:xfrm>
              <a:off x="3741737"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7704" name="Line 8">
              <a:extLst>
                <a:ext uri="{FF2B5EF4-FFF2-40B4-BE49-F238E27FC236}">
                  <a16:creationId xmlns:a16="http://schemas.microsoft.com/office/drawing/2014/main" id="{21DEA69B-EF9E-3546-B354-90C10C1C9CE2}"/>
                </a:ext>
              </a:extLst>
            </p:cNvPr>
            <p:cNvSpPr>
              <a:spLocks noChangeShapeType="1"/>
            </p:cNvSpPr>
            <p:nvPr/>
          </p:nvSpPr>
          <p:spPr bwMode="auto">
            <a:xfrm flipH="1">
              <a:off x="3757612" y="326866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05" name="Freeform 9">
              <a:extLst>
                <a:ext uri="{FF2B5EF4-FFF2-40B4-BE49-F238E27FC236}">
                  <a16:creationId xmlns:a16="http://schemas.microsoft.com/office/drawing/2014/main" id="{7CE1F8C4-AC51-584D-9D75-4129155793BA}"/>
                </a:ext>
              </a:extLst>
            </p:cNvPr>
            <p:cNvSpPr>
              <a:spLocks/>
            </p:cNvSpPr>
            <p:nvPr/>
          </p:nvSpPr>
          <p:spPr bwMode="auto">
            <a:xfrm>
              <a:off x="4633912" y="3363913"/>
              <a:ext cx="1065213" cy="817563"/>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06" name="Freeform 10">
              <a:extLst>
                <a:ext uri="{FF2B5EF4-FFF2-40B4-BE49-F238E27FC236}">
                  <a16:creationId xmlns:a16="http://schemas.microsoft.com/office/drawing/2014/main" id="{351754A0-3B25-BE4A-A989-09470D121141}"/>
                </a:ext>
              </a:extLst>
            </p:cNvPr>
            <p:cNvSpPr>
              <a:spLocks/>
            </p:cNvSpPr>
            <p:nvPr/>
          </p:nvSpPr>
          <p:spPr bwMode="auto">
            <a:xfrm>
              <a:off x="2462212" y="3363913"/>
              <a:ext cx="1352550" cy="817563"/>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07" name="Line 11">
              <a:extLst>
                <a:ext uri="{FF2B5EF4-FFF2-40B4-BE49-F238E27FC236}">
                  <a16:creationId xmlns:a16="http://schemas.microsoft.com/office/drawing/2014/main" id="{0E514B4D-0ADC-AA4F-9A11-C38D4A5E885E}"/>
                </a:ext>
              </a:extLst>
            </p:cNvPr>
            <p:cNvSpPr>
              <a:spLocks noChangeShapeType="1"/>
            </p:cNvSpPr>
            <p:nvPr/>
          </p:nvSpPr>
          <p:spPr bwMode="auto">
            <a:xfrm flipH="1">
              <a:off x="3014662" y="3365500"/>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08" name="Line 12">
              <a:extLst>
                <a:ext uri="{FF2B5EF4-FFF2-40B4-BE49-F238E27FC236}">
                  <a16:creationId xmlns:a16="http://schemas.microsoft.com/office/drawing/2014/main" id="{854229E2-4FA1-4F4C-8C1F-6BFB789C2BF3}"/>
                </a:ext>
              </a:extLst>
            </p:cNvPr>
            <p:cNvSpPr>
              <a:spLocks noChangeShapeType="1"/>
            </p:cNvSpPr>
            <p:nvPr/>
          </p:nvSpPr>
          <p:spPr bwMode="auto">
            <a:xfrm>
              <a:off x="2462212" y="2830513"/>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09" name="Line 13">
              <a:extLst>
                <a:ext uri="{FF2B5EF4-FFF2-40B4-BE49-F238E27FC236}">
                  <a16:creationId xmlns:a16="http://schemas.microsoft.com/office/drawing/2014/main" id="{FAF77468-58AF-1C47-8B91-2AC5D532EA3A}"/>
                </a:ext>
              </a:extLst>
            </p:cNvPr>
            <p:cNvSpPr>
              <a:spLocks noChangeShapeType="1"/>
            </p:cNvSpPr>
            <p:nvPr/>
          </p:nvSpPr>
          <p:spPr bwMode="auto">
            <a:xfrm flipH="1">
              <a:off x="3948112" y="2830513"/>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10" name="Line 14">
              <a:extLst>
                <a:ext uri="{FF2B5EF4-FFF2-40B4-BE49-F238E27FC236}">
                  <a16:creationId xmlns:a16="http://schemas.microsoft.com/office/drawing/2014/main" id="{7E81FA67-27CC-3F4E-A0C6-8190090142F5}"/>
                </a:ext>
              </a:extLst>
            </p:cNvPr>
            <p:cNvSpPr>
              <a:spLocks noChangeShapeType="1"/>
            </p:cNvSpPr>
            <p:nvPr/>
          </p:nvSpPr>
          <p:spPr bwMode="auto">
            <a:xfrm flipH="1">
              <a:off x="6384925" y="2830513"/>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11" name="Line 15">
              <a:extLst>
                <a:ext uri="{FF2B5EF4-FFF2-40B4-BE49-F238E27FC236}">
                  <a16:creationId xmlns:a16="http://schemas.microsoft.com/office/drawing/2014/main" id="{03E37548-D3F7-2F46-8337-7E44390CB0A0}"/>
                </a:ext>
              </a:extLst>
            </p:cNvPr>
            <p:cNvSpPr>
              <a:spLocks noChangeShapeType="1"/>
            </p:cNvSpPr>
            <p:nvPr/>
          </p:nvSpPr>
          <p:spPr bwMode="auto">
            <a:xfrm flipH="1">
              <a:off x="6384925" y="3365500"/>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12" name="Rectangle 17">
              <a:extLst>
                <a:ext uri="{FF2B5EF4-FFF2-40B4-BE49-F238E27FC236}">
                  <a16:creationId xmlns:a16="http://schemas.microsoft.com/office/drawing/2014/main" id="{6915202A-7847-AA4B-A8AF-0E4481DD4F3C}"/>
                </a:ext>
              </a:extLst>
            </p:cNvPr>
            <p:cNvSpPr>
              <a:spLocks noChangeArrowheads="1"/>
            </p:cNvSpPr>
            <p:nvPr/>
          </p:nvSpPr>
          <p:spPr bwMode="auto">
            <a:xfrm>
              <a:off x="3743325"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7713" name="Rectangle 18">
              <a:extLst>
                <a:ext uri="{FF2B5EF4-FFF2-40B4-BE49-F238E27FC236}">
                  <a16:creationId xmlns:a16="http://schemas.microsoft.com/office/drawing/2014/main" id="{EBB1CCED-515F-2747-9AFF-ED6D1B9F8E5A}"/>
                </a:ext>
              </a:extLst>
            </p:cNvPr>
            <p:cNvSpPr>
              <a:spLocks noChangeArrowheads="1"/>
            </p:cNvSpPr>
            <p:nvPr/>
          </p:nvSpPr>
          <p:spPr bwMode="auto">
            <a:xfrm>
              <a:off x="3378200" y="2311400"/>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57714" name="Rectangle 19">
              <a:extLst>
                <a:ext uri="{FF2B5EF4-FFF2-40B4-BE49-F238E27FC236}">
                  <a16:creationId xmlns:a16="http://schemas.microsoft.com/office/drawing/2014/main" id="{6E553C81-4B80-9A41-9EBF-C41260F69E0B}"/>
                </a:ext>
              </a:extLst>
            </p:cNvPr>
            <p:cNvSpPr>
              <a:spLocks noChangeArrowheads="1"/>
            </p:cNvSpPr>
            <p:nvPr/>
          </p:nvSpPr>
          <p:spPr bwMode="auto">
            <a:xfrm>
              <a:off x="5854700" y="2311400"/>
              <a:ext cx="44403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57715" name="Rectangle 20">
              <a:extLst>
                <a:ext uri="{FF2B5EF4-FFF2-40B4-BE49-F238E27FC236}">
                  <a16:creationId xmlns:a16="http://schemas.microsoft.com/office/drawing/2014/main" id="{72E2D1E4-1D05-014E-90A1-AF4840221AAC}"/>
                </a:ext>
              </a:extLst>
            </p:cNvPr>
            <p:cNvSpPr>
              <a:spLocks noChangeArrowheads="1"/>
            </p:cNvSpPr>
            <p:nvPr/>
          </p:nvSpPr>
          <p:spPr bwMode="auto">
            <a:xfrm>
              <a:off x="2198687" y="27479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57716" name="Rectangle 21">
              <a:extLst>
                <a:ext uri="{FF2B5EF4-FFF2-40B4-BE49-F238E27FC236}">
                  <a16:creationId xmlns:a16="http://schemas.microsoft.com/office/drawing/2014/main" id="{38B12FA5-5056-0946-9BF9-C4CEDC39F73A}"/>
                </a:ext>
              </a:extLst>
            </p:cNvPr>
            <p:cNvSpPr>
              <a:spLocks noChangeArrowheads="1"/>
            </p:cNvSpPr>
            <p:nvPr/>
          </p:nvSpPr>
          <p:spPr bwMode="auto">
            <a:xfrm>
              <a:off x="1981200" y="3275013"/>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57717" name="Rectangle 22">
              <a:extLst>
                <a:ext uri="{FF2B5EF4-FFF2-40B4-BE49-F238E27FC236}">
                  <a16:creationId xmlns:a16="http://schemas.microsoft.com/office/drawing/2014/main" id="{14C50E0B-246A-2343-A26C-ADFC6E96E3F2}"/>
                </a:ext>
              </a:extLst>
            </p:cNvPr>
            <p:cNvSpPr>
              <a:spLocks noChangeArrowheads="1"/>
            </p:cNvSpPr>
            <p:nvPr/>
          </p:nvSpPr>
          <p:spPr bwMode="auto">
            <a:xfrm>
              <a:off x="7324725" y="27463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7718" name="Line 23">
              <a:extLst>
                <a:ext uri="{FF2B5EF4-FFF2-40B4-BE49-F238E27FC236}">
                  <a16:creationId xmlns:a16="http://schemas.microsoft.com/office/drawing/2014/main" id="{EF04B8E8-D6E2-DA45-9EA0-9AE49012A9E6}"/>
                </a:ext>
              </a:extLst>
            </p:cNvPr>
            <p:cNvSpPr>
              <a:spLocks noChangeShapeType="1"/>
            </p:cNvSpPr>
            <p:nvPr/>
          </p:nvSpPr>
          <p:spPr bwMode="auto">
            <a:xfrm flipH="1">
              <a:off x="7337425" y="328771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19" name="Line 24">
              <a:extLst>
                <a:ext uri="{FF2B5EF4-FFF2-40B4-BE49-F238E27FC236}">
                  <a16:creationId xmlns:a16="http://schemas.microsoft.com/office/drawing/2014/main" id="{FC0DA339-38B5-2048-ABAB-59EF3CE2E4BE}"/>
                </a:ext>
              </a:extLst>
            </p:cNvPr>
            <p:cNvSpPr>
              <a:spLocks noChangeShapeType="1"/>
            </p:cNvSpPr>
            <p:nvPr/>
          </p:nvSpPr>
          <p:spPr bwMode="auto">
            <a:xfrm flipH="1">
              <a:off x="4424362" y="4181475"/>
              <a:ext cx="2095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20" name="Line 25">
              <a:extLst>
                <a:ext uri="{FF2B5EF4-FFF2-40B4-BE49-F238E27FC236}">
                  <a16:creationId xmlns:a16="http://schemas.microsoft.com/office/drawing/2014/main" id="{1F29A9B0-DDDB-264F-9E7F-EC97826CF150}"/>
                </a:ext>
              </a:extLst>
            </p:cNvPr>
            <p:cNvSpPr>
              <a:spLocks noChangeShapeType="1"/>
            </p:cNvSpPr>
            <p:nvPr/>
          </p:nvSpPr>
          <p:spPr bwMode="auto">
            <a:xfrm>
              <a:off x="3814762" y="4181475"/>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21" name="Freeform 26">
              <a:extLst>
                <a:ext uri="{FF2B5EF4-FFF2-40B4-BE49-F238E27FC236}">
                  <a16:creationId xmlns:a16="http://schemas.microsoft.com/office/drawing/2014/main" id="{A3544042-63BA-2449-800B-FEF1B375A6C3}"/>
                </a:ext>
              </a:extLst>
            </p:cNvPr>
            <p:cNvSpPr>
              <a:spLocks/>
            </p:cNvSpPr>
            <p:nvPr/>
          </p:nvSpPr>
          <p:spPr bwMode="auto">
            <a:xfrm>
              <a:off x="4081462" y="4049713"/>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57722" name="Freeform 28">
              <a:extLst>
                <a:ext uri="{FF2B5EF4-FFF2-40B4-BE49-F238E27FC236}">
                  <a16:creationId xmlns:a16="http://schemas.microsoft.com/office/drawing/2014/main" id="{BE865DB6-F98C-9D47-B290-2E353B6A48FE}"/>
                </a:ext>
              </a:extLst>
            </p:cNvPr>
            <p:cNvSpPr>
              <a:spLocks/>
            </p:cNvSpPr>
            <p:nvPr/>
          </p:nvSpPr>
          <p:spPr bwMode="auto">
            <a:xfrm>
              <a:off x="4371975" y="4138613"/>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sp>
          <p:nvSpPr>
            <p:cNvPr id="157723" name="Rectangle 29">
              <a:extLst>
                <a:ext uri="{FF2B5EF4-FFF2-40B4-BE49-F238E27FC236}">
                  <a16:creationId xmlns:a16="http://schemas.microsoft.com/office/drawing/2014/main" id="{9BCC03BB-FEDF-C440-A5CC-7BEE7024B32F}"/>
                </a:ext>
              </a:extLst>
            </p:cNvPr>
            <p:cNvSpPr>
              <a:spLocks noChangeArrowheads="1"/>
            </p:cNvSpPr>
            <p:nvPr/>
          </p:nvSpPr>
          <p:spPr bwMode="auto">
            <a:xfrm>
              <a:off x="5699125" y="2563813"/>
              <a:ext cx="68580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7724" name="Rectangle 30">
              <a:extLst>
                <a:ext uri="{FF2B5EF4-FFF2-40B4-BE49-F238E27FC236}">
                  <a16:creationId xmlns:a16="http://schemas.microsoft.com/office/drawing/2014/main" id="{F88D541F-2495-BD4D-B4F1-A94B32B9E626}"/>
                </a:ext>
              </a:extLst>
            </p:cNvPr>
            <p:cNvSpPr>
              <a:spLocks noChangeArrowheads="1"/>
            </p:cNvSpPr>
            <p:nvPr/>
          </p:nvSpPr>
          <p:spPr bwMode="auto">
            <a:xfrm>
              <a:off x="7324725" y="32893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7725" name="Rectangle 31">
              <a:extLst>
                <a:ext uri="{FF2B5EF4-FFF2-40B4-BE49-F238E27FC236}">
                  <a16:creationId xmlns:a16="http://schemas.microsoft.com/office/drawing/2014/main" id="{A83F80BA-D44E-EB43-AAB4-CBC7D41628E5}"/>
                </a:ext>
              </a:extLst>
            </p:cNvPr>
            <p:cNvSpPr>
              <a:spLocks noChangeArrowheads="1"/>
            </p:cNvSpPr>
            <p:nvPr/>
          </p:nvSpPr>
          <p:spPr bwMode="auto">
            <a:xfrm>
              <a:off x="5775325"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57726" name="Rectangle 32">
              <a:extLst>
                <a:ext uri="{FF2B5EF4-FFF2-40B4-BE49-F238E27FC236}">
                  <a16:creationId xmlns:a16="http://schemas.microsoft.com/office/drawing/2014/main" id="{570575E0-4EC2-EF43-AB22-AEFDDD77A58A}"/>
                </a:ext>
              </a:extLst>
            </p:cNvPr>
            <p:cNvSpPr>
              <a:spLocks noChangeArrowheads="1"/>
            </p:cNvSpPr>
            <p:nvPr/>
          </p:nvSpPr>
          <p:spPr bwMode="auto">
            <a:xfrm>
              <a:off x="6170612"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7727" name="Line 33">
              <a:extLst>
                <a:ext uri="{FF2B5EF4-FFF2-40B4-BE49-F238E27FC236}">
                  <a16:creationId xmlns:a16="http://schemas.microsoft.com/office/drawing/2014/main" id="{34F50EC2-E261-3A40-8343-2E3F03918B72}"/>
                </a:ext>
              </a:extLst>
            </p:cNvPr>
            <p:cNvSpPr>
              <a:spLocks noChangeShapeType="1"/>
            </p:cNvSpPr>
            <p:nvPr/>
          </p:nvSpPr>
          <p:spPr bwMode="auto">
            <a:xfrm flipH="1">
              <a:off x="6194425" y="3268663"/>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28" name="Rectangle 38">
              <a:extLst>
                <a:ext uri="{FF2B5EF4-FFF2-40B4-BE49-F238E27FC236}">
                  <a16:creationId xmlns:a16="http://schemas.microsoft.com/office/drawing/2014/main" id="{CD7A4C55-D220-BB42-8FF1-1B93E263D535}"/>
                </a:ext>
              </a:extLst>
            </p:cNvPr>
            <p:cNvSpPr>
              <a:spLocks noChangeArrowheads="1"/>
            </p:cNvSpPr>
            <p:nvPr/>
          </p:nvSpPr>
          <p:spPr bwMode="auto">
            <a:xfrm>
              <a:off x="6172200"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7729" name="Rectangle 39">
              <a:extLst>
                <a:ext uri="{FF2B5EF4-FFF2-40B4-BE49-F238E27FC236}">
                  <a16:creationId xmlns:a16="http://schemas.microsoft.com/office/drawing/2014/main" id="{D3467E15-CFF4-8E47-B731-3B909B4439D2}"/>
                </a:ext>
              </a:extLst>
            </p:cNvPr>
            <p:cNvSpPr>
              <a:spLocks noChangeArrowheads="1"/>
            </p:cNvSpPr>
            <p:nvPr/>
          </p:nvSpPr>
          <p:spPr bwMode="auto">
            <a:xfrm>
              <a:off x="4122737"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7730" name="Rectangle 40">
              <a:extLst>
                <a:ext uri="{FF2B5EF4-FFF2-40B4-BE49-F238E27FC236}">
                  <a16:creationId xmlns:a16="http://schemas.microsoft.com/office/drawing/2014/main" id="{7BDFDCE0-3DA9-4140-AB9B-9F73A9585696}"/>
                </a:ext>
              </a:extLst>
            </p:cNvPr>
            <p:cNvSpPr>
              <a:spLocks noChangeArrowheads="1"/>
            </p:cNvSpPr>
            <p:nvPr/>
          </p:nvSpPr>
          <p:spPr bwMode="auto">
            <a:xfrm>
              <a:off x="4252912" y="2665413"/>
              <a:ext cx="1442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57731" name="Rectangle 41">
              <a:extLst>
                <a:ext uri="{FF2B5EF4-FFF2-40B4-BE49-F238E27FC236}">
                  <a16:creationId xmlns:a16="http://schemas.microsoft.com/office/drawing/2014/main" id="{4909A6D3-D441-1541-91C0-1CDC4C18EB2F}"/>
                </a:ext>
              </a:extLst>
            </p:cNvPr>
            <p:cNvSpPr>
              <a:spLocks noChangeArrowheads="1"/>
            </p:cNvSpPr>
            <p:nvPr/>
          </p:nvSpPr>
          <p:spPr bwMode="auto">
            <a:xfrm>
              <a:off x="6565900"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7732" name="Rectangle 42">
              <a:extLst>
                <a:ext uri="{FF2B5EF4-FFF2-40B4-BE49-F238E27FC236}">
                  <a16:creationId xmlns:a16="http://schemas.microsoft.com/office/drawing/2014/main" id="{D4FD7E72-65FA-0F4B-AA45-E5D98339D809}"/>
                </a:ext>
              </a:extLst>
            </p:cNvPr>
            <p:cNvSpPr>
              <a:spLocks noChangeArrowheads="1"/>
            </p:cNvSpPr>
            <p:nvPr/>
          </p:nvSpPr>
          <p:spPr bwMode="auto">
            <a:xfrm>
              <a:off x="6696075" y="2665413"/>
              <a:ext cx="8976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57733" name="Rectangle 66">
              <a:extLst>
                <a:ext uri="{FF2B5EF4-FFF2-40B4-BE49-F238E27FC236}">
                  <a16:creationId xmlns:a16="http://schemas.microsoft.com/office/drawing/2014/main" id="{78EAF497-9206-0143-BB09-07AE13F7538E}"/>
                </a:ext>
              </a:extLst>
            </p:cNvPr>
            <p:cNvSpPr>
              <a:spLocks noChangeArrowheads="1"/>
            </p:cNvSpPr>
            <p:nvPr/>
          </p:nvSpPr>
          <p:spPr bwMode="auto">
            <a:xfrm>
              <a:off x="5775325"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57734" name="Rectangle 67">
              <a:extLst>
                <a:ext uri="{FF2B5EF4-FFF2-40B4-BE49-F238E27FC236}">
                  <a16:creationId xmlns:a16="http://schemas.microsoft.com/office/drawing/2014/main" id="{D15E249E-57A8-AB46-8B4D-25D3DCB08502}"/>
                </a:ext>
              </a:extLst>
            </p:cNvPr>
            <p:cNvSpPr>
              <a:spLocks noChangeArrowheads="1"/>
            </p:cNvSpPr>
            <p:nvPr/>
          </p:nvSpPr>
          <p:spPr bwMode="auto">
            <a:xfrm>
              <a:off x="3346450"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57735" name="Oval 68">
              <a:extLst>
                <a:ext uri="{FF2B5EF4-FFF2-40B4-BE49-F238E27FC236}">
                  <a16:creationId xmlns:a16="http://schemas.microsoft.com/office/drawing/2014/main" id="{D670B353-C789-CA4D-A6CC-07C968FF1E7C}"/>
                </a:ext>
              </a:extLst>
            </p:cNvPr>
            <p:cNvSpPr>
              <a:spLocks noChangeArrowheads="1"/>
            </p:cNvSpPr>
            <p:nvPr/>
          </p:nvSpPr>
          <p:spPr bwMode="auto">
            <a:xfrm>
              <a:off x="2978150" y="333057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
        <p:nvSpPr>
          <p:cNvPr id="157699" name="TextBox 125">
            <a:extLst>
              <a:ext uri="{FF2B5EF4-FFF2-40B4-BE49-F238E27FC236}">
                <a16:creationId xmlns:a16="http://schemas.microsoft.com/office/drawing/2014/main" id="{D17B622A-EBAC-9D4A-9D1B-078116A500DE}"/>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5.9a from the textbook ]</a:t>
            </a:r>
          </a:p>
        </p:txBody>
      </p:sp>
      <p:sp>
        <p:nvSpPr>
          <p:cNvPr id="157700" name="Title 1">
            <a:extLst>
              <a:ext uri="{FF2B5EF4-FFF2-40B4-BE49-F238E27FC236}">
                <a16:creationId xmlns:a16="http://schemas.microsoft.com/office/drawing/2014/main" id="{73DCBCF7-39B8-C74A-B391-1AA89BF45B78}"/>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200"/>
              <a:t>Master-Slave D Flip-Flop</a:t>
            </a:r>
          </a:p>
        </p:txBody>
      </p:sp>
    </p:spTree>
  </p:cSld>
  <p:clrMapOvr>
    <a:masterClrMapping/>
  </p:clrMapOvr>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8721" name="Group 37">
            <a:extLst>
              <a:ext uri="{FF2B5EF4-FFF2-40B4-BE49-F238E27FC236}">
                <a16:creationId xmlns:a16="http://schemas.microsoft.com/office/drawing/2014/main" id="{69D7875B-D7A4-7740-834C-7DE1369416B5}"/>
              </a:ext>
            </a:extLst>
          </p:cNvPr>
          <p:cNvGrpSpPr>
            <a:grpSpLocks/>
          </p:cNvGrpSpPr>
          <p:nvPr/>
        </p:nvGrpSpPr>
        <p:grpSpPr bwMode="auto">
          <a:xfrm>
            <a:off x="2895601" y="1219201"/>
            <a:ext cx="5518253" cy="2003425"/>
            <a:chOff x="1981200" y="2311400"/>
            <a:chExt cx="5518253" cy="2003426"/>
          </a:xfrm>
        </p:grpSpPr>
        <p:sp>
          <p:nvSpPr>
            <p:cNvPr id="158736" name="Rectangle 5">
              <a:extLst>
                <a:ext uri="{FF2B5EF4-FFF2-40B4-BE49-F238E27FC236}">
                  <a16:creationId xmlns:a16="http://schemas.microsoft.com/office/drawing/2014/main" id="{7AC978CB-FCAD-4B4B-A657-B096CB64A7F3}"/>
                </a:ext>
              </a:extLst>
            </p:cNvPr>
            <p:cNvSpPr>
              <a:spLocks noChangeArrowheads="1"/>
            </p:cNvSpPr>
            <p:nvPr/>
          </p:nvSpPr>
          <p:spPr bwMode="auto">
            <a:xfrm>
              <a:off x="3281362" y="2563813"/>
              <a:ext cx="66675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8737" name="Rectangle 6">
              <a:extLst>
                <a:ext uri="{FF2B5EF4-FFF2-40B4-BE49-F238E27FC236}">
                  <a16:creationId xmlns:a16="http://schemas.microsoft.com/office/drawing/2014/main" id="{AD7BFA26-64FC-E145-832B-2DDBAD6A617B}"/>
                </a:ext>
              </a:extLst>
            </p:cNvPr>
            <p:cNvSpPr>
              <a:spLocks noChangeArrowheads="1"/>
            </p:cNvSpPr>
            <p:nvPr/>
          </p:nvSpPr>
          <p:spPr bwMode="auto">
            <a:xfrm>
              <a:off x="3346450"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58738" name="Rectangle 7">
              <a:extLst>
                <a:ext uri="{FF2B5EF4-FFF2-40B4-BE49-F238E27FC236}">
                  <a16:creationId xmlns:a16="http://schemas.microsoft.com/office/drawing/2014/main" id="{6FDAECC7-2332-3F40-BA97-AB778CADEDF0}"/>
                </a:ext>
              </a:extLst>
            </p:cNvPr>
            <p:cNvSpPr>
              <a:spLocks noChangeArrowheads="1"/>
            </p:cNvSpPr>
            <p:nvPr/>
          </p:nvSpPr>
          <p:spPr bwMode="auto">
            <a:xfrm>
              <a:off x="3741737"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8739" name="Line 8">
              <a:extLst>
                <a:ext uri="{FF2B5EF4-FFF2-40B4-BE49-F238E27FC236}">
                  <a16:creationId xmlns:a16="http://schemas.microsoft.com/office/drawing/2014/main" id="{69191071-D573-FC46-8B7B-B757F4574E77}"/>
                </a:ext>
              </a:extLst>
            </p:cNvPr>
            <p:cNvSpPr>
              <a:spLocks noChangeShapeType="1"/>
            </p:cNvSpPr>
            <p:nvPr/>
          </p:nvSpPr>
          <p:spPr bwMode="auto">
            <a:xfrm flipH="1">
              <a:off x="3757612" y="326866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40" name="Freeform 9">
              <a:extLst>
                <a:ext uri="{FF2B5EF4-FFF2-40B4-BE49-F238E27FC236}">
                  <a16:creationId xmlns:a16="http://schemas.microsoft.com/office/drawing/2014/main" id="{30F322E3-07D5-A149-868C-C1BFBFB6BF09}"/>
                </a:ext>
              </a:extLst>
            </p:cNvPr>
            <p:cNvSpPr>
              <a:spLocks/>
            </p:cNvSpPr>
            <p:nvPr/>
          </p:nvSpPr>
          <p:spPr bwMode="auto">
            <a:xfrm>
              <a:off x="4633912" y="3363913"/>
              <a:ext cx="1065213" cy="817563"/>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41" name="Freeform 10">
              <a:extLst>
                <a:ext uri="{FF2B5EF4-FFF2-40B4-BE49-F238E27FC236}">
                  <a16:creationId xmlns:a16="http://schemas.microsoft.com/office/drawing/2014/main" id="{6F52F7B1-B72B-254E-B0E6-FBC23B272644}"/>
                </a:ext>
              </a:extLst>
            </p:cNvPr>
            <p:cNvSpPr>
              <a:spLocks/>
            </p:cNvSpPr>
            <p:nvPr/>
          </p:nvSpPr>
          <p:spPr bwMode="auto">
            <a:xfrm>
              <a:off x="2462212" y="3363913"/>
              <a:ext cx="1352550" cy="817563"/>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42" name="Line 11">
              <a:extLst>
                <a:ext uri="{FF2B5EF4-FFF2-40B4-BE49-F238E27FC236}">
                  <a16:creationId xmlns:a16="http://schemas.microsoft.com/office/drawing/2014/main" id="{721141AF-AB24-2B47-AA22-168CBBEBAE3C}"/>
                </a:ext>
              </a:extLst>
            </p:cNvPr>
            <p:cNvSpPr>
              <a:spLocks noChangeShapeType="1"/>
            </p:cNvSpPr>
            <p:nvPr/>
          </p:nvSpPr>
          <p:spPr bwMode="auto">
            <a:xfrm flipH="1">
              <a:off x="3014662" y="3365500"/>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43" name="Line 12">
              <a:extLst>
                <a:ext uri="{FF2B5EF4-FFF2-40B4-BE49-F238E27FC236}">
                  <a16:creationId xmlns:a16="http://schemas.microsoft.com/office/drawing/2014/main" id="{2D09B8A6-016E-CA42-B2A2-97FC71073CD6}"/>
                </a:ext>
              </a:extLst>
            </p:cNvPr>
            <p:cNvSpPr>
              <a:spLocks noChangeShapeType="1"/>
            </p:cNvSpPr>
            <p:nvPr/>
          </p:nvSpPr>
          <p:spPr bwMode="auto">
            <a:xfrm>
              <a:off x="2462212" y="2830513"/>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44" name="Line 13">
              <a:extLst>
                <a:ext uri="{FF2B5EF4-FFF2-40B4-BE49-F238E27FC236}">
                  <a16:creationId xmlns:a16="http://schemas.microsoft.com/office/drawing/2014/main" id="{A6E09E38-7F53-7C41-8FC5-B50611B57C5C}"/>
                </a:ext>
              </a:extLst>
            </p:cNvPr>
            <p:cNvSpPr>
              <a:spLocks noChangeShapeType="1"/>
            </p:cNvSpPr>
            <p:nvPr/>
          </p:nvSpPr>
          <p:spPr bwMode="auto">
            <a:xfrm flipH="1">
              <a:off x="3948112" y="2830513"/>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45" name="Line 14">
              <a:extLst>
                <a:ext uri="{FF2B5EF4-FFF2-40B4-BE49-F238E27FC236}">
                  <a16:creationId xmlns:a16="http://schemas.microsoft.com/office/drawing/2014/main" id="{CBAF2EAD-735C-1941-88E4-349C49B8906D}"/>
                </a:ext>
              </a:extLst>
            </p:cNvPr>
            <p:cNvSpPr>
              <a:spLocks noChangeShapeType="1"/>
            </p:cNvSpPr>
            <p:nvPr/>
          </p:nvSpPr>
          <p:spPr bwMode="auto">
            <a:xfrm flipH="1">
              <a:off x="6384925" y="2830513"/>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46" name="Line 15">
              <a:extLst>
                <a:ext uri="{FF2B5EF4-FFF2-40B4-BE49-F238E27FC236}">
                  <a16:creationId xmlns:a16="http://schemas.microsoft.com/office/drawing/2014/main" id="{E03141C4-76CC-B044-8161-1F3BCEA6EA41}"/>
                </a:ext>
              </a:extLst>
            </p:cNvPr>
            <p:cNvSpPr>
              <a:spLocks noChangeShapeType="1"/>
            </p:cNvSpPr>
            <p:nvPr/>
          </p:nvSpPr>
          <p:spPr bwMode="auto">
            <a:xfrm flipH="1">
              <a:off x="6384925" y="3365500"/>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47" name="Rectangle 17">
              <a:extLst>
                <a:ext uri="{FF2B5EF4-FFF2-40B4-BE49-F238E27FC236}">
                  <a16:creationId xmlns:a16="http://schemas.microsoft.com/office/drawing/2014/main" id="{23B086CB-0344-0D41-BBB3-D1E78281E3EA}"/>
                </a:ext>
              </a:extLst>
            </p:cNvPr>
            <p:cNvSpPr>
              <a:spLocks noChangeArrowheads="1"/>
            </p:cNvSpPr>
            <p:nvPr/>
          </p:nvSpPr>
          <p:spPr bwMode="auto">
            <a:xfrm>
              <a:off x="3743325"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8748" name="Rectangle 18">
              <a:extLst>
                <a:ext uri="{FF2B5EF4-FFF2-40B4-BE49-F238E27FC236}">
                  <a16:creationId xmlns:a16="http://schemas.microsoft.com/office/drawing/2014/main" id="{8DF2D945-BA00-3345-AA1F-FE2DE57A1AC3}"/>
                </a:ext>
              </a:extLst>
            </p:cNvPr>
            <p:cNvSpPr>
              <a:spLocks noChangeArrowheads="1"/>
            </p:cNvSpPr>
            <p:nvPr/>
          </p:nvSpPr>
          <p:spPr bwMode="auto">
            <a:xfrm>
              <a:off x="3378200" y="2311400"/>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58749" name="Rectangle 19">
              <a:extLst>
                <a:ext uri="{FF2B5EF4-FFF2-40B4-BE49-F238E27FC236}">
                  <a16:creationId xmlns:a16="http://schemas.microsoft.com/office/drawing/2014/main" id="{5E2E10BC-EF98-3147-8A11-C1C26B57F2E5}"/>
                </a:ext>
              </a:extLst>
            </p:cNvPr>
            <p:cNvSpPr>
              <a:spLocks noChangeArrowheads="1"/>
            </p:cNvSpPr>
            <p:nvPr/>
          </p:nvSpPr>
          <p:spPr bwMode="auto">
            <a:xfrm>
              <a:off x="5854700" y="2311400"/>
              <a:ext cx="44403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58750" name="Rectangle 20">
              <a:extLst>
                <a:ext uri="{FF2B5EF4-FFF2-40B4-BE49-F238E27FC236}">
                  <a16:creationId xmlns:a16="http://schemas.microsoft.com/office/drawing/2014/main" id="{6693274A-A085-4E40-A6FB-896D667FED79}"/>
                </a:ext>
              </a:extLst>
            </p:cNvPr>
            <p:cNvSpPr>
              <a:spLocks noChangeArrowheads="1"/>
            </p:cNvSpPr>
            <p:nvPr/>
          </p:nvSpPr>
          <p:spPr bwMode="auto">
            <a:xfrm>
              <a:off x="2198687" y="27479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58751" name="Rectangle 21">
              <a:extLst>
                <a:ext uri="{FF2B5EF4-FFF2-40B4-BE49-F238E27FC236}">
                  <a16:creationId xmlns:a16="http://schemas.microsoft.com/office/drawing/2014/main" id="{E20F3F82-E413-4246-ADD8-DA82C7921275}"/>
                </a:ext>
              </a:extLst>
            </p:cNvPr>
            <p:cNvSpPr>
              <a:spLocks noChangeArrowheads="1"/>
            </p:cNvSpPr>
            <p:nvPr/>
          </p:nvSpPr>
          <p:spPr bwMode="auto">
            <a:xfrm>
              <a:off x="1981200" y="3275013"/>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58752" name="Rectangle 22">
              <a:extLst>
                <a:ext uri="{FF2B5EF4-FFF2-40B4-BE49-F238E27FC236}">
                  <a16:creationId xmlns:a16="http://schemas.microsoft.com/office/drawing/2014/main" id="{D26563A6-FEDA-2B49-AF5C-CB2A34CCAF1B}"/>
                </a:ext>
              </a:extLst>
            </p:cNvPr>
            <p:cNvSpPr>
              <a:spLocks noChangeArrowheads="1"/>
            </p:cNvSpPr>
            <p:nvPr/>
          </p:nvSpPr>
          <p:spPr bwMode="auto">
            <a:xfrm>
              <a:off x="7324725" y="27463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8753" name="Line 23">
              <a:extLst>
                <a:ext uri="{FF2B5EF4-FFF2-40B4-BE49-F238E27FC236}">
                  <a16:creationId xmlns:a16="http://schemas.microsoft.com/office/drawing/2014/main" id="{3625B1A5-C24A-F544-AF17-5523CC09C00E}"/>
                </a:ext>
              </a:extLst>
            </p:cNvPr>
            <p:cNvSpPr>
              <a:spLocks noChangeShapeType="1"/>
            </p:cNvSpPr>
            <p:nvPr/>
          </p:nvSpPr>
          <p:spPr bwMode="auto">
            <a:xfrm flipH="1">
              <a:off x="7337425" y="328771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54" name="Line 24">
              <a:extLst>
                <a:ext uri="{FF2B5EF4-FFF2-40B4-BE49-F238E27FC236}">
                  <a16:creationId xmlns:a16="http://schemas.microsoft.com/office/drawing/2014/main" id="{3D1A7C3A-B38E-5543-8B15-6CD31DC75A72}"/>
                </a:ext>
              </a:extLst>
            </p:cNvPr>
            <p:cNvSpPr>
              <a:spLocks noChangeShapeType="1"/>
            </p:cNvSpPr>
            <p:nvPr/>
          </p:nvSpPr>
          <p:spPr bwMode="auto">
            <a:xfrm flipH="1">
              <a:off x="4424362" y="4181475"/>
              <a:ext cx="2095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55" name="Line 25">
              <a:extLst>
                <a:ext uri="{FF2B5EF4-FFF2-40B4-BE49-F238E27FC236}">
                  <a16:creationId xmlns:a16="http://schemas.microsoft.com/office/drawing/2014/main" id="{CC6C9541-3A4C-214F-993A-588BCC6ABC1B}"/>
                </a:ext>
              </a:extLst>
            </p:cNvPr>
            <p:cNvSpPr>
              <a:spLocks noChangeShapeType="1"/>
            </p:cNvSpPr>
            <p:nvPr/>
          </p:nvSpPr>
          <p:spPr bwMode="auto">
            <a:xfrm>
              <a:off x="3814762" y="4181475"/>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56" name="Freeform 26">
              <a:extLst>
                <a:ext uri="{FF2B5EF4-FFF2-40B4-BE49-F238E27FC236}">
                  <a16:creationId xmlns:a16="http://schemas.microsoft.com/office/drawing/2014/main" id="{F0AD66F6-EB8E-7047-9610-1413692D668A}"/>
                </a:ext>
              </a:extLst>
            </p:cNvPr>
            <p:cNvSpPr>
              <a:spLocks/>
            </p:cNvSpPr>
            <p:nvPr/>
          </p:nvSpPr>
          <p:spPr bwMode="auto">
            <a:xfrm>
              <a:off x="4081462" y="4049713"/>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58757" name="Freeform 28">
              <a:extLst>
                <a:ext uri="{FF2B5EF4-FFF2-40B4-BE49-F238E27FC236}">
                  <a16:creationId xmlns:a16="http://schemas.microsoft.com/office/drawing/2014/main" id="{32B9498D-5432-4745-AD86-2CF4E47DA73A}"/>
                </a:ext>
              </a:extLst>
            </p:cNvPr>
            <p:cNvSpPr>
              <a:spLocks/>
            </p:cNvSpPr>
            <p:nvPr/>
          </p:nvSpPr>
          <p:spPr bwMode="auto">
            <a:xfrm>
              <a:off x="4371975" y="4138613"/>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sp>
          <p:nvSpPr>
            <p:cNvPr id="158758" name="Rectangle 29">
              <a:extLst>
                <a:ext uri="{FF2B5EF4-FFF2-40B4-BE49-F238E27FC236}">
                  <a16:creationId xmlns:a16="http://schemas.microsoft.com/office/drawing/2014/main" id="{5CAF85C7-D089-424A-9FE1-0A89064A9575}"/>
                </a:ext>
              </a:extLst>
            </p:cNvPr>
            <p:cNvSpPr>
              <a:spLocks noChangeArrowheads="1"/>
            </p:cNvSpPr>
            <p:nvPr/>
          </p:nvSpPr>
          <p:spPr bwMode="auto">
            <a:xfrm>
              <a:off x="5699125" y="2563813"/>
              <a:ext cx="68580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8759" name="Rectangle 30">
              <a:extLst>
                <a:ext uri="{FF2B5EF4-FFF2-40B4-BE49-F238E27FC236}">
                  <a16:creationId xmlns:a16="http://schemas.microsoft.com/office/drawing/2014/main" id="{AA7C30E8-9494-854C-935E-39B5DA25E498}"/>
                </a:ext>
              </a:extLst>
            </p:cNvPr>
            <p:cNvSpPr>
              <a:spLocks noChangeArrowheads="1"/>
            </p:cNvSpPr>
            <p:nvPr/>
          </p:nvSpPr>
          <p:spPr bwMode="auto">
            <a:xfrm>
              <a:off x="7324725" y="32893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8760" name="Rectangle 31">
              <a:extLst>
                <a:ext uri="{FF2B5EF4-FFF2-40B4-BE49-F238E27FC236}">
                  <a16:creationId xmlns:a16="http://schemas.microsoft.com/office/drawing/2014/main" id="{EEA19745-15E1-1E4E-B07C-22D68B85DB5F}"/>
                </a:ext>
              </a:extLst>
            </p:cNvPr>
            <p:cNvSpPr>
              <a:spLocks noChangeArrowheads="1"/>
            </p:cNvSpPr>
            <p:nvPr/>
          </p:nvSpPr>
          <p:spPr bwMode="auto">
            <a:xfrm>
              <a:off x="5775325"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58761" name="Rectangle 32">
              <a:extLst>
                <a:ext uri="{FF2B5EF4-FFF2-40B4-BE49-F238E27FC236}">
                  <a16:creationId xmlns:a16="http://schemas.microsoft.com/office/drawing/2014/main" id="{B1FAD7DD-7078-C54C-8BD2-50B264899278}"/>
                </a:ext>
              </a:extLst>
            </p:cNvPr>
            <p:cNvSpPr>
              <a:spLocks noChangeArrowheads="1"/>
            </p:cNvSpPr>
            <p:nvPr/>
          </p:nvSpPr>
          <p:spPr bwMode="auto">
            <a:xfrm>
              <a:off x="6170612"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8762" name="Line 33">
              <a:extLst>
                <a:ext uri="{FF2B5EF4-FFF2-40B4-BE49-F238E27FC236}">
                  <a16:creationId xmlns:a16="http://schemas.microsoft.com/office/drawing/2014/main" id="{FDB78093-6969-044D-97F5-7A73D532C2F7}"/>
                </a:ext>
              </a:extLst>
            </p:cNvPr>
            <p:cNvSpPr>
              <a:spLocks noChangeShapeType="1"/>
            </p:cNvSpPr>
            <p:nvPr/>
          </p:nvSpPr>
          <p:spPr bwMode="auto">
            <a:xfrm flipH="1">
              <a:off x="6194425" y="3268663"/>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763" name="Rectangle 38">
              <a:extLst>
                <a:ext uri="{FF2B5EF4-FFF2-40B4-BE49-F238E27FC236}">
                  <a16:creationId xmlns:a16="http://schemas.microsoft.com/office/drawing/2014/main" id="{1412DB3C-15A9-D444-8E0D-120F1899BCE9}"/>
                </a:ext>
              </a:extLst>
            </p:cNvPr>
            <p:cNvSpPr>
              <a:spLocks noChangeArrowheads="1"/>
            </p:cNvSpPr>
            <p:nvPr/>
          </p:nvSpPr>
          <p:spPr bwMode="auto">
            <a:xfrm>
              <a:off x="6172200"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8764" name="Rectangle 39">
              <a:extLst>
                <a:ext uri="{FF2B5EF4-FFF2-40B4-BE49-F238E27FC236}">
                  <a16:creationId xmlns:a16="http://schemas.microsoft.com/office/drawing/2014/main" id="{372EE189-5318-5046-9E79-0B29F5ABEF0A}"/>
                </a:ext>
              </a:extLst>
            </p:cNvPr>
            <p:cNvSpPr>
              <a:spLocks noChangeArrowheads="1"/>
            </p:cNvSpPr>
            <p:nvPr/>
          </p:nvSpPr>
          <p:spPr bwMode="auto">
            <a:xfrm>
              <a:off x="4122737"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8765" name="Rectangle 40">
              <a:extLst>
                <a:ext uri="{FF2B5EF4-FFF2-40B4-BE49-F238E27FC236}">
                  <a16:creationId xmlns:a16="http://schemas.microsoft.com/office/drawing/2014/main" id="{C5282352-2DE4-914E-B593-82F5827C8538}"/>
                </a:ext>
              </a:extLst>
            </p:cNvPr>
            <p:cNvSpPr>
              <a:spLocks noChangeArrowheads="1"/>
            </p:cNvSpPr>
            <p:nvPr/>
          </p:nvSpPr>
          <p:spPr bwMode="auto">
            <a:xfrm>
              <a:off x="4252912" y="2665413"/>
              <a:ext cx="1442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58766" name="Rectangle 41">
              <a:extLst>
                <a:ext uri="{FF2B5EF4-FFF2-40B4-BE49-F238E27FC236}">
                  <a16:creationId xmlns:a16="http://schemas.microsoft.com/office/drawing/2014/main" id="{7D109647-9D89-294E-A4F3-6CE26C821993}"/>
                </a:ext>
              </a:extLst>
            </p:cNvPr>
            <p:cNvSpPr>
              <a:spLocks noChangeArrowheads="1"/>
            </p:cNvSpPr>
            <p:nvPr/>
          </p:nvSpPr>
          <p:spPr bwMode="auto">
            <a:xfrm>
              <a:off x="6565900"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8767" name="Rectangle 42">
              <a:extLst>
                <a:ext uri="{FF2B5EF4-FFF2-40B4-BE49-F238E27FC236}">
                  <a16:creationId xmlns:a16="http://schemas.microsoft.com/office/drawing/2014/main" id="{93B3D3C8-21B1-6B42-9789-6F52C7FFC025}"/>
                </a:ext>
              </a:extLst>
            </p:cNvPr>
            <p:cNvSpPr>
              <a:spLocks noChangeArrowheads="1"/>
            </p:cNvSpPr>
            <p:nvPr/>
          </p:nvSpPr>
          <p:spPr bwMode="auto">
            <a:xfrm>
              <a:off x="6696075" y="2665413"/>
              <a:ext cx="8976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58768" name="Rectangle 66">
              <a:extLst>
                <a:ext uri="{FF2B5EF4-FFF2-40B4-BE49-F238E27FC236}">
                  <a16:creationId xmlns:a16="http://schemas.microsoft.com/office/drawing/2014/main" id="{9EDCAC78-F579-1740-9A94-18BADC4A082F}"/>
                </a:ext>
              </a:extLst>
            </p:cNvPr>
            <p:cNvSpPr>
              <a:spLocks noChangeArrowheads="1"/>
            </p:cNvSpPr>
            <p:nvPr/>
          </p:nvSpPr>
          <p:spPr bwMode="auto">
            <a:xfrm>
              <a:off x="5775325"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58769" name="Rectangle 67">
              <a:extLst>
                <a:ext uri="{FF2B5EF4-FFF2-40B4-BE49-F238E27FC236}">
                  <a16:creationId xmlns:a16="http://schemas.microsoft.com/office/drawing/2014/main" id="{A988BBC3-32C9-1547-9C5A-EBEB5E29F9E4}"/>
                </a:ext>
              </a:extLst>
            </p:cNvPr>
            <p:cNvSpPr>
              <a:spLocks noChangeArrowheads="1"/>
            </p:cNvSpPr>
            <p:nvPr/>
          </p:nvSpPr>
          <p:spPr bwMode="auto">
            <a:xfrm>
              <a:off x="3346450"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58770" name="Oval 68">
              <a:extLst>
                <a:ext uri="{FF2B5EF4-FFF2-40B4-BE49-F238E27FC236}">
                  <a16:creationId xmlns:a16="http://schemas.microsoft.com/office/drawing/2014/main" id="{D30A5F79-2953-0646-8625-D97B6A67DCBC}"/>
                </a:ext>
              </a:extLst>
            </p:cNvPr>
            <p:cNvSpPr>
              <a:spLocks noChangeArrowheads="1"/>
            </p:cNvSpPr>
            <p:nvPr/>
          </p:nvSpPr>
          <p:spPr bwMode="auto">
            <a:xfrm>
              <a:off x="2978150" y="333057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
        <p:nvSpPr>
          <p:cNvPr id="158722" name="TextBox 125">
            <a:extLst>
              <a:ext uri="{FF2B5EF4-FFF2-40B4-BE49-F238E27FC236}">
                <a16:creationId xmlns:a16="http://schemas.microsoft.com/office/drawing/2014/main" id="{05B33377-96EC-F446-8428-43A6A7DE3B92}"/>
              </a:ext>
            </a:extLst>
          </p:cNvPr>
          <p:cNvSpPr txBox="1">
            <a:spLocks noChangeArrowheads="1"/>
          </p:cNvSpPr>
          <p:nvPr/>
        </p:nvSpPr>
        <p:spPr bwMode="auto">
          <a:xfrm>
            <a:off x="7366001" y="6477001"/>
            <a:ext cx="26781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5.9a,b from the textbook ]</a:t>
            </a:r>
          </a:p>
        </p:txBody>
      </p:sp>
      <p:sp>
        <p:nvSpPr>
          <p:cNvPr id="158723" name="Title 1">
            <a:extLst>
              <a:ext uri="{FF2B5EF4-FFF2-40B4-BE49-F238E27FC236}">
                <a16:creationId xmlns:a16="http://schemas.microsoft.com/office/drawing/2014/main" id="{5AF040C4-A6D3-DA40-9AD9-46F88E9F5904}"/>
              </a:ext>
            </a:extLst>
          </p:cNvPr>
          <p:cNvSpPr txBox="1">
            <a:spLocks/>
          </p:cNvSpPr>
          <p:nvPr/>
        </p:nvSpPr>
        <p:spPr bwMode="auto">
          <a:xfrm>
            <a:off x="914400" y="1524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t>Timing Diagram for the Master-Slave D Flip-Flop</a:t>
            </a:r>
          </a:p>
        </p:txBody>
      </p:sp>
      <p:sp>
        <p:nvSpPr>
          <p:cNvPr id="158724" name="Freeform 34">
            <a:extLst>
              <a:ext uri="{FF2B5EF4-FFF2-40B4-BE49-F238E27FC236}">
                <a16:creationId xmlns:a16="http://schemas.microsoft.com/office/drawing/2014/main" id="{EA38A0F5-1C17-A744-BD56-BC5E2201048E}"/>
              </a:ext>
            </a:extLst>
          </p:cNvPr>
          <p:cNvSpPr>
            <a:spLocks/>
          </p:cNvSpPr>
          <p:nvPr/>
        </p:nvSpPr>
        <p:spPr bwMode="auto">
          <a:xfrm>
            <a:off x="3240088" y="4102100"/>
            <a:ext cx="5675312" cy="266700"/>
          </a:xfrm>
          <a:custGeom>
            <a:avLst/>
            <a:gdLst>
              <a:gd name="T0" fmla="*/ 2147483646 w 7150"/>
              <a:gd name="T1" fmla="*/ 2147483646 h 336"/>
              <a:gd name="T2" fmla="*/ 2147483646 w 7150"/>
              <a:gd name="T3" fmla="*/ 2147483646 h 336"/>
              <a:gd name="T4" fmla="*/ 2147483646 w 7150"/>
              <a:gd name="T5" fmla="*/ 0 h 336"/>
              <a:gd name="T6" fmla="*/ 2147483646 w 7150"/>
              <a:gd name="T7" fmla="*/ 0 h 336"/>
              <a:gd name="T8" fmla="*/ 2147483646 w 7150"/>
              <a:gd name="T9" fmla="*/ 2147483646 h 336"/>
              <a:gd name="T10" fmla="*/ 2147483646 w 7150"/>
              <a:gd name="T11" fmla="*/ 2147483646 h 336"/>
              <a:gd name="T12" fmla="*/ 2147483646 w 7150"/>
              <a:gd name="T13" fmla="*/ 0 h 336"/>
              <a:gd name="T14" fmla="*/ 2147483646 w 7150"/>
              <a:gd name="T15" fmla="*/ 0 h 336"/>
              <a:gd name="T16" fmla="*/ 2147483646 w 7150"/>
              <a:gd name="T17" fmla="*/ 2147483646 h 336"/>
              <a:gd name="T18" fmla="*/ 2147483646 w 7150"/>
              <a:gd name="T19" fmla="*/ 2147483646 h 336"/>
              <a:gd name="T20" fmla="*/ 2147483646 w 7150"/>
              <a:gd name="T21" fmla="*/ 0 h 336"/>
              <a:gd name="T22" fmla="*/ 2147483646 w 7150"/>
              <a:gd name="T23" fmla="*/ 0 h 336"/>
              <a:gd name="T24" fmla="*/ 2147483646 w 7150"/>
              <a:gd name="T25" fmla="*/ 2147483646 h 336"/>
              <a:gd name="T26" fmla="*/ 0 w 7150"/>
              <a:gd name="T27" fmla="*/ 2147483646 h 3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150"/>
              <a:gd name="T43" fmla="*/ 0 h 336"/>
              <a:gd name="T44" fmla="*/ 7150 w 7150"/>
              <a:gd name="T45" fmla="*/ 336 h 3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150" h="336">
                <a:moveTo>
                  <a:pt x="7150" y="336"/>
                </a:moveTo>
                <a:lnTo>
                  <a:pt x="6118" y="336"/>
                </a:lnTo>
                <a:lnTo>
                  <a:pt x="6118" y="0"/>
                </a:lnTo>
                <a:lnTo>
                  <a:pt x="5111" y="0"/>
                </a:lnTo>
                <a:lnTo>
                  <a:pt x="5111" y="336"/>
                </a:lnTo>
                <a:lnTo>
                  <a:pt x="4079" y="336"/>
                </a:lnTo>
                <a:lnTo>
                  <a:pt x="4079" y="0"/>
                </a:lnTo>
                <a:lnTo>
                  <a:pt x="3071" y="0"/>
                </a:lnTo>
                <a:lnTo>
                  <a:pt x="3071" y="336"/>
                </a:lnTo>
                <a:lnTo>
                  <a:pt x="2040" y="336"/>
                </a:lnTo>
                <a:lnTo>
                  <a:pt x="2040" y="0"/>
                </a:lnTo>
                <a:lnTo>
                  <a:pt x="1032" y="0"/>
                </a:lnTo>
                <a:lnTo>
                  <a:pt x="1032"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25" name="Freeform 35">
            <a:extLst>
              <a:ext uri="{FF2B5EF4-FFF2-40B4-BE49-F238E27FC236}">
                <a16:creationId xmlns:a16="http://schemas.microsoft.com/office/drawing/2014/main" id="{7E3F9459-436E-604C-A13D-610C859CEE2D}"/>
              </a:ext>
            </a:extLst>
          </p:cNvPr>
          <p:cNvSpPr>
            <a:spLocks/>
          </p:cNvSpPr>
          <p:nvPr/>
        </p:nvSpPr>
        <p:spPr bwMode="auto">
          <a:xfrm>
            <a:off x="3240088" y="4635500"/>
            <a:ext cx="5675312" cy="266700"/>
          </a:xfrm>
          <a:custGeom>
            <a:avLst/>
            <a:gdLst>
              <a:gd name="T0" fmla="*/ 2147483646 w 7150"/>
              <a:gd name="T1" fmla="*/ 0 h 336"/>
              <a:gd name="T2" fmla="*/ 2147483646 w 7150"/>
              <a:gd name="T3" fmla="*/ 0 h 336"/>
              <a:gd name="T4" fmla="*/ 2147483646 w 7150"/>
              <a:gd name="T5" fmla="*/ 2147483646 h 336"/>
              <a:gd name="T6" fmla="*/ 2147483646 w 7150"/>
              <a:gd name="T7" fmla="*/ 2147483646 h 336"/>
              <a:gd name="T8" fmla="*/ 2147483646 w 7150"/>
              <a:gd name="T9" fmla="*/ 0 h 336"/>
              <a:gd name="T10" fmla="*/ 2147483646 w 7150"/>
              <a:gd name="T11" fmla="*/ 0 h 336"/>
              <a:gd name="T12" fmla="*/ 2147483646 w 7150"/>
              <a:gd name="T13" fmla="*/ 2147483646 h 336"/>
              <a:gd name="T14" fmla="*/ 0 w 7150"/>
              <a:gd name="T15" fmla="*/ 2147483646 h 336"/>
              <a:gd name="T16" fmla="*/ 0 60000 65536"/>
              <a:gd name="T17" fmla="*/ 0 60000 65536"/>
              <a:gd name="T18" fmla="*/ 0 60000 65536"/>
              <a:gd name="T19" fmla="*/ 0 60000 65536"/>
              <a:gd name="T20" fmla="*/ 0 60000 65536"/>
              <a:gd name="T21" fmla="*/ 0 60000 65536"/>
              <a:gd name="T22" fmla="*/ 0 60000 65536"/>
              <a:gd name="T23" fmla="*/ 0 60000 65536"/>
              <a:gd name="T24" fmla="*/ 0 w 7150"/>
              <a:gd name="T25" fmla="*/ 0 h 336"/>
              <a:gd name="T26" fmla="*/ 7150 w 7150"/>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50" h="336">
                <a:moveTo>
                  <a:pt x="7150" y="0"/>
                </a:moveTo>
                <a:lnTo>
                  <a:pt x="4583" y="0"/>
                </a:lnTo>
                <a:lnTo>
                  <a:pt x="4583" y="336"/>
                </a:lnTo>
                <a:lnTo>
                  <a:pt x="2376" y="336"/>
                </a:lnTo>
                <a:lnTo>
                  <a:pt x="2376" y="0"/>
                </a:lnTo>
                <a:lnTo>
                  <a:pt x="1368" y="0"/>
                </a:lnTo>
                <a:lnTo>
                  <a:pt x="1368"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26" name="Freeform 36">
            <a:extLst>
              <a:ext uri="{FF2B5EF4-FFF2-40B4-BE49-F238E27FC236}">
                <a16:creationId xmlns:a16="http://schemas.microsoft.com/office/drawing/2014/main" id="{97C42577-A145-2C4B-A37A-66B7DF52E64C}"/>
              </a:ext>
            </a:extLst>
          </p:cNvPr>
          <p:cNvSpPr>
            <a:spLocks/>
          </p:cNvSpPr>
          <p:nvPr/>
        </p:nvSpPr>
        <p:spPr bwMode="auto">
          <a:xfrm>
            <a:off x="3240088" y="5168900"/>
            <a:ext cx="5675312" cy="266700"/>
          </a:xfrm>
          <a:custGeom>
            <a:avLst/>
            <a:gdLst>
              <a:gd name="T0" fmla="*/ 2147483646 w 7150"/>
              <a:gd name="T1" fmla="*/ 0 h 336"/>
              <a:gd name="T2" fmla="*/ 2147483646 w 7150"/>
              <a:gd name="T3" fmla="*/ 0 h 336"/>
              <a:gd name="T4" fmla="*/ 2147483646 w 7150"/>
              <a:gd name="T5" fmla="*/ 2147483646 h 336"/>
              <a:gd name="T6" fmla="*/ 2147483646 w 7150"/>
              <a:gd name="T7" fmla="*/ 2147483646 h 336"/>
              <a:gd name="T8" fmla="*/ 2147483646 w 7150"/>
              <a:gd name="T9" fmla="*/ 0 h 336"/>
              <a:gd name="T10" fmla="*/ 2147483646 w 7150"/>
              <a:gd name="T11" fmla="*/ 0 h 336"/>
              <a:gd name="T12" fmla="*/ 2147483646 w 7150"/>
              <a:gd name="T13" fmla="*/ 2147483646 h 336"/>
              <a:gd name="T14" fmla="*/ 0 w 7150"/>
              <a:gd name="T15" fmla="*/ 2147483646 h 336"/>
              <a:gd name="T16" fmla="*/ 0 60000 65536"/>
              <a:gd name="T17" fmla="*/ 0 60000 65536"/>
              <a:gd name="T18" fmla="*/ 0 60000 65536"/>
              <a:gd name="T19" fmla="*/ 0 60000 65536"/>
              <a:gd name="T20" fmla="*/ 0 60000 65536"/>
              <a:gd name="T21" fmla="*/ 0 60000 65536"/>
              <a:gd name="T22" fmla="*/ 0 60000 65536"/>
              <a:gd name="T23" fmla="*/ 0 60000 65536"/>
              <a:gd name="T24" fmla="*/ 0 w 7150"/>
              <a:gd name="T25" fmla="*/ 0 h 336"/>
              <a:gd name="T26" fmla="*/ 7150 w 7150"/>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50" h="336">
                <a:moveTo>
                  <a:pt x="7150" y="0"/>
                </a:moveTo>
                <a:lnTo>
                  <a:pt x="5111" y="0"/>
                </a:lnTo>
                <a:lnTo>
                  <a:pt x="5111" y="336"/>
                </a:lnTo>
                <a:lnTo>
                  <a:pt x="3071" y="336"/>
                </a:lnTo>
                <a:lnTo>
                  <a:pt x="3071" y="0"/>
                </a:lnTo>
                <a:lnTo>
                  <a:pt x="1368" y="0"/>
                </a:lnTo>
                <a:lnTo>
                  <a:pt x="1368"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27" name="Freeform 37">
            <a:extLst>
              <a:ext uri="{FF2B5EF4-FFF2-40B4-BE49-F238E27FC236}">
                <a16:creationId xmlns:a16="http://schemas.microsoft.com/office/drawing/2014/main" id="{C65D0123-4A42-1C42-9C65-CA0EA72401E0}"/>
              </a:ext>
            </a:extLst>
          </p:cNvPr>
          <p:cNvSpPr>
            <a:spLocks/>
          </p:cNvSpPr>
          <p:nvPr/>
        </p:nvSpPr>
        <p:spPr bwMode="auto">
          <a:xfrm>
            <a:off x="3240088" y="5721350"/>
            <a:ext cx="5675312" cy="266700"/>
          </a:xfrm>
          <a:custGeom>
            <a:avLst/>
            <a:gdLst>
              <a:gd name="T0" fmla="*/ 2147483646 w 7150"/>
              <a:gd name="T1" fmla="*/ 0 h 335"/>
              <a:gd name="T2" fmla="*/ 2147483646 w 7150"/>
              <a:gd name="T3" fmla="*/ 0 h 335"/>
              <a:gd name="T4" fmla="*/ 2147483646 w 7150"/>
              <a:gd name="T5" fmla="*/ 2147483646 h 335"/>
              <a:gd name="T6" fmla="*/ 2147483646 w 7150"/>
              <a:gd name="T7" fmla="*/ 2147483646 h 335"/>
              <a:gd name="T8" fmla="*/ 2147483646 w 7150"/>
              <a:gd name="T9" fmla="*/ 0 h 335"/>
              <a:gd name="T10" fmla="*/ 2147483646 w 7150"/>
              <a:gd name="T11" fmla="*/ 0 h 335"/>
              <a:gd name="T12" fmla="*/ 2147483646 w 7150"/>
              <a:gd name="T13" fmla="*/ 2147483646 h 335"/>
              <a:gd name="T14" fmla="*/ 0 w 7150"/>
              <a:gd name="T15" fmla="*/ 2147483646 h 335"/>
              <a:gd name="T16" fmla="*/ 0 60000 65536"/>
              <a:gd name="T17" fmla="*/ 0 60000 65536"/>
              <a:gd name="T18" fmla="*/ 0 60000 65536"/>
              <a:gd name="T19" fmla="*/ 0 60000 65536"/>
              <a:gd name="T20" fmla="*/ 0 60000 65536"/>
              <a:gd name="T21" fmla="*/ 0 60000 65536"/>
              <a:gd name="T22" fmla="*/ 0 60000 65536"/>
              <a:gd name="T23" fmla="*/ 0 60000 65536"/>
              <a:gd name="T24" fmla="*/ 0 w 7150"/>
              <a:gd name="T25" fmla="*/ 0 h 335"/>
              <a:gd name="T26" fmla="*/ 7150 w 7150"/>
              <a:gd name="T27" fmla="*/ 335 h 3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50" h="335">
                <a:moveTo>
                  <a:pt x="7150" y="0"/>
                </a:moveTo>
                <a:lnTo>
                  <a:pt x="6118" y="0"/>
                </a:lnTo>
                <a:lnTo>
                  <a:pt x="6118" y="335"/>
                </a:lnTo>
                <a:lnTo>
                  <a:pt x="4079" y="335"/>
                </a:lnTo>
                <a:lnTo>
                  <a:pt x="4079" y="0"/>
                </a:lnTo>
                <a:lnTo>
                  <a:pt x="2040" y="0"/>
                </a:lnTo>
                <a:lnTo>
                  <a:pt x="2040" y="335"/>
                </a:lnTo>
                <a:lnTo>
                  <a:pt x="0" y="335"/>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728" name="Rectangle 43">
            <a:extLst>
              <a:ext uri="{FF2B5EF4-FFF2-40B4-BE49-F238E27FC236}">
                <a16:creationId xmlns:a16="http://schemas.microsoft.com/office/drawing/2014/main" id="{33C3EFC3-E78D-6A41-A98A-6413BDA184F7}"/>
              </a:ext>
            </a:extLst>
          </p:cNvPr>
          <p:cNvSpPr>
            <a:spLocks noChangeArrowheads="1"/>
          </p:cNvSpPr>
          <p:nvPr/>
        </p:nvSpPr>
        <p:spPr bwMode="auto">
          <a:xfrm>
            <a:off x="2905125" y="4724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58729" name="Rectangle 44">
            <a:extLst>
              <a:ext uri="{FF2B5EF4-FFF2-40B4-BE49-F238E27FC236}">
                <a16:creationId xmlns:a16="http://schemas.microsoft.com/office/drawing/2014/main" id="{B3703CC5-328F-A944-94C0-EE06B6E0F7EE}"/>
              </a:ext>
            </a:extLst>
          </p:cNvPr>
          <p:cNvSpPr>
            <a:spLocks noChangeArrowheads="1"/>
          </p:cNvSpPr>
          <p:nvPr/>
        </p:nvSpPr>
        <p:spPr bwMode="auto">
          <a:xfrm>
            <a:off x="2628901" y="4133850"/>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58730" name="Rectangle 45">
            <a:extLst>
              <a:ext uri="{FF2B5EF4-FFF2-40B4-BE49-F238E27FC236}">
                <a16:creationId xmlns:a16="http://schemas.microsoft.com/office/drawing/2014/main" id="{7117D7EE-AB6B-1D4B-8BE8-4FFED33A6EBA}"/>
              </a:ext>
            </a:extLst>
          </p:cNvPr>
          <p:cNvSpPr>
            <a:spLocks noChangeArrowheads="1"/>
          </p:cNvSpPr>
          <p:nvPr/>
        </p:nvSpPr>
        <p:spPr bwMode="auto">
          <a:xfrm>
            <a:off x="2852738" y="51895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8731" name="Rectangle 46">
            <a:extLst>
              <a:ext uri="{FF2B5EF4-FFF2-40B4-BE49-F238E27FC236}">
                <a16:creationId xmlns:a16="http://schemas.microsoft.com/office/drawing/2014/main" id="{DAEA9EE4-7143-4C48-8C6A-05E0E8A313ED}"/>
              </a:ext>
            </a:extLst>
          </p:cNvPr>
          <p:cNvSpPr>
            <a:spLocks noChangeArrowheads="1"/>
          </p:cNvSpPr>
          <p:nvPr/>
        </p:nvSpPr>
        <p:spPr bwMode="auto">
          <a:xfrm>
            <a:off x="2982913" y="5276851"/>
            <a:ext cx="1442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58732" name="Rectangle 47">
            <a:extLst>
              <a:ext uri="{FF2B5EF4-FFF2-40B4-BE49-F238E27FC236}">
                <a16:creationId xmlns:a16="http://schemas.microsoft.com/office/drawing/2014/main" id="{698B5212-F225-7043-90C2-24803326E65E}"/>
              </a:ext>
            </a:extLst>
          </p:cNvPr>
          <p:cNvSpPr>
            <a:spLocks noChangeArrowheads="1"/>
          </p:cNvSpPr>
          <p:nvPr/>
        </p:nvSpPr>
        <p:spPr bwMode="auto">
          <a:xfrm>
            <a:off x="2513013" y="5740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8733" name="Rectangle 48">
            <a:extLst>
              <a:ext uri="{FF2B5EF4-FFF2-40B4-BE49-F238E27FC236}">
                <a16:creationId xmlns:a16="http://schemas.microsoft.com/office/drawing/2014/main" id="{80C5E02A-7A6D-074D-A147-055B9738122B}"/>
              </a:ext>
            </a:extLst>
          </p:cNvPr>
          <p:cNvSpPr>
            <a:spLocks noChangeArrowheads="1"/>
          </p:cNvSpPr>
          <p:nvPr/>
        </p:nvSpPr>
        <p:spPr bwMode="auto">
          <a:xfrm>
            <a:off x="2905125" y="57404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8734" name="Rectangle 49">
            <a:extLst>
              <a:ext uri="{FF2B5EF4-FFF2-40B4-BE49-F238E27FC236}">
                <a16:creationId xmlns:a16="http://schemas.microsoft.com/office/drawing/2014/main" id="{966981CF-1BFD-1140-A774-1F580BF990DE}"/>
              </a:ext>
            </a:extLst>
          </p:cNvPr>
          <p:cNvSpPr>
            <a:spLocks noChangeArrowheads="1"/>
          </p:cNvSpPr>
          <p:nvPr/>
        </p:nvSpPr>
        <p:spPr bwMode="auto">
          <a:xfrm>
            <a:off x="3035300" y="5829301"/>
            <a:ext cx="8976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58735" name="Rectangle 51">
            <a:extLst>
              <a:ext uri="{FF2B5EF4-FFF2-40B4-BE49-F238E27FC236}">
                <a16:creationId xmlns:a16="http://schemas.microsoft.com/office/drawing/2014/main" id="{B53B1CD5-8AA7-C442-A9CB-7DC63559B0E1}"/>
              </a:ext>
            </a:extLst>
          </p:cNvPr>
          <p:cNvSpPr>
            <a:spLocks noChangeArrowheads="1"/>
          </p:cNvSpPr>
          <p:nvPr/>
        </p:nvSpPr>
        <p:spPr bwMode="auto">
          <a:xfrm>
            <a:off x="2722563" y="5740400"/>
            <a:ext cx="14587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 </a:t>
            </a:r>
            <a:endParaRPr lang="en-US" altLang="en-US" b="0">
              <a:latin typeface="Times" pitchFamily="2" charset="0"/>
            </a:endParaRPr>
          </a:p>
        </p:txBody>
      </p:sp>
    </p:spTree>
  </p:cSld>
  <p:clrMapOvr>
    <a:masterClrMapping/>
  </p:clrMapOvr>
  <p:transition/>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9745" name="Group 12">
            <a:extLst>
              <a:ext uri="{FF2B5EF4-FFF2-40B4-BE49-F238E27FC236}">
                <a16:creationId xmlns:a16="http://schemas.microsoft.com/office/drawing/2014/main" id="{89260968-CF6A-8F47-B1AA-E6C1AB1CA148}"/>
              </a:ext>
            </a:extLst>
          </p:cNvPr>
          <p:cNvGrpSpPr>
            <a:grpSpLocks/>
          </p:cNvGrpSpPr>
          <p:nvPr/>
        </p:nvGrpSpPr>
        <p:grpSpPr bwMode="auto">
          <a:xfrm>
            <a:off x="4762500" y="3200401"/>
            <a:ext cx="1485900" cy="1063625"/>
            <a:chOff x="3848100" y="3200400"/>
            <a:chExt cx="1485900" cy="1063625"/>
          </a:xfrm>
        </p:grpSpPr>
        <p:sp>
          <p:nvSpPr>
            <p:cNvPr id="159748" name="Rectangle 50">
              <a:extLst>
                <a:ext uri="{FF2B5EF4-FFF2-40B4-BE49-F238E27FC236}">
                  <a16:creationId xmlns:a16="http://schemas.microsoft.com/office/drawing/2014/main" id="{8B316D0E-EC48-F642-A29E-D6B4A586DB41}"/>
                </a:ext>
              </a:extLst>
            </p:cNvPr>
            <p:cNvSpPr>
              <a:spLocks noChangeArrowheads="1"/>
            </p:cNvSpPr>
            <p:nvPr/>
          </p:nvSpPr>
          <p:spPr bwMode="auto">
            <a:xfrm>
              <a:off x="4248150" y="3200400"/>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59749" name="Rectangle 52">
              <a:extLst>
                <a:ext uri="{FF2B5EF4-FFF2-40B4-BE49-F238E27FC236}">
                  <a16:creationId xmlns:a16="http://schemas.microsoft.com/office/drawing/2014/main" id="{3C6E565B-21FD-4648-9034-2F0B24392EEC}"/>
                </a:ext>
              </a:extLst>
            </p:cNvPr>
            <p:cNvSpPr>
              <a:spLocks noChangeArrowheads="1"/>
            </p:cNvSpPr>
            <p:nvPr/>
          </p:nvSpPr>
          <p:spPr bwMode="auto">
            <a:xfrm>
              <a:off x="4316413" y="33734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59750" name="Rectangle 53">
              <a:extLst>
                <a:ext uri="{FF2B5EF4-FFF2-40B4-BE49-F238E27FC236}">
                  <a16:creationId xmlns:a16="http://schemas.microsoft.com/office/drawing/2014/main" id="{75BF6F3F-E540-1B46-8F23-E8EB4F1FF133}"/>
                </a:ext>
              </a:extLst>
            </p:cNvPr>
            <p:cNvSpPr>
              <a:spLocks noChangeArrowheads="1"/>
            </p:cNvSpPr>
            <p:nvPr/>
          </p:nvSpPr>
          <p:spPr bwMode="auto">
            <a:xfrm>
              <a:off x="4711700" y="336708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59751" name="Line 54">
              <a:extLst>
                <a:ext uri="{FF2B5EF4-FFF2-40B4-BE49-F238E27FC236}">
                  <a16:creationId xmlns:a16="http://schemas.microsoft.com/office/drawing/2014/main" id="{450D31EE-0789-7745-8493-3673B49AC98B}"/>
                </a:ext>
              </a:extLst>
            </p:cNvPr>
            <p:cNvSpPr>
              <a:spLocks noChangeShapeType="1"/>
            </p:cNvSpPr>
            <p:nvPr/>
          </p:nvSpPr>
          <p:spPr bwMode="auto">
            <a:xfrm flipH="1">
              <a:off x="4724400" y="3902075"/>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752" name="Freeform 55">
              <a:extLst>
                <a:ext uri="{FF2B5EF4-FFF2-40B4-BE49-F238E27FC236}">
                  <a16:creationId xmlns:a16="http://schemas.microsoft.com/office/drawing/2014/main" id="{821E4F2D-4260-134A-8802-BC2BC55D760D}"/>
                </a:ext>
              </a:extLst>
            </p:cNvPr>
            <p:cNvSpPr>
              <a:spLocks/>
            </p:cNvSpPr>
            <p:nvPr/>
          </p:nvSpPr>
          <p:spPr bwMode="auto">
            <a:xfrm>
              <a:off x="4248150" y="3940175"/>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753" name="Freeform 57">
              <a:extLst>
                <a:ext uri="{FF2B5EF4-FFF2-40B4-BE49-F238E27FC236}">
                  <a16:creationId xmlns:a16="http://schemas.microsoft.com/office/drawing/2014/main" id="{06F75759-1EE9-CA41-A8A6-43EC8EC89756}"/>
                </a:ext>
              </a:extLst>
            </p:cNvPr>
            <p:cNvSpPr>
              <a:spLocks/>
            </p:cNvSpPr>
            <p:nvPr/>
          </p:nvSpPr>
          <p:spPr bwMode="auto">
            <a:xfrm>
              <a:off x="4151313" y="3957638"/>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2"/>
                  </a:lnTo>
                  <a:lnTo>
                    <a:pt x="41" y="2"/>
                  </a:lnTo>
                  <a:lnTo>
                    <a:pt x="39" y="3"/>
                  </a:lnTo>
                  <a:lnTo>
                    <a:pt x="36" y="4"/>
                  </a:lnTo>
                  <a:lnTo>
                    <a:pt x="34" y="4"/>
                  </a:lnTo>
                  <a:lnTo>
                    <a:pt x="31" y="5"/>
                  </a:lnTo>
                  <a:lnTo>
                    <a:pt x="29" y="6"/>
                  </a:lnTo>
                  <a:lnTo>
                    <a:pt x="27" y="8"/>
                  </a:lnTo>
                  <a:lnTo>
                    <a:pt x="24" y="10"/>
                  </a:lnTo>
                  <a:lnTo>
                    <a:pt x="22" y="11"/>
                  </a:lnTo>
                  <a:lnTo>
                    <a:pt x="19" y="12"/>
                  </a:lnTo>
                  <a:lnTo>
                    <a:pt x="18" y="15"/>
                  </a:lnTo>
                  <a:lnTo>
                    <a:pt x="16" y="16"/>
                  </a:lnTo>
                  <a:lnTo>
                    <a:pt x="15" y="18"/>
                  </a:lnTo>
                  <a:lnTo>
                    <a:pt x="12" y="20"/>
                  </a:lnTo>
                  <a:lnTo>
                    <a:pt x="11" y="22"/>
                  </a:lnTo>
                  <a:lnTo>
                    <a:pt x="10" y="24"/>
                  </a:lnTo>
                  <a:lnTo>
                    <a:pt x="7" y="27"/>
                  </a:lnTo>
                  <a:lnTo>
                    <a:pt x="6" y="29"/>
                  </a:lnTo>
                  <a:lnTo>
                    <a:pt x="5" y="32"/>
                  </a:lnTo>
                  <a:lnTo>
                    <a:pt x="4" y="34"/>
                  </a:lnTo>
                  <a:lnTo>
                    <a:pt x="4" y="36"/>
                  </a:lnTo>
                  <a:lnTo>
                    <a:pt x="3" y="39"/>
                  </a:lnTo>
                  <a:lnTo>
                    <a:pt x="1" y="41"/>
                  </a:lnTo>
                  <a:lnTo>
                    <a:pt x="1" y="44"/>
                  </a:lnTo>
                  <a:lnTo>
                    <a:pt x="0" y="46"/>
                  </a:lnTo>
                  <a:lnTo>
                    <a:pt x="0" y="50"/>
                  </a:lnTo>
                  <a:lnTo>
                    <a:pt x="0" y="52"/>
                  </a:lnTo>
                  <a:lnTo>
                    <a:pt x="0" y="54"/>
                  </a:lnTo>
                  <a:lnTo>
                    <a:pt x="0" y="58"/>
                  </a:lnTo>
                  <a:lnTo>
                    <a:pt x="0" y="60"/>
                  </a:lnTo>
                  <a:lnTo>
                    <a:pt x="0" y="63"/>
                  </a:lnTo>
                  <a:lnTo>
                    <a:pt x="1" y="65"/>
                  </a:lnTo>
                  <a:lnTo>
                    <a:pt x="1" y="69"/>
                  </a:lnTo>
                  <a:lnTo>
                    <a:pt x="3" y="71"/>
                  </a:lnTo>
                  <a:lnTo>
                    <a:pt x="4" y="74"/>
                  </a:lnTo>
                  <a:lnTo>
                    <a:pt x="4" y="76"/>
                  </a:lnTo>
                  <a:lnTo>
                    <a:pt x="5" y="78"/>
                  </a:lnTo>
                  <a:lnTo>
                    <a:pt x="6" y="81"/>
                  </a:lnTo>
                  <a:lnTo>
                    <a:pt x="7" y="83"/>
                  </a:lnTo>
                  <a:lnTo>
                    <a:pt x="10" y="86"/>
                  </a:lnTo>
                  <a:lnTo>
                    <a:pt x="11" y="87"/>
                  </a:lnTo>
                  <a:lnTo>
                    <a:pt x="12" y="89"/>
                  </a:lnTo>
                  <a:lnTo>
                    <a:pt x="15" y="92"/>
                  </a:lnTo>
                  <a:lnTo>
                    <a:pt x="16" y="93"/>
                  </a:lnTo>
                  <a:lnTo>
                    <a:pt x="18" y="95"/>
                  </a:lnTo>
                  <a:lnTo>
                    <a:pt x="19" y="96"/>
                  </a:lnTo>
                  <a:lnTo>
                    <a:pt x="22" y="99"/>
                  </a:lnTo>
                  <a:lnTo>
                    <a:pt x="24" y="100"/>
                  </a:lnTo>
                  <a:lnTo>
                    <a:pt x="27" y="101"/>
                  </a:lnTo>
                  <a:lnTo>
                    <a:pt x="29" y="102"/>
                  </a:lnTo>
                  <a:lnTo>
                    <a:pt x="31" y="103"/>
                  </a:lnTo>
                  <a:lnTo>
                    <a:pt x="34" y="105"/>
                  </a:lnTo>
                  <a:lnTo>
                    <a:pt x="36" y="106"/>
                  </a:lnTo>
                  <a:lnTo>
                    <a:pt x="39" y="107"/>
                  </a:lnTo>
                  <a:lnTo>
                    <a:pt x="41" y="107"/>
                  </a:lnTo>
                  <a:lnTo>
                    <a:pt x="43" y="108"/>
                  </a:lnTo>
                  <a:lnTo>
                    <a:pt x="46" y="108"/>
                  </a:lnTo>
                  <a:lnTo>
                    <a:pt x="49" y="108"/>
                  </a:lnTo>
                  <a:lnTo>
                    <a:pt x="52" y="109"/>
                  </a:lnTo>
                  <a:lnTo>
                    <a:pt x="54" y="109"/>
                  </a:lnTo>
                  <a:lnTo>
                    <a:pt x="58" y="109"/>
                  </a:lnTo>
                  <a:lnTo>
                    <a:pt x="60" y="108"/>
                  </a:lnTo>
                  <a:lnTo>
                    <a:pt x="63" y="108"/>
                  </a:lnTo>
                  <a:lnTo>
                    <a:pt x="65" y="108"/>
                  </a:lnTo>
                  <a:lnTo>
                    <a:pt x="69" y="107"/>
                  </a:lnTo>
                  <a:lnTo>
                    <a:pt x="71" y="107"/>
                  </a:lnTo>
                  <a:lnTo>
                    <a:pt x="73" y="106"/>
                  </a:lnTo>
                  <a:lnTo>
                    <a:pt x="76" y="105"/>
                  </a:lnTo>
                  <a:lnTo>
                    <a:pt x="78" y="103"/>
                  </a:lnTo>
                  <a:lnTo>
                    <a:pt x="81" y="102"/>
                  </a:lnTo>
                  <a:lnTo>
                    <a:pt x="83" y="101"/>
                  </a:lnTo>
                  <a:lnTo>
                    <a:pt x="85" y="100"/>
                  </a:lnTo>
                  <a:lnTo>
                    <a:pt x="87" y="99"/>
                  </a:lnTo>
                  <a:lnTo>
                    <a:pt x="89" y="96"/>
                  </a:lnTo>
                  <a:lnTo>
                    <a:pt x="91" y="95"/>
                  </a:lnTo>
                  <a:lnTo>
                    <a:pt x="93" y="93"/>
                  </a:lnTo>
                  <a:lnTo>
                    <a:pt x="95" y="92"/>
                  </a:lnTo>
                  <a:lnTo>
                    <a:pt x="96" y="89"/>
                  </a:lnTo>
                  <a:lnTo>
                    <a:pt x="99" y="87"/>
                  </a:lnTo>
                  <a:lnTo>
                    <a:pt x="100" y="86"/>
                  </a:lnTo>
                  <a:lnTo>
                    <a:pt x="101" y="83"/>
                  </a:lnTo>
                  <a:lnTo>
                    <a:pt x="102" y="81"/>
                  </a:lnTo>
                  <a:lnTo>
                    <a:pt x="103" y="78"/>
                  </a:lnTo>
                  <a:lnTo>
                    <a:pt x="105" y="76"/>
                  </a:lnTo>
                  <a:lnTo>
                    <a:pt x="106" y="74"/>
                  </a:lnTo>
                  <a:lnTo>
                    <a:pt x="107" y="71"/>
                  </a:lnTo>
                  <a:lnTo>
                    <a:pt x="107" y="69"/>
                  </a:lnTo>
                  <a:lnTo>
                    <a:pt x="108" y="65"/>
                  </a:lnTo>
                  <a:lnTo>
                    <a:pt x="108" y="63"/>
                  </a:lnTo>
                  <a:lnTo>
                    <a:pt x="108" y="60"/>
                  </a:lnTo>
                  <a:lnTo>
                    <a:pt x="109" y="58"/>
                  </a:lnTo>
                  <a:lnTo>
                    <a:pt x="109" y="54"/>
                  </a:lnTo>
                  <a:lnTo>
                    <a:pt x="109" y="52"/>
                  </a:lnTo>
                  <a:lnTo>
                    <a:pt x="108" y="50"/>
                  </a:lnTo>
                  <a:lnTo>
                    <a:pt x="108" y="46"/>
                  </a:lnTo>
                  <a:lnTo>
                    <a:pt x="108" y="44"/>
                  </a:lnTo>
                  <a:lnTo>
                    <a:pt x="107" y="41"/>
                  </a:lnTo>
                  <a:lnTo>
                    <a:pt x="107" y="39"/>
                  </a:lnTo>
                  <a:lnTo>
                    <a:pt x="106" y="36"/>
                  </a:lnTo>
                  <a:lnTo>
                    <a:pt x="105" y="34"/>
                  </a:lnTo>
                  <a:lnTo>
                    <a:pt x="103" y="32"/>
                  </a:lnTo>
                  <a:lnTo>
                    <a:pt x="102" y="29"/>
                  </a:lnTo>
                  <a:lnTo>
                    <a:pt x="101" y="27"/>
                  </a:lnTo>
                  <a:lnTo>
                    <a:pt x="100" y="24"/>
                  </a:lnTo>
                  <a:lnTo>
                    <a:pt x="99" y="22"/>
                  </a:lnTo>
                  <a:lnTo>
                    <a:pt x="96" y="20"/>
                  </a:lnTo>
                  <a:lnTo>
                    <a:pt x="95" y="18"/>
                  </a:lnTo>
                  <a:lnTo>
                    <a:pt x="93" y="16"/>
                  </a:lnTo>
                  <a:lnTo>
                    <a:pt x="91" y="15"/>
                  </a:lnTo>
                  <a:lnTo>
                    <a:pt x="89" y="12"/>
                  </a:lnTo>
                  <a:lnTo>
                    <a:pt x="87" y="11"/>
                  </a:lnTo>
                  <a:lnTo>
                    <a:pt x="85" y="10"/>
                  </a:lnTo>
                  <a:lnTo>
                    <a:pt x="83" y="8"/>
                  </a:lnTo>
                  <a:lnTo>
                    <a:pt x="81" y="6"/>
                  </a:lnTo>
                  <a:lnTo>
                    <a:pt x="78" y="5"/>
                  </a:lnTo>
                  <a:lnTo>
                    <a:pt x="76" y="4"/>
                  </a:lnTo>
                  <a:lnTo>
                    <a:pt x="73" y="4"/>
                  </a:lnTo>
                  <a:lnTo>
                    <a:pt x="71" y="3"/>
                  </a:lnTo>
                  <a:lnTo>
                    <a:pt x="69" y="2"/>
                  </a:lnTo>
                  <a:lnTo>
                    <a:pt x="65" y="2"/>
                  </a:lnTo>
                  <a:lnTo>
                    <a:pt x="63" y="0"/>
                  </a:lnTo>
                  <a:lnTo>
                    <a:pt x="60" y="0"/>
                  </a:lnTo>
                  <a:lnTo>
                    <a:pt x="58" y="0"/>
                  </a:lnTo>
                  <a:lnTo>
                    <a:pt x="54"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754" name="Line 58">
              <a:extLst>
                <a:ext uri="{FF2B5EF4-FFF2-40B4-BE49-F238E27FC236}">
                  <a16:creationId xmlns:a16="http://schemas.microsoft.com/office/drawing/2014/main" id="{EC74CCBB-B13A-604B-958F-F65717376781}"/>
                </a:ext>
              </a:extLst>
            </p:cNvPr>
            <p:cNvSpPr>
              <a:spLocks noChangeShapeType="1"/>
            </p:cNvSpPr>
            <p:nvPr/>
          </p:nvSpPr>
          <p:spPr bwMode="auto">
            <a:xfrm>
              <a:off x="3848100" y="3997325"/>
              <a:ext cx="3032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755" name="Line 59">
              <a:extLst>
                <a:ext uri="{FF2B5EF4-FFF2-40B4-BE49-F238E27FC236}">
                  <a16:creationId xmlns:a16="http://schemas.microsoft.com/office/drawing/2014/main" id="{64ADCB6A-6A5C-294F-935E-0DAFAE7BCE47}"/>
                </a:ext>
              </a:extLst>
            </p:cNvPr>
            <p:cNvSpPr>
              <a:spLocks noChangeShapeType="1"/>
            </p:cNvSpPr>
            <p:nvPr/>
          </p:nvSpPr>
          <p:spPr bwMode="auto">
            <a:xfrm>
              <a:off x="3848100" y="3467100"/>
              <a:ext cx="4000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756" name="Line 60">
              <a:extLst>
                <a:ext uri="{FF2B5EF4-FFF2-40B4-BE49-F238E27FC236}">
                  <a16:creationId xmlns:a16="http://schemas.microsoft.com/office/drawing/2014/main" id="{61256FCE-9B1B-974D-B94C-FC55866E53DA}"/>
                </a:ext>
              </a:extLst>
            </p:cNvPr>
            <p:cNvSpPr>
              <a:spLocks noChangeShapeType="1"/>
            </p:cNvSpPr>
            <p:nvPr/>
          </p:nvSpPr>
          <p:spPr bwMode="auto">
            <a:xfrm flipH="1">
              <a:off x="4914900" y="3467100"/>
              <a:ext cx="419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757" name="Line 61">
              <a:extLst>
                <a:ext uri="{FF2B5EF4-FFF2-40B4-BE49-F238E27FC236}">
                  <a16:creationId xmlns:a16="http://schemas.microsoft.com/office/drawing/2014/main" id="{BC0584F5-7AA2-3D49-8653-CAFAD8D80156}"/>
                </a:ext>
              </a:extLst>
            </p:cNvPr>
            <p:cNvSpPr>
              <a:spLocks noChangeShapeType="1"/>
            </p:cNvSpPr>
            <p:nvPr/>
          </p:nvSpPr>
          <p:spPr bwMode="auto">
            <a:xfrm flipH="1">
              <a:off x="4914900" y="3997325"/>
              <a:ext cx="4191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758" name="Rectangle 62">
              <a:extLst>
                <a:ext uri="{FF2B5EF4-FFF2-40B4-BE49-F238E27FC236}">
                  <a16:creationId xmlns:a16="http://schemas.microsoft.com/office/drawing/2014/main" id="{DBE28396-8BA9-9C41-8253-F988BC705622}"/>
                </a:ext>
              </a:extLst>
            </p:cNvPr>
            <p:cNvSpPr>
              <a:spLocks noChangeArrowheads="1"/>
            </p:cNvSpPr>
            <p:nvPr/>
          </p:nvSpPr>
          <p:spPr bwMode="auto">
            <a:xfrm>
              <a:off x="4713288" y="39116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sp>
        <p:nvSpPr>
          <p:cNvPr id="159746" name="TextBox 125">
            <a:extLst>
              <a:ext uri="{FF2B5EF4-FFF2-40B4-BE49-F238E27FC236}">
                <a16:creationId xmlns:a16="http://schemas.microsoft.com/office/drawing/2014/main" id="{211695E7-C12C-6E4D-8EEE-5F0A876EAB9A}"/>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5.9c from the textbook ]</a:t>
            </a:r>
          </a:p>
        </p:txBody>
      </p:sp>
      <p:sp>
        <p:nvSpPr>
          <p:cNvPr id="159747" name="Title 1">
            <a:extLst>
              <a:ext uri="{FF2B5EF4-FFF2-40B4-BE49-F238E27FC236}">
                <a16:creationId xmlns:a16="http://schemas.microsoft.com/office/drawing/2014/main" id="{603FBE2E-8A2E-C044-9D41-6B59AC75EBF3}"/>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t>Graphical Symbol for the Master-Slave D Flip-Flop</a:t>
            </a:r>
          </a:p>
        </p:txBody>
      </p:sp>
    </p:spTree>
  </p:cSld>
  <p:clrMapOvr>
    <a:masterClrMapping/>
  </p:clrMapOvr>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0769" name="Group 12">
            <a:extLst>
              <a:ext uri="{FF2B5EF4-FFF2-40B4-BE49-F238E27FC236}">
                <a16:creationId xmlns:a16="http://schemas.microsoft.com/office/drawing/2014/main" id="{D1D962CA-C4A9-DD48-BF51-CDDAE49648EB}"/>
              </a:ext>
            </a:extLst>
          </p:cNvPr>
          <p:cNvGrpSpPr>
            <a:grpSpLocks/>
          </p:cNvGrpSpPr>
          <p:nvPr/>
        </p:nvGrpSpPr>
        <p:grpSpPr bwMode="auto">
          <a:xfrm>
            <a:off x="4762500" y="3200401"/>
            <a:ext cx="1485900" cy="1063625"/>
            <a:chOff x="3848100" y="3200400"/>
            <a:chExt cx="1485900" cy="1063625"/>
          </a:xfrm>
        </p:grpSpPr>
        <p:sp>
          <p:nvSpPr>
            <p:cNvPr id="160774" name="Rectangle 50">
              <a:extLst>
                <a:ext uri="{FF2B5EF4-FFF2-40B4-BE49-F238E27FC236}">
                  <a16:creationId xmlns:a16="http://schemas.microsoft.com/office/drawing/2014/main" id="{D971375C-B17E-6344-BCC0-D9E757610A02}"/>
                </a:ext>
              </a:extLst>
            </p:cNvPr>
            <p:cNvSpPr>
              <a:spLocks noChangeArrowheads="1"/>
            </p:cNvSpPr>
            <p:nvPr/>
          </p:nvSpPr>
          <p:spPr bwMode="auto">
            <a:xfrm>
              <a:off x="4248150" y="3200400"/>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0775" name="Rectangle 52">
              <a:extLst>
                <a:ext uri="{FF2B5EF4-FFF2-40B4-BE49-F238E27FC236}">
                  <a16:creationId xmlns:a16="http://schemas.microsoft.com/office/drawing/2014/main" id="{37063D11-DA17-9B4B-B5C1-E241139D9490}"/>
                </a:ext>
              </a:extLst>
            </p:cNvPr>
            <p:cNvSpPr>
              <a:spLocks noChangeArrowheads="1"/>
            </p:cNvSpPr>
            <p:nvPr/>
          </p:nvSpPr>
          <p:spPr bwMode="auto">
            <a:xfrm>
              <a:off x="4316413" y="33734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0776" name="Rectangle 53">
              <a:extLst>
                <a:ext uri="{FF2B5EF4-FFF2-40B4-BE49-F238E27FC236}">
                  <a16:creationId xmlns:a16="http://schemas.microsoft.com/office/drawing/2014/main" id="{B7B9A574-7243-0642-8B88-F33B3425C348}"/>
                </a:ext>
              </a:extLst>
            </p:cNvPr>
            <p:cNvSpPr>
              <a:spLocks noChangeArrowheads="1"/>
            </p:cNvSpPr>
            <p:nvPr/>
          </p:nvSpPr>
          <p:spPr bwMode="auto">
            <a:xfrm>
              <a:off x="4711700" y="336708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0777" name="Line 54">
              <a:extLst>
                <a:ext uri="{FF2B5EF4-FFF2-40B4-BE49-F238E27FC236}">
                  <a16:creationId xmlns:a16="http://schemas.microsoft.com/office/drawing/2014/main" id="{B96BA809-04B8-CA40-8090-E39A3100D03D}"/>
                </a:ext>
              </a:extLst>
            </p:cNvPr>
            <p:cNvSpPr>
              <a:spLocks noChangeShapeType="1"/>
            </p:cNvSpPr>
            <p:nvPr/>
          </p:nvSpPr>
          <p:spPr bwMode="auto">
            <a:xfrm flipH="1">
              <a:off x="4724400" y="3902075"/>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778" name="Freeform 55">
              <a:extLst>
                <a:ext uri="{FF2B5EF4-FFF2-40B4-BE49-F238E27FC236}">
                  <a16:creationId xmlns:a16="http://schemas.microsoft.com/office/drawing/2014/main" id="{9FB187D6-B99F-8947-B9D0-F6A20EB0CC6E}"/>
                </a:ext>
              </a:extLst>
            </p:cNvPr>
            <p:cNvSpPr>
              <a:spLocks/>
            </p:cNvSpPr>
            <p:nvPr/>
          </p:nvSpPr>
          <p:spPr bwMode="auto">
            <a:xfrm>
              <a:off x="4248150" y="3940175"/>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779" name="Freeform 57">
              <a:extLst>
                <a:ext uri="{FF2B5EF4-FFF2-40B4-BE49-F238E27FC236}">
                  <a16:creationId xmlns:a16="http://schemas.microsoft.com/office/drawing/2014/main" id="{D1ACEE12-E31D-114E-9F71-6FB44EF97F56}"/>
                </a:ext>
              </a:extLst>
            </p:cNvPr>
            <p:cNvSpPr>
              <a:spLocks/>
            </p:cNvSpPr>
            <p:nvPr/>
          </p:nvSpPr>
          <p:spPr bwMode="auto">
            <a:xfrm>
              <a:off x="4151313" y="3957638"/>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2"/>
                  </a:lnTo>
                  <a:lnTo>
                    <a:pt x="41" y="2"/>
                  </a:lnTo>
                  <a:lnTo>
                    <a:pt x="39" y="3"/>
                  </a:lnTo>
                  <a:lnTo>
                    <a:pt x="36" y="4"/>
                  </a:lnTo>
                  <a:lnTo>
                    <a:pt x="34" y="4"/>
                  </a:lnTo>
                  <a:lnTo>
                    <a:pt x="31" y="5"/>
                  </a:lnTo>
                  <a:lnTo>
                    <a:pt x="29" y="6"/>
                  </a:lnTo>
                  <a:lnTo>
                    <a:pt x="27" y="8"/>
                  </a:lnTo>
                  <a:lnTo>
                    <a:pt x="24" y="10"/>
                  </a:lnTo>
                  <a:lnTo>
                    <a:pt x="22" y="11"/>
                  </a:lnTo>
                  <a:lnTo>
                    <a:pt x="19" y="12"/>
                  </a:lnTo>
                  <a:lnTo>
                    <a:pt x="18" y="15"/>
                  </a:lnTo>
                  <a:lnTo>
                    <a:pt x="16" y="16"/>
                  </a:lnTo>
                  <a:lnTo>
                    <a:pt x="15" y="18"/>
                  </a:lnTo>
                  <a:lnTo>
                    <a:pt x="12" y="20"/>
                  </a:lnTo>
                  <a:lnTo>
                    <a:pt x="11" y="22"/>
                  </a:lnTo>
                  <a:lnTo>
                    <a:pt x="10" y="24"/>
                  </a:lnTo>
                  <a:lnTo>
                    <a:pt x="7" y="27"/>
                  </a:lnTo>
                  <a:lnTo>
                    <a:pt x="6" y="29"/>
                  </a:lnTo>
                  <a:lnTo>
                    <a:pt x="5" y="32"/>
                  </a:lnTo>
                  <a:lnTo>
                    <a:pt x="4" y="34"/>
                  </a:lnTo>
                  <a:lnTo>
                    <a:pt x="4" y="36"/>
                  </a:lnTo>
                  <a:lnTo>
                    <a:pt x="3" y="39"/>
                  </a:lnTo>
                  <a:lnTo>
                    <a:pt x="1" y="41"/>
                  </a:lnTo>
                  <a:lnTo>
                    <a:pt x="1" y="44"/>
                  </a:lnTo>
                  <a:lnTo>
                    <a:pt x="0" y="46"/>
                  </a:lnTo>
                  <a:lnTo>
                    <a:pt x="0" y="50"/>
                  </a:lnTo>
                  <a:lnTo>
                    <a:pt x="0" y="52"/>
                  </a:lnTo>
                  <a:lnTo>
                    <a:pt x="0" y="54"/>
                  </a:lnTo>
                  <a:lnTo>
                    <a:pt x="0" y="58"/>
                  </a:lnTo>
                  <a:lnTo>
                    <a:pt x="0" y="60"/>
                  </a:lnTo>
                  <a:lnTo>
                    <a:pt x="0" y="63"/>
                  </a:lnTo>
                  <a:lnTo>
                    <a:pt x="1" y="65"/>
                  </a:lnTo>
                  <a:lnTo>
                    <a:pt x="1" y="69"/>
                  </a:lnTo>
                  <a:lnTo>
                    <a:pt x="3" y="71"/>
                  </a:lnTo>
                  <a:lnTo>
                    <a:pt x="4" y="74"/>
                  </a:lnTo>
                  <a:lnTo>
                    <a:pt x="4" y="76"/>
                  </a:lnTo>
                  <a:lnTo>
                    <a:pt x="5" y="78"/>
                  </a:lnTo>
                  <a:lnTo>
                    <a:pt x="6" y="81"/>
                  </a:lnTo>
                  <a:lnTo>
                    <a:pt x="7" y="83"/>
                  </a:lnTo>
                  <a:lnTo>
                    <a:pt x="10" y="86"/>
                  </a:lnTo>
                  <a:lnTo>
                    <a:pt x="11" y="87"/>
                  </a:lnTo>
                  <a:lnTo>
                    <a:pt x="12" y="89"/>
                  </a:lnTo>
                  <a:lnTo>
                    <a:pt x="15" y="92"/>
                  </a:lnTo>
                  <a:lnTo>
                    <a:pt x="16" y="93"/>
                  </a:lnTo>
                  <a:lnTo>
                    <a:pt x="18" y="95"/>
                  </a:lnTo>
                  <a:lnTo>
                    <a:pt x="19" y="96"/>
                  </a:lnTo>
                  <a:lnTo>
                    <a:pt x="22" y="99"/>
                  </a:lnTo>
                  <a:lnTo>
                    <a:pt x="24" y="100"/>
                  </a:lnTo>
                  <a:lnTo>
                    <a:pt x="27" y="101"/>
                  </a:lnTo>
                  <a:lnTo>
                    <a:pt x="29" y="102"/>
                  </a:lnTo>
                  <a:lnTo>
                    <a:pt x="31" y="103"/>
                  </a:lnTo>
                  <a:lnTo>
                    <a:pt x="34" y="105"/>
                  </a:lnTo>
                  <a:lnTo>
                    <a:pt x="36" y="106"/>
                  </a:lnTo>
                  <a:lnTo>
                    <a:pt x="39" y="107"/>
                  </a:lnTo>
                  <a:lnTo>
                    <a:pt x="41" y="107"/>
                  </a:lnTo>
                  <a:lnTo>
                    <a:pt x="43" y="108"/>
                  </a:lnTo>
                  <a:lnTo>
                    <a:pt x="46" y="108"/>
                  </a:lnTo>
                  <a:lnTo>
                    <a:pt x="49" y="108"/>
                  </a:lnTo>
                  <a:lnTo>
                    <a:pt x="52" y="109"/>
                  </a:lnTo>
                  <a:lnTo>
                    <a:pt x="54" y="109"/>
                  </a:lnTo>
                  <a:lnTo>
                    <a:pt x="58" y="109"/>
                  </a:lnTo>
                  <a:lnTo>
                    <a:pt x="60" y="108"/>
                  </a:lnTo>
                  <a:lnTo>
                    <a:pt x="63" y="108"/>
                  </a:lnTo>
                  <a:lnTo>
                    <a:pt x="65" y="108"/>
                  </a:lnTo>
                  <a:lnTo>
                    <a:pt x="69" y="107"/>
                  </a:lnTo>
                  <a:lnTo>
                    <a:pt x="71" y="107"/>
                  </a:lnTo>
                  <a:lnTo>
                    <a:pt x="73" y="106"/>
                  </a:lnTo>
                  <a:lnTo>
                    <a:pt x="76" y="105"/>
                  </a:lnTo>
                  <a:lnTo>
                    <a:pt x="78" y="103"/>
                  </a:lnTo>
                  <a:lnTo>
                    <a:pt x="81" y="102"/>
                  </a:lnTo>
                  <a:lnTo>
                    <a:pt x="83" y="101"/>
                  </a:lnTo>
                  <a:lnTo>
                    <a:pt x="85" y="100"/>
                  </a:lnTo>
                  <a:lnTo>
                    <a:pt x="87" y="99"/>
                  </a:lnTo>
                  <a:lnTo>
                    <a:pt x="89" y="96"/>
                  </a:lnTo>
                  <a:lnTo>
                    <a:pt x="91" y="95"/>
                  </a:lnTo>
                  <a:lnTo>
                    <a:pt x="93" y="93"/>
                  </a:lnTo>
                  <a:lnTo>
                    <a:pt x="95" y="92"/>
                  </a:lnTo>
                  <a:lnTo>
                    <a:pt x="96" y="89"/>
                  </a:lnTo>
                  <a:lnTo>
                    <a:pt x="99" y="87"/>
                  </a:lnTo>
                  <a:lnTo>
                    <a:pt x="100" y="86"/>
                  </a:lnTo>
                  <a:lnTo>
                    <a:pt x="101" y="83"/>
                  </a:lnTo>
                  <a:lnTo>
                    <a:pt x="102" y="81"/>
                  </a:lnTo>
                  <a:lnTo>
                    <a:pt x="103" y="78"/>
                  </a:lnTo>
                  <a:lnTo>
                    <a:pt x="105" y="76"/>
                  </a:lnTo>
                  <a:lnTo>
                    <a:pt x="106" y="74"/>
                  </a:lnTo>
                  <a:lnTo>
                    <a:pt x="107" y="71"/>
                  </a:lnTo>
                  <a:lnTo>
                    <a:pt x="107" y="69"/>
                  </a:lnTo>
                  <a:lnTo>
                    <a:pt x="108" y="65"/>
                  </a:lnTo>
                  <a:lnTo>
                    <a:pt x="108" y="63"/>
                  </a:lnTo>
                  <a:lnTo>
                    <a:pt x="108" y="60"/>
                  </a:lnTo>
                  <a:lnTo>
                    <a:pt x="109" y="58"/>
                  </a:lnTo>
                  <a:lnTo>
                    <a:pt x="109" y="54"/>
                  </a:lnTo>
                  <a:lnTo>
                    <a:pt x="109" y="52"/>
                  </a:lnTo>
                  <a:lnTo>
                    <a:pt x="108" y="50"/>
                  </a:lnTo>
                  <a:lnTo>
                    <a:pt x="108" y="46"/>
                  </a:lnTo>
                  <a:lnTo>
                    <a:pt x="108" y="44"/>
                  </a:lnTo>
                  <a:lnTo>
                    <a:pt x="107" y="41"/>
                  </a:lnTo>
                  <a:lnTo>
                    <a:pt x="107" y="39"/>
                  </a:lnTo>
                  <a:lnTo>
                    <a:pt x="106" y="36"/>
                  </a:lnTo>
                  <a:lnTo>
                    <a:pt x="105" y="34"/>
                  </a:lnTo>
                  <a:lnTo>
                    <a:pt x="103" y="32"/>
                  </a:lnTo>
                  <a:lnTo>
                    <a:pt x="102" y="29"/>
                  </a:lnTo>
                  <a:lnTo>
                    <a:pt x="101" y="27"/>
                  </a:lnTo>
                  <a:lnTo>
                    <a:pt x="100" y="24"/>
                  </a:lnTo>
                  <a:lnTo>
                    <a:pt x="99" y="22"/>
                  </a:lnTo>
                  <a:lnTo>
                    <a:pt x="96" y="20"/>
                  </a:lnTo>
                  <a:lnTo>
                    <a:pt x="95" y="18"/>
                  </a:lnTo>
                  <a:lnTo>
                    <a:pt x="93" y="16"/>
                  </a:lnTo>
                  <a:lnTo>
                    <a:pt x="91" y="15"/>
                  </a:lnTo>
                  <a:lnTo>
                    <a:pt x="89" y="12"/>
                  </a:lnTo>
                  <a:lnTo>
                    <a:pt x="87" y="11"/>
                  </a:lnTo>
                  <a:lnTo>
                    <a:pt x="85" y="10"/>
                  </a:lnTo>
                  <a:lnTo>
                    <a:pt x="83" y="8"/>
                  </a:lnTo>
                  <a:lnTo>
                    <a:pt x="81" y="6"/>
                  </a:lnTo>
                  <a:lnTo>
                    <a:pt x="78" y="5"/>
                  </a:lnTo>
                  <a:lnTo>
                    <a:pt x="76" y="4"/>
                  </a:lnTo>
                  <a:lnTo>
                    <a:pt x="73" y="4"/>
                  </a:lnTo>
                  <a:lnTo>
                    <a:pt x="71" y="3"/>
                  </a:lnTo>
                  <a:lnTo>
                    <a:pt x="69" y="2"/>
                  </a:lnTo>
                  <a:lnTo>
                    <a:pt x="65" y="2"/>
                  </a:lnTo>
                  <a:lnTo>
                    <a:pt x="63" y="0"/>
                  </a:lnTo>
                  <a:lnTo>
                    <a:pt x="60" y="0"/>
                  </a:lnTo>
                  <a:lnTo>
                    <a:pt x="58" y="0"/>
                  </a:lnTo>
                  <a:lnTo>
                    <a:pt x="54"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780" name="Line 58">
              <a:extLst>
                <a:ext uri="{FF2B5EF4-FFF2-40B4-BE49-F238E27FC236}">
                  <a16:creationId xmlns:a16="http://schemas.microsoft.com/office/drawing/2014/main" id="{09023D66-E8EE-1046-A588-E06E6A0B5023}"/>
                </a:ext>
              </a:extLst>
            </p:cNvPr>
            <p:cNvSpPr>
              <a:spLocks noChangeShapeType="1"/>
            </p:cNvSpPr>
            <p:nvPr/>
          </p:nvSpPr>
          <p:spPr bwMode="auto">
            <a:xfrm>
              <a:off x="3848100" y="3997325"/>
              <a:ext cx="3032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781" name="Line 59">
              <a:extLst>
                <a:ext uri="{FF2B5EF4-FFF2-40B4-BE49-F238E27FC236}">
                  <a16:creationId xmlns:a16="http://schemas.microsoft.com/office/drawing/2014/main" id="{0B799191-94D5-0446-9E1B-483FDDF628C3}"/>
                </a:ext>
              </a:extLst>
            </p:cNvPr>
            <p:cNvSpPr>
              <a:spLocks noChangeShapeType="1"/>
            </p:cNvSpPr>
            <p:nvPr/>
          </p:nvSpPr>
          <p:spPr bwMode="auto">
            <a:xfrm>
              <a:off x="3848100" y="3467100"/>
              <a:ext cx="4000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782" name="Line 60">
              <a:extLst>
                <a:ext uri="{FF2B5EF4-FFF2-40B4-BE49-F238E27FC236}">
                  <a16:creationId xmlns:a16="http://schemas.microsoft.com/office/drawing/2014/main" id="{FA4BED19-C870-B448-AF13-13A79D18DFEE}"/>
                </a:ext>
              </a:extLst>
            </p:cNvPr>
            <p:cNvSpPr>
              <a:spLocks noChangeShapeType="1"/>
            </p:cNvSpPr>
            <p:nvPr/>
          </p:nvSpPr>
          <p:spPr bwMode="auto">
            <a:xfrm flipH="1">
              <a:off x="4914900" y="3467100"/>
              <a:ext cx="419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783" name="Line 61">
              <a:extLst>
                <a:ext uri="{FF2B5EF4-FFF2-40B4-BE49-F238E27FC236}">
                  <a16:creationId xmlns:a16="http://schemas.microsoft.com/office/drawing/2014/main" id="{2B6E5AFD-66BF-2C49-A84C-41011F6A172B}"/>
                </a:ext>
              </a:extLst>
            </p:cNvPr>
            <p:cNvSpPr>
              <a:spLocks noChangeShapeType="1"/>
            </p:cNvSpPr>
            <p:nvPr/>
          </p:nvSpPr>
          <p:spPr bwMode="auto">
            <a:xfrm flipH="1">
              <a:off x="4914900" y="3997325"/>
              <a:ext cx="4191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784" name="Rectangle 62">
              <a:extLst>
                <a:ext uri="{FF2B5EF4-FFF2-40B4-BE49-F238E27FC236}">
                  <a16:creationId xmlns:a16="http://schemas.microsoft.com/office/drawing/2014/main" id="{72FFED6D-905C-DA43-9872-F716321782B6}"/>
                </a:ext>
              </a:extLst>
            </p:cNvPr>
            <p:cNvSpPr>
              <a:spLocks noChangeArrowheads="1"/>
            </p:cNvSpPr>
            <p:nvPr/>
          </p:nvSpPr>
          <p:spPr bwMode="auto">
            <a:xfrm>
              <a:off x="4713288" y="39116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sp>
        <p:nvSpPr>
          <p:cNvPr id="160770" name="TextBox 125">
            <a:extLst>
              <a:ext uri="{FF2B5EF4-FFF2-40B4-BE49-F238E27FC236}">
                <a16:creationId xmlns:a16="http://schemas.microsoft.com/office/drawing/2014/main" id="{02F80858-6C17-224D-85ED-1EDB09C69B45}"/>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5.9c from the textbook ]</a:t>
            </a:r>
          </a:p>
        </p:txBody>
      </p:sp>
      <p:sp>
        <p:nvSpPr>
          <p:cNvPr id="160771" name="Title 1">
            <a:extLst>
              <a:ext uri="{FF2B5EF4-FFF2-40B4-BE49-F238E27FC236}">
                <a16:creationId xmlns:a16="http://schemas.microsoft.com/office/drawing/2014/main" id="{AF3B42F2-0B65-9A4D-B815-6AB4B5BF08A3}"/>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t>Graphical Symbol for the Master-Slave D Flip-Flop</a:t>
            </a:r>
          </a:p>
        </p:txBody>
      </p:sp>
      <p:sp>
        <p:nvSpPr>
          <p:cNvPr id="160772" name="Oval 1">
            <a:extLst>
              <a:ext uri="{FF2B5EF4-FFF2-40B4-BE49-F238E27FC236}">
                <a16:creationId xmlns:a16="http://schemas.microsoft.com/office/drawing/2014/main" id="{707A09B5-13B4-1742-B676-A7BAE7E34295}"/>
              </a:ext>
            </a:extLst>
          </p:cNvPr>
          <p:cNvSpPr>
            <a:spLocks noChangeArrowheads="1"/>
          </p:cNvSpPr>
          <p:nvPr/>
        </p:nvSpPr>
        <p:spPr bwMode="auto">
          <a:xfrm>
            <a:off x="4876800" y="3733800"/>
            <a:ext cx="533400" cy="45720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0773" name="TextBox 1">
            <a:extLst>
              <a:ext uri="{FF2B5EF4-FFF2-40B4-BE49-F238E27FC236}">
                <a16:creationId xmlns:a16="http://schemas.microsoft.com/office/drawing/2014/main" id="{7ACDF658-2BDF-0F4A-842C-BF418D33B054}"/>
              </a:ext>
            </a:extLst>
          </p:cNvPr>
          <p:cNvSpPr txBox="1">
            <a:spLocks noChangeArrowheads="1"/>
          </p:cNvSpPr>
          <p:nvPr/>
        </p:nvSpPr>
        <p:spPr bwMode="auto">
          <a:xfrm>
            <a:off x="2743200" y="5029201"/>
            <a:ext cx="636428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The &gt; means that this is edge-triggered</a:t>
            </a:r>
          </a:p>
          <a:p>
            <a:pPr>
              <a:spcBef>
                <a:spcPct val="0"/>
              </a:spcBef>
              <a:buFontTx/>
              <a:buNone/>
            </a:pPr>
            <a:r>
              <a:rPr lang="en-US" altLang="en-US" b="0">
                <a:solidFill>
                  <a:srgbClr val="FF0000"/>
                </a:solidFill>
                <a:latin typeface="Times" pitchFamily="2" charset="0"/>
              </a:rPr>
              <a:t>The small circle means that it is the negative edge</a:t>
            </a:r>
          </a:p>
        </p:txBody>
      </p:sp>
    </p:spTree>
  </p:cSld>
  <p:clrMapOvr>
    <a:masterClrMapping/>
  </p:clrMapOvr>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1793" name="Group 37">
            <a:extLst>
              <a:ext uri="{FF2B5EF4-FFF2-40B4-BE49-F238E27FC236}">
                <a16:creationId xmlns:a16="http://schemas.microsoft.com/office/drawing/2014/main" id="{A19E12DA-FFEF-054A-AD62-02F4AE098763}"/>
              </a:ext>
            </a:extLst>
          </p:cNvPr>
          <p:cNvGrpSpPr>
            <a:grpSpLocks/>
          </p:cNvGrpSpPr>
          <p:nvPr/>
        </p:nvGrpSpPr>
        <p:grpSpPr bwMode="auto">
          <a:xfrm>
            <a:off x="2895601" y="990601"/>
            <a:ext cx="5518253" cy="2003425"/>
            <a:chOff x="1981200" y="2311400"/>
            <a:chExt cx="5518253" cy="2003426"/>
          </a:xfrm>
        </p:grpSpPr>
        <p:sp>
          <p:nvSpPr>
            <p:cNvPr id="161833" name="Rectangle 5">
              <a:extLst>
                <a:ext uri="{FF2B5EF4-FFF2-40B4-BE49-F238E27FC236}">
                  <a16:creationId xmlns:a16="http://schemas.microsoft.com/office/drawing/2014/main" id="{6BAF5200-AB6F-7542-B386-2B5C80F531AD}"/>
                </a:ext>
              </a:extLst>
            </p:cNvPr>
            <p:cNvSpPr>
              <a:spLocks noChangeArrowheads="1"/>
            </p:cNvSpPr>
            <p:nvPr/>
          </p:nvSpPr>
          <p:spPr bwMode="auto">
            <a:xfrm>
              <a:off x="3281362" y="2563813"/>
              <a:ext cx="66675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1834" name="Rectangle 6">
              <a:extLst>
                <a:ext uri="{FF2B5EF4-FFF2-40B4-BE49-F238E27FC236}">
                  <a16:creationId xmlns:a16="http://schemas.microsoft.com/office/drawing/2014/main" id="{42F216BE-870C-8C48-A28F-AE9BD85443EF}"/>
                </a:ext>
              </a:extLst>
            </p:cNvPr>
            <p:cNvSpPr>
              <a:spLocks noChangeArrowheads="1"/>
            </p:cNvSpPr>
            <p:nvPr/>
          </p:nvSpPr>
          <p:spPr bwMode="auto">
            <a:xfrm>
              <a:off x="3346450"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1835" name="Rectangle 7">
              <a:extLst>
                <a:ext uri="{FF2B5EF4-FFF2-40B4-BE49-F238E27FC236}">
                  <a16:creationId xmlns:a16="http://schemas.microsoft.com/office/drawing/2014/main" id="{B7F21270-C68D-BF49-8AEE-874CC9D4A0B2}"/>
                </a:ext>
              </a:extLst>
            </p:cNvPr>
            <p:cNvSpPr>
              <a:spLocks noChangeArrowheads="1"/>
            </p:cNvSpPr>
            <p:nvPr/>
          </p:nvSpPr>
          <p:spPr bwMode="auto">
            <a:xfrm>
              <a:off x="3741737"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36" name="Line 8">
              <a:extLst>
                <a:ext uri="{FF2B5EF4-FFF2-40B4-BE49-F238E27FC236}">
                  <a16:creationId xmlns:a16="http://schemas.microsoft.com/office/drawing/2014/main" id="{D84103DB-7BA5-6946-914D-EB79F1311D10}"/>
                </a:ext>
              </a:extLst>
            </p:cNvPr>
            <p:cNvSpPr>
              <a:spLocks noChangeShapeType="1"/>
            </p:cNvSpPr>
            <p:nvPr/>
          </p:nvSpPr>
          <p:spPr bwMode="auto">
            <a:xfrm flipH="1">
              <a:off x="3757612" y="326866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37" name="Freeform 9">
              <a:extLst>
                <a:ext uri="{FF2B5EF4-FFF2-40B4-BE49-F238E27FC236}">
                  <a16:creationId xmlns:a16="http://schemas.microsoft.com/office/drawing/2014/main" id="{F609655F-19A4-1345-A8BA-462543898A64}"/>
                </a:ext>
              </a:extLst>
            </p:cNvPr>
            <p:cNvSpPr>
              <a:spLocks/>
            </p:cNvSpPr>
            <p:nvPr/>
          </p:nvSpPr>
          <p:spPr bwMode="auto">
            <a:xfrm>
              <a:off x="4633912" y="3363913"/>
              <a:ext cx="1065213" cy="817563"/>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38" name="Freeform 10">
              <a:extLst>
                <a:ext uri="{FF2B5EF4-FFF2-40B4-BE49-F238E27FC236}">
                  <a16:creationId xmlns:a16="http://schemas.microsoft.com/office/drawing/2014/main" id="{0B6902A7-471C-8048-999D-6F80AB1669E8}"/>
                </a:ext>
              </a:extLst>
            </p:cNvPr>
            <p:cNvSpPr>
              <a:spLocks/>
            </p:cNvSpPr>
            <p:nvPr/>
          </p:nvSpPr>
          <p:spPr bwMode="auto">
            <a:xfrm>
              <a:off x="2462212" y="3363913"/>
              <a:ext cx="1352550" cy="817563"/>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39" name="Line 11">
              <a:extLst>
                <a:ext uri="{FF2B5EF4-FFF2-40B4-BE49-F238E27FC236}">
                  <a16:creationId xmlns:a16="http://schemas.microsoft.com/office/drawing/2014/main" id="{6FD1DD54-B3FB-874F-97B7-B8C30C5F3780}"/>
                </a:ext>
              </a:extLst>
            </p:cNvPr>
            <p:cNvSpPr>
              <a:spLocks noChangeShapeType="1"/>
            </p:cNvSpPr>
            <p:nvPr/>
          </p:nvSpPr>
          <p:spPr bwMode="auto">
            <a:xfrm flipH="1">
              <a:off x="3014662" y="3365500"/>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40" name="Line 12">
              <a:extLst>
                <a:ext uri="{FF2B5EF4-FFF2-40B4-BE49-F238E27FC236}">
                  <a16:creationId xmlns:a16="http://schemas.microsoft.com/office/drawing/2014/main" id="{9B7B7AA6-63D0-6347-8ACB-6F54ADF4B248}"/>
                </a:ext>
              </a:extLst>
            </p:cNvPr>
            <p:cNvSpPr>
              <a:spLocks noChangeShapeType="1"/>
            </p:cNvSpPr>
            <p:nvPr/>
          </p:nvSpPr>
          <p:spPr bwMode="auto">
            <a:xfrm>
              <a:off x="2462212" y="2830513"/>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41" name="Line 13">
              <a:extLst>
                <a:ext uri="{FF2B5EF4-FFF2-40B4-BE49-F238E27FC236}">
                  <a16:creationId xmlns:a16="http://schemas.microsoft.com/office/drawing/2014/main" id="{48673E35-D6B6-EB47-8CCC-7F83D76DFDD2}"/>
                </a:ext>
              </a:extLst>
            </p:cNvPr>
            <p:cNvSpPr>
              <a:spLocks noChangeShapeType="1"/>
            </p:cNvSpPr>
            <p:nvPr/>
          </p:nvSpPr>
          <p:spPr bwMode="auto">
            <a:xfrm flipH="1">
              <a:off x="3948112" y="2830513"/>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42" name="Line 14">
              <a:extLst>
                <a:ext uri="{FF2B5EF4-FFF2-40B4-BE49-F238E27FC236}">
                  <a16:creationId xmlns:a16="http://schemas.microsoft.com/office/drawing/2014/main" id="{578C9A74-3C75-334C-8C82-A609A7A3E678}"/>
                </a:ext>
              </a:extLst>
            </p:cNvPr>
            <p:cNvSpPr>
              <a:spLocks noChangeShapeType="1"/>
            </p:cNvSpPr>
            <p:nvPr/>
          </p:nvSpPr>
          <p:spPr bwMode="auto">
            <a:xfrm flipH="1">
              <a:off x="6384925" y="2830513"/>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43" name="Line 15">
              <a:extLst>
                <a:ext uri="{FF2B5EF4-FFF2-40B4-BE49-F238E27FC236}">
                  <a16:creationId xmlns:a16="http://schemas.microsoft.com/office/drawing/2014/main" id="{4902C0EE-F533-9545-B728-31C5F912BDE0}"/>
                </a:ext>
              </a:extLst>
            </p:cNvPr>
            <p:cNvSpPr>
              <a:spLocks noChangeShapeType="1"/>
            </p:cNvSpPr>
            <p:nvPr/>
          </p:nvSpPr>
          <p:spPr bwMode="auto">
            <a:xfrm flipH="1">
              <a:off x="6384925" y="3365500"/>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44" name="Rectangle 17">
              <a:extLst>
                <a:ext uri="{FF2B5EF4-FFF2-40B4-BE49-F238E27FC236}">
                  <a16:creationId xmlns:a16="http://schemas.microsoft.com/office/drawing/2014/main" id="{8E4B8C4D-2FF6-FE4A-95BB-5BD591B6D6F7}"/>
                </a:ext>
              </a:extLst>
            </p:cNvPr>
            <p:cNvSpPr>
              <a:spLocks noChangeArrowheads="1"/>
            </p:cNvSpPr>
            <p:nvPr/>
          </p:nvSpPr>
          <p:spPr bwMode="auto">
            <a:xfrm>
              <a:off x="3743325"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45" name="Rectangle 18">
              <a:extLst>
                <a:ext uri="{FF2B5EF4-FFF2-40B4-BE49-F238E27FC236}">
                  <a16:creationId xmlns:a16="http://schemas.microsoft.com/office/drawing/2014/main" id="{2DA4DC3E-B1B4-1949-B6AF-DAB1E2BBB75C}"/>
                </a:ext>
              </a:extLst>
            </p:cNvPr>
            <p:cNvSpPr>
              <a:spLocks noChangeArrowheads="1"/>
            </p:cNvSpPr>
            <p:nvPr/>
          </p:nvSpPr>
          <p:spPr bwMode="auto">
            <a:xfrm>
              <a:off x="3378200" y="2311400"/>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61846" name="Rectangle 19">
              <a:extLst>
                <a:ext uri="{FF2B5EF4-FFF2-40B4-BE49-F238E27FC236}">
                  <a16:creationId xmlns:a16="http://schemas.microsoft.com/office/drawing/2014/main" id="{4B9E208B-011B-0543-B441-E2382BA4AFE8}"/>
                </a:ext>
              </a:extLst>
            </p:cNvPr>
            <p:cNvSpPr>
              <a:spLocks noChangeArrowheads="1"/>
            </p:cNvSpPr>
            <p:nvPr/>
          </p:nvSpPr>
          <p:spPr bwMode="auto">
            <a:xfrm>
              <a:off x="5854700" y="2311400"/>
              <a:ext cx="44403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61847" name="Rectangle 20">
              <a:extLst>
                <a:ext uri="{FF2B5EF4-FFF2-40B4-BE49-F238E27FC236}">
                  <a16:creationId xmlns:a16="http://schemas.microsoft.com/office/drawing/2014/main" id="{69B88FBC-AF01-8841-AAC1-7594B2D45DA5}"/>
                </a:ext>
              </a:extLst>
            </p:cNvPr>
            <p:cNvSpPr>
              <a:spLocks noChangeArrowheads="1"/>
            </p:cNvSpPr>
            <p:nvPr/>
          </p:nvSpPr>
          <p:spPr bwMode="auto">
            <a:xfrm>
              <a:off x="2198687" y="27479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1848" name="Rectangle 21">
              <a:extLst>
                <a:ext uri="{FF2B5EF4-FFF2-40B4-BE49-F238E27FC236}">
                  <a16:creationId xmlns:a16="http://schemas.microsoft.com/office/drawing/2014/main" id="{5A8B77F0-4392-684D-AF79-13AAB5E5E168}"/>
                </a:ext>
              </a:extLst>
            </p:cNvPr>
            <p:cNvSpPr>
              <a:spLocks noChangeArrowheads="1"/>
            </p:cNvSpPr>
            <p:nvPr/>
          </p:nvSpPr>
          <p:spPr bwMode="auto">
            <a:xfrm>
              <a:off x="1981200" y="3275013"/>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61849" name="Rectangle 22">
              <a:extLst>
                <a:ext uri="{FF2B5EF4-FFF2-40B4-BE49-F238E27FC236}">
                  <a16:creationId xmlns:a16="http://schemas.microsoft.com/office/drawing/2014/main" id="{F21835D6-1AD3-4947-997E-5DDD684AB29C}"/>
                </a:ext>
              </a:extLst>
            </p:cNvPr>
            <p:cNvSpPr>
              <a:spLocks noChangeArrowheads="1"/>
            </p:cNvSpPr>
            <p:nvPr/>
          </p:nvSpPr>
          <p:spPr bwMode="auto">
            <a:xfrm>
              <a:off x="7324725" y="27463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50" name="Line 23">
              <a:extLst>
                <a:ext uri="{FF2B5EF4-FFF2-40B4-BE49-F238E27FC236}">
                  <a16:creationId xmlns:a16="http://schemas.microsoft.com/office/drawing/2014/main" id="{C86E2941-D7AD-7949-9A41-A682624AD064}"/>
                </a:ext>
              </a:extLst>
            </p:cNvPr>
            <p:cNvSpPr>
              <a:spLocks noChangeShapeType="1"/>
            </p:cNvSpPr>
            <p:nvPr/>
          </p:nvSpPr>
          <p:spPr bwMode="auto">
            <a:xfrm flipH="1">
              <a:off x="7337425" y="328771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51" name="Line 24">
              <a:extLst>
                <a:ext uri="{FF2B5EF4-FFF2-40B4-BE49-F238E27FC236}">
                  <a16:creationId xmlns:a16="http://schemas.microsoft.com/office/drawing/2014/main" id="{226397D8-71F2-6F46-85EE-D823FD9F5370}"/>
                </a:ext>
              </a:extLst>
            </p:cNvPr>
            <p:cNvSpPr>
              <a:spLocks noChangeShapeType="1"/>
            </p:cNvSpPr>
            <p:nvPr/>
          </p:nvSpPr>
          <p:spPr bwMode="auto">
            <a:xfrm flipH="1">
              <a:off x="4424362" y="4181475"/>
              <a:ext cx="2095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52" name="Line 25">
              <a:extLst>
                <a:ext uri="{FF2B5EF4-FFF2-40B4-BE49-F238E27FC236}">
                  <a16:creationId xmlns:a16="http://schemas.microsoft.com/office/drawing/2014/main" id="{8CA53F6B-0801-DA4C-8703-CD8A27EB9019}"/>
                </a:ext>
              </a:extLst>
            </p:cNvPr>
            <p:cNvSpPr>
              <a:spLocks noChangeShapeType="1"/>
            </p:cNvSpPr>
            <p:nvPr/>
          </p:nvSpPr>
          <p:spPr bwMode="auto">
            <a:xfrm>
              <a:off x="3814762" y="4181475"/>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53" name="Freeform 26">
              <a:extLst>
                <a:ext uri="{FF2B5EF4-FFF2-40B4-BE49-F238E27FC236}">
                  <a16:creationId xmlns:a16="http://schemas.microsoft.com/office/drawing/2014/main" id="{7DED8B36-ED78-BA48-8114-64CF4C739CD9}"/>
                </a:ext>
              </a:extLst>
            </p:cNvPr>
            <p:cNvSpPr>
              <a:spLocks/>
            </p:cNvSpPr>
            <p:nvPr/>
          </p:nvSpPr>
          <p:spPr bwMode="auto">
            <a:xfrm>
              <a:off x="4081462" y="4049713"/>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61854" name="Freeform 28">
              <a:extLst>
                <a:ext uri="{FF2B5EF4-FFF2-40B4-BE49-F238E27FC236}">
                  <a16:creationId xmlns:a16="http://schemas.microsoft.com/office/drawing/2014/main" id="{195C474E-CD5A-444F-AE3E-3BD42D097CB8}"/>
                </a:ext>
              </a:extLst>
            </p:cNvPr>
            <p:cNvSpPr>
              <a:spLocks/>
            </p:cNvSpPr>
            <p:nvPr/>
          </p:nvSpPr>
          <p:spPr bwMode="auto">
            <a:xfrm>
              <a:off x="4371975" y="4138613"/>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sp>
          <p:nvSpPr>
            <p:cNvPr id="161855" name="Rectangle 29">
              <a:extLst>
                <a:ext uri="{FF2B5EF4-FFF2-40B4-BE49-F238E27FC236}">
                  <a16:creationId xmlns:a16="http://schemas.microsoft.com/office/drawing/2014/main" id="{E076425F-58B9-524C-AD51-9C63D80E48F1}"/>
                </a:ext>
              </a:extLst>
            </p:cNvPr>
            <p:cNvSpPr>
              <a:spLocks noChangeArrowheads="1"/>
            </p:cNvSpPr>
            <p:nvPr/>
          </p:nvSpPr>
          <p:spPr bwMode="auto">
            <a:xfrm>
              <a:off x="5699125" y="2563813"/>
              <a:ext cx="68580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1856" name="Rectangle 30">
              <a:extLst>
                <a:ext uri="{FF2B5EF4-FFF2-40B4-BE49-F238E27FC236}">
                  <a16:creationId xmlns:a16="http://schemas.microsoft.com/office/drawing/2014/main" id="{961AAC00-73BA-614E-813A-3905D7D21369}"/>
                </a:ext>
              </a:extLst>
            </p:cNvPr>
            <p:cNvSpPr>
              <a:spLocks noChangeArrowheads="1"/>
            </p:cNvSpPr>
            <p:nvPr/>
          </p:nvSpPr>
          <p:spPr bwMode="auto">
            <a:xfrm>
              <a:off x="7324725" y="32893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57" name="Rectangle 31">
              <a:extLst>
                <a:ext uri="{FF2B5EF4-FFF2-40B4-BE49-F238E27FC236}">
                  <a16:creationId xmlns:a16="http://schemas.microsoft.com/office/drawing/2014/main" id="{32E8D69D-D41D-D94D-9B03-8789E036ACA6}"/>
                </a:ext>
              </a:extLst>
            </p:cNvPr>
            <p:cNvSpPr>
              <a:spLocks noChangeArrowheads="1"/>
            </p:cNvSpPr>
            <p:nvPr/>
          </p:nvSpPr>
          <p:spPr bwMode="auto">
            <a:xfrm>
              <a:off x="5775325"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1858" name="Rectangle 32">
              <a:extLst>
                <a:ext uri="{FF2B5EF4-FFF2-40B4-BE49-F238E27FC236}">
                  <a16:creationId xmlns:a16="http://schemas.microsoft.com/office/drawing/2014/main" id="{C10AA93B-C3E3-364E-8118-E3B58216F515}"/>
                </a:ext>
              </a:extLst>
            </p:cNvPr>
            <p:cNvSpPr>
              <a:spLocks noChangeArrowheads="1"/>
            </p:cNvSpPr>
            <p:nvPr/>
          </p:nvSpPr>
          <p:spPr bwMode="auto">
            <a:xfrm>
              <a:off x="6170612"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59" name="Line 33">
              <a:extLst>
                <a:ext uri="{FF2B5EF4-FFF2-40B4-BE49-F238E27FC236}">
                  <a16:creationId xmlns:a16="http://schemas.microsoft.com/office/drawing/2014/main" id="{9BA9675C-87B7-E94D-BBF4-B353D99DFC28}"/>
                </a:ext>
              </a:extLst>
            </p:cNvPr>
            <p:cNvSpPr>
              <a:spLocks noChangeShapeType="1"/>
            </p:cNvSpPr>
            <p:nvPr/>
          </p:nvSpPr>
          <p:spPr bwMode="auto">
            <a:xfrm flipH="1">
              <a:off x="6194425" y="3268663"/>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60" name="Rectangle 38">
              <a:extLst>
                <a:ext uri="{FF2B5EF4-FFF2-40B4-BE49-F238E27FC236}">
                  <a16:creationId xmlns:a16="http://schemas.microsoft.com/office/drawing/2014/main" id="{C14B779B-50BC-404C-B18C-257E94D4A0D3}"/>
                </a:ext>
              </a:extLst>
            </p:cNvPr>
            <p:cNvSpPr>
              <a:spLocks noChangeArrowheads="1"/>
            </p:cNvSpPr>
            <p:nvPr/>
          </p:nvSpPr>
          <p:spPr bwMode="auto">
            <a:xfrm>
              <a:off x="6172200"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61" name="Rectangle 39">
              <a:extLst>
                <a:ext uri="{FF2B5EF4-FFF2-40B4-BE49-F238E27FC236}">
                  <a16:creationId xmlns:a16="http://schemas.microsoft.com/office/drawing/2014/main" id="{7C5BA9AB-95BE-5B4C-A86F-890702B7D5BD}"/>
                </a:ext>
              </a:extLst>
            </p:cNvPr>
            <p:cNvSpPr>
              <a:spLocks noChangeArrowheads="1"/>
            </p:cNvSpPr>
            <p:nvPr/>
          </p:nvSpPr>
          <p:spPr bwMode="auto">
            <a:xfrm>
              <a:off x="4122737"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62" name="Rectangle 40">
              <a:extLst>
                <a:ext uri="{FF2B5EF4-FFF2-40B4-BE49-F238E27FC236}">
                  <a16:creationId xmlns:a16="http://schemas.microsoft.com/office/drawing/2014/main" id="{C5567DBB-5D2B-EE41-BA00-200944D96414}"/>
                </a:ext>
              </a:extLst>
            </p:cNvPr>
            <p:cNvSpPr>
              <a:spLocks noChangeArrowheads="1"/>
            </p:cNvSpPr>
            <p:nvPr/>
          </p:nvSpPr>
          <p:spPr bwMode="auto">
            <a:xfrm>
              <a:off x="4252912" y="2665413"/>
              <a:ext cx="1442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61863" name="Rectangle 41">
              <a:extLst>
                <a:ext uri="{FF2B5EF4-FFF2-40B4-BE49-F238E27FC236}">
                  <a16:creationId xmlns:a16="http://schemas.microsoft.com/office/drawing/2014/main" id="{F7DB36B9-51BB-EE4F-AA08-7C40ED760204}"/>
                </a:ext>
              </a:extLst>
            </p:cNvPr>
            <p:cNvSpPr>
              <a:spLocks noChangeArrowheads="1"/>
            </p:cNvSpPr>
            <p:nvPr/>
          </p:nvSpPr>
          <p:spPr bwMode="auto">
            <a:xfrm>
              <a:off x="6565900"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64" name="Rectangle 42">
              <a:extLst>
                <a:ext uri="{FF2B5EF4-FFF2-40B4-BE49-F238E27FC236}">
                  <a16:creationId xmlns:a16="http://schemas.microsoft.com/office/drawing/2014/main" id="{B9BF43F1-C939-6D41-B678-B7B2ED270BC4}"/>
                </a:ext>
              </a:extLst>
            </p:cNvPr>
            <p:cNvSpPr>
              <a:spLocks noChangeArrowheads="1"/>
            </p:cNvSpPr>
            <p:nvPr/>
          </p:nvSpPr>
          <p:spPr bwMode="auto">
            <a:xfrm>
              <a:off x="6696075" y="2665413"/>
              <a:ext cx="8976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61865" name="Rectangle 66">
              <a:extLst>
                <a:ext uri="{FF2B5EF4-FFF2-40B4-BE49-F238E27FC236}">
                  <a16:creationId xmlns:a16="http://schemas.microsoft.com/office/drawing/2014/main" id="{D59191F9-6742-4A4B-A2AF-DA88E71B939C}"/>
                </a:ext>
              </a:extLst>
            </p:cNvPr>
            <p:cNvSpPr>
              <a:spLocks noChangeArrowheads="1"/>
            </p:cNvSpPr>
            <p:nvPr/>
          </p:nvSpPr>
          <p:spPr bwMode="auto">
            <a:xfrm>
              <a:off x="5775325"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61866" name="Rectangle 67">
              <a:extLst>
                <a:ext uri="{FF2B5EF4-FFF2-40B4-BE49-F238E27FC236}">
                  <a16:creationId xmlns:a16="http://schemas.microsoft.com/office/drawing/2014/main" id="{CEEC67A6-3C8B-8043-9638-D6492F9BD2B0}"/>
                </a:ext>
              </a:extLst>
            </p:cNvPr>
            <p:cNvSpPr>
              <a:spLocks noChangeArrowheads="1"/>
            </p:cNvSpPr>
            <p:nvPr/>
          </p:nvSpPr>
          <p:spPr bwMode="auto">
            <a:xfrm>
              <a:off x="3346450"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61867" name="Oval 68">
              <a:extLst>
                <a:ext uri="{FF2B5EF4-FFF2-40B4-BE49-F238E27FC236}">
                  <a16:creationId xmlns:a16="http://schemas.microsoft.com/office/drawing/2014/main" id="{8D70C66D-AF2B-8541-9EA0-2E6E9E8D10BB}"/>
                </a:ext>
              </a:extLst>
            </p:cNvPr>
            <p:cNvSpPr>
              <a:spLocks noChangeArrowheads="1"/>
            </p:cNvSpPr>
            <p:nvPr/>
          </p:nvSpPr>
          <p:spPr bwMode="auto">
            <a:xfrm>
              <a:off x="2978150" y="333057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
        <p:nvSpPr>
          <p:cNvPr id="161794" name="Title 1">
            <a:extLst>
              <a:ext uri="{FF2B5EF4-FFF2-40B4-BE49-F238E27FC236}">
                <a16:creationId xmlns:a16="http://schemas.microsoft.com/office/drawing/2014/main" id="{0343B913-2FCD-794B-A0E6-1BDFA5C4E7E2}"/>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t>Negative-Edge-Triggered Master-Slave D Flip-Flop</a:t>
            </a:r>
          </a:p>
        </p:txBody>
      </p:sp>
      <p:sp>
        <p:nvSpPr>
          <p:cNvPr id="161795" name="Title 1">
            <a:extLst>
              <a:ext uri="{FF2B5EF4-FFF2-40B4-BE49-F238E27FC236}">
                <a16:creationId xmlns:a16="http://schemas.microsoft.com/office/drawing/2014/main" id="{92DCED33-1369-6F42-9D53-30EC7EA2C148}"/>
              </a:ext>
            </a:extLst>
          </p:cNvPr>
          <p:cNvSpPr txBox="1">
            <a:spLocks/>
          </p:cNvSpPr>
          <p:nvPr/>
        </p:nvSpPr>
        <p:spPr bwMode="auto">
          <a:xfrm>
            <a:off x="893763" y="3733800"/>
            <a:ext cx="9144001"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t>Positive-Edge-Triggered Master-Slave D Flip-Flop</a:t>
            </a:r>
          </a:p>
        </p:txBody>
      </p:sp>
      <p:grpSp>
        <p:nvGrpSpPr>
          <p:cNvPr id="161796" name="Group 2">
            <a:extLst>
              <a:ext uri="{FF2B5EF4-FFF2-40B4-BE49-F238E27FC236}">
                <a16:creationId xmlns:a16="http://schemas.microsoft.com/office/drawing/2014/main" id="{70D26323-D569-2745-89FB-9E6702A025E2}"/>
              </a:ext>
            </a:extLst>
          </p:cNvPr>
          <p:cNvGrpSpPr>
            <a:grpSpLocks/>
          </p:cNvGrpSpPr>
          <p:nvPr/>
        </p:nvGrpSpPr>
        <p:grpSpPr bwMode="auto">
          <a:xfrm>
            <a:off x="2286000" y="4473576"/>
            <a:ext cx="6124696" cy="1876425"/>
            <a:chOff x="1371600" y="4473575"/>
            <a:chExt cx="6125146" cy="1876950"/>
          </a:xfrm>
        </p:grpSpPr>
        <p:sp>
          <p:nvSpPr>
            <p:cNvPr id="161797" name="Rectangle 5">
              <a:extLst>
                <a:ext uri="{FF2B5EF4-FFF2-40B4-BE49-F238E27FC236}">
                  <a16:creationId xmlns:a16="http://schemas.microsoft.com/office/drawing/2014/main" id="{268E8FC7-3040-F943-B6B3-13EEE76928F5}"/>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1798" name="Rectangle 6">
              <a:extLst>
                <a:ext uri="{FF2B5EF4-FFF2-40B4-BE49-F238E27FC236}">
                  <a16:creationId xmlns:a16="http://schemas.microsoft.com/office/drawing/2014/main" id="{96D30599-E9B0-3348-B311-9381F5DB79BD}"/>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1799" name="Rectangle 7">
              <a:extLst>
                <a:ext uri="{FF2B5EF4-FFF2-40B4-BE49-F238E27FC236}">
                  <a16:creationId xmlns:a16="http://schemas.microsoft.com/office/drawing/2014/main" id="{F346EB45-9D58-A748-AE92-86F3894B8942}"/>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00" name="Line 8">
              <a:extLst>
                <a:ext uri="{FF2B5EF4-FFF2-40B4-BE49-F238E27FC236}">
                  <a16:creationId xmlns:a16="http://schemas.microsoft.com/office/drawing/2014/main" id="{EF16582B-9012-A648-9F1B-89DC6E12EBF5}"/>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01" name="Freeform 9">
              <a:extLst>
                <a:ext uri="{FF2B5EF4-FFF2-40B4-BE49-F238E27FC236}">
                  <a16:creationId xmlns:a16="http://schemas.microsoft.com/office/drawing/2014/main" id="{F940155B-F066-0E47-AB30-8A74CA06644A}"/>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02" name="Freeform 10">
              <a:extLst>
                <a:ext uri="{FF2B5EF4-FFF2-40B4-BE49-F238E27FC236}">
                  <a16:creationId xmlns:a16="http://schemas.microsoft.com/office/drawing/2014/main" id="{F1063402-E77B-3D49-9C76-C86850C9C216}"/>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03" name="Line 11">
              <a:extLst>
                <a:ext uri="{FF2B5EF4-FFF2-40B4-BE49-F238E27FC236}">
                  <a16:creationId xmlns:a16="http://schemas.microsoft.com/office/drawing/2014/main" id="{E15DE412-7CA4-C34E-BB1C-3BFB26244240}"/>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04" name="Line 12">
              <a:extLst>
                <a:ext uri="{FF2B5EF4-FFF2-40B4-BE49-F238E27FC236}">
                  <a16:creationId xmlns:a16="http://schemas.microsoft.com/office/drawing/2014/main" id="{2A0712B8-E334-4A41-B4D6-C114AEC25917}"/>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05" name="Line 13">
              <a:extLst>
                <a:ext uri="{FF2B5EF4-FFF2-40B4-BE49-F238E27FC236}">
                  <a16:creationId xmlns:a16="http://schemas.microsoft.com/office/drawing/2014/main" id="{EC74E750-31DB-AC4E-85E5-DBD24D0C3986}"/>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06" name="Line 14">
              <a:extLst>
                <a:ext uri="{FF2B5EF4-FFF2-40B4-BE49-F238E27FC236}">
                  <a16:creationId xmlns:a16="http://schemas.microsoft.com/office/drawing/2014/main" id="{8E62C941-B6F9-C34D-B080-B3B759829BA7}"/>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07" name="Line 15">
              <a:extLst>
                <a:ext uri="{FF2B5EF4-FFF2-40B4-BE49-F238E27FC236}">
                  <a16:creationId xmlns:a16="http://schemas.microsoft.com/office/drawing/2014/main" id="{6E8772BC-AAC2-7742-9D7E-0E17543A2917}"/>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08" name="Rectangle 17">
              <a:extLst>
                <a:ext uri="{FF2B5EF4-FFF2-40B4-BE49-F238E27FC236}">
                  <a16:creationId xmlns:a16="http://schemas.microsoft.com/office/drawing/2014/main" id="{0C055604-02B6-9E4D-9D80-CAF7D07A57A5}"/>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09" name="Rectangle 18">
              <a:extLst>
                <a:ext uri="{FF2B5EF4-FFF2-40B4-BE49-F238E27FC236}">
                  <a16:creationId xmlns:a16="http://schemas.microsoft.com/office/drawing/2014/main" id="{065C3670-24E5-FF48-AF35-41C3A56FDD88}"/>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61810" name="Rectangle 19">
              <a:extLst>
                <a:ext uri="{FF2B5EF4-FFF2-40B4-BE49-F238E27FC236}">
                  <a16:creationId xmlns:a16="http://schemas.microsoft.com/office/drawing/2014/main" id="{71AA6285-EE3C-ED47-AAD1-7F2936BF18F0}"/>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61811" name="Rectangle 20">
              <a:extLst>
                <a:ext uri="{FF2B5EF4-FFF2-40B4-BE49-F238E27FC236}">
                  <a16:creationId xmlns:a16="http://schemas.microsoft.com/office/drawing/2014/main" id="{855A62F0-BDC1-4449-94AB-B527657F459E}"/>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1812" name="Rectangle 21">
              <a:extLst>
                <a:ext uri="{FF2B5EF4-FFF2-40B4-BE49-F238E27FC236}">
                  <a16:creationId xmlns:a16="http://schemas.microsoft.com/office/drawing/2014/main" id="{F656B776-6C19-2043-A262-BB1D2B1A3C21}"/>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61813" name="Rectangle 22">
              <a:extLst>
                <a:ext uri="{FF2B5EF4-FFF2-40B4-BE49-F238E27FC236}">
                  <a16:creationId xmlns:a16="http://schemas.microsoft.com/office/drawing/2014/main" id="{E25051CE-05F4-D54C-B949-2108677A2938}"/>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14" name="Line 23">
              <a:extLst>
                <a:ext uri="{FF2B5EF4-FFF2-40B4-BE49-F238E27FC236}">
                  <a16:creationId xmlns:a16="http://schemas.microsoft.com/office/drawing/2014/main" id="{C69729F0-ABFF-6C4A-8ACE-1E2F4609D676}"/>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15" name="Line 25">
              <a:extLst>
                <a:ext uri="{FF2B5EF4-FFF2-40B4-BE49-F238E27FC236}">
                  <a16:creationId xmlns:a16="http://schemas.microsoft.com/office/drawing/2014/main" id="{A03E2C45-A124-0A43-A01B-D7A55994BCFA}"/>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61816" name="Group 1">
              <a:extLst>
                <a:ext uri="{FF2B5EF4-FFF2-40B4-BE49-F238E27FC236}">
                  <a16:creationId xmlns:a16="http://schemas.microsoft.com/office/drawing/2014/main" id="{D9A99B0F-60E0-1C4D-85BF-91DB1EBDCD97}"/>
                </a:ext>
              </a:extLst>
            </p:cNvPr>
            <p:cNvGrpSpPr>
              <a:grpSpLocks/>
            </p:cNvGrpSpPr>
            <p:nvPr/>
          </p:nvGrpSpPr>
          <p:grpSpPr bwMode="auto">
            <a:xfrm>
              <a:off x="2634847" y="5400656"/>
              <a:ext cx="376238" cy="265113"/>
              <a:chOff x="990600" y="5638800"/>
              <a:chExt cx="376238" cy="265113"/>
            </a:xfrm>
          </p:grpSpPr>
          <p:sp>
            <p:nvSpPr>
              <p:cNvPr id="161831" name="Freeform 26">
                <a:extLst>
                  <a:ext uri="{FF2B5EF4-FFF2-40B4-BE49-F238E27FC236}">
                    <a16:creationId xmlns:a16="http://schemas.microsoft.com/office/drawing/2014/main" id="{15FF7B7C-D5CE-5A4F-A73F-B1FF6EC46EFF}"/>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61832" name="Freeform 28">
                <a:extLst>
                  <a:ext uri="{FF2B5EF4-FFF2-40B4-BE49-F238E27FC236}">
                    <a16:creationId xmlns:a16="http://schemas.microsoft.com/office/drawing/2014/main" id="{52C8BA55-A073-8040-A7C1-C08C0727F9DF}"/>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61817" name="Rectangle 29">
              <a:extLst>
                <a:ext uri="{FF2B5EF4-FFF2-40B4-BE49-F238E27FC236}">
                  <a16:creationId xmlns:a16="http://schemas.microsoft.com/office/drawing/2014/main" id="{60393760-81D2-0348-A79C-5182389FFA65}"/>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1818" name="Rectangle 30">
              <a:extLst>
                <a:ext uri="{FF2B5EF4-FFF2-40B4-BE49-F238E27FC236}">
                  <a16:creationId xmlns:a16="http://schemas.microsoft.com/office/drawing/2014/main" id="{DD2738C7-34CF-F04E-A796-193B30F6DF38}"/>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19" name="Rectangle 31">
              <a:extLst>
                <a:ext uri="{FF2B5EF4-FFF2-40B4-BE49-F238E27FC236}">
                  <a16:creationId xmlns:a16="http://schemas.microsoft.com/office/drawing/2014/main" id="{9DE1F8CF-EF46-434D-9B29-B6073EE5D9A3}"/>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1820" name="Rectangle 32">
              <a:extLst>
                <a:ext uri="{FF2B5EF4-FFF2-40B4-BE49-F238E27FC236}">
                  <a16:creationId xmlns:a16="http://schemas.microsoft.com/office/drawing/2014/main" id="{71BA5285-48D9-5546-96CB-24D92B111108}"/>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21" name="Line 33">
              <a:extLst>
                <a:ext uri="{FF2B5EF4-FFF2-40B4-BE49-F238E27FC236}">
                  <a16:creationId xmlns:a16="http://schemas.microsoft.com/office/drawing/2014/main" id="{28AC3B5F-9EEE-DB46-B13E-0EE41DA5CA44}"/>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22" name="Rectangle 38">
              <a:extLst>
                <a:ext uri="{FF2B5EF4-FFF2-40B4-BE49-F238E27FC236}">
                  <a16:creationId xmlns:a16="http://schemas.microsoft.com/office/drawing/2014/main" id="{5B1D29D3-32D7-734F-B62D-0BAA52E2FD6E}"/>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23" name="Rectangle 39">
              <a:extLst>
                <a:ext uri="{FF2B5EF4-FFF2-40B4-BE49-F238E27FC236}">
                  <a16:creationId xmlns:a16="http://schemas.microsoft.com/office/drawing/2014/main" id="{74D42525-479C-F94D-9FE3-6C698C85E0DC}"/>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24" name="Rectangle 40">
              <a:extLst>
                <a:ext uri="{FF2B5EF4-FFF2-40B4-BE49-F238E27FC236}">
                  <a16:creationId xmlns:a16="http://schemas.microsoft.com/office/drawing/2014/main" id="{A44925CB-2D1C-EC4B-8E47-2194DFDC985A}"/>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61825" name="Rectangle 41">
              <a:extLst>
                <a:ext uri="{FF2B5EF4-FFF2-40B4-BE49-F238E27FC236}">
                  <a16:creationId xmlns:a16="http://schemas.microsoft.com/office/drawing/2014/main" id="{A2D1ED91-E5A2-AF44-90A7-F18918B5FCDB}"/>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1826" name="Rectangle 42">
              <a:extLst>
                <a:ext uri="{FF2B5EF4-FFF2-40B4-BE49-F238E27FC236}">
                  <a16:creationId xmlns:a16="http://schemas.microsoft.com/office/drawing/2014/main" id="{B13328B9-A521-6E4A-BD07-E8ACE5B3FF47}"/>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61827" name="Rectangle 66">
              <a:extLst>
                <a:ext uri="{FF2B5EF4-FFF2-40B4-BE49-F238E27FC236}">
                  <a16:creationId xmlns:a16="http://schemas.microsoft.com/office/drawing/2014/main" id="{E091D6D5-7034-1149-AA94-784696C53F63}"/>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61828" name="Rectangle 67">
              <a:extLst>
                <a:ext uri="{FF2B5EF4-FFF2-40B4-BE49-F238E27FC236}">
                  <a16:creationId xmlns:a16="http://schemas.microsoft.com/office/drawing/2014/main" id="{7A04DD17-AEF2-0344-A45C-F5B6EB26F3D7}"/>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61829" name="Oval 68">
              <a:extLst>
                <a:ext uri="{FF2B5EF4-FFF2-40B4-BE49-F238E27FC236}">
                  <a16:creationId xmlns:a16="http://schemas.microsoft.com/office/drawing/2014/main" id="{F1AC1A51-B30D-8044-AD2C-BE7D8E44A5E1}"/>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1830" name="Line 11">
              <a:extLst>
                <a:ext uri="{FF2B5EF4-FFF2-40B4-BE49-F238E27FC236}">
                  <a16:creationId xmlns:a16="http://schemas.microsoft.com/office/drawing/2014/main" id="{2D0068D5-6AB8-5A4B-B6F6-FE55685E398C}"/>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Title 1">
            <a:extLst>
              <a:ext uri="{FF2B5EF4-FFF2-40B4-BE49-F238E27FC236}">
                <a16:creationId xmlns:a16="http://schemas.microsoft.com/office/drawing/2014/main" id="{80A7E01B-9A0B-774A-B80F-E2F8B524BE8F}"/>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t>Negative-Edge-Triggered Master-Slave D Flip-Flop</a:t>
            </a:r>
          </a:p>
        </p:txBody>
      </p:sp>
      <p:sp>
        <p:nvSpPr>
          <p:cNvPr id="162818" name="Title 1">
            <a:extLst>
              <a:ext uri="{FF2B5EF4-FFF2-40B4-BE49-F238E27FC236}">
                <a16:creationId xmlns:a16="http://schemas.microsoft.com/office/drawing/2014/main" id="{3E4083E8-E110-9745-BE6F-E066111F239D}"/>
              </a:ext>
            </a:extLst>
          </p:cNvPr>
          <p:cNvSpPr txBox="1">
            <a:spLocks/>
          </p:cNvSpPr>
          <p:nvPr/>
        </p:nvSpPr>
        <p:spPr bwMode="auto">
          <a:xfrm>
            <a:off x="893763" y="3733800"/>
            <a:ext cx="9144001"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t>Positive-Edge-Triggered Master-Slave D Flip-Flop</a:t>
            </a:r>
          </a:p>
        </p:txBody>
      </p:sp>
      <p:grpSp>
        <p:nvGrpSpPr>
          <p:cNvPr id="162819" name="Group 12">
            <a:extLst>
              <a:ext uri="{FF2B5EF4-FFF2-40B4-BE49-F238E27FC236}">
                <a16:creationId xmlns:a16="http://schemas.microsoft.com/office/drawing/2014/main" id="{E7F77910-D369-D64B-B54B-D6DB681F11FA}"/>
              </a:ext>
            </a:extLst>
          </p:cNvPr>
          <p:cNvGrpSpPr>
            <a:grpSpLocks/>
          </p:cNvGrpSpPr>
          <p:nvPr/>
        </p:nvGrpSpPr>
        <p:grpSpPr bwMode="auto">
          <a:xfrm>
            <a:off x="4459288" y="1524001"/>
            <a:ext cx="1485900" cy="1063625"/>
            <a:chOff x="3848100" y="3200400"/>
            <a:chExt cx="1485900" cy="1063625"/>
          </a:xfrm>
        </p:grpSpPr>
        <p:sp>
          <p:nvSpPr>
            <p:cNvPr id="162831" name="Rectangle 50">
              <a:extLst>
                <a:ext uri="{FF2B5EF4-FFF2-40B4-BE49-F238E27FC236}">
                  <a16:creationId xmlns:a16="http://schemas.microsoft.com/office/drawing/2014/main" id="{F7BA638A-A9CC-2643-A46E-557B49539FFC}"/>
                </a:ext>
              </a:extLst>
            </p:cNvPr>
            <p:cNvSpPr>
              <a:spLocks noChangeArrowheads="1"/>
            </p:cNvSpPr>
            <p:nvPr/>
          </p:nvSpPr>
          <p:spPr bwMode="auto">
            <a:xfrm>
              <a:off x="4248150" y="3200400"/>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2832" name="Rectangle 52">
              <a:extLst>
                <a:ext uri="{FF2B5EF4-FFF2-40B4-BE49-F238E27FC236}">
                  <a16:creationId xmlns:a16="http://schemas.microsoft.com/office/drawing/2014/main" id="{7003B24D-34B8-204C-B0D9-3A299D8363E6}"/>
                </a:ext>
              </a:extLst>
            </p:cNvPr>
            <p:cNvSpPr>
              <a:spLocks noChangeArrowheads="1"/>
            </p:cNvSpPr>
            <p:nvPr/>
          </p:nvSpPr>
          <p:spPr bwMode="auto">
            <a:xfrm>
              <a:off x="4316413" y="33734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2833" name="Rectangle 53">
              <a:extLst>
                <a:ext uri="{FF2B5EF4-FFF2-40B4-BE49-F238E27FC236}">
                  <a16:creationId xmlns:a16="http://schemas.microsoft.com/office/drawing/2014/main" id="{924331EC-D8C4-F74D-9532-49E182FEDDF3}"/>
                </a:ext>
              </a:extLst>
            </p:cNvPr>
            <p:cNvSpPr>
              <a:spLocks noChangeArrowheads="1"/>
            </p:cNvSpPr>
            <p:nvPr/>
          </p:nvSpPr>
          <p:spPr bwMode="auto">
            <a:xfrm>
              <a:off x="4711700" y="336708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2834" name="Line 54">
              <a:extLst>
                <a:ext uri="{FF2B5EF4-FFF2-40B4-BE49-F238E27FC236}">
                  <a16:creationId xmlns:a16="http://schemas.microsoft.com/office/drawing/2014/main" id="{3E5969C6-D76E-1D44-AFF6-6D563360BF80}"/>
                </a:ext>
              </a:extLst>
            </p:cNvPr>
            <p:cNvSpPr>
              <a:spLocks noChangeShapeType="1"/>
            </p:cNvSpPr>
            <p:nvPr/>
          </p:nvSpPr>
          <p:spPr bwMode="auto">
            <a:xfrm flipH="1">
              <a:off x="4724400" y="3902075"/>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35" name="Freeform 55">
              <a:extLst>
                <a:ext uri="{FF2B5EF4-FFF2-40B4-BE49-F238E27FC236}">
                  <a16:creationId xmlns:a16="http://schemas.microsoft.com/office/drawing/2014/main" id="{A81D63C0-5896-4B47-AE76-C38E31487063}"/>
                </a:ext>
              </a:extLst>
            </p:cNvPr>
            <p:cNvSpPr>
              <a:spLocks/>
            </p:cNvSpPr>
            <p:nvPr/>
          </p:nvSpPr>
          <p:spPr bwMode="auto">
            <a:xfrm>
              <a:off x="4248150" y="3940175"/>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836" name="Freeform 57">
              <a:extLst>
                <a:ext uri="{FF2B5EF4-FFF2-40B4-BE49-F238E27FC236}">
                  <a16:creationId xmlns:a16="http://schemas.microsoft.com/office/drawing/2014/main" id="{A8256951-0F94-824A-85C5-6A2498ABF8B3}"/>
                </a:ext>
              </a:extLst>
            </p:cNvPr>
            <p:cNvSpPr>
              <a:spLocks/>
            </p:cNvSpPr>
            <p:nvPr/>
          </p:nvSpPr>
          <p:spPr bwMode="auto">
            <a:xfrm>
              <a:off x="4151313" y="3957638"/>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2"/>
                  </a:lnTo>
                  <a:lnTo>
                    <a:pt x="41" y="2"/>
                  </a:lnTo>
                  <a:lnTo>
                    <a:pt x="39" y="3"/>
                  </a:lnTo>
                  <a:lnTo>
                    <a:pt x="36" y="4"/>
                  </a:lnTo>
                  <a:lnTo>
                    <a:pt x="34" y="4"/>
                  </a:lnTo>
                  <a:lnTo>
                    <a:pt x="31" y="5"/>
                  </a:lnTo>
                  <a:lnTo>
                    <a:pt x="29" y="6"/>
                  </a:lnTo>
                  <a:lnTo>
                    <a:pt x="27" y="8"/>
                  </a:lnTo>
                  <a:lnTo>
                    <a:pt x="24" y="10"/>
                  </a:lnTo>
                  <a:lnTo>
                    <a:pt x="22" y="11"/>
                  </a:lnTo>
                  <a:lnTo>
                    <a:pt x="19" y="12"/>
                  </a:lnTo>
                  <a:lnTo>
                    <a:pt x="18" y="15"/>
                  </a:lnTo>
                  <a:lnTo>
                    <a:pt x="16" y="16"/>
                  </a:lnTo>
                  <a:lnTo>
                    <a:pt x="15" y="18"/>
                  </a:lnTo>
                  <a:lnTo>
                    <a:pt x="12" y="20"/>
                  </a:lnTo>
                  <a:lnTo>
                    <a:pt x="11" y="22"/>
                  </a:lnTo>
                  <a:lnTo>
                    <a:pt x="10" y="24"/>
                  </a:lnTo>
                  <a:lnTo>
                    <a:pt x="7" y="27"/>
                  </a:lnTo>
                  <a:lnTo>
                    <a:pt x="6" y="29"/>
                  </a:lnTo>
                  <a:lnTo>
                    <a:pt x="5" y="32"/>
                  </a:lnTo>
                  <a:lnTo>
                    <a:pt x="4" y="34"/>
                  </a:lnTo>
                  <a:lnTo>
                    <a:pt x="4" y="36"/>
                  </a:lnTo>
                  <a:lnTo>
                    <a:pt x="3" y="39"/>
                  </a:lnTo>
                  <a:lnTo>
                    <a:pt x="1" y="41"/>
                  </a:lnTo>
                  <a:lnTo>
                    <a:pt x="1" y="44"/>
                  </a:lnTo>
                  <a:lnTo>
                    <a:pt x="0" y="46"/>
                  </a:lnTo>
                  <a:lnTo>
                    <a:pt x="0" y="50"/>
                  </a:lnTo>
                  <a:lnTo>
                    <a:pt x="0" y="52"/>
                  </a:lnTo>
                  <a:lnTo>
                    <a:pt x="0" y="54"/>
                  </a:lnTo>
                  <a:lnTo>
                    <a:pt x="0" y="58"/>
                  </a:lnTo>
                  <a:lnTo>
                    <a:pt x="0" y="60"/>
                  </a:lnTo>
                  <a:lnTo>
                    <a:pt x="0" y="63"/>
                  </a:lnTo>
                  <a:lnTo>
                    <a:pt x="1" y="65"/>
                  </a:lnTo>
                  <a:lnTo>
                    <a:pt x="1" y="69"/>
                  </a:lnTo>
                  <a:lnTo>
                    <a:pt x="3" y="71"/>
                  </a:lnTo>
                  <a:lnTo>
                    <a:pt x="4" y="74"/>
                  </a:lnTo>
                  <a:lnTo>
                    <a:pt x="4" y="76"/>
                  </a:lnTo>
                  <a:lnTo>
                    <a:pt x="5" y="78"/>
                  </a:lnTo>
                  <a:lnTo>
                    <a:pt x="6" y="81"/>
                  </a:lnTo>
                  <a:lnTo>
                    <a:pt x="7" y="83"/>
                  </a:lnTo>
                  <a:lnTo>
                    <a:pt x="10" y="86"/>
                  </a:lnTo>
                  <a:lnTo>
                    <a:pt x="11" y="87"/>
                  </a:lnTo>
                  <a:lnTo>
                    <a:pt x="12" y="89"/>
                  </a:lnTo>
                  <a:lnTo>
                    <a:pt x="15" y="92"/>
                  </a:lnTo>
                  <a:lnTo>
                    <a:pt x="16" y="93"/>
                  </a:lnTo>
                  <a:lnTo>
                    <a:pt x="18" y="95"/>
                  </a:lnTo>
                  <a:lnTo>
                    <a:pt x="19" y="96"/>
                  </a:lnTo>
                  <a:lnTo>
                    <a:pt x="22" y="99"/>
                  </a:lnTo>
                  <a:lnTo>
                    <a:pt x="24" y="100"/>
                  </a:lnTo>
                  <a:lnTo>
                    <a:pt x="27" y="101"/>
                  </a:lnTo>
                  <a:lnTo>
                    <a:pt x="29" y="102"/>
                  </a:lnTo>
                  <a:lnTo>
                    <a:pt x="31" y="103"/>
                  </a:lnTo>
                  <a:lnTo>
                    <a:pt x="34" y="105"/>
                  </a:lnTo>
                  <a:lnTo>
                    <a:pt x="36" y="106"/>
                  </a:lnTo>
                  <a:lnTo>
                    <a:pt x="39" y="107"/>
                  </a:lnTo>
                  <a:lnTo>
                    <a:pt x="41" y="107"/>
                  </a:lnTo>
                  <a:lnTo>
                    <a:pt x="43" y="108"/>
                  </a:lnTo>
                  <a:lnTo>
                    <a:pt x="46" y="108"/>
                  </a:lnTo>
                  <a:lnTo>
                    <a:pt x="49" y="108"/>
                  </a:lnTo>
                  <a:lnTo>
                    <a:pt x="52" y="109"/>
                  </a:lnTo>
                  <a:lnTo>
                    <a:pt x="54" y="109"/>
                  </a:lnTo>
                  <a:lnTo>
                    <a:pt x="58" y="109"/>
                  </a:lnTo>
                  <a:lnTo>
                    <a:pt x="60" y="108"/>
                  </a:lnTo>
                  <a:lnTo>
                    <a:pt x="63" y="108"/>
                  </a:lnTo>
                  <a:lnTo>
                    <a:pt x="65" y="108"/>
                  </a:lnTo>
                  <a:lnTo>
                    <a:pt x="69" y="107"/>
                  </a:lnTo>
                  <a:lnTo>
                    <a:pt x="71" y="107"/>
                  </a:lnTo>
                  <a:lnTo>
                    <a:pt x="73" y="106"/>
                  </a:lnTo>
                  <a:lnTo>
                    <a:pt x="76" y="105"/>
                  </a:lnTo>
                  <a:lnTo>
                    <a:pt x="78" y="103"/>
                  </a:lnTo>
                  <a:lnTo>
                    <a:pt x="81" y="102"/>
                  </a:lnTo>
                  <a:lnTo>
                    <a:pt x="83" y="101"/>
                  </a:lnTo>
                  <a:lnTo>
                    <a:pt x="85" y="100"/>
                  </a:lnTo>
                  <a:lnTo>
                    <a:pt x="87" y="99"/>
                  </a:lnTo>
                  <a:lnTo>
                    <a:pt x="89" y="96"/>
                  </a:lnTo>
                  <a:lnTo>
                    <a:pt x="91" y="95"/>
                  </a:lnTo>
                  <a:lnTo>
                    <a:pt x="93" y="93"/>
                  </a:lnTo>
                  <a:lnTo>
                    <a:pt x="95" y="92"/>
                  </a:lnTo>
                  <a:lnTo>
                    <a:pt x="96" y="89"/>
                  </a:lnTo>
                  <a:lnTo>
                    <a:pt x="99" y="87"/>
                  </a:lnTo>
                  <a:lnTo>
                    <a:pt x="100" y="86"/>
                  </a:lnTo>
                  <a:lnTo>
                    <a:pt x="101" y="83"/>
                  </a:lnTo>
                  <a:lnTo>
                    <a:pt x="102" y="81"/>
                  </a:lnTo>
                  <a:lnTo>
                    <a:pt x="103" y="78"/>
                  </a:lnTo>
                  <a:lnTo>
                    <a:pt x="105" y="76"/>
                  </a:lnTo>
                  <a:lnTo>
                    <a:pt x="106" y="74"/>
                  </a:lnTo>
                  <a:lnTo>
                    <a:pt x="107" y="71"/>
                  </a:lnTo>
                  <a:lnTo>
                    <a:pt x="107" y="69"/>
                  </a:lnTo>
                  <a:lnTo>
                    <a:pt x="108" y="65"/>
                  </a:lnTo>
                  <a:lnTo>
                    <a:pt x="108" y="63"/>
                  </a:lnTo>
                  <a:lnTo>
                    <a:pt x="108" y="60"/>
                  </a:lnTo>
                  <a:lnTo>
                    <a:pt x="109" y="58"/>
                  </a:lnTo>
                  <a:lnTo>
                    <a:pt x="109" y="54"/>
                  </a:lnTo>
                  <a:lnTo>
                    <a:pt x="109" y="52"/>
                  </a:lnTo>
                  <a:lnTo>
                    <a:pt x="108" y="50"/>
                  </a:lnTo>
                  <a:lnTo>
                    <a:pt x="108" y="46"/>
                  </a:lnTo>
                  <a:lnTo>
                    <a:pt x="108" y="44"/>
                  </a:lnTo>
                  <a:lnTo>
                    <a:pt x="107" y="41"/>
                  </a:lnTo>
                  <a:lnTo>
                    <a:pt x="107" y="39"/>
                  </a:lnTo>
                  <a:lnTo>
                    <a:pt x="106" y="36"/>
                  </a:lnTo>
                  <a:lnTo>
                    <a:pt x="105" y="34"/>
                  </a:lnTo>
                  <a:lnTo>
                    <a:pt x="103" y="32"/>
                  </a:lnTo>
                  <a:lnTo>
                    <a:pt x="102" y="29"/>
                  </a:lnTo>
                  <a:lnTo>
                    <a:pt x="101" y="27"/>
                  </a:lnTo>
                  <a:lnTo>
                    <a:pt x="100" y="24"/>
                  </a:lnTo>
                  <a:lnTo>
                    <a:pt x="99" y="22"/>
                  </a:lnTo>
                  <a:lnTo>
                    <a:pt x="96" y="20"/>
                  </a:lnTo>
                  <a:lnTo>
                    <a:pt x="95" y="18"/>
                  </a:lnTo>
                  <a:lnTo>
                    <a:pt x="93" y="16"/>
                  </a:lnTo>
                  <a:lnTo>
                    <a:pt x="91" y="15"/>
                  </a:lnTo>
                  <a:lnTo>
                    <a:pt x="89" y="12"/>
                  </a:lnTo>
                  <a:lnTo>
                    <a:pt x="87" y="11"/>
                  </a:lnTo>
                  <a:lnTo>
                    <a:pt x="85" y="10"/>
                  </a:lnTo>
                  <a:lnTo>
                    <a:pt x="83" y="8"/>
                  </a:lnTo>
                  <a:lnTo>
                    <a:pt x="81" y="6"/>
                  </a:lnTo>
                  <a:lnTo>
                    <a:pt x="78" y="5"/>
                  </a:lnTo>
                  <a:lnTo>
                    <a:pt x="76" y="4"/>
                  </a:lnTo>
                  <a:lnTo>
                    <a:pt x="73" y="4"/>
                  </a:lnTo>
                  <a:lnTo>
                    <a:pt x="71" y="3"/>
                  </a:lnTo>
                  <a:lnTo>
                    <a:pt x="69" y="2"/>
                  </a:lnTo>
                  <a:lnTo>
                    <a:pt x="65" y="2"/>
                  </a:lnTo>
                  <a:lnTo>
                    <a:pt x="63" y="0"/>
                  </a:lnTo>
                  <a:lnTo>
                    <a:pt x="60" y="0"/>
                  </a:lnTo>
                  <a:lnTo>
                    <a:pt x="58" y="0"/>
                  </a:lnTo>
                  <a:lnTo>
                    <a:pt x="54"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837" name="Line 58">
              <a:extLst>
                <a:ext uri="{FF2B5EF4-FFF2-40B4-BE49-F238E27FC236}">
                  <a16:creationId xmlns:a16="http://schemas.microsoft.com/office/drawing/2014/main" id="{BE5E0EEC-11BC-C64E-BC47-57D28A3F457C}"/>
                </a:ext>
              </a:extLst>
            </p:cNvPr>
            <p:cNvSpPr>
              <a:spLocks noChangeShapeType="1"/>
            </p:cNvSpPr>
            <p:nvPr/>
          </p:nvSpPr>
          <p:spPr bwMode="auto">
            <a:xfrm>
              <a:off x="3848100" y="3997325"/>
              <a:ext cx="3032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38" name="Line 59">
              <a:extLst>
                <a:ext uri="{FF2B5EF4-FFF2-40B4-BE49-F238E27FC236}">
                  <a16:creationId xmlns:a16="http://schemas.microsoft.com/office/drawing/2014/main" id="{B8B04B13-D85B-CC49-8236-B6D035F1B7A1}"/>
                </a:ext>
              </a:extLst>
            </p:cNvPr>
            <p:cNvSpPr>
              <a:spLocks noChangeShapeType="1"/>
            </p:cNvSpPr>
            <p:nvPr/>
          </p:nvSpPr>
          <p:spPr bwMode="auto">
            <a:xfrm>
              <a:off x="3848100" y="3467100"/>
              <a:ext cx="4000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39" name="Line 60">
              <a:extLst>
                <a:ext uri="{FF2B5EF4-FFF2-40B4-BE49-F238E27FC236}">
                  <a16:creationId xmlns:a16="http://schemas.microsoft.com/office/drawing/2014/main" id="{1C232214-D997-B341-9C0F-5215EAA932F8}"/>
                </a:ext>
              </a:extLst>
            </p:cNvPr>
            <p:cNvSpPr>
              <a:spLocks noChangeShapeType="1"/>
            </p:cNvSpPr>
            <p:nvPr/>
          </p:nvSpPr>
          <p:spPr bwMode="auto">
            <a:xfrm flipH="1">
              <a:off x="4914900" y="3467100"/>
              <a:ext cx="419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40" name="Line 61">
              <a:extLst>
                <a:ext uri="{FF2B5EF4-FFF2-40B4-BE49-F238E27FC236}">
                  <a16:creationId xmlns:a16="http://schemas.microsoft.com/office/drawing/2014/main" id="{9885E0F9-BF93-2144-9200-F278867981EB}"/>
                </a:ext>
              </a:extLst>
            </p:cNvPr>
            <p:cNvSpPr>
              <a:spLocks noChangeShapeType="1"/>
            </p:cNvSpPr>
            <p:nvPr/>
          </p:nvSpPr>
          <p:spPr bwMode="auto">
            <a:xfrm flipH="1">
              <a:off x="4914900" y="3997325"/>
              <a:ext cx="4191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41" name="Rectangle 62">
              <a:extLst>
                <a:ext uri="{FF2B5EF4-FFF2-40B4-BE49-F238E27FC236}">
                  <a16:creationId xmlns:a16="http://schemas.microsoft.com/office/drawing/2014/main" id="{9F83ADE3-6AA1-B24C-861A-61086418564F}"/>
                </a:ext>
              </a:extLst>
            </p:cNvPr>
            <p:cNvSpPr>
              <a:spLocks noChangeArrowheads="1"/>
            </p:cNvSpPr>
            <p:nvPr/>
          </p:nvSpPr>
          <p:spPr bwMode="auto">
            <a:xfrm>
              <a:off x="4713288" y="39116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grpSp>
        <p:nvGrpSpPr>
          <p:cNvPr id="162820" name="Group 3">
            <a:extLst>
              <a:ext uri="{FF2B5EF4-FFF2-40B4-BE49-F238E27FC236}">
                <a16:creationId xmlns:a16="http://schemas.microsoft.com/office/drawing/2014/main" id="{79EC2FAC-3710-EB44-950C-36A203019332}"/>
              </a:ext>
            </a:extLst>
          </p:cNvPr>
          <p:cNvGrpSpPr>
            <a:grpSpLocks/>
          </p:cNvGrpSpPr>
          <p:nvPr/>
        </p:nvGrpSpPr>
        <p:grpSpPr bwMode="auto">
          <a:xfrm>
            <a:off x="4495800" y="4800601"/>
            <a:ext cx="1485900" cy="1063625"/>
            <a:chOff x="3581400" y="4936682"/>
            <a:chExt cx="1485900" cy="1063625"/>
          </a:xfrm>
        </p:grpSpPr>
        <p:sp>
          <p:nvSpPr>
            <p:cNvPr id="162821" name="Rectangle 50">
              <a:extLst>
                <a:ext uri="{FF2B5EF4-FFF2-40B4-BE49-F238E27FC236}">
                  <a16:creationId xmlns:a16="http://schemas.microsoft.com/office/drawing/2014/main" id="{3A28342F-D3DD-F544-BA9A-D5152FCE9E2A}"/>
                </a:ext>
              </a:extLst>
            </p:cNvPr>
            <p:cNvSpPr>
              <a:spLocks noChangeArrowheads="1"/>
            </p:cNvSpPr>
            <p:nvPr/>
          </p:nvSpPr>
          <p:spPr bwMode="auto">
            <a:xfrm>
              <a:off x="3981450" y="4936682"/>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2822" name="Rectangle 52">
              <a:extLst>
                <a:ext uri="{FF2B5EF4-FFF2-40B4-BE49-F238E27FC236}">
                  <a16:creationId xmlns:a16="http://schemas.microsoft.com/office/drawing/2014/main" id="{F8E2290D-3370-2345-8B04-56C52BBEFBDB}"/>
                </a:ext>
              </a:extLst>
            </p:cNvPr>
            <p:cNvSpPr>
              <a:spLocks noChangeArrowheads="1"/>
            </p:cNvSpPr>
            <p:nvPr/>
          </p:nvSpPr>
          <p:spPr bwMode="auto">
            <a:xfrm>
              <a:off x="4049713" y="510972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2823" name="Rectangle 53">
              <a:extLst>
                <a:ext uri="{FF2B5EF4-FFF2-40B4-BE49-F238E27FC236}">
                  <a16:creationId xmlns:a16="http://schemas.microsoft.com/office/drawing/2014/main" id="{F11B6939-FFB3-A44D-BDF9-3A65DBF7B2A4}"/>
                </a:ext>
              </a:extLst>
            </p:cNvPr>
            <p:cNvSpPr>
              <a:spLocks noChangeArrowheads="1"/>
            </p:cNvSpPr>
            <p:nvPr/>
          </p:nvSpPr>
          <p:spPr bwMode="auto">
            <a:xfrm>
              <a:off x="4445000" y="510337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2824" name="Line 54">
              <a:extLst>
                <a:ext uri="{FF2B5EF4-FFF2-40B4-BE49-F238E27FC236}">
                  <a16:creationId xmlns:a16="http://schemas.microsoft.com/office/drawing/2014/main" id="{FAD2BBED-0635-C244-BE88-C2D71EE26C46}"/>
                </a:ext>
              </a:extLst>
            </p:cNvPr>
            <p:cNvSpPr>
              <a:spLocks noChangeShapeType="1"/>
            </p:cNvSpPr>
            <p:nvPr/>
          </p:nvSpPr>
          <p:spPr bwMode="auto">
            <a:xfrm flipH="1">
              <a:off x="4457700" y="5638357"/>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25" name="Freeform 55">
              <a:extLst>
                <a:ext uri="{FF2B5EF4-FFF2-40B4-BE49-F238E27FC236}">
                  <a16:creationId xmlns:a16="http://schemas.microsoft.com/office/drawing/2014/main" id="{660DB9B1-AB00-804D-A279-C97545E9750A}"/>
                </a:ext>
              </a:extLst>
            </p:cNvPr>
            <p:cNvSpPr>
              <a:spLocks/>
            </p:cNvSpPr>
            <p:nvPr/>
          </p:nvSpPr>
          <p:spPr bwMode="auto">
            <a:xfrm>
              <a:off x="3981450" y="5676457"/>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826" name="Line 58">
              <a:extLst>
                <a:ext uri="{FF2B5EF4-FFF2-40B4-BE49-F238E27FC236}">
                  <a16:creationId xmlns:a16="http://schemas.microsoft.com/office/drawing/2014/main" id="{2F8ECA12-922D-BB49-9688-95529B60724E}"/>
                </a:ext>
              </a:extLst>
            </p:cNvPr>
            <p:cNvSpPr>
              <a:spLocks noChangeShapeType="1"/>
            </p:cNvSpPr>
            <p:nvPr/>
          </p:nvSpPr>
          <p:spPr bwMode="auto">
            <a:xfrm>
              <a:off x="3581400" y="5733607"/>
              <a:ext cx="410152" cy="454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27" name="Line 59">
              <a:extLst>
                <a:ext uri="{FF2B5EF4-FFF2-40B4-BE49-F238E27FC236}">
                  <a16:creationId xmlns:a16="http://schemas.microsoft.com/office/drawing/2014/main" id="{267DC546-3AD6-6543-B8C1-170D98BFC233}"/>
                </a:ext>
              </a:extLst>
            </p:cNvPr>
            <p:cNvSpPr>
              <a:spLocks noChangeShapeType="1"/>
            </p:cNvSpPr>
            <p:nvPr/>
          </p:nvSpPr>
          <p:spPr bwMode="auto">
            <a:xfrm>
              <a:off x="3581400" y="5203382"/>
              <a:ext cx="4000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28" name="Line 60">
              <a:extLst>
                <a:ext uri="{FF2B5EF4-FFF2-40B4-BE49-F238E27FC236}">
                  <a16:creationId xmlns:a16="http://schemas.microsoft.com/office/drawing/2014/main" id="{AE1AC3B9-18B5-DC45-A979-CA269CFA57E7}"/>
                </a:ext>
              </a:extLst>
            </p:cNvPr>
            <p:cNvSpPr>
              <a:spLocks noChangeShapeType="1"/>
            </p:cNvSpPr>
            <p:nvPr/>
          </p:nvSpPr>
          <p:spPr bwMode="auto">
            <a:xfrm flipH="1">
              <a:off x="4648200" y="5203382"/>
              <a:ext cx="419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29" name="Line 61">
              <a:extLst>
                <a:ext uri="{FF2B5EF4-FFF2-40B4-BE49-F238E27FC236}">
                  <a16:creationId xmlns:a16="http://schemas.microsoft.com/office/drawing/2014/main" id="{025959E5-1803-C341-9CB9-236BC11141A0}"/>
                </a:ext>
              </a:extLst>
            </p:cNvPr>
            <p:cNvSpPr>
              <a:spLocks noChangeShapeType="1"/>
            </p:cNvSpPr>
            <p:nvPr/>
          </p:nvSpPr>
          <p:spPr bwMode="auto">
            <a:xfrm flipH="1">
              <a:off x="4648200" y="5733607"/>
              <a:ext cx="4191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830" name="Rectangle 62">
              <a:extLst>
                <a:ext uri="{FF2B5EF4-FFF2-40B4-BE49-F238E27FC236}">
                  <a16:creationId xmlns:a16="http://schemas.microsoft.com/office/drawing/2014/main" id="{8EF7A9B7-4F8B-D748-B358-9FC282C8478E}"/>
                </a:ext>
              </a:extLst>
            </p:cNvPr>
            <p:cNvSpPr>
              <a:spLocks noChangeArrowheads="1"/>
            </p:cNvSpPr>
            <p:nvPr/>
          </p:nvSpPr>
          <p:spPr bwMode="auto">
            <a:xfrm>
              <a:off x="4446588" y="5647882"/>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spTree>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Title 1">
            <a:extLst>
              <a:ext uri="{FF2B5EF4-FFF2-40B4-BE49-F238E27FC236}">
                <a16:creationId xmlns:a16="http://schemas.microsoft.com/office/drawing/2014/main" id="{7E7B4377-3521-6A40-B58F-670974119385}"/>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t>Negative-Edge-Triggered Master-Slave D Flip-Flop</a:t>
            </a:r>
          </a:p>
        </p:txBody>
      </p:sp>
      <p:sp>
        <p:nvSpPr>
          <p:cNvPr id="163842" name="Title 1">
            <a:extLst>
              <a:ext uri="{FF2B5EF4-FFF2-40B4-BE49-F238E27FC236}">
                <a16:creationId xmlns:a16="http://schemas.microsoft.com/office/drawing/2014/main" id="{F3A129BE-FAB9-7C4B-9F55-461046A49BB3}"/>
              </a:ext>
            </a:extLst>
          </p:cNvPr>
          <p:cNvSpPr txBox="1">
            <a:spLocks/>
          </p:cNvSpPr>
          <p:nvPr/>
        </p:nvSpPr>
        <p:spPr bwMode="auto">
          <a:xfrm>
            <a:off x="893763" y="3733800"/>
            <a:ext cx="9144001"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t>Positive-Edge-Triggered Master-Slave D Flip-Flop</a:t>
            </a:r>
          </a:p>
        </p:txBody>
      </p:sp>
      <p:grpSp>
        <p:nvGrpSpPr>
          <p:cNvPr id="163843" name="Group 12">
            <a:extLst>
              <a:ext uri="{FF2B5EF4-FFF2-40B4-BE49-F238E27FC236}">
                <a16:creationId xmlns:a16="http://schemas.microsoft.com/office/drawing/2014/main" id="{F8568C1E-46DD-D545-A27F-6855572EB7DE}"/>
              </a:ext>
            </a:extLst>
          </p:cNvPr>
          <p:cNvGrpSpPr>
            <a:grpSpLocks/>
          </p:cNvGrpSpPr>
          <p:nvPr/>
        </p:nvGrpSpPr>
        <p:grpSpPr bwMode="auto">
          <a:xfrm>
            <a:off x="4459288" y="1524001"/>
            <a:ext cx="1485900" cy="1063625"/>
            <a:chOff x="3848100" y="3200400"/>
            <a:chExt cx="1485900" cy="1063625"/>
          </a:xfrm>
        </p:grpSpPr>
        <p:sp>
          <p:nvSpPr>
            <p:cNvPr id="163859" name="Rectangle 50">
              <a:extLst>
                <a:ext uri="{FF2B5EF4-FFF2-40B4-BE49-F238E27FC236}">
                  <a16:creationId xmlns:a16="http://schemas.microsoft.com/office/drawing/2014/main" id="{380F620A-176D-DA4C-BBD3-15A0C3F40E08}"/>
                </a:ext>
              </a:extLst>
            </p:cNvPr>
            <p:cNvSpPr>
              <a:spLocks noChangeArrowheads="1"/>
            </p:cNvSpPr>
            <p:nvPr/>
          </p:nvSpPr>
          <p:spPr bwMode="auto">
            <a:xfrm>
              <a:off x="4248150" y="3200400"/>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3860" name="Rectangle 52">
              <a:extLst>
                <a:ext uri="{FF2B5EF4-FFF2-40B4-BE49-F238E27FC236}">
                  <a16:creationId xmlns:a16="http://schemas.microsoft.com/office/drawing/2014/main" id="{0F10C853-88A7-EF4B-9C2F-E8CAF9D0173B}"/>
                </a:ext>
              </a:extLst>
            </p:cNvPr>
            <p:cNvSpPr>
              <a:spLocks noChangeArrowheads="1"/>
            </p:cNvSpPr>
            <p:nvPr/>
          </p:nvSpPr>
          <p:spPr bwMode="auto">
            <a:xfrm>
              <a:off x="4316413" y="337343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3861" name="Rectangle 53">
              <a:extLst>
                <a:ext uri="{FF2B5EF4-FFF2-40B4-BE49-F238E27FC236}">
                  <a16:creationId xmlns:a16="http://schemas.microsoft.com/office/drawing/2014/main" id="{6E8F8E2E-4B49-BC49-B976-12C529C48C50}"/>
                </a:ext>
              </a:extLst>
            </p:cNvPr>
            <p:cNvSpPr>
              <a:spLocks noChangeArrowheads="1"/>
            </p:cNvSpPr>
            <p:nvPr/>
          </p:nvSpPr>
          <p:spPr bwMode="auto">
            <a:xfrm>
              <a:off x="4711700" y="3367088"/>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3862" name="Line 54">
              <a:extLst>
                <a:ext uri="{FF2B5EF4-FFF2-40B4-BE49-F238E27FC236}">
                  <a16:creationId xmlns:a16="http://schemas.microsoft.com/office/drawing/2014/main" id="{C1666856-5624-9C48-8849-569C8F188251}"/>
                </a:ext>
              </a:extLst>
            </p:cNvPr>
            <p:cNvSpPr>
              <a:spLocks noChangeShapeType="1"/>
            </p:cNvSpPr>
            <p:nvPr/>
          </p:nvSpPr>
          <p:spPr bwMode="auto">
            <a:xfrm flipH="1">
              <a:off x="4724400" y="3902075"/>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63" name="Freeform 55">
              <a:extLst>
                <a:ext uri="{FF2B5EF4-FFF2-40B4-BE49-F238E27FC236}">
                  <a16:creationId xmlns:a16="http://schemas.microsoft.com/office/drawing/2014/main" id="{CE978138-22DC-AC48-B9D9-8067563D7F76}"/>
                </a:ext>
              </a:extLst>
            </p:cNvPr>
            <p:cNvSpPr>
              <a:spLocks/>
            </p:cNvSpPr>
            <p:nvPr/>
          </p:nvSpPr>
          <p:spPr bwMode="auto">
            <a:xfrm>
              <a:off x="4248150" y="3940175"/>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64" name="Freeform 57">
              <a:extLst>
                <a:ext uri="{FF2B5EF4-FFF2-40B4-BE49-F238E27FC236}">
                  <a16:creationId xmlns:a16="http://schemas.microsoft.com/office/drawing/2014/main" id="{5080197A-BCAD-8F42-838D-B3C7D97174A3}"/>
                </a:ext>
              </a:extLst>
            </p:cNvPr>
            <p:cNvSpPr>
              <a:spLocks/>
            </p:cNvSpPr>
            <p:nvPr/>
          </p:nvSpPr>
          <p:spPr bwMode="auto">
            <a:xfrm>
              <a:off x="4151313" y="3957638"/>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2"/>
                  </a:lnTo>
                  <a:lnTo>
                    <a:pt x="41" y="2"/>
                  </a:lnTo>
                  <a:lnTo>
                    <a:pt x="39" y="3"/>
                  </a:lnTo>
                  <a:lnTo>
                    <a:pt x="36" y="4"/>
                  </a:lnTo>
                  <a:lnTo>
                    <a:pt x="34" y="4"/>
                  </a:lnTo>
                  <a:lnTo>
                    <a:pt x="31" y="5"/>
                  </a:lnTo>
                  <a:lnTo>
                    <a:pt x="29" y="6"/>
                  </a:lnTo>
                  <a:lnTo>
                    <a:pt x="27" y="8"/>
                  </a:lnTo>
                  <a:lnTo>
                    <a:pt x="24" y="10"/>
                  </a:lnTo>
                  <a:lnTo>
                    <a:pt x="22" y="11"/>
                  </a:lnTo>
                  <a:lnTo>
                    <a:pt x="19" y="12"/>
                  </a:lnTo>
                  <a:lnTo>
                    <a:pt x="18" y="15"/>
                  </a:lnTo>
                  <a:lnTo>
                    <a:pt x="16" y="16"/>
                  </a:lnTo>
                  <a:lnTo>
                    <a:pt x="15" y="18"/>
                  </a:lnTo>
                  <a:lnTo>
                    <a:pt x="12" y="20"/>
                  </a:lnTo>
                  <a:lnTo>
                    <a:pt x="11" y="22"/>
                  </a:lnTo>
                  <a:lnTo>
                    <a:pt x="10" y="24"/>
                  </a:lnTo>
                  <a:lnTo>
                    <a:pt x="7" y="27"/>
                  </a:lnTo>
                  <a:lnTo>
                    <a:pt x="6" y="29"/>
                  </a:lnTo>
                  <a:lnTo>
                    <a:pt x="5" y="32"/>
                  </a:lnTo>
                  <a:lnTo>
                    <a:pt x="4" y="34"/>
                  </a:lnTo>
                  <a:lnTo>
                    <a:pt x="4" y="36"/>
                  </a:lnTo>
                  <a:lnTo>
                    <a:pt x="3" y="39"/>
                  </a:lnTo>
                  <a:lnTo>
                    <a:pt x="1" y="41"/>
                  </a:lnTo>
                  <a:lnTo>
                    <a:pt x="1" y="44"/>
                  </a:lnTo>
                  <a:lnTo>
                    <a:pt x="0" y="46"/>
                  </a:lnTo>
                  <a:lnTo>
                    <a:pt x="0" y="50"/>
                  </a:lnTo>
                  <a:lnTo>
                    <a:pt x="0" y="52"/>
                  </a:lnTo>
                  <a:lnTo>
                    <a:pt x="0" y="54"/>
                  </a:lnTo>
                  <a:lnTo>
                    <a:pt x="0" y="58"/>
                  </a:lnTo>
                  <a:lnTo>
                    <a:pt x="0" y="60"/>
                  </a:lnTo>
                  <a:lnTo>
                    <a:pt x="0" y="63"/>
                  </a:lnTo>
                  <a:lnTo>
                    <a:pt x="1" y="65"/>
                  </a:lnTo>
                  <a:lnTo>
                    <a:pt x="1" y="69"/>
                  </a:lnTo>
                  <a:lnTo>
                    <a:pt x="3" y="71"/>
                  </a:lnTo>
                  <a:lnTo>
                    <a:pt x="4" y="74"/>
                  </a:lnTo>
                  <a:lnTo>
                    <a:pt x="4" y="76"/>
                  </a:lnTo>
                  <a:lnTo>
                    <a:pt x="5" y="78"/>
                  </a:lnTo>
                  <a:lnTo>
                    <a:pt x="6" y="81"/>
                  </a:lnTo>
                  <a:lnTo>
                    <a:pt x="7" y="83"/>
                  </a:lnTo>
                  <a:lnTo>
                    <a:pt x="10" y="86"/>
                  </a:lnTo>
                  <a:lnTo>
                    <a:pt x="11" y="87"/>
                  </a:lnTo>
                  <a:lnTo>
                    <a:pt x="12" y="89"/>
                  </a:lnTo>
                  <a:lnTo>
                    <a:pt x="15" y="92"/>
                  </a:lnTo>
                  <a:lnTo>
                    <a:pt x="16" y="93"/>
                  </a:lnTo>
                  <a:lnTo>
                    <a:pt x="18" y="95"/>
                  </a:lnTo>
                  <a:lnTo>
                    <a:pt x="19" y="96"/>
                  </a:lnTo>
                  <a:lnTo>
                    <a:pt x="22" y="99"/>
                  </a:lnTo>
                  <a:lnTo>
                    <a:pt x="24" y="100"/>
                  </a:lnTo>
                  <a:lnTo>
                    <a:pt x="27" y="101"/>
                  </a:lnTo>
                  <a:lnTo>
                    <a:pt x="29" y="102"/>
                  </a:lnTo>
                  <a:lnTo>
                    <a:pt x="31" y="103"/>
                  </a:lnTo>
                  <a:lnTo>
                    <a:pt x="34" y="105"/>
                  </a:lnTo>
                  <a:lnTo>
                    <a:pt x="36" y="106"/>
                  </a:lnTo>
                  <a:lnTo>
                    <a:pt x="39" y="107"/>
                  </a:lnTo>
                  <a:lnTo>
                    <a:pt x="41" y="107"/>
                  </a:lnTo>
                  <a:lnTo>
                    <a:pt x="43" y="108"/>
                  </a:lnTo>
                  <a:lnTo>
                    <a:pt x="46" y="108"/>
                  </a:lnTo>
                  <a:lnTo>
                    <a:pt x="49" y="108"/>
                  </a:lnTo>
                  <a:lnTo>
                    <a:pt x="52" y="109"/>
                  </a:lnTo>
                  <a:lnTo>
                    <a:pt x="54" y="109"/>
                  </a:lnTo>
                  <a:lnTo>
                    <a:pt x="58" y="109"/>
                  </a:lnTo>
                  <a:lnTo>
                    <a:pt x="60" y="108"/>
                  </a:lnTo>
                  <a:lnTo>
                    <a:pt x="63" y="108"/>
                  </a:lnTo>
                  <a:lnTo>
                    <a:pt x="65" y="108"/>
                  </a:lnTo>
                  <a:lnTo>
                    <a:pt x="69" y="107"/>
                  </a:lnTo>
                  <a:lnTo>
                    <a:pt x="71" y="107"/>
                  </a:lnTo>
                  <a:lnTo>
                    <a:pt x="73" y="106"/>
                  </a:lnTo>
                  <a:lnTo>
                    <a:pt x="76" y="105"/>
                  </a:lnTo>
                  <a:lnTo>
                    <a:pt x="78" y="103"/>
                  </a:lnTo>
                  <a:lnTo>
                    <a:pt x="81" y="102"/>
                  </a:lnTo>
                  <a:lnTo>
                    <a:pt x="83" y="101"/>
                  </a:lnTo>
                  <a:lnTo>
                    <a:pt x="85" y="100"/>
                  </a:lnTo>
                  <a:lnTo>
                    <a:pt x="87" y="99"/>
                  </a:lnTo>
                  <a:lnTo>
                    <a:pt x="89" y="96"/>
                  </a:lnTo>
                  <a:lnTo>
                    <a:pt x="91" y="95"/>
                  </a:lnTo>
                  <a:lnTo>
                    <a:pt x="93" y="93"/>
                  </a:lnTo>
                  <a:lnTo>
                    <a:pt x="95" y="92"/>
                  </a:lnTo>
                  <a:lnTo>
                    <a:pt x="96" y="89"/>
                  </a:lnTo>
                  <a:lnTo>
                    <a:pt x="99" y="87"/>
                  </a:lnTo>
                  <a:lnTo>
                    <a:pt x="100" y="86"/>
                  </a:lnTo>
                  <a:lnTo>
                    <a:pt x="101" y="83"/>
                  </a:lnTo>
                  <a:lnTo>
                    <a:pt x="102" y="81"/>
                  </a:lnTo>
                  <a:lnTo>
                    <a:pt x="103" y="78"/>
                  </a:lnTo>
                  <a:lnTo>
                    <a:pt x="105" y="76"/>
                  </a:lnTo>
                  <a:lnTo>
                    <a:pt x="106" y="74"/>
                  </a:lnTo>
                  <a:lnTo>
                    <a:pt x="107" y="71"/>
                  </a:lnTo>
                  <a:lnTo>
                    <a:pt x="107" y="69"/>
                  </a:lnTo>
                  <a:lnTo>
                    <a:pt x="108" y="65"/>
                  </a:lnTo>
                  <a:lnTo>
                    <a:pt x="108" y="63"/>
                  </a:lnTo>
                  <a:lnTo>
                    <a:pt x="108" y="60"/>
                  </a:lnTo>
                  <a:lnTo>
                    <a:pt x="109" y="58"/>
                  </a:lnTo>
                  <a:lnTo>
                    <a:pt x="109" y="54"/>
                  </a:lnTo>
                  <a:lnTo>
                    <a:pt x="109" y="52"/>
                  </a:lnTo>
                  <a:lnTo>
                    <a:pt x="108" y="50"/>
                  </a:lnTo>
                  <a:lnTo>
                    <a:pt x="108" y="46"/>
                  </a:lnTo>
                  <a:lnTo>
                    <a:pt x="108" y="44"/>
                  </a:lnTo>
                  <a:lnTo>
                    <a:pt x="107" y="41"/>
                  </a:lnTo>
                  <a:lnTo>
                    <a:pt x="107" y="39"/>
                  </a:lnTo>
                  <a:lnTo>
                    <a:pt x="106" y="36"/>
                  </a:lnTo>
                  <a:lnTo>
                    <a:pt x="105" y="34"/>
                  </a:lnTo>
                  <a:lnTo>
                    <a:pt x="103" y="32"/>
                  </a:lnTo>
                  <a:lnTo>
                    <a:pt x="102" y="29"/>
                  </a:lnTo>
                  <a:lnTo>
                    <a:pt x="101" y="27"/>
                  </a:lnTo>
                  <a:lnTo>
                    <a:pt x="100" y="24"/>
                  </a:lnTo>
                  <a:lnTo>
                    <a:pt x="99" y="22"/>
                  </a:lnTo>
                  <a:lnTo>
                    <a:pt x="96" y="20"/>
                  </a:lnTo>
                  <a:lnTo>
                    <a:pt x="95" y="18"/>
                  </a:lnTo>
                  <a:lnTo>
                    <a:pt x="93" y="16"/>
                  </a:lnTo>
                  <a:lnTo>
                    <a:pt x="91" y="15"/>
                  </a:lnTo>
                  <a:lnTo>
                    <a:pt x="89" y="12"/>
                  </a:lnTo>
                  <a:lnTo>
                    <a:pt x="87" y="11"/>
                  </a:lnTo>
                  <a:lnTo>
                    <a:pt x="85" y="10"/>
                  </a:lnTo>
                  <a:lnTo>
                    <a:pt x="83" y="8"/>
                  </a:lnTo>
                  <a:lnTo>
                    <a:pt x="81" y="6"/>
                  </a:lnTo>
                  <a:lnTo>
                    <a:pt x="78" y="5"/>
                  </a:lnTo>
                  <a:lnTo>
                    <a:pt x="76" y="4"/>
                  </a:lnTo>
                  <a:lnTo>
                    <a:pt x="73" y="4"/>
                  </a:lnTo>
                  <a:lnTo>
                    <a:pt x="71" y="3"/>
                  </a:lnTo>
                  <a:lnTo>
                    <a:pt x="69" y="2"/>
                  </a:lnTo>
                  <a:lnTo>
                    <a:pt x="65" y="2"/>
                  </a:lnTo>
                  <a:lnTo>
                    <a:pt x="63" y="0"/>
                  </a:lnTo>
                  <a:lnTo>
                    <a:pt x="60" y="0"/>
                  </a:lnTo>
                  <a:lnTo>
                    <a:pt x="58" y="0"/>
                  </a:lnTo>
                  <a:lnTo>
                    <a:pt x="54"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65" name="Line 58">
              <a:extLst>
                <a:ext uri="{FF2B5EF4-FFF2-40B4-BE49-F238E27FC236}">
                  <a16:creationId xmlns:a16="http://schemas.microsoft.com/office/drawing/2014/main" id="{D3F1AD68-3F63-DB4D-A1DB-19A4493BF1F6}"/>
                </a:ext>
              </a:extLst>
            </p:cNvPr>
            <p:cNvSpPr>
              <a:spLocks noChangeShapeType="1"/>
            </p:cNvSpPr>
            <p:nvPr/>
          </p:nvSpPr>
          <p:spPr bwMode="auto">
            <a:xfrm>
              <a:off x="3848100" y="3997325"/>
              <a:ext cx="30321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66" name="Line 59">
              <a:extLst>
                <a:ext uri="{FF2B5EF4-FFF2-40B4-BE49-F238E27FC236}">
                  <a16:creationId xmlns:a16="http://schemas.microsoft.com/office/drawing/2014/main" id="{A846A97D-97D2-FE4C-99F4-53AA251FF2BC}"/>
                </a:ext>
              </a:extLst>
            </p:cNvPr>
            <p:cNvSpPr>
              <a:spLocks noChangeShapeType="1"/>
            </p:cNvSpPr>
            <p:nvPr/>
          </p:nvSpPr>
          <p:spPr bwMode="auto">
            <a:xfrm>
              <a:off x="3848100" y="3467100"/>
              <a:ext cx="4000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67" name="Line 60">
              <a:extLst>
                <a:ext uri="{FF2B5EF4-FFF2-40B4-BE49-F238E27FC236}">
                  <a16:creationId xmlns:a16="http://schemas.microsoft.com/office/drawing/2014/main" id="{2C6668C4-D58C-7842-86B6-98A117D0AA9E}"/>
                </a:ext>
              </a:extLst>
            </p:cNvPr>
            <p:cNvSpPr>
              <a:spLocks noChangeShapeType="1"/>
            </p:cNvSpPr>
            <p:nvPr/>
          </p:nvSpPr>
          <p:spPr bwMode="auto">
            <a:xfrm flipH="1">
              <a:off x="4914900" y="3467100"/>
              <a:ext cx="419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68" name="Line 61">
              <a:extLst>
                <a:ext uri="{FF2B5EF4-FFF2-40B4-BE49-F238E27FC236}">
                  <a16:creationId xmlns:a16="http://schemas.microsoft.com/office/drawing/2014/main" id="{70775150-91AB-A144-81B1-782FA8AE2835}"/>
                </a:ext>
              </a:extLst>
            </p:cNvPr>
            <p:cNvSpPr>
              <a:spLocks noChangeShapeType="1"/>
            </p:cNvSpPr>
            <p:nvPr/>
          </p:nvSpPr>
          <p:spPr bwMode="auto">
            <a:xfrm flipH="1">
              <a:off x="4914900" y="3997325"/>
              <a:ext cx="4191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69" name="Rectangle 62">
              <a:extLst>
                <a:ext uri="{FF2B5EF4-FFF2-40B4-BE49-F238E27FC236}">
                  <a16:creationId xmlns:a16="http://schemas.microsoft.com/office/drawing/2014/main" id="{C924B5AA-74AF-0146-8515-B0565A473E0D}"/>
                </a:ext>
              </a:extLst>
            </p:cNvPr>
            <p:cNvSpPr>
              <a:spLocks noChangeArrowheads="1"/>
            </p:cNvSpPr>
            <p:nvPr/>
          </p:nvSpPr>
          <p:spPr bwMode="auto">
            <a:xfrm>
              <a:off x="4713288" y="39116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grpSp>
        <p:nvGrpSpPr>
          <p:cNvPr id="163844" name="Group 3">
            <a:extLst>
              <a:ext uri="{FF2B5EF4-FFF2-40B4-BE49-F238E27FC236}">
                <a16:creationId xmlns:a16="http://schemas.microsoft.com/office/drawing/2014/main" id="{EE1A914D-2C73-9F4D-B7D6-518DC65B2308}"/>
              </a:ext>
            </a:extLst>
          </p:cNvPr>
          <p:cNvGrpSpPr>
            <a:grpSpLocks/>
          </p:cNvGrpSpPr>
          <p:nvPr/>
        </p:nvGrpSpPr>
        <p:grpSpPr bwMode="auto">
          <a:xfrm>
            <a:off x="4495800" y="4800601"/>
            <a:ext cx="1485900" cy="1063625"/>
            <a:chOff x="3581400" y="4936682"/>
            <a:chExt cx="1485900" cy="1063625"/>
          </a:xfrm>
        </p:grpSpPr>
        <p:sp>
          <p:nvSpPr>
            <p:cNvPr id="163849" name="Rectangle 50">
              <a:extLst>
                <a:ext uri="{FF2B5EF4-FFF2-40B4-BE49-F238E27FC236}">
                  <a16:creationId xmlns:a16="http://schemas.microsoft.com/office/drawing/2014/main" id="{F2165D20-632B-9B47-BD93-F279EC1EA9E2}"/>
                </a:ext>
              </a:extLst>
            </p:cNvPr>
            <p:cNvSpPr>
              <a:spLocks noChangeArrowheads="1"/>
            </p:cNvSpPr>
            <p:nvPr/>
          </p:nvSpPr>
          <p:spPr bwMode="auto">
            <a:xfrm>
              <a:off x="3981450" y="4936682"/>
              <a:ext cx="666750" cy="1063625"/>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3850" name="Rectangle 52">
              <a:extLst>
                <a:ext uri="{FF2B5EF4-FFF2-40B4-BE49-F238E27FC236}">
                  <a16:creationId xmlns:a16="http://schemas.microsoft.com/office/drawing/2014/main" id="{2A94ECE1-9784-DE4F-BBAE-1D110BDC1FA4}"/>
                </a:ext>
              </a:extLst>
            </p:cNvPr>
            <p:cNvSpPr>
              <a:spLocks noChangeArrowheads="1"/>
            </p:cNvSpPr>
            <p:nvPr/>
          </p:nvSpPr>
          <p:spPr bwMode="auto">
            <a:xfrm>
              <a:off x="4049713" y="510972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3851" name="Rectangle 53">
              <a:extLst>
                <a:ext uri="{FF2B5EF4-FFF2-40B4-BE49-F238E27FC236}">
                  <a16:creationId xmlns:a16="http://schemas.microsoft.com/office/drawing/2014/main" id="{F5A3CD4B-2D72-184B-829E-BB32DB111157}"/>
                </a:ext>
              </a:extLst>
            </p:cNvPr>
            <p:cNvSpPr>
              <a:spLocks noChangeArrowheads="1"/>
            </p:cNvSpPr>
            <p:nvPr/>
          </p:nvSpPr>
          <p:spPr bwMode="auto">
            <a:xfrm>
              <a:off x="4445000" y="510337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3852" name="Line 54">
              <a:extLst>
                <a:ext uri="{FF2B5EF4-FFF2-40B4-BE49-F238E27FC236}">
                  <a16:creationId xmlns:a16="http://schemas.microsoft.com/office/drawing/2014/main" id="{EDDD7132-6B6C-E544-877F-7CE669DDA64E}"/>
                </a:ext>
              </a:extLst>
            </p:cNvPr>
            <p:cNvSpPr>
              <a:spLocks noChangeShapeType="1"/>
            </p:cNvSpPr>
            <p:nvPr/>
          </p:nvSpPr>
          <p:spPr bwMode="auto">
            <a:xfrm flipH="1">
              <a:off x="4457700" y="5638357"/>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53" name="Freeform 55">
              <a:extLst>
                <a:ext uri="{FF2B5EF4-FFF2-40B4-BE49-F238E27FC236}">
                  <a16:creationId xmlns:a16="http://schemas.microsoft.com/office/drawing/2014/main" id="{2CE22465-DE05-AC4A-8432-DA852A2952C4}"/>
                </a:ext>
              </a:extLst>
            </p:cNvPr>
            <p:cNvSpPr>
              <a:spLocks/>
            </p:cNvSpPr>
            <p:nvPr/>
          </p:nvSpPr>
          <p:spPr bwMode="auto">
            <a:xfrm>
              <a:off x="3981450" y="5676457"/>
              <a:ext cx="133350" cy="133350"/>
            </a:xfrm>
            <a:custGeom>
              <a:avLst/>
              <a:gdLst>
                <a:gd name="T0" fmla="*/ 0 w 167"/>
                <a:gd name="T1" fmla="*/ 2147483646 h 168"/>
                <a:gd name="T2" fmla="*/ 2147483646 w 167"/>
                <a:gd name="T3" fmla="*/ 2147483646 h 168"/>
                <a:gd name="T4" fmla="*/ 0 w 167"/>
                <a:gd name="T5" fmla="*/ 0 h 168"/>
                <a:gd name="T6" fmla="*/ 0 60000 65536"/>
                <a:gd name="T7" fmla="*/ 0 60000 65536"/>
                <a:gd name="T8" fmla="*/ 0 60000 65536"/>
                <a:gd name="T9" fmla="*/ 0 w 167"/>
                <a:gd name="T10" fmla="*/ 0 h 168"/>
                <a:gd name="T11" fmla="*/ 167 w 167"/>
                <a:gd name="T12" fmla="*/ 168 h 168"/>
              </a:gdLst>
              <a:ahLst/>
              <a:cxnLst>
                <a:cxn ang="T6">
                  <a:pos x="T0" y="T1"/>
                </a:cxn>
                <a:cxn ang="T7">
                  <a:pos x="T2" y="T3"/>
                </a:cxn>
                <a:cxn ang="T8">
                  <a:pos x="T4" y="T5"/>
                </a:cxn>
              </a:cxnLst>
              <a:rect l="T9" t="T10" r="T11" b="T12"/>
              <a:pathLst>
                <a:path w="167" h="168">
                  <a:moveTo>
                    <a:pt x="0" y="168"/>
                  </a:moveTo>
                  <a:lnTo>
                    <a:pt x="167" y="7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854" name="Line 58">
              <a:extLst>
                <a:ext uri="{FF2B5EF4-FFF2-40B4-BE49-F238E27FC236}">
                  <a16:creationId xmlns:a16="http://schemas.microsoft.com/office/drawing/2014/main" id="{1A94176A-FF9A-134D-9006-0B632D3421AB}"/>
                </a:ext>
              </a:extLst>
            </p:cNvPr>
            <p:cNvSpPr>
              <a:spLocks noChangeShapeType="1"/>
            </p:cNvSpPr>
            <p:nvPr/>
          </p:nvSpPr>
          <p:spPr bwMode="auto">
            <a:xfrm>
              <a:off x="3581400" y="5733607"/>
              <a:ext cx="410152" cy="454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55" name="Line 59">
              <a:extLst>
                <a:ext uri="{FF2B5EF4-FFF2-40B4-BE49-F238E27FC236}">
                  <a16:creationId xmlns:a16="http://schemas.microsoft.com/office/drawing/2014/main" id="{FAC88104-31B8-1D4C-9DA5-0AFFEE42B178}"/>
                </a:ext>
              </a:extLst>
            </p:cNvPr>
            <p:cNvSpPr>
              <a:spLocks noChangeShapeType="1"/>
            </p:cNvSpPr>
            <p:nvPr/>
          </p:nvSpPr>
          <p:spPr bwMode="auto">
            <a:xfrm>
              <a:off x="3581400" y="5203382"/>
              <a:ext cx="4000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56" name="Line 60">
              <a:extLst>
                <a:ext uri="{FF2B5EF4-FFF2-40B4-BE49-F238E27FC236}">
                  <a16:creationId xmlns:a16="http://schemas.microsoft.com/office/drawing/2014/main" id="{AE3AA283-B923-5F4A-9E77-60BEA872DB49}"/>
                </a:ext>
              </a:extLst>
            </p:cNvPr>
            <p:cNvSpPr>
              <a:spLocks noChangeShapeType="1"/>
            </p:cNvSpPr>
            <p:nvPr/>
          </p:nvSpPr>
          <p:spPr bwMode="auto">
            <a:xfrm flipH="1">
              <a:off x="4648200" y="5203382"/>
              <a:ext cx="419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57" name="Line 61">
              <a:extLst>
                <a:ext uri="{FF2B5EF4-FFF2-40B4-BE49-F238E27FC236}">
                  <a16:creationId xmlns:a16="http://schemas.microsoft.com/office/drawing/2014/main" id="{BFAA27F6-82FD-8946-B113-37A4F50AB785}"/>
                </a:ext>
              </a:extLst>
            </p:cNvPr>
            <p:cNvSpPr>
              <a:spLocks noChangeShapeType="1"/>
            </p:cNvSpPr>
            <p:nvPr/>
          </p:nvSpPr>
          <p:spPr bwMode="auto">
            <a:xfrm flipH="1">
              <a:off x="4648200" y="5733607"/>
              <a:ext cx="4191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858" name="Rectangle 62">
              <a:extLst>
                <a:ext uri="{FF2B5EF4-FFF2-40B4-BE49-F238E27FC236}">
                  <a16:creationId xmlns:a16="http://schemas.microsoft.com/office/drawing/2014/main" id="{91907DBA-E3DF-A549-8AEA-E9DA7D0CF3F8}"/>
                </a:ext>
              </a:extLst>
            </p:cNvPr>
            <p:cNvSpPr>
              <a:spLocks noChangeArrowheads="1"/>
            </p:cNvSpPr>
            <p:nvPr/>
          </p:nvSpPr>
          <p:spPr bwMode="auto">
            <a:xfrm>
              <a:off x="4446588" y="5647882"/>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grpSp>
      <p:cxnSp>
        <p:nvCxnSpPr>
          <p:cNvPr id="163845" name="Elbow Connector 2">
            <a:extLst>
              <a:ext uri="{FF2B5EF4-FFF2-40B4-BE49-F238E27FC236}">
                <a16:creationId xmlns:a16="http://schemas.microsoft.com/office/drawing/2014/main" id="{4FFBEA0A-831A-2840-8334-349B109A0983}"/>
              </a:ext>
            </a:extLst>
          </p:cNvPr>
          <p:cNvCxnSpPr>
            <a:cxnSpLocks/>
          </p:cNvCxnSpPr>
          <p:nvPr/>
        </p:nvCxnSpPr>
        <p:spPr bwMode="auto">
          <a:xfrm>
            <a:off x="8274050" y="1709738"/>
            <a:ext cx="776288" cy="436562"/>
          </a:xfrm>
          <a:prstGeom prst="bentConnector3">
            <a:avLst>
              <a:gd name="adj1" fmla="val 50000"/>
            </a:avLst>
          </a:prstGeom>
          <a:noFill/>
          <a:ln w="38100" algn="ctr">
            <a:solidFill>
              <a:srgbClr val="FF0000"/>
            </a:solidFill>
            <a:round/>
            <a:headEnd/>
            <a:tailEnd/>
          </a:ln>
          <a:extLst>
            <a:ext uri="{909E8E84-426E-40DD-AFC4-6F175D3DCCD1}">
              <a14:hiddenFill xmlns:a14="http://schemas.microsoft.com/office/drawing/2010/main">
                <a:noFill/>
              </a14:hiddenFill>
            </a:ext>
          </a:extLst>
        </p:spPr>
      </p:cxnSp>
      <p:sp>
        <p:nvSpPr>
          <p:cNvPr id="163846" name="TextBox 5">
            <a:extLst>
              <a:ext uri="{FF2B5EF4-FFF2-40B4-BE49-F238E27FC236}">
                <a16:creationId xmlns:a16="http://schemas.microsoft.com/office/drawing/2014/main" id="{10A62535-41A2-A54C-94F9-6B55651DD339}"/>
              </a:ext>
            </a:extLst>
          </p:cNvPr>
          <p:cNvSpPr txBox="1">
            <a:spLocks noChangeArrowheads="1"/>
          </p:cNvSpPr>
          <p:nvPr/>
        </p:nvSpPr>
        <p:spPr bwMode="auto">
          <a:xfrm>
            <a:off x="7772401" y="2651126"/>
            <a:ext cx="19097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negative edge</a:t>
            </a:r>
          </a:p>
          <a:p>
            <a:pPr algn="ctr">
              <a:spcBef>
                <a:spcPct val="0"/>
              </a:spcBef>
              <a:buFontTx/>
              <a:buNone/>
            </a:pPr>
            <a:r>
              <a:rPr lang="en-US" altLang="en-US" b="0">
                <a:solidFill>
                  <a:srgbClr val="FF0000"/>
                </a:solidFill>
                <a:latin typeface="Times" pitchFamily="2" charset="0"/>
              </a:rPr>
              <a:t>(of the Clock)</a:t>
            </a:r>
          </a:p>
        </p:txBody>
      </p:sp>
      <p:cxnSp>
        <p:nvCxnSpPr>
          <p:cNvPr id="163847" name="Elbow Connector 83">
            <a:extLst>
              <a:ext uri="{FF2B5EF4-FFF2-40B4-BE49-F238E27FC236}">
                <a16:creationId xmlns:a16="http://schemas.microsoft.com/office/drawing/2014/main" id="{CDB195D1-A6BA-7F42-8E7D-E2A8F7EEC99A}"/>
              </a:ext>
            </a:extLst>
          </p:cNvPr>
          <p:cNvCxnSpPr>
            <a:cxnSpLocks/>
          </p:cNvCxnSpPr>
          <p:nvPr/>
        </p:nvCxnSpPr>
        <p:spPr bwMode="auto">
          <a:xfrm flipV="1">
            <a:off x="8326438" y="5035551"/>
            <a:ext cx="685800" cy="461963"/>
          </a:xfrm>
          <a:prstGeom prst="bentConnector3">
            <a:avLst>
              <a:gd name="adj1" fmla="val 50000"/>
            </a:avLst>
          </a:prstGeom>
          <a:noFill/>
          <a:ln w="38100" algn="ctr">
            <a:solidFill>
              <a:srgbClr val="FF0000"/>
            </a:solidFill>
            <a:round/>
            <a:headEnd/>
            <a:tailEnd/>
          </a:ln>
          <a:extLst>
            <a:ext uri="{909E8E84-426E-40DD-AFC4-6F175D3DCCD1}">
              <a14:hiddenFill xmlns:a14="http://schemas.microsoft.com/office/drawing/2010/main">
                <a:noFill/>
              </a14:hiddenFill>
            </a:ext>
          </a:extLst>
        </p:spPr>
      </p:cxnSp>
      <p:sp>
        <p:nvSpPr>
          <p:cNvPr id="163848" name="TextBox 84">
            <a:extLst>
              <a:ext uri="{FF2B5EF4-FFF2-40B4-BE49-F238E27FC236}">
                <a16:creationId xmlns:a16="http://schemas.microsoft.com/office/drawing/2014/main" id="{52C388DD-4948-044D-B9A3-7ACFA38B89BF}"/>
              </a:ext>
            </a:extLst>
          </p:cNvPr>
          <p:cNvSpPr txBox="1">
            <a:spLocks noChangeArrowheads="1"/>
          </p:cNvSpPr>
          <p:nvPr/>
        </p:nvSpPr>
        <p:spPr bwMode="auto">
          <a:xfrm>
            <a:off x="7794626" y="5830888"/>
            <a:ext cx="211137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positive edge</a:t>
            </a:r>
          </a:p>
          <a:p>
            <a:pPr>
              <a:spcBef>
                <a:spcPct val="0"/>
              </a:spcBef>
              <a:buFontTx/>
              <a:buNone/>
            </a:pPr>
            <a:r>
              <a:rPr lang="en-US" altLang="en-US" b="0">
                <a:solidFill>
                  <a:srgbClr val="FF0000"/>
                </a:solidFill>
                <a:latin typeface="Times" pitchFamily="2" charset="0"/>
              </a:rPr>
              <a:t>(of the Clock)</a:t>
            </a:r>
          </a:p>
        </p:txBody>
      </p:sp>
    </p:spTree>
  </p:cSld>
  <p:clrMapOvr>
    <a:masterClrMapping/>
  </p:clrMapOvr>
  <p:transition/>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3">
            <a:extLst>
              <a:ext uri="{FF2B5EF4-FFF2-40B4-BE49-F238E27FC236}">
                <a16:creationId xmlns:a16="http://schemas.microsoft.com/office/drawing/2014/main" id="{7B16F527-EBC1-F143-91C2-0A05A25503D3}"/>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solidFill>
                  <a:srgbClr val="000000"/>
                </a:solidFill>
              </a:rPr>
              <a:t>D Flip-Flop: </a:t>
            </a:r>
          </a:p>
          <a:p>
            <a:pPr algn="ctr" eaLnBrk="1" hangingPunct="1">
              <a:spcBef>
                <a:spcPct val="0"/>
              </a:spcBef>
              <a:buFontTx/>
              <a:buNone/>
            </a:pPr>
            <a:r>
              <a:rPr lang="en-US" altLang="en-US" sz="4000">
                <a:solidFill>
                  <a:srgbClr val="000000"/>
                </a:solidFill>
              </a:rPr>
              <a:t>A Double Door Analogy</a:t>
            </a:r>
          </a:p>
        </p:txBody>
      </p:sp>
    </p:spTree>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Title 1">
            <a:extLst>
              <a:ext uri="{FF2B5EF4-FFF2-40B4-BE49-F238E27FC236}">
                <a16:creationId xmlns:a16="http://schemas.microsoft.com/office/drawing/2014/main" id="{01327A7C-2864-6748-9B97-8E5EF110E74F}"/>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Negative-Edge-Triggered </a:t>
            </a:r>
          </a:p>
          <a:p>
            <a:pPr algn="ctr" eaLnBrk="1" hangingPunct="1">
              <a:spcBef>
                <a:spcPct val="0"/>
              </a:spcBef>
              <a:buFontTx/>
              <a:buNone/>
            </a:pPr>
            <a:r>
              <a:rPr lang="en-US" altLang="en-US" sz="3600"/>
              <a:t>Master-Slave D Flip-Flop</a:t>
            </a:r>
          </a:p>
        </p:txBody>
      </p:sp>
      <p:grpSp>
        <p:nvGrpSpPr>
          <p:cNvPr id="165890" name="Group 132">
            <a:extLst>
              <a:ext uri="{FF2B5EF4-FFF2-40B4-BE49-F238E27FC236}">
                <a16:creationId xmlns:a16="http://schemas.microsoft.com/office/drawing/2014/main" id="{C18479E7-426B-1940-8F6F-436A424B0E9B}"/>
              </a:ext>
            </a:extLst>
          </p:cNvPr>
          <p:cNvGrpSpPr>
            <a:grpSpLocks/>
          </p:cNvGrpSpPr>
          <p:nvPr/>
        </p:nvGrpSpPr>
        <p:grpSpPr bwMode="auto">
          <a:xfrm>
            <a:off x="2667000" y="5638800"/>
            <a:ext cx="5105400" cy="369888"/>
            <a:chOff x="1752600" y="5638800"/>
            <a:chExt cx="5105399" cy="369332"/>
          </a:xfrm>
        </p:grpSpPr>
        <p:sp>
          <p:nvSpPr>
            <p:cNvPr id="165931" name="Freeform 13">
              <a:extLst>
                <a:ext uri="{FF2B5EF4-FFF2-40B4-BE49-F238E27FC236}">
                  <a16:creationId xmlns:a16="http://schemas.microsoft.com/office/drawing/2014/main" id="{4D5019A7-A304-8A41-8FA5-4BB1CAB539C1}"/>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32" name="TextBox 134">
              <a:extLst>
                <a:ext uri="{FF2B5EF4-FFF2-40B4-BE49-F238E27FC236}">
                  <a16:creationId xmlns:a16="http://schemas.microsoft.com/office/drawing/2014/main" id="{78F38952-7FE5-8041-87E6-936D12E4DC8D}"/>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65891" name="Oval 135">
            <a:extLst>
              <a:ext uri="{FF2B5EF4-FFF2-40B4-BE49-F238E27FC236}">
                <a16:creationId xmlns:a16="http://schemas.microsoft.com/office/drawing/2014/main" id="{E1612CF1-1878-0C41-B085-2A37DBBBB024}"/>
              </a:ext>
            </a:extLst>
          </p:cNvPr>
          <p:cNvSpPr>
            <a:spLocks noChangeAspect="1"/>
          </p:cNvSpPr>
          <p:nvPr/>
        </p:nvSpPr>
        <p:spPr bwMode="auto">
          <a:xfrm>
            <a:off x="3733801"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65892" name="Group 1">
            <a:extLst>
              <a:ext uri="{FF2B5EF4-FFF2-40B4-BE49-F238E27FC236}">
                <a16:creationId xmlns:a16="http://schemas.microsoft.com/office/drawing/2014/main" id="{25B9B4AA-78CB-F547-B781-BC7128BD25A4}"/>
              </a:ext>
            </a:extLst>
          </p:cNvPr>
          <p:cNvGrpSpPr>
            <a:grpSpLocks/>
          </p:cNvGrpSpPr>
          <p:nvPr/>
        </p:nvGrpSpPr>
        <p:grpSpPr bwMode="auto">
          <a:xfrm>
            <a:off x="2794001" y="2100264"/>
            <a:ext cx="5518253" cy="2003425"/>
            <a:chOff x="2206625" y="2099959"/>
            <a:chExt cx="5518253" cy="2003425"/>
          </a:xfrm>
        </p:grpSpPr>
        <p:grpSp>
          <p:nvGrpSpPr>
            <p:cNvPr id="165893" name="Group 37">
              <a:extLst>
                <a:ext uri="{FF2B5EF4-FFF2-40B4-BE49-F238E27FC236}">
                  <a16:creationId xmlns:a16="http://schemas.microsoft.com/office/drawing/2014/main" id="{0D0E5188-2245-6E4F-B9B9-5FB3317B52DA}"/>
                </a:ext>
              </a:extLst>
            </p:cNvPr>
            <p:cNvGrpSpPr>
              <a:grpSpLocks/>
            </p:cNvGrpSpPr>
            <p:nvPr/>
          </p:nvGrpSpPr>
          <p:grpSpPr bwMode="auto">
            <a:xfrm>
              <a:off x="2206625" y="2099959"/>
              <a:ext cx="5518253" cy="2003425"/>
              <a:chOff x="1981200" y="2311400"/>
              <a:chExt cx="5518253" cy="2003426"/>
            </a:xfrm>
          </p:grpSpPr>
          <p:sp>
            <p:nvSpPr>
              <p:cNvPr id="165896" name="Rectangle 5">
                <a:extLst>
                  <a:ext uri="{FF2B5EF4-FFF2-40B4-BE49-F238E27FC236}">
                    <a16:creationId xmlns:a16="http://schemas.microsoft.com/office/drawing/2014/main" id="{76034A8C-62FF-EB4F-B6AB-D41BFEA1B35E}"/>
                  </a:ext>
                </a:extLst>
              </p:cNvPr>
              <p:cNvSpPr>
                <a:spLocks noChangeArrowheads="1"/>
              </p:cNvSpPr>
              <p:nvPr/>
            </p:nvSpPr>
            <p:spPr bwMode="auto">
              <a:xfrm>
                <a:off x="3281362" y="2563813"/>
                <a:ext cx="66675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5897" name="Rectangle 6">
                <a:extLst>
                  <a:ext uri="{FF2B5EF4-FFF2-40B4-BE49-F238E27FC236}">
                    <a16:creationId xmlns:a16="http://schemas.microsoft.com/office/drawing/2014/main" id="{96ACB98A-4456-8841-BD17-B681B749CEFF}"/>
                  </a:ext>
                </a:extLst>
              </p:cNvPr>
              <p:cNvSpPr>
                <a:spLocks noChangeArrowheads="1"/>
              </p:cNvSpPr>
              <p:nvPr/>
            </p:nvSpPr>
            <p:spPr bwMode="auto">
              <a:xfrm>
                <a:off x="3346450"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5898" name="Rectangle 7">
                <a:extLst>
                  <a:ext uri="{FF2B5EF4-FFF2-40B4-BE49-F238E27FC236}">
                    <a16:creationId xmlns:a16="http://schemas.microsoft.com/office/drawing/2014/main" id="{175D3FA3-F2D6-F74E-A7DA-391D9668410F}"/>
                  </a:ext>
                </a:extLst>
              </p:cNvPr>
              <p:cNvSpPr>
                <a:spLocks noChangeArrowheads="1"/>
              </p:cNvSpPr>
              <p:nvPr/>
            </p:nvSpPr>
            <p:spPr bwMode="auto">
              <a:xfrm>
                <a:off x="3741737"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5899" name="Line 8">
                <a:extLst>
                  <a:ext uri="{FF2B5EF4-FFF2-40B4-BE49-F238E27FC236}">
                    <a16:creationId xmlns:a16="http://schemas.microsoft.com/office/drawing/2014/main" id="{3937732A-3839-C142-9B55-FE25FA110A2A}"/>
                  </a:ext>
                </a:extLst>
              </p:cNvPr>
              <p:cNvSpPr>
                <a:spLocks noChangeShapeType="1"/>
              </p:cNvSpPr>
              <p:nvPr/>
            </p:nvSpPr>
            <p:spPr bwMode="auto">
              <a:xfrm flipH="1">
                <a:off x="3757612" y="326866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00" name="Freeform 9">
                <a:extLst>
                  <a:ext uri="{FF2B5EF4-FFF2-40B4-BE49-F238E27FC236}">
                    <a16:creationId xmlns:a16="http://schemas.microsoft.com/office/drawing/2014/main" id="{8C28051B-2745-554A-AAD6-FF0023A1329C}"/>
                  </a:ext>
                </a:extLst>
              </p:cNvPr>
              <p:cNvSpPr>
                <a:spLocks/>
              </p:cNvSpPr>
              <p:nvPr/>
            </p:nvSpPr>
            <p:spPr bwMode="auto">
              <a:xfrm>
                <a:off x="4633912" y="3363913"/>
                <a:ext cx="1065213" cy="817563"/>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01" name="Freeform 10">
                <a:extLst>
                  <a:ext uri="{FF2B5EF4-FFF2-40B4-BE49-F238E27FC236}">
                    <a16:creationId xmlns:a16="http://schemas.microsoft.com/office/drawing/2014/main" id="{4447462F-11A1-BA4A-BD73-DA602E9503FC}"/>
                  </a:ext>
                </a:extLst>
              </p:cNvPr>
              <p:cNvSpPr>
                <a:spLocks/>
              </p:cNvSpPr>
              <p:nvPr/>
            </p:nvSpPr>
            <p:spPr bwMode="auto">
              <a:xfrm>
                <a:off x="2462212" y="3363913"/>
                <a:ext cx="1352550" cy="817563"/>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902" name="Line 11">
                <a:extLst>
                  <a:ext uri="{FF2B5EF4-FFF2-40B4-BE49-F238E27FC236}">
                    <a16:creationId xmlns:a16="http://schemas.microsoft.com/office/drawing/2014/main" id="{2B24BCEC-0015-6C42-87B4-D83C499B3C1F}"/>
                  </a:ext>
                </a:extLst>
              </p:cNvPr>
              <p:cNvSpPr>
                <a:spLocks noChangeShapeType="1"/>
              </p:cNvSpPr>
              <p:nvPr/>
            </p:nvSpPr>
            <p:spPr bwMode="auto">
              <a:xfrm flipH="1">
                <a:off x="3014662" y="3365500"/>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03" name="Line 12">
                <a:extLst>
                  <a:ext uri="{FF2B5EF4-FFF2-40B4-BE49-F238E27FC236}">
                    <a16:creationId xmlns:a16="http://schemas.microsoft.com/office/drawing/2014/main" id="{B424933D-BCE4-844A-B04D-A00AB42F5444}"/>
                  </a:ext>
                </a:extLst>
              </p:cNvPr>
              <p:cNvSpPr>
                <a:spLocks noChangeShapeType="1"/>
              </p:cNvSpPr>
              <p:nvPr/>
            </p:nvSpPr>
            <p:spPr bwMode="auto">
              <a:xfrm>
                <a:off x="2462212" y="2830513"/>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04" name="Line 13">
                <a:extLst>
                  <a:ext uri="{FF2B5EF4-FFF2-40B4-BE49-F238E27FC236}">
                    <a16:creationId xmlns:a16="http://schemas.microsoft.com/office/drawing/2014/main" id="{D617265E-85A6-0244-BEC9-87CB21CB7115}"/>
                  </a:ext>
                </a:extLst>
              </p:cNvPr>
              <p:cNvSpPr>
                <a:spLocks noChangeShapeType="1"/>
              </p:cNvSpPr>
              <p:nvPr/>
            </p:nvSpPr>
            <p:spPr bwMode="auto">
              <a:xfrm flipH="1">
                <a:off x="3948112" y="2830513"/>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05" name="Line 14">
                <a:extLst>
                  <a:ext uri="{FF2B5EF4-FFF2-40B4-BE49-F238E27FC236}">
                    <a16:creationId xmlns:a16="http://schemas.microsoft.com/office/drawing/2014/main" id="{1AC9FE4C-2AD7-EE45-AAAB-1B4C34606DA5}"/>
                  </a:ext>
                </a:extLst>
              </p:cNvPr>
              <p:cNvSpPr>
                <a:spLocks noChangeShapeType="1"/>
              </p:cNvSpPr>
              <p:nvPr/>
            </p:nvSpPr>
            <p:spPr bwMode="auto">
              <a:xfrm flipH="1">
                <a:off x="6384925" y="2830513"/>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06" name="Line 15">
                <a:extLst>
                  <a:ext uri="{FF2B5EF4-FFF2-40B4-BE49-F238E27FC236}">
                    <a16:creationId xmlns:a16="http://schemas.microsoft.com/office/drawing/2014/main" id="{7E2E968F-7380-3E43-BA95-1C5646A18BBB}"/>
                  </a:ext>
                </a:extLst>
              </p:cNvPr>
              <p:cNvSpPr>
                <a:spLocks noChangeShapeType="1"/>
              </p:cNvSpPr>
              <p:nvPr/>
            </p:nvSpPr>
            <p:spPr bwMode="auto">
              <a:xfrm flipH="1">
                <a:off x="6384925" y="3365500"/>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07" name="Rectangle 17">
                <a:extLst>
                  <a:ext uri="{FF2B5EF4-FFF2-40B4-BE49-F238E27FC236}">
                    <a16:creationId xmlns:a16="http://schemas.microsoft.com/office/drawing/2014/main" id="{D95DF05A-F8FE-3842-A477-BB139A5E7372}"/>
                  </a:ext>
                </a:extLst>
              </p:cNvPr>
              <p:cNvSpPr>
                <a:spLocks noChangeArrowheads="1"/>
              </p:cNvSpPr>
              <p:nvPr/>
            </p:nvSpPr>
            <p:spPr bwMode="auto">
              <a:xfrm>
                <a:off x="3743325"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5908" name="Rectangle 18">
                <a:extLst>
                  <a:ext uri="{FF2B5EF4-FFF2-40B4-BE49-F238E27FC236}">
                    <a16:creationId xmlns:a16="http://schemas.microsoft.com/office/drawing/2014/main" id="{5936CD34-BA50-5A4A-B214-034AB46E1768}"/>
                  </a:ext>
                </a:extLst>
              </p:cNvPr>
              <p:cNvSpPr>
                <a:spLocks noChangeArrowheads="1"/>
              </p:cNvSpPr>
              <p:nvPr/>
            </p:nvSpPr>
            <p:spPr bwMode="auto">
              <a:xfrm>
                <a:off x="3378200" y="2311400"/>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65909" name="Rectangle 19">
                <a:extLst>
                  <a:ext uri="{FF2B5EF4-FFF2-40B4-BE49-F238E27FC236}">
                    <a16:creationId xmlns:a16="http://schemas.microsoft.com/office/drawing/2014/main" id="{9F2B796C-AF4A-484E-A3DD-F1441EBF7FBF}"/>
                  </a:ext>
                </a:extLst>
              </p:cNvPr>
              <p:cNvSpPr>
                <a:spLocks noChangeArrowheads="1"/>
              </p:cNvSpPr>
              <p:nvPr/>
            </p:nvSpPr>
            <p:spPr bwMode="auto">
              <a:xfrm>
                <a:off x="5854700" y="2311400"/>
                <a:ext cx="44403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65910" name="Rectangle 20">
                <a:extLst>
                  <a:ext uri="{FF2B5EF4-FFF2-40B4-BE49-F238E27FC236}">
                    <a16:creationId xmlns:a16="http://schemas.microsoft.com/office/drawing/2014/main" id="{C96DC2BA-29E2-3947-A77C-D9487F2F3AA2}"/>
                  </a:ext>
                </a:extLst>
              </p:cNvPr>
              <p:cNvSpPr>
                <a:spLocks noChangeArrowheads="1"/>
              </p:cNvSpPr>
              <p:nvPr/>
            </p:nvSpPr>
            <p:spPr bwMode="auto">
              <a:xfrm>
                <a:off x="2198687" y="27479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5911" name="Rectangle 21">
                <a:extLst>
                  <a:ext uri="{FF2B5EF4-FFF2-40B4-BE49-F238E27FC236}">
                    <a16:creationId xmlns:a16="http://schemas.microsoft.com/office/drawing/2014/main" id="{914CF530-62B4-2A48-98B6-DD221A398766}"/>
                  </a:ext>
                </a:extLst>
              </p:cNvPr>
              <p:cNvSpPr>
                <a:spLocks noChangeArrowheads="1"/>
              </p:cNvSpPr>
              <p:nvPr/>
            </p:nvSpPr>
            <p:spPr bwMode="auto">
              <a:xfrm>
                <a:off x="1981200" y="3275013"/>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65912" name="Rectangle 22">
                <a:extLst>
                  <a:ext uri="{FF2B5EF4-FFF2-40B4-BE49-F238E27FC236}">
                    <a16:creationId xmlns:a16="http://schemas.microsoft.com/office/drawing/2014/main" id="{CF92A5BD-2E0D-F241-8286-8F8DA9E721ED}"/>
                  </a:ext>
                </a:extLst>
              </p:cNvPr>
              <p:cNvSpPr>
                <a:spLocks noChangeArrowheads="1"/>
              </p:cNvSpPr>
              <p:nvPr/>
            </p:nvSpPr>
            <p:spPr bwMode="auto">
              <a:xfrm>
                <a:off x="7324725" y="27463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5913" name="Line 23">
                <a:extLst>
                  <a:ext uri="{FF2B5EF4-FFF2-40B4-BE49-F238E27FC236}">
                    <a16:creationId xmlns:a16="http://schemas.microsoft.com/office/drawing/2014/main" id="{EA84D238-A609-714F-93C1-FCAC879D2BF4}"/>
                  </a:ext>
                </a:extLst>
              </p:cNvPr>
              <p:cNvSpPr>
                <a:spLocks noChangeShapeType="1"/>
              </p:cNvSpPr>
              <p:nvPr/>
            </p:nvSpPr>
            <p:spPr bwMode="auto">
              <a:xfrm flipH="1">
                <a:off x="7337425" y="328771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14" name="Line 24">
                <a:extLst>
                  <a:ext uri="{FF2B5EF4-FFF2-40B4-BE49-F238E27FC236}">
                    <a16:creationId xmlns:a16="http://schemas.microsoft.com/office/drawing/2014/main" id="{6D6E1CA4-DAE2-B242-A2AC-982604C59D3B}"/>
                  </a:ext>
                </a:extLst>
              </p:cNvPr>
              <p:cNvSpPr>
                <a:spLocks noChangeShapeType="1"/>
              </p:cNvSpPr>
              <p:nvPr/>
            </p:nvSpPr>
            <p:spPr bwMode="auto">
              <a:xfrm flipH="1">
                <a:off x="4424362" y="4181475"/>
                <a:ext cx="2095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15" name="Line 25">
                <a:extLst>
                  <a:ext uri="{FF2B5EF4-FFF2-40B4-BE49-F238E27FC236}">
                    <a16:creationId xmlns:a16="http://schemas.microsoft.com/office/drawing/2014/main" id="{90502471-3BE1-DE4D-92B3-309A7ABB0AA1}"/>
                  </a:ext>
                </a:extLst>
              </p:cNvPr>
              <p:cNvSpPr>
                <a:spLocks noChangeShapeType="1"/>
              </p:cNvSpPr>
              <p:nvPr/>
            </p:nvSpPr>
            <p:spPr bwMode="auto">
              <a:xfrm>
                <a:off x="3814762" y="4181475"/>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16" name="Freeform 26">
                <a:extLst>
                  <a:ext uri="{FF2B5EF4-FFF2-40B4-BE49-F238E27FC236}">
                    <a16:creationId xmlns:a16="http://schemas.microsoft.com/office/drawing/2014/main" id="{8D125F7D-EAD7-6348-A90B-B11DE0D988F1}"/>
                  </a:ext>
                </a:extLst>
              </p:cNvPr>
              <p:cNvSpPr>
                <a:spLocks/>
              </p:cNvSpPr>
              <p:nvPr/>
            </p:nvSpPr>
            <p:spPr bwMode="auto">
              <a:xfrm>
                <a:off x="4081462" y="4049713"/>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65917" name="Freeform 28">
                <a:extLst>
                  <a:ext uri="{FF2B5EF4-FFF2-40B4-BE49-F238E27FC236}">
                    <a16:creationId xmlns:a16="http://schemas.microsoft.com/office/drawing/2014/main" id="{C1D7EA41-4576-0F4F-A338-E9484F4BAB8B}"/>
                  </a:ext>
                </a:extLst>
              </p:cNvPr>
              <p:cNvSpPr>
                <a:spLocks/>
              </p:cNvSpPr>
              <p:nvPr/>
            </p:nvSpPr>
            <p:spPr bwMode="auto">
              <a:xfrm>
                <a:off x="4371975" y="4138613"/>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sp>
            <p:nvSpPr>
              <p:cNvPr id="165918" name="Rectangle 29">
                <a:extLst>
                  <a:ext uri="{FF2B5EF4-FFF2-40B4-BE49-F238E27FC236}">
                    <a16:creationId xmlns:a16="http://schemas.microsoft.com/office/drawing/2014/main" id="{AD7DE9B6-5DA5-1A49-B700-46872D733DC1}"/>
                  </a:ext>
                </a:extLst>
              </p:cNvPr>
              <p:cNvSpPr>
                <a:spLocks noChangeArrowheads="1"/>
              </p:cNvSpPr>
              <p:nvPr/>
            </p:nvSpPr>
            <p:spPr bwMode="auto">
              <a:xfrm>
                <a:off x="5699125" y="2563813"/>
                <a:ext cx="68580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5919" name="Rectangle 30">
                <a:extLst>
                  <a:ext uri="{FF2B5EF4-FFF2-40B4-BE49-F238E27FC236}">
                    <a16:creationId xmlns:a16="http://schemas.microsoft.com/office/drawing/2014/main" id="{0E139AA1-1EE9-3149-9B02-48BE2AADFB5E}"/>
                  </a:ext>
                </a:extLst>
              </p:cNvPr>
              <p:cNvSpPr>
                <a:spLocks noChangeArrowheads="1"/>
              </p:cNvSpPr>
              <p:nvPr/>
            </p:nvSpPr>
            <p:spPr bwMode="auto">
              <a:xfrm>
                <a:off x="7324725" y="32893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5920" name="Rectangle 31">
                <a:extLst>
                  <a:ext uri="{FF2B5EF4-FFF2-40B4-BE49-F238E27FC236}">
                    <a16:creationId xmlns:a16="http://schemas.microsoft.com/office/drawing/2014/main" id="{A1836CA7-621D-8C44-8175-57DD2AD6E6CB}"/>
                  </a:ext>
                </a:extLst>
              </p:cNvPr>
              <p:cNvSpPr>
                <a:spLocks noChangeArrowheads="1"/>
              </p:cNvSpPr>
              <p:nvPr/>
            </p:nvSpPr>
            <p:spPr bwMode="auto">
              <a:xfrm>
                <a:off x="5775325"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5921" name="Rectangle 32">
                <a:extLst>
                  <a:ext uri="{FF2B5EF4-FFF2-40B4-BE49-F238E27FC236}">
                    <a16:creationId xmlns:a16="http://schemas.microsoft.com/office/drawing/2014/main" id="{47A7BBC0-A09A-B849-95F2-A723731F4D9B}"/>
                  </a:ext>
                </a:extLst>
              </p:cNvPr>
              <p:cNvSpPr>
                <a:spLocks noChangeArrowheads="1"/>
              </p:cNvSpPr>
              <p:nvPr/>
            </p:nvSpPr>
            <p:spPr bwMode="auto">
              <a:xfrm>
                <a:off x="6170612"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5922" name="Line 33">
                <a:extLst>
                  <a:ext uri="{FF2B5EF4-FFF2-40B4-BE49-F238E27FC236}">
                    <a16:creationId xmlns:a16="http://schemas.microsoft.com/office/drawing/2014/main" id="{94BD1B51-2E91-6B4E-A158-366C22D3711C}"/>
                  </a:ext>
                </a:extLst>
              </p:cNvPr>
              <p:cNvSpPr>
                <a:spLocks noChangeShapeType="1"/>
              </p:cNvSpPr>
              <p:nvPr/>
            </p:nvSpPr>
            <p:spPr bwMode="auto">
              <a:xfrm flipH="1">
                <a:off x="6194425" y="3268663"/>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23" name="Rectangle 38">
                <a:extLst>
                  <a:ext uri="{FF2B5EF4-FFF2-40B4-BE49-F238E27FC236}">
                    <a16:creationId xmlns:a16="http://schemas.microsoft.com/office/drawing/2014/main" id="{AE882883-2F4F-0848-98E5-57665080E8E4}"/>
                  </a:ext>
                </a:extLst>
              </p:cNvPr>
              <p:cNvSpPr>
                <a:spLocks noChangeArrowheads="1"/>
              </p:cNvSpPr>
              <p:nvPr/>
            </p:nvSpPr>
            <p:spPr bwMode="auto">
              <a:xfrm>
                <a:off x="6172200"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5924" name="Rectangle 39">
                <a:extLst>
                  <a:ext uri="{FF2B5EF4-FFF2-40B4-BE49-F238E27FC236}">
                    <a16:creationId xmlns:a16="http://schemas.microsoft.com/office/drawing/2014/main" id="{F325EB97-5B70-A342-81BA-B0932C840AEC}"/>
                  </a:ext>
                </a:extLst>
              </p:cNvPr>
              <p:cNvSpPr>
                <a:spLocks noChangeArrowheads="1"/>
              </p:cNvSpPr>
              <p:nvPr/>
            </p:nvSpPr>
            <p:spPr bwMode="auto">
              <a:xfrm>
                <a:off x="4122737"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5925" name="Rectangle 40">
                <a:extLst>
                  <a:ext uri="{FF2B5EF4-FFF2-40B4-BE49-F238E27FC236}">
                    <a16:creationId xmlns:a16="http://schemas.microsoft.com/office/drawing/2014/main" id="{FC9F7470-B9D2-024F-911E-D69948D14E22}"/>
                  </a:ext>
                </a:extLst>
              </p:cNvPr>
              <p:cNvSpPr>
                <a:spLocks noChangeArrowheads="1"/>
              </p:cNvSpPr>
              <p:nvPr/>
            </p:nvSpPr>
            <p:spPr bwMode="auto">
              <a:xfrm>
                <a:off x="4252912" y="2665413"/>
                <a:ext cx="1442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65926" name="Rectangle 41">
                <a:extLst>
                  <a:ext uri="{FF2B5EF4-FFF2-40B4-BE49-F238E27FC236}">
                    <a16:creationId xmlns:a16="http://schemas.microsoft.com/office/drawing/2014/main" id="{186B8243-3628-1F47-BCB2-1619F91E3182}"/>
                  </a:ext>
                </a:extLst>
              </p:cNvPr>
              <p:cNvSpPr>
                <a:spLocks noChangeArrowheads="1"/>
              </p:cNvSpPr>
              <p:nvPr/>
            </p:nvSpPr>
            <p:spPr bwMode="auto">
              <a:xfrm>
                <a:off x="6565900"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5927" name="Rectangle 42">
                <a:extLst>
                  <a:ext uri="{FF2B5EF4-FFF2-40B4-BE49-F238E27FC236}">
                    <a16:creationId xmlns:a16="http://schemas.microsoft.com/office/drawing/2014/main" id="{6854D57D-7B49-B242-A940-1736550221B2}"/>
                  </a:ext>
                </a:extLst>
              </p:cNvPr>
              <p:cNvSpPr>
                <a:spLocks noChangeArrowheads="1"/>
              </p:cNvSpPr>
              <p:nvPr/>
            </p:nvSpPr>
            <p:spPr bwMode="auto">
              <a:xfrm>
                <a:off x="6696075" y="2665413"/>
                <a:ext cx="8976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65928" name="Rectangle 66">
                <a:extLst>
                  <a:ext uri="{FF2B5EF4-FFF2-40B4-BE49-F238E27FC236}">
                    <a16:creationId xmlns:a16="http://schemas.microsoft.com/office/drawing/2014/main" id="{C42DF13F-8816-5A47-8148-8C53603E31D8}"/>
                  </a:ext>
                </a:extLst>
              </p:cNvPr>
              <p:cNvSpPr>
                <a:spLocks noChangeArrowheads="1"/>
              </p:cNvSpPr>
              <p:nvPr/>
            </p:nvSpPr>
            <p:spPr bwMode="auto">
              <a:xfrm>
                <a:off x="5775325"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65929" name="Rectangle 67">
                <a:extLst>
                  <a:ext uri="{FF2B5EF4-FFF2-40B4-BE49-F238E27FC236}">
                    <a16:creationId xmlns:a16="http://schemas.microsoft.com/office/drawing/2014/main" id="{9958BFDE-614D-024D-B319-D8DD6FD7B9A4}"/>
                  </a:ext>
                </a:extLst>
              </p:cNvPr>
              <p:cNvSpPr>
                <a:spLocks noChangeArrowheads="1"/>
              </p:cNvSpPr>
              <p:nvPr/>
            </p:nvSpPr>
            <p:spPr bwMode="auto">
              <a:xfrm>
                <a:off x="3346450"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65930" name="Oval 68">
                <a:extLst>
                  <a:ext uri="{FF2B5EF4-FFF2-40B4-BE49-F238E27FC236}">
                    <a16:creationId xmlns:a16="http://schemas.microsoft.com/office/drawing/2014/main" id="{91F1F109-DEB1-4841-B05A-F67CABEEE34C}"/>
                  </a:ext>
                </a:extLst>
              </p:cNvPr>
              <p:cNvSpPr>
                <a:spLocks noChangeArrowheads="1"/>
              </p:cNvSpPr>
              <p:nvPr/>
            </p:nvSpPr>
            <p:spPr bwMode="auto">
              <a:xfrm>
                <a:off x="2978150" y="333057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cxnSp>
          <p:nvCxnSpPr>
            <p:cNvPr id="165894" name="Straight Connector 205">
              <a:extLst>
                <a:ext uri="{FF2B5EF4-FFF2-40B4-BE49-F238E27FC236}">
                  <a16:creationId xmlns:a16="http://schemas.microsoft.com/office/drawing/2014/main" id="{F510E26C-DD89-F749-8A39-427A104C11B2}"/>
                </a:ext>
              </a:extLst>
            </p:cNvPr>
            <p:cNvCxnSpPr>
              <a:cxnSpLocks noChangeShapeType="1"/>
            </p:cNvCxnSpPr>
            <p:nvPr/>
          </p:nvCxnSpPr>
          <p:spPr bwMode="auto">
            <a:xfrm flipH="1">
              <a:off x="3465281" y="2347469"/>
              <a:ext cx="2346" cy="55996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65895" name="Straight Connector 206">
              <a:extLst>
                <a:ext uri="{FF2B5EF4-FFF2-40B4-BE49-F238E27FC236}">
                  <a16:creationId xmlns:a16="http://schemas.microsoft.com/office/drawing/2014/main" id="{F0295612-EB66-C941-BC9C-0AEB3450248C}"/>
                </a:ext>
              </a:extLst>
            </p:cNvPr>
            <p:cNvCxnSpPr>
              <a:cxnSpLocks noChangeShapeType="1"/>
            </p:cNvCxnSpPr>
            <p:nvPr/>
          </p:nvCxnSpPr>
          <p:spPr bwMode="auto">
            <a:xfrm>
              <a:off x="5885709" y="2357629"/>
              <a:ext cx="653652" cy="78444"/>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Title 1">
            <a:extLst>
              <a:ext uri="{FF2B5EF4-FFF2-40B4-BE49-F238E27FC236}">
                <a16:creationId xmlns:a16="http://schemas.microsoft.com/office/drawing/2014/main" id="{2049D39F-AE18-CE4D-9F28-6FF5040D8035}"/>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A simple memory element with NAND Gates</a:t>
            </a:r>
          </a:p>
        </p:txBody>
      </p:sp>
      <p:grpSp>
        <p:nvGrpSpPr>
          <p:cNvPr id="19458" name="Group 1">
            <a:extLst>
              <a:ext uri="{FF2B5EF4-FFF2-40B4-BE49-F238E27FC236}">
                <a16:creationId xmlns:a16="http://schemas.microsoft.com/office/drawing/2014/main" id="{A891BF20-5F61-0F43-B303-73EFB1229257}"/>
              </a:ext>
            </a:extLst>
          </p:cNvPr>
          <p:cNvGrpSpPr>
            <a:grpSpLocks/>
          </p:cNvGrpSpPr>
          <p:nvPr/>
        </p:nvGrpSpPr>
        <p:grpSpPr bwMode="auto">
          <a:xfrm>
            <a:off x="2438400" y="2557464"/>
            <a:ext cx="6318250" cy="1785937"/>
            <a:chOff x="1524000" y="2557966"/>
            <a:chExt cx="6318250" cy="1785434"/>
          </a:xfrm>
        </p:grpSpPr>
        <p:sp>
          <p:nvSpPr>
            <p:cNvPr id="19459" name="Freeform 13">
              <a:extLst>
                <a:ext uri="{FF2B5EF4-FFF2-40B4-BE49-F238E27FC236}">
                  <a16:creationId xmlns:a16="http://schemas.microsoft.com/office/drawing/2014/main" id="{EBB74A7E-AD67-BF4A-B75F-E66270255384}"/>
                </a:ext>
              </a:extLst>
            </p:cNvPr>
            <p:cNvSpPr>
              <a:spLocks/>
            </p:cNvSpPr>
            <p:nvPr/>
          </p:nvSpPr>
          <p:spPr bwMode="auto">
            <a:xfrm>
              <a:off x="1524000" y="3232991"/>
              <a:ext cx="6318250" cy="1110409"/>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60" name="Freeform 34">
              <a:extLst>
                <a:ext uri="{FF2B5EF4-FFF2-40B4-BE49-F238E27FC236}">
                  <a16:creationId xmlns:a16="http://schemas.microsoft.com/office/drawing/2014/main" id="{74911077-C87B-ED4E-978B-F2F670D8981E}"/>
                </a:ext>
              </a:extLst>
            </p:cNvPr>
            <p:cNvSpPr>
              <a:spLocks/>
            </p:cNvSpPr>
            <p:nvPr/>
          </p:nvSpPr>
          <p:spPr bwMode="auto">
            <a:xfrm>
              <a:off x="7027615" y="2776532"/>
              <a:ext cx="314221"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1" name="Freeform 60">
              <a:extLst>
                <a:ext uri="{FF2B5EF4-FFF2-40B4-BE49-F238E27FC236}">
                  <a16:creationId xmlns:a16="http://schemas.microsoft.com/office/drawing/2014/main" id="{48CB5C97-9684-064F-9D2C-CA1F5DB7C37B}"/>
                </a:ext>
              </a:extLst>
            </p:cNvPr>
            <p:cNvSpPr>
              <a:spLocks/>
            </p:cNvSpPr>
            <p:nvPr/>
          </p:nvSpPr>
          <p:spPr bwMode="auto">
            <a:xfrm>
              <a:off x="7027615" y="2776532"/>
              <a:ext cx="314221"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2" name="Freeform 74">
              <a:extLst>
                <a:ext uri="{FF2B5EF4-FFF2-40B4-BE49-F238E27FC236}">
                  <a16:creationId xmlns:a16="http://schemas.microsoft.com/office/drawing/2014/main" id="{9EF1875F-EC63-1046-9B91-8BDBCDC5E285}"/>
                </a:ext>
              </a:extLst>
            </p:cNvPr>
            <p:cNvSpPr>
              <a:spLocks/>
            </p:cNvSpPr>
            <p:nvPr/>
          </p:nvSpPr>
          <p:spPr bwMode="auto">
            <a:xfrm>
              <a:off x="6070669" y="2981269"/>
              <a:ext cx="522115" cy="523747"/>
            </a:xfrm>
            <a:custGeom>
              <a:avLst/>
              <a:gdLst>
                <a:gd name="T0" fmla="*/ 2147483646 w 660"/>
                <a:gd name="T1" fmla="*/ 2147483646 h 660"/>
                <a:gd name="T2" fmla="*/ 2147483646 w 660"/>
                <a:gd name="T3" fmla="*/ 2147483646 h 660"/>
                <a:gd name="T4" fmla="*/ 2147483646 w 660"/>
                <a:gd name="T5" fmla="*/ 2147483646 h 660"/>
                <a:gd name="T6" fmla="*/ 2147483646 w 660"/>
                <a:gd name="T7" fmla="*/ 2147483646 h 660"/>
                <a:gd name="T8" fmla="*/ 2147483646 w 660"/>
                <a:gd name="T9" fmla="*/ 2147483646 h 660"/>
                <a:gd name="T10" fmla="*/ 2147483646 w 660"/>
                <a:gd name="T11" fmla="*/ 2147483646 h 660"/>
                <a:gd name="T12" fmla="*/ 2147483646 w 660"/>
                <a:gd name="T13" fmla="*/ 2147483646 h 660"/>
                <a:gd name="T14" fmla="*/ 2147483646 w 660"/>
                <a:gd name="T15" fmla="*/ 2147483646 h 660"/>
                <a:gd name="T16" fmla="*/ 2147483646 w 660"/>
                <a:gd name="T17" fmla="*/ 2147483646 h 660"/>
                <a:gd name="T18" fmla="*/ 2147483646 w 660"/>
                <a:gd name="T19" fmla="*/ 2147483646 h 660"/>
                <a:gd name="T20" fmla="*/ 0 w 660"/>
                <a:gd name="T21" fmla="*/ 2147483646 h 660"/>
                <a:gd name="T22" fmla="*/ 2147483646 w 660"/>
                <a:gd name="T23" fmla="*/ 2147483646 h 660"/>
                <a:gd name="T24" fmla="*/ 2147483646 w 660"/>
                <a:gd name="T25" fmla="*/ 2147483646 h 660"/>
                <a:gd name="T26" fmla="*/ 2147483646 w 660"/>
                <a:gd name="T27" fmla="*/ 2147483646 h 660"/>
                <a:gd name="T28" fmla="*/ 2147483646 w 660"/>
                <a:gd name="T29" fmla="*/ 2147483646 h 660"/>
                <a:gd name="T30" fmla="*/ 2147483646 w 660"/>
                <a:gd name="T31" fmla="*/ 2147483646 h 660"/>
                <a:gd name="T32" fmla="*/ 2147483646 w 660"/>
                <a:gd name="T33" fmla="*/ 2147483646 h 660"/>
                <a:gd name="T34" fmla="*/ 2147483646 w 660"/>
                <a:gd name="T35" fmla="*/ 2147483646 h 660"/>
                <a:gd name="T36" fmla="*/ 2147483646 w 660"/>
                <a:gd name="T37" fmla="*/ 2147483646 h 660"/>
                <a:gd name="T38" fmla="*/ 2147483646 w 660"/>
                <a:gd name="T39" fmla="*/ 2147483646 h 660"/>
                <a:gd name="T40" fmla="*/ 2147483646 w 660"/>
                <a:gd name="T41" fmla="*/ 2147483646 h 660"/>
                <a:gd name="T42" fmla="*/ 2147483646 w 660"/>
                <a:gd name="T43" fmla="*/ 2147483646 h 660"/>
                <a:gd name="T44" fmla="*/ 2147483646 w 660"/>
                <a:gd name="T45" fmla="*/ 2147483646 h 660"/>
                <a:gd name="T46" fmla="*/ 2147483646 w 660"/>
                <a:gd name="T47" fmla="*/ 2147483646 h 660"/>
                <a:gd name="T48" fmla="*/ 2147483646 w 660"/>
                <a:gd name="T49" fmla="*/ 2147483646 h 660"/>
                <a:gd name="T50" fmla="*/ 2147483646 w 660"/>
                <a:gd name="T51" fmla="*/ 2147483646 h 660"/>
                <a:gd name="T52" fmla="*/ 2147483646 w 660"/>
                <a:gd name="T53" fmla="*/ 2147483646 h 660"/>
                <a:gd name="T54" fmla="*/ 2147483646 w 660"/>
                <a:gd name="T55" fmla="*/ 2147483646 h 660"/>
                <a:gd name="T56" fmla="*/ 2147483646 w 660"/>
                <a:gd name="T57" fmla="*/ 2147483646 h 660"/>
                <a:gd name="T58" fmla="*/ 2147483646 w 660"/>
                <a:gd name="T59" fmla="*/ 2147483646 h 660"/>
                <a:gd name="T60" fmla="*/ 2147483646 w 660"/>
                <a:gd name="T61" fmla="*/ 2147483646 h 660"/>
                <a:gd name="T62" fmla="*/ 2147483646 w 660"/>
                <a:gd name="T63" fmla="*/ 2147483646 h 660"/>
                <a:gd name="T64" fmla="*/ 2147483646 w 660"/>
                <a:gd name="T65" fmla="*/ 2147483646 h 660"/>
                <a:gd name="T66" fmla="*/ 2147483646 w 660"/>
                <a:gd name="T67" fmla="*/ 2147483646 h 660"/>
                <a:gd name="T68" fmla="*/ 2147483646 w 660"/>
                <a:gd name="T69" fmla="*/ 2147483646 h 660"/>
                <a:gd name="T70" fmla="*/ 2147483646 w 660"/>
                <a:gd name="T71" fmla="*/ 2147483646 h 660"/>
                <a:gd name="T72" fmla="*/ 2147483646 w 660"/>
                <a:gd name="T73" fmla="*/ 2147483646 h 660"/>
                <a:gd name="T74" fmla="*/ 2147483646 w 660"/>
                <a:gd name="T75" fmla="*/ 2147483646 h 660"/>
                <a:gd name="T76" fmla="*/ 2147483646 w 660"/>
                <a:gd name="T77" fmla="*/ 2147483646 h 660"/>
                <a:gd name="T78" fmla="*/ 2147483646 w 660"/>
                <a:gd name="T79" fmla="*/ 2147483646 h 660"/>
                <a:gd name="T80" fmla="*/ 2147483646 w 660"/>
                <a:gd name="T81" fmla="*/ 2147483646 h 660"/>
                <a:gd name="T82" fmla="*/ 2147483646 w 660"/>
                <a:gd name="T83" fmla="*/ 2147483646 h 660"/>
                <a:gd name="T84" fmla="*/ 2147483646 w 660"/>
                <a:gd name="T85" fmla="*/ 2147483646 h 660"/>
                <a:gd name="T86" fmla="*/ 2147483646 w 660"/>
                <a:gd name="T87" fmla="*/ 0 h 6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60" h="660">
                  <a:moveTo>
                    <a:pt x="330" y="0"/>
                  </a:moveTo>
                  <a:lnTo>
                    <a:pt x="313" y="0"/>
                  </a:lnTo>
                  <a:lnTo>
                    <a:pt x="298" y="2"/>
                  </a:lnTo>
                  <a:lnTo>
                    <a:pt x="281" y="3"/>
                  </a:lnTo>
                  <a:lnTo>
                    <a:pt x="264" y="6"/>
                  </a:lnTo>
                  <a:lnTo>
                    <a:pt x="248" y="10"/>
                  </a:lnTo>
                  <a:lnTo>
                    <a:pt x="233" y="14"/>
                  </a:lnTo>
                  <a:lnTo>
                    <a:pt x="217" y="20"/>
                  </a:lnTo>
                  <a:lnTo>
                    <a:pt x="202" y="26"/>
                  </a:lnTo>
                  <a:lnTo>
                    <a:pt x="188" y="33"/>
                  </a:lnTo>
                  <a:lnTo>
                    <a:pt x="174" y="40"/>
                  </a:lnTo>
                  <a:lnTo>
                    <a:pt x="159" y="48"/>
                  </a:lnTo>
                  <a:lnTo>
                    <a:pt x="147" y="57"/>
                  </a:lnTo>
                  <a:lnTo>
                    <a:pt x="133" y="65"/>
                  </a:lnTo>
                  <a:lnTo>
                    <a:pt x="121" y="75"/>
                  </a:lnTo>
                  <a:lnTo>
                    <a:pt x="109" y="85"/>
                  </a:lnTo>
                  <a:lnTo>
                    <a:pt x="97" y="96"/>
                  </a:lnTo>
                  <a:lnTo>
                    <a:pt x="86" y="107"/>
                  </a:lnTo>
                  <a:lnTo>
                    <a:pt x="76" y="120"/>
                  </a:lnTo>
                  <a:lnTo>
                    <a:pt x="66" y="133"/>
                  </a:lnTo>
                  <a:lnTo>
                    <a:pt x="57" y="145"/>
                  </a:lnTo>
                  <a:lnTo>
                    <a:pt x="48" y="158"/>
                  </a:lnTo>
                  <a:lnTo>
                    <a:pt x="41" y="172"/>
                  </a:lnTo>
                  <a:lnTo>
                    <a:pt x="34" y="186"/>
                  </a:lnTo>
                  <a:lnTo>
                    <a:pt x="27" y="202"/>
                  </a:lnTo>
                  <a:lnTo>
                    <a:pt x="21" y="216"/>
                  </a:lnTo>
                  <a:lnTo>
                    <a:pt x="16" y="231"/>
                  </a:lnTo>
                  <a:lnTo>
                    <a:pt x="11" y="247"/>
                  </a:lnTo>
                  <a:lnTo>
                    <a:pt x="7" y="264"/>
                  </a:lnTo>
                  <a:lnTo>
                    <a:pt x="4" y="279"/>
                  </a:lnTo>
                  <a:lnTo>
                    <a:pt x="3" y="296"/>
                  </a:lnTo>
                  <a:lnTo>
                    <a:pt x="2" y="313"/>
                  </a:lnTo>
                  <a:lnTo>
                    <a:pt x="0" y="330"/>
                  </a:lnTo>
                  <a:lnTo>
                    <a:pt x="2" y="347"/>
                  </a:lnTo>
                  <a:lnTo>
                    <a:pt x="3" y="364"/>
                  </a:lnTo>
                  <a:lnTo>
                    <a:pt x="4" y="379"/>
                  </a:lnTo>
                  <a:lnTo>
                    <a:pt x="7" y="396"/>
                  </a:lnTo>
                  <a:lnTo>
                    <a:pt x="11" y="412"/>
                  </a:lnTo>
                  <a:lnTo>
                    <a:pt x="16" y="427"/>
                  </a:lnTo>
                  <a:lnTo>
                    <a:pt x="21" y="443"/>
                  </a:lnTo>
                  <a:lnTo>
                    <a:pt x="27" y="458"/>
                  </a:lnTo>
                  <a:lnTo>
                    <a:pt x="34" y="472"/>
                  </a:lnTo>
                  <a:lnTo>
                    <a:pt x="41" y="486"/>
                  </a:lnTo>
                  <a:lnTo>
                    <a:pt x="48" y="500"/>
                  </a:lnTo>
                  <a:lnTo>
                    <a:pt x="57" y="515"/>
                  </a:lnTo>
                  <a:lnTo>
                    <a:pt x="66" y="527"/>
                  </a:lnTo>
                  <a:lnTo>
                    <a:pt x="76" y="540"/>
                  </a:lnTo>
                  <a:lnTo>
                    <a:pt x="86" y="551"/>
                  </a:lnTo>
                  <a:lnTo>
                    <a:pt x="97" y="562"/>
                  </a:lnTo>
                  <a:lnTo>
                    <a:pt x="109" y="574"/>
                  </a:lnTo>
                  <a:lnTo>
                    <a:pt x="121" y="584"/>
                  </a:lnTo>
                  <a:lnTo>
                    <a:pt x="133" y="593"/>
                  </a:lnTo>
                  <a:lnTo>
                    <a:pt x="147" y="603"/>
                  </a:lnTo>
                  <a:lnTo>
                    <a:pt x="159" y="612"/>
                  </a:lnTo>
                  <a:lnTo>
                    <a:pt x="174" y="619"/>
                  </a:lnTo>
                  <a:lnTo>
                    <a:pt x="188" y="627"/>
                  </a:lnTo>
                  <a:lnTo>
                    <a:pt x="202" y="633"/>
                  </a:lnTo>
                  <a:lnTo>
                    <a:pt x="217" y="639"/>
                  </a:lnTo>
                  <a:lnTo>
                    <a:pt x="233" y="644"/>
                  </a:lnTo>
                  <a:lnTo>
                    <a:pt x="248" y="648"/>
                  </a:lnTo>
                  <a:lnTo>
                    <a:pt x="264" y="653"/>
                  </a:lnTo>
                  <a:lnTo>
                    <a:pt x="281" y="655"/>
                  </a:lnTo>
                  <a:lnTo>
                    <a:pt x="298" y="657"/>
                  </a:lnTo>
                  <a:lnTo>
                    <a:pt x="313" y="658"/>
                  </a:lnTo>
                  <a:lnTo>
                    <a:pt x="330" y="660"/>
                  </a:lnTo>
                  <a:lnTo>
                    <a:pt x="348" y="658"/>
                  </a:lnTo>
                  <a:lnTo>
                    <a:pt x="364" y="657"/>
                  </a:lnTo>
                  <a:lnTo>
                    <a:pt x="381" y="655"/>
                  </a:lnTo>
                  <a:lnTo>
                    <a:pt x="398" y="653"/>
                  </a:lnTo>
                  <a:lnTo>
                    <a:pt x="413" y="648"/>
                  </a:lnTo>
                  <a:lnTo>
                    <a:pt x="429" y="644"/>
                  </a:lnTo>
                  <a:lnTo>
                    <a:pt x="444" y="639"/>
                  </a:lnTo>
                  <a:lnTo>
                    <a:pt x="460" y="633"/>
                  </a:lnTo>
                  <a:lnTo>
                    <a:pt x="474" y="627"/>
                  </a:lnTo>
                  <a:lnTo>
                    <a:pt x="488" y="619"/>
                  </a:lnTo>
                  <a:lnTo>
                    <a:pt x="502" y="612"/>
                  </a:lnTo>
                  <a:lnTo>
                    <a:pt x="515" y="603"/>
                  </a:lnTo>
                  <a:lnTo>
                    <a:pt x="527" y="593"/>
                  </a:lnTo>
                  <a:lnTo>
                    <a:pt x="540" y="584"/>
                  </a:lnTo>
                  <a:lnTo>
                    <a:pt x="553" y="574"/>
                  </a:lnTo>
                  <a:lnTo>
                    <a:pt x="564" y="562"/>
                  </a:lnTo>
                  <a:lnTo>
                    <a:pt x="575" y="551"/>
                  </a:lnTo>
                  <a:lnTo>
                    <a:pt x="585" y="540"/>
                  </a:lnTo>
                  <a:lnTo>
                    <a:pt x="595" y="527"/>
                  </a:lnTo>
                  <a:lnTo>
                    <a:pt x="605" y="515"/>
                  </a:lnTo>
                  <a:lnTo>
                    <a:pt x="613" y="500"/>
                  </a:lnTo>
                  <a:lnTo>
                    <a:pt x="620" y="486"/>
                  </a:lnTo>
                  <a:lnTo>
                    <a:pt x="627" y="472"/>
                  </a:lnTo>
                  <a:lnTo>
                    <a:pt x="634" y="458"/>
                  </a:lnTo>
                  <a:lnTo>
                    <a:pt x="640" y="443"/>
                  </a:lnTo>
                  <a:lnTo>
                    <a:pt x="646" y="427"/>
                  </a:lnTo>
                  <a:lnTo>
                    <a:pt x="650" y="412"/>
                  </a:lnTo>
                  <a:lnTo>
                    <a:pt x="654" y="396"/>
                  </a:lnTo>
                  <a:lnTo>
                    <a:pt x="657" y="379"/>
                  </a:lnTo>
                  <a:lnTo>
                    <a:pt x="658" y="364"/>
                  </a:lnTo>
                  <a:lnTo>
                    <a:pt x="660" y="347"/>
                  </a:lnTo>
                  <a:lnTo>
                    <a:pt x="660" y="330"/>
                  </a:lnTo>
                  <a:lnTo>
                    <a:pt x="660" y="313"/>
                  </a:lnTo>
                  <a:lnTo>
                    <a:pt x="658" y="296"/>
                  </a:lnTo>
                  <a:lnTo>
                    <a:pt x="657" y="279"/>
                  </a:lnTo>
                  <a:lnTo>
                    <a:pt x="654" y="264"/>
                  </a:lnTo>
                  <a:lnTo>
                    <a:pt x="650" y="247"/>
                  </a:lnTo>
                  <a:lnTo>
                    <a:pt x="646" y="231"/>
                  </a:lnTo>
                  <a:lnTo>
                    <a:pt x="640" y="216"/>
                  </a:lnTo>
                  <a:lnTo>
                    <a:pt x="634" y="202"/>
                  </a:lnTo>
                  <a:lnTo>
                    <a:pt x="627" y="186"/>
                  </a:lnTo>
                  <a:lnTo>
                    <a:pt x="620" y="172"/>
                  </a:lnTo>
                  <a:lnTo>
                    <a:pt x="613" y="158"/>
                  </a:lnTo>
                  <a:lnTo>
                    <a:pt x="605" y="145"/>
                  </a:lnTo>
                  <a:lnTo>
                    <a:pt x="595" y="133"/>
                  </a:lnTo>
                  <a:lnTo>
                    <a:pt x="585" y="120"/>
                  </a:lnTo>
                  <a:lnTo>
                    <a:pt x="575" y="107"/>
                  </a:lnTo>
                  <a:lnTo>
                    <a:pt x="564" y="96"/>
                  </a:lnTo>
                  <a:lnTo>
                    <a:pt x="553" y="85"/>
                  </a:lnTo>
                  <a:lnTo>
                    <a:pt x="540" y="75"/>
                  </a:lnTo>
                  <a:lnTo>
                    <a:pt x="527" y="65"/>
                  </a:lnTo>
                  <a:lnTo>
                    <a:pt x="515" y="57"/>
                  </a:lnTo>
                  <a:lnTo>
                    <a:pt x="502" y="48"/>
                  </a:lnTo>
                  <a:lnTo>
                    <a:pt x="488" y="40"/>
                  </a:lnTo>
                  <a:lnTo>
                    <a:pt x="474" y="33"/>
                  </a:lnTo>
                  <a:lnTo>
                    <a:pt x="460" y="26"/>
                  </a:lnTo>
                  <a:lnTo>
                    <a:pt x="444" y="20"/>
                  </a:lnTo>
                  <a:lnTo>
                    <a:pt x="429" y="14"/>
                  </a:lnTo>
                  <a:lnTo>
                    <a:pt x="413" y="10"/>
                  </a:lnTo>
                  <a:lnTo>
                    <a:pt x="398" y="6"/>
                  </a:lnTo>
                  <a:lnTo>
                    <a:pt x="381" y="3"/>
                  </a:lnTo>
                  <a:lnTo>
                    <a:pt x="364" y="2"/>
                  </a:lnTo>
                  <a:lnTo>
                    <a:pt x="348" y="0"/>
                  </a:lnTo>
                  <a:lnTo>
                    <a:pt x="330" y="0"/>
                  </a:lnTo>
                  <a:close/>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63" name="Rectangle 75">
              <a:extLst>
                <a:ext uri="{FF2B5EF4-FFF2-40B4-BE49-F238E27FC236}">
                  <a16:creationId xmlns:a16="http://schemas.microsoft.com/office/drawing/2014/main" id="{90EF5CA4-FA11-8E49-871B-C2931DC0BC2D}"/>
                </a:ext>
              </a:extLst>
            </p:cNvPr>
            <p:cNvSpPr>
              <a:spLocks noChangeArrowheads="1"/>
            </p:cNvSpPr>
            <p:nvPr/>
          </p:nvSpPr>
          <p:spPr bwMode="auto">
            <a:xfrm>
              <a:off x="5977037" y="2978095"/>
              <a:ext cx="358657" cy="5364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19464" name="Freeform 76">
              <a:extLst>
                <a:ext uri="{FF2B5EF4-FFF2-40B4-BE49-F238E27FC236}">
                  <a16:creationId xmlns:a16="http://schemas.microsoft.com/office/drawing/2014/main" id="{5DF6DA0D-4E3D-BD4C-924B-3B170843016E}"/>
                </a:ext>
              </a:extLst>
            </p:cNvPr>
            <p:cNvSpPr>
              <a:spLocks/>
            </p:cNvSpPr>
            <p:nvPr/>
          </p:nvSpPr>
          <p:spPr bwMode="auto">
            <a:xfrm>
              <a:off x="5977037" y="2978095"/>
              <a:ext cx="358657" cy="536443"/>
            </a:xfrm>
            <a:custGeom>
              <a:avLst/>
              <a:gdLst>
                <a:gd name="T0" fmla="*/ 2147483646 w 451"/>
                <a:gd name="T1" fmla="*/ 2147483646 h 676"/>
                <a:gd name="T2" fmla="*/ 0 w 451"/>
                <a:gd name="T3" fmla="*/ 2147483646 h 676"/>
                <a:gd name="T4" fmla="*/ 0 w 451"/>
                <a:gd name="T5" fmla="*/ 0 h 676"/>
                <a:gd name="T6" fmla="*/ 2147483646 w 451"/>
                <a:gd name="T7" fmla="*/ 0 h 6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51" h="676">
                  <a:moveTo>
                    <a:pt x="451" y="676"/>
                  </a:moveTo>
                  <a:lnTo>
                    <a:pt x="0" y="676"/>
                  </a:lnTo>
                  <a:lnTo>
                    <a:pt x="0" y="0"/>
                  </a:lnTo>
                  <a:lnTo>
                    <a:pt x="451"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65" name="Freeform 77">
              <a:extLst>
                <a:ext uri="{FF2B5EF4-FFF2-40B4-BE49-F238E27FC236}">
                  <a16:creationId xmlns:a16="http://schemas.microsoft.com/office/drawing/2014/main" id="{D6BCF645-9ADC-8949-9B08-F8F5C5D095F3}"/>
                </a:ext>
              </a:extLst>
            </p:cNvPr>
            <p:cNvSpPr>
              <a:spLocks/>
            </p:cNvSpPr>
            <p:nvPr/>
          </p:nvSpPr>
          <p:spPr bwMode="auto">
            <a:xfrm>
              <a:off x="6626110" y="3201878"/>
              <a:ext cx="88871" cy="88878"/>
            </a:xfrm>
            <a:custGeom>
              <a:avLst/>
              <a:gdLst>
                <a:gd name="T0" fmla="*/ 2147483646 w 112"/>
                <a:gd name="T1" fmla="*/ 0 h 113"/>
                <a:gd name="T2" fmla="*/ 2147483646 w 112"/>
                <a:gd name="T3" fmla="*/ 2147483646 h 113"/>
                <a:gd name="T4" fmla="*/ 2147483646 w 112"/>
                <a:gd name="T5" fmla="*/ 2147483646 h 113"/>
                <a:gd name="T6" fmla="*/ 2147483646 w 112"/>
                <a:gd name="T7" fmla="*/ 2147483646 h 113"/>
                <a:gd name="T8" fmla="*/ 2147483646 w 112"/>
                <a:gd name="T9" fmla="*/ 2147483646 h 113"/>
                <a:gd name="T10" fmla="*/ 2147483646 w 112"/>
                <a:gd name="T11" fmla="*/ 2147483646 h 113"/>
                <a:gd name="T12" fmla="*/ 2147483646 w 112"/>
                <a:gd name="T13" fmla="*/ 2147483646 h 113"/>
                <a:gd name="T14" fmla="*/ 2147483646 w 112"/>
                <a:gd name="T15" fmla="*/ 2147483646 h 113"/>
                <a:gd name="T16" fmla="*/ 2147483646 w 112"/>
                <a:gd name="T17" fmla="*/ 2147483646 h 113"/>
                <a:gd name="T18" fmla="*/ 2147483646 w 112"/>
                <a:gd name="T19" fmla="*/ 2147483646 h 113"/>
                <a:gd name="T20" fmla="*/ 2147483646 w 112"/>
                <a:gd name="T21" fmla="*/ 2147483646 h 113"/>
                <a:gd name="T22" fmla="*/ 2147483646 w 112"/>
                <a:gd name="T23" fmla="*/ 2147483646 h 113"/>
                <a:gd name="T24" fmla="*/ 2147483646 w 112"/>
                <a:gd name="T25" fmla="*/ 2147483646 h 113"/>
                <a:gd name="T26" fmla="*/ 2147483646 w 112"/>
                <a:gd name="T27" fmla="*/ 2147483646 h 113"/>
                <a:gd name="T28" fmla="*/ 2147483646 w 112"/>
                <a:gd name="T29" fmla="*/ 2147483646 h 113"/>
                <a:gd name="T30" fmla="*/ 2147483646 w 112"/>
                <a:gd name="T31" fmla="*/ 2147483646 h 113"/>
                <a:gd name="T32" fmla="*/ 2147483646 w 112"/>
                <a:gd name="T33" fmla="*/ 2147483646 h 113"/>
                <a:gd name="T34" fmla="*/ 2147483646 w 112"/>
                <a:gd name="T35" fmla="*/ 2147483646 h 113"/>
                <a:gd name="T36" fmla="*/ 2147483646 w 112"/>
                <a:gd name="T37" fmla="*/ 2147483646 h 113"/>
                <a:gd name="T38" fmla="*/ 2147483646 w 112"/>
                <a:gd name="T39" fmla="*/ 2147483646 h 113"/>
                <a:gd name="T40" fmla="*/ 2147483646 w 112"/>
                <a:gd name="T41" fmla="*/ 2147483646 h 113"/>
                <a:gd name="T42" fmla="*/ 2147483646 w 112"/>
                <a:gd name="T43" fmla="*/ 2147483646 h 113"/>
                <a:gd name="T44" fmla="*/ 2147483646 w 112"/>
                <a:gd name="T45" fmla="*/ 2147483646 h 113"/>
                <a:gd name="T46" fmla="*/ 2147483646 w 112"/>
                <a:gd name="T47" fmla="*/ 2147483646 h 113"/>
                <a:gd name="T48" fmla="*/ 2147483646 w 112"/>
                <a:gd name="T49" fmla="*/ 2147483646 h 113"/>
                <a:gd name="T50" fmla="*/ 2147483646 w 112"/>
                <a:gd name="T51" fmla="*/ 2147483646 h 113"/>
                <a:gd name="T52" fmla="*/ 2147483646 w 112"/>
                <a:gd name="T53" fmla="*/ 2147483646 h 113"/>
                <a:gd name="T54" fmla="*/ 2147483646 w 112"/>
                <a:gd name="T55" fmla="*/ 2147483646 h 113"/>
                <a:gd name="T56" fmla="*/ 2147483646 w 112"/>
                <a:gd name="T57" fmla="*/ 2147483646 h 113"/>
                <a:gd name="T58" fmla="*/ 2147483646 w 112"/>
                <a:gd name="T59" fmla="*/ 2147483646 h 113"/>
                <a:gd name="T60" fmla="*/ 2147483646 w 112"/>
                <a:gd name="T61" fmla="*/ 2147483646 h 113"/>
                <a:gd name="T62" fmla="*/ 2147483646 w 112"/>
                <a:gd name="T63" fmla="*/ 2147483646 h 113"/>
                <a:gd name="T64" fmla="*/ 2147483646 w 112"/>
                <a:gd name="T65" fmla="*/ 2147483646 h 113"/>
                <a:gd name="T66" fmla="*/ 2147483646 w 112"/>
                <a:gd name="T67" fmla="*/ 2147483646 h 113"/>
                <a:gd name="T68" fmla="*/ 2147483646 w 112"/>
                <a:gd name="T69" fmla="*/ 2147483646 h 113"/>
                <a:gd name="T70" fmla="*/ 2147483646 w 112"/>
                <a:gd name="T71" fmla="*/ 2147483646 h 113"/>
                <a:gd name="T72" fmla="*/ 2147483646 w 112"/>
                <a:gd name="T73" fmla="*/ 2147483646 h 113"/>
                <a:gd name="T74" fmla="*/ 2147483646 w 112"/>
                <a:gd name="T75" fmla="*/ 2147483646 h 113"/>
                <a:gd name="T76" fmla="*/ 2147483646 w 112"/>
                <a:gd name="T77" fmla="*/ 2147483646 h 113"/>
                <a:gd name="T78" fmla="*/ 2147483646 w 112"/>
                <a:gd name="T79" fmla="*/ 2147483646 h 113"/>
                <a:gd name="T80" fmla="*/ 2147483646 w 112"/>
                <a:gd name="T81" fmla="*/ 2147483646 h 113"/>
                <a:gd name="T82" fmla="*/ 2147483646 w 112"/>
                <a:gd name="T83" fmla="*/ 2147483646 h 113"/>
                <a:gd name="T84" fmla="*/ 2147483646 w 112"/>
                <a:gd name="T85" fmla="*/ 2147483646 h 113"/>
                <a:gd name="T86" fmla="*/ 2147483646 w 112"/>
                <a:gd name="T87" fmla="*/ 0 h 113"/>
                <a:gd name="T88" fmla="*/ 2147483646 w 112"/>
                <a:gd name="T89" fmla="*/ 2147483646 h 1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12" h="113">
                  <a:moveTo>
                    <a:pt x="56" y="56"/>
                  </a:moveTo>
                  <a:lnTo>
                    <a:pt x="56" y="0"/>
                  </a:lnTo>
                  <a:lnTo>
                    <a:pt x="53" y="0"/>
                  </a:lnTo>
                  <a:lnTo>
                    <a:pt x="50" y="0"/>
                  </a:lnTo>
                  <a:lnTo>
                    <a:pt x="48" y="0"/>
                  </a:lnTo>
                  <a:lnTo>
                    <a:pt x="45" y="1"/>
                  </a:lnTo>
                  <a:lnTo>
                    <a:pt x="42" y="1"/>
                  </a:lnTo>
                  <a:lnTo>
                    <a:pt x="41" y="1"/>
                  </a:lnTo>
                  <a:lnTo>
                    <a:pt x="38" y="3"/>
                  </a:lnTo>
                  <a:lnTo>
                    <a:pt x="35" y="4"/>
                  </a:lnTo>
                  <a:lnTo>
                    <a:pt x="32" y="5"/>
                  </a:lnTo>
                  <a:lnTo>
                    <a:pt x="29" y="7"/>
                  </a:lnTo>
                  <a:lnTo>
                    <a:pt x="28" y="7"/>
                  </a:lnTo>
                  <a:lnTo>
                    <a:pt x="25" y="10"/>
                  </a:lnTo>
                  <a:lnTo>
                    <a:pt x="24" y="11"/>
                  </a:lnTo>
                  <a:lnTo>
                    <a:pt x="21" y="12"/>
                  </a:lnTo>
                  <a:lnTo>
                    <a:pt x="19" y="14"/>
                  </a:lnTo>
                  <a:lnTo>
                    <a:pt x="17" y="15"/>
                  </a:lnTo>
                  <a:lnTo>
                    <a:pt x="15" y="18"/>
                  </a:lnTo>
                  <a:lnTo>
                    <a:pt x="14" y="20"/>
                  </a:lnTo>
                  <a:lnTo>
                    <a:pt x="11" y="22"/>
                  </a:lnTo>
                  <a:lnTo>
                    <a:pt x="10" y="24"/>
                  </a:lnTo>
                  <a:lnTo>
                    <a:pt x="8" y="27"/>
                  </a:lnTo>
                  <a:lnTo>
                    <a:pt x="7" y="29"/>
                  </a:lnTo>
                  <a:lnTo>
                    <a:pt x="5" y="31"/>
                  </a:lnTo>
                  <a:lnTo>
                    <a:pt x="5" y="34"/>
                  </a:lnTo>
                  <a:lnTo>
                    <a:pt x="4" y="36"/>
                  </a:lnTo>
                  <a:lnTo>
                    <a:pt x="2" y="39"/>
                  </a:lnTo>
                  <a:lnTo>
                    <a:pt x="2" y="42"/>
                  </a:lnTo>
                  <a:lnTo>
                    <a:pt x="1" y="45"/>
                  </a:lnTo>
                  <a:lnTo>
                    <a:pt x="1" y="48"/>
                  </a:lnTo>
                  <a:lnTo>
                    <a:pt x="1" y="51"/>
                  </a:lnTo>
                  <a:lnTo>
                    <a:pt x="1" y="53"/>
                  </a:lnTo>
                  <a:lnTo>
                    <a:pt x="0" y="56"/>
                  </a:lnTo>
                  <a:lnTo>
                    <a:pt x="1" y="59"/>
                  </a:lnTo>
                  <a:lnTo>
                    <a:pt x="1" y="62"/>
                  </a:lnTo>
                  <a:lnTo>
                    <a:pt x="1" y="65"/>
                  </a:lnTo>
                  <a:lnTo>
                    <a:pt x="1" y="67"/>
                  </a:lnTo>
                  <a:lnTo>
                    <a:pt x="2" y="70"/>
                  </a:lnTo>
                  <a:lnTo>
                    <a:pt x="2" y="73"/>
                  </a:lnTo>
                  <a:lnTo>
                    <a:pt x="4" y="74"/>
                  </a:lnTo>
                  <a:lnTo>
                    <a:pt x="5" y="77"/>
                  </a:lnTo>
                  <a:lnTo>
                    <a:pt x="5" y="80"/>
                  </a:lnTo>
                  <a:lnTo>
                    <a:pt x="7" y="83"/>
                  </a:lnTo>
                  <a:lnTo>
                    <a:pt x="8" y="84"/>
                  </a:lnTo>
                  <a:lnTo>
                    <a:pt x="10" y="87"/>
                  </a:lnTo>
                  <a:lnTo>
                    <a:pt x="11" y="90"/>
                  </a:lnTo>
                  <a:lnTo>
                    <a:pt x="14" y="91"/>
                  </a:lnTo>
                  <a:lnTo>
                    <a:pt x="15" y="94"/>
                  </a:lnTo>
                  <a:lnTo>
                    <a:pt x="17" y="96"/>
                  </a:lnTo>
                  <a:lnTo>
                    <a:pt x="19" y="97"/>
                  </a:lnTo>
                  <a:lnTo>
                    <a:pt x="21" y="100"/>
                  </a:lnTo>
                  <a:lnTo>
                    <a:pt x="24" y="101"/>
                  </a:lnTo>
                  <a:lnTo>
                    <a:pt x="25" y="103"/>
                  </a:lnTo>
                  <a:lnTo>
                    <a:pt x="28" y="104"/>
                  </a:lnTo>
                  <a:lnTo>
                    <a:pt x="29" y="105"/>
                  </a:lnTo>
                  <a:lnTo>
                    <a:pt x="32" y="107"/>
                  </a:lnTo>
                  <a:lnTo>
                    <a:pt x="35" y="108"/>
                  </a:lnTo>
                  <a:lnTo>
                    <a:pt x="38" y="108"/>
                  </a:lnTo>
                  <a:lnTo>
                    <a:pt x="41" y="110"/>
                  </a:lnTo>
                  <a:lnTo>
                    <a:pt x="42" y="110"/>
                  </a:lnTo>
                  <a:lnTo>
                    <a:pt x="45" y="111"/>
                  </a:lnTo>
                  <a:lnTo>
                    <a:pt x="48" y="111"/>
                  </a:lnTo>
                  <a:lnTo>
                    <a:pt x="50" y="111"/>
                  </a:lnTo>
                  <a:lnTo>
                    <a:pt x="53" y="113"/>
                  </a:lnTo>
                  <a:lnTo>
                    <a:pt x="56" y="113"/>
                  </a:lnTo>
                  <a:lnTo>
                    <a:pt x="60" y="113"/>
                  </a:lnTo>
                  <a:lnTo>
                    <a:pt x="63" y="111"/>
                  </a:lnTo>
                  <a:lnTo>
                    <a:pt x="66" y="111"/>
                  </a:lnTo>
                  <a:lnTo>
                    <a:pt x="69" y="111"/>
                  </a:lnTo>
                  <a:lnTo>
                    <a:pt x="70" y="110"/>
                  </a:lnTo>
                  <a:lnTo>
                    <a:pt x="73" y="110"/>
                  </a:lnTo>
                  <a:lnTo>
                    <a:pt x="76" y="108"/>
                  </a:lnTo>
                  <a:lnTo>
                    <a:pt x="79" y="108"/>
                  </a:lnTo>
                  <a:lnTo>
                    <a:pt x="81" y="107"/>
                  </a:lnTo>
                  <a:lnTo>
                    <a:pt x="84" y="105"/>
                  </a:lnTo>
                  <a:lnTo>
                    <a:pt x="86" y="104"/>
                  </a:lnTo>
                  <a:lnTo>
                    <a:pt x="88" y="103"/>
                  </a:lnTo>
                  <a:lnTo>
                    <a:pt x="90" y="101"/>
                  </a:lnTo>
                  <a:lnTo>
                    <a:pt x="93" y="100"/>
                  </a:lnTo>
                  <a:lnTo>
                    <a:pt x="94" y="97"/>
                  </a:lnTo>
                  <a:lnTo>
                    <a:pt x="97" y="96"/>
                  </a:lnTo>
                  <a:lnTo>
                    <a:pt x="98" y="94"/>
                  </a:lnTo>
                  <a:lnTo>
                    <a:pt x="100" y="91"/>
                  </a:lnTo>
                  <a:lnTo>
                    <a:pt x="103" y="90"/>
                  </a:lnTo>
                  <a:lnTo>
                    <a:pt x="104" y="87"/>
                  </a:lnTo>
                  <a:lnTo>
                    <a:pt x="105" y="84"/>
                  </a:lnTo>
                  <a:lnTo>
                    <a:pt x="107" y="83"/>
                  </a:lnTo>
                  <a:lnTo>
                    <a:pt x="108" y="80"/>
                  </a:lnTo>
                  <a:lnTo>
                    <a:pt x="108" y="77"/>
                  </a:lnTo>
                  <a:lnTo>
                    <a:pt x="110" y="74"/>
                  </a:lnTo>
                  <a:lnTo>
                    <a:pt x="111" y="73"/>
                  </a:lnTo>
                  <a:lnTo>
                    <a:pt x="111" y="70"/>
                  </a:lnTo>
                  <a:lnTo>
                    <a:pt x="112" y="67"/>
                  </a:lnTo>
                  <a:lnTo>
                    <a:pt x="112" y="65"/>
                  </a:lnTo>
                  <a:lnTo>
                    <a:pt x="112" y="62"/>
                  </a:lnTo>
                  <a:lnTo>
                    <a:pt x="112" y="59"/>
                  </a:lnTo>
                  <a:lnTo>
                    <a:pt x="112" y="56"/>
                  </a:lnTo>
                  <a:lnTo>
                    <a:pt x="112" y="53"/>
                  </a:lnTo>
                  <a:lnTo>
                    <a:pt x="112" y="51"/>
                  </a:lnTo>
                  <a:lnTo>
                    <a:pt x="112" y="48"/>
                  </a:lnTo>
                  <a:lnTo>
                    <a:pt x="112" y="45"/>
                  </a:lnTo>
                  <a:lnTo>
                    <a:pt x="111" y="42"/>
                  </a:lnTo>
                  <a:lnTo>
                    <a:pt x="111" y="39"/>
                  </a:lnTo>
                  <a:lnTo>
                    <a:pt x="110" y="36"/>
                  </a:lnTo>
                  <a:lnTo>
                    <a:pt x="108" y="34"/>
                  </a:lnTo>
                  <a:lnTo>
                    <a:pt x="108" y="31"/>
                  </a:lnTo>
                  <a:lnTo>
                    <a:pt x="107" y="29"/>
                  </a:lnTo>
                  <a:lnTo>
                    <a:pt x="105" y="27"/>
                  </a:lnTo>
                  <a:lnTo>
                    <a:pt x="104" y="24"/>
                  </a:lnTo>
                  <a:lnTo>
                    <a:pt x="103" y="22"/>
                  </a:lnTo>
                  <a:lnTo>
                    <a:pt x="100" y="20"/>
                  </a:lnTo>
                  <a:lnTo>
                    <a:pt x="98" y="18"/>
                  </a:lnTo>
                  <a:lnTo>
                    <a:pt x="97" y="15"/>
                  </a:lnTo>
                  <a:lnTo>
                    <a:pt x="94" y="14"/>
                  </a:lnTo>
                  <a:lnTo>
                    <a:pt x="93" y="12"/>
                  </a:lnTo>
                  <a:lnTo>
                    <a:pt x="90" y="11"/>
                  </a:lnTo>
                  <a:lnTo>
                    <a:pt x="88" y="10"/>
                  </a:lnTo>
                  <a:lnTo>
                    <a:pt x="86" y="7"/>
                  </a:lnTo>
                  <a:lnTo>
                    <a:pt x="84" y="7"/>
                  </a:lnTo>
                  <a:lnTo>
                    <a:pt x="81" y="5"/>
                  </a:lnTo>
                  <a:lnTo>
                    <a:pt x="79" y="4"/>
                  </a:lnTo>
                  <a:lnTo>
                    <a:pt x="76" y="3"/>
                  </a:lnTo>
                  <a:lnTo>
                    <a:pt x="73" y="1"/>
                  </a:lnTo>
                  <a:lnTo>
                    <a:pt x="70" y="1"/>
                  </a:lnTo>
                  <a:lnTo>
                    <a:pt x="69" y="1"/>
                  </a:lnTo>
                  <a:lnTo>
                    <a:pt x="66" y="0"/>
                  </a:lnTo>
                  <a:lnTo>
                    <a:pt x="63" y="0"/>
                  </a:lnTo>
                  <a:lnTo>
                    <a:pt x="60" y="0"/>
                  </a:lnTo>
                  <a:lnTo>
                    <a:pt x="56" y="0"/>
                  </a:lnTo>
                  <a:lnTo>
                    <a:pt x="56"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6" name="Freeform 78">
              <a:extLst>
                <a:ext uri="{FF2B5EF4-FFF2-40B4-BE49-F238E27FC236}">
                  <a16:creationId xmlns:a16="http://schemas.microsoft.com/office/drawing/2014/main" id="{F67F8FE2-5E1F-574B-A307-2353B89DA895}"/>
                </a:ext>
              </a:extLst>
            </p:cNvPr>
            <p:cNvSpPr>
              <a:spLocks/>
            </p:cNvSpPr>
            <p:nvPr/>
          </p:nvSpPr>
          <p:spPr bwMode="auto">
            <a:xfrm>
              <a:off x="6600719" y="3198704"/>
              <a:ext cx="101566" cy="101575"/>
            </a:xfrm>
            <a:custGeom>
              <a:avLst/>
              <a:gdLst>
                <a:gd name="T0" fmla="*/ 2147483646 w 128"/>
                <a:gd name="T1" fmla="*/ 0 h 128"/>
                <a:gd name="T2" fmla="*/ 2147483646 w 128"/>
                <a:gd name="T3" fmla="*/ 2147483646 h 128"/>
                <a:gd name="T4" fmla="*/ 2147483646 w 128"/>
                <a:gd name="T5" fmla="*/ 2147483646 h 128"/>
                <a:gd name="T6" fmla="*/ 2147483646 w 128"/>
                <a:gd name="T7" fmla="*/ 2147483646 h 128"/>
                <a:gd name="T8" fmla="*/ 2147483646 w 128"/>
                <a:gd name="T9" fmla="*/ 2147483646 h 128"/>
                <a:gd name="T10" fmla="*/ 2147483646 w 128"/>
                <a:gd name="T11" fmla="*/ 2147483646 h 128"/>
                <a:gd name="T12" fmla="*/ 2147483646 w 128"/>
                <a:gd name="T13" fmla="*/ 2147483646 h 128"/>
                <a:gd name="T14" fmla="*/ 2147483646 w 128"/>
                <a:gd name="T15" fmla="*/ 2147483646 h 128"/>
                <a:gd name="T16" fmla="*/ 2147483646 w 128"/>
                <a:gd name="T17" fmla="*/ 2147483646 h 128"/>
                <a:gd name="T18" fmla="*/ 0 w 128"/>
                <a:gd name="T19" fmla="*/ 2147483646 h 128"/>
                <a:gd name="T20" fmla="*/ 0 w 128"/>
                <a:gd name="T21" fmla="*/ 2147483646 h 128"/>
                <a:gd name="T22" fmla="*/ 0 w 128"/>
                <a:gd name="T23" fmla="*/ 2147483646 h 128"/>
                <a:gd name="T24" fmla="*/ 2147483646 w 128"/>
                <a:gd name="T25" fmla="*/ 2147483646 h 128"/>
                <a:gd name="T26" fmla="*/ 2147483646 w 128"/>
                <a:gd name="T27" fmla="*/ 2147483646 h 128"/>
                <a:gd name="T28" fmla="*/ 2147483646 w 128"/>
                <a:gd name="T29" fmla="*/ 2147483646 h 128"/>
                <a:gd name="T30" fmla="*/ 2147483646 w 128"/>
                <a:gd name="T31" fmla="*/ 2147483646 h 128"/>
                <a:gd name="T32" fmla="*/ 2147483646 w 128"/>
                <a:gd name="T33" fmla="*/ 2147483646 h 128"/>
                <a:gd name="T34" fmla="*/ 2147483646 w 128"/>
                <a:gd name="T35" fmla="*/ 2147483646 h 128"/>
                <a:gd name="T36" fmla="*/ 2147483646 w 128"/>
                <a:gd name="T37" fmla="*/ 2147483646 h 128"/>
                <a:gd name="T38" fmla="*/ 2147483646 w 128"/>
                <a:gd name="T39" fmla="*/ 2147483646 h 128"/>
                <a:gd name="T40" fmla="*/ 2147483646 w 128"/>
                <a:gd name="T41" fmla="*/ 2147483646 h 128"/>
                <a:gd name="T42" fmla="*/ 2147483646 w 128"/>
                <a:gd name="T43" fmla="*/ 2147483646 h 128"/>
                <a:gd name="T44" fmla="*/ 2147483646 w 128"/>
                <a:gd name="T45" fmla="*/ 2147483646 h 128"/>
                <a:gd name="T46" fmla="*/ 2147483646 w 128"/>
                <a:gd name="T47" fmla="*/ 2147483646 h 128"/>
                <a:gd name="T48" fmla="*/ 2147483646 w 128"/>
                <a:gd name="T49" fmla="*/ 2147483646 h 128"/>
                <a:gd name="T50" fmla="*/ 2147483646 w 128"/>
                <a:gd name="T51" fmla="*/ 2147483646 h 128"/>
                <a:gd name="T52" fmla="*/ 2147483646 w 128"/>
                <a:gd name="T53" fmla="*/ 2147483646 h 128"/>
                <a:gd name="T54" fmla="*/ 2147483646 w 128"/>
                <a:gd name="T55" fmla="*/ 2147483646 h 128"/>
                <a:gd name="T56" fmla="*/ 2147483646 w 128"/>
                <a:gd name="T57" fmla="*/ 2147483646 h 128"/>
                <a:gd name="T58" fmla="*/ 2147483646 w 128"/>
                <a:gd name="T59" fmla="*/ 2147483646 h 128"/>
                <a:gd name="T60" fmla="*/ 2147483646 w 128"/>
                <a:gd name="T61" fmla="*/ 2147483646 h 128"/>
                <a:gd name="T62" fmla="*/ 2147483646 w 128"/>
                <a:gd name="T63" fmla="*/ 2147483646 h 128"/>
                <a:gd name="T64" fmla="*/ 2147483646 w 128"/>
                <a:gd name="T65" fmla="*/ 2147483646 h 128"/>
                <a:gd name="T66" fmla="*/ 2147483646 w 128"/>
                <a:gd name="T67" fmla="*/ 2147483646 h 128"/>
                <a:gd name="T68" fmla="*/ 2147483646 w 128"/>
                <a:gd name="T69" fmla="*/ 2147483646 h 128"/>
                <a:gd name="T70" fmla="*/ 2147483646 w 128"/>
                <a:gd name="T71" fmla="*/ 2147483646 h 128"/>
                <a:gd name="T72" fmla="*/ 2147483646 w 128"/>
                <a:gd name="T73" fmla="*/ 2147483646 h 128"/>
                <a:gd name="T74" fmla="*/ 2147483646 w 128"/>
                <a:gd name="T75" fmla="*/ 2147483646 h 128"/>
                <a:gd name="T76" fmla="*/ 2147483646 w 128"/>
                <a:gd name="T77" fmla="*/ 2147483646 h 128"/>
                <a:gd name="T78" fmla="*/ 2147483646 w 128"/>
                <a:gd name="T79" fmla="*/ 2147483646 h 128"/>
                <a:gd name="T80" fmla="*/ 2147483646 w 128"/>
                <a:gd name="T81" fmla="*/ 2147483646 h 128"/>
                <a:gd name="T82" fmla="*/ 2147483646 w 128"/>
                <a:gd name="T83" fmla="*/ 2147483646 h 128"/>
                <a:gd name="T84" fmla="*/ 2147483646 w 128"/>
                <a:gd name="T85" fmla="*/ 2147483646 h 128"/>
                <a:gd name="T86" fmla="*/ 2147483646 w 128"/>
                <a:gd name="T87" fmla="*/ 0 h 1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8" h="128">
                  <a:moveTo>
                    <a:pt x="63" y="0"/>
                  </a:moveTo>
                  <a:lnTo>
                    <a:pt x="60" y="0"/>
                  </a:lnTo>
                  <a:lnTo>
                    <a:pt x="57" y="0"/>
                  </a:lnTo>
                  <a:lnTo>
                    <a:pt x="53" y="1"/>
                  </a:lnTo>
                  <a:lnTo>
                    <a:pt x="50" y="1"/>
                  </a:lnTo>
                  <a:lnTo>
                    <a:pt x="48" y="1"/>
                  </a:lnTo>
                  <a:lnTo>
                    <a:pt x="45" y="2"/>
                  </a:lnTo>
                  <a:lnTo>
                    <a:pt x="42" y="4"/>
                  </a:lnTo>
                  <a:lnTo>
                    <a:pt x="39" y="5"/>
                  </a:lnTo>
                  <a:lnTo>
                    <a:pt x="36" y="5"/>
                  </a:lnTo>
                  <a:lnTo>
                    <a:pt x="33" y="7"/>
                  </a:lnTo>
                  <a:lnTo>
                    <a:pt x="31" y="9"/>
                  </a:lnTo>
                  <a:lnTo>
                    <a:pt x="28" y="11"/>
                  </a:lnTo>
                  <a:lnTo>
                    <a:pt x="25" y="12"/>
                  </a:lnTo>
                  <a:lnTo>
                    <a:pt x="22" y="14"/>
                  </a:lnTo>
                  <a:lnTo>
                    <a:pt x="21" y="16"/>
                  </a:lnTo>
                  <a:lnTo>
                    <a:pt x="18" y="18"/>
                  </a:lnTo>
                  <a:lnTo>
                    <a:pt x="17" y="21"/>
                  </a:lnTo>
                  <a:lnTo>
                    <a:pt x="14" y="24"/>
                  </a:lnTo>
                  <a:lnTo>
                    <a:pt x="12" y="25"/>
                  </a:lnTo>
                  <a:lnTo>
                    <a:pt x="11" y="28"/>
                  </a:lnTo>
                  <a:lnTo>
                    <a:pt x="8" y="31"/>
                  </a:lnTo>
                  <a:lnTo>
                    <a:pt x="7" y="33"/>
                  </a:lnTo>
                  <a:lnTo>
                    <a:pt x="5" y="36"/>
                  </a:lnTo>
                  <a:lnTo>
                    <a:pt x="4" y="39"/>
                  </a:lnTo>
                  <a:lnTo>
                    <a:pt x="4" y="42"/>
                  </a:lnTo>
                  <a:lnTo>
                    <a:pt x="2" y="45"/>
                  </a:lnTo>
                  <a:lnTo>
                    <a:pt x="1" y="47"/>
                  </a:lnTo>
                  <a:lnTo>
                    <a:pt x="1" y="50"/>
                  </a:lnTo>
                  <a:lnTo>
                    <a:pt x="0" y="53"/>
                  </a:lnTo>
                  <a:lnTo>
                    <a:pt x="0" y="57"/>
                  </a:lnTo>
                  <a:lnTo>
                    <a:pt x="0" y="60"/>
                  </a:lnTo>
                  <a:lnTo>
                    <a:pt x="0" y="63"/>
                  </a:lnTo>
                  <a:lnTo>
                    <a:pt x="0" y="67"/>
                  </a:lnTo>
                  <a:lnTo>
                    <a:pt x="0" y="70"/>
                  </a:lnTo>
                  <a:lnTo>
                    <a:pt x="0" y="73"/>
                  </a:lnTo>
                  <a:lnTo>
                    <a:pt x="1" y="77"/>
                  </a:lnTo>
                  <a:lnTo>
                    <a:pt x="1" y="80"/>
                  </a:lnTo>
                  <a:lnTo>
                    <a:pt x="2" y="83"/>
                  </a:lnTo>
                  <a:lnTo>
                    <a:pt x="4" y="86"/>
                  </a:lnTo>
                  <a:lnTo>
                    <a:pt x="4" y="88"/>
                  </a:lnTo>
                  <a:lnTo>
                    <a:pt x="5" y="91"/>
                  </a:lnTo>
                  <a:lnTo>
                    <a:pt x="7" y="94"/>
                  </a:lnTo>
                  <a:lnTo>
                    <a:pt x="8" y="97"/>
                  </a:lnTo>
                  <a:lnTo>
                    <a:pt x="11" y="100"/>
                  </a:lnTo>
                  <a:lnTo>
                    <a:pt x="12" y="102"/>
                  </a:lnTo>
                  <a:lnTo>
                    <a:pt x="14" y="104"/>
                  </a:lnTo>
                  <a:lnTo>
                    <a:pt x="17" y="107"/>
                  </a:lnTo>
                  <a:lnTo>
                    <a:pt x="18" y="108"/>
                  </a:lnTo>
                  <a:lnTo>
                    <a:pt x="21" y="111"/>
                  </a:lnTo>
                  <a:lnTo>
                    <a:pt x="22" y="112"/>
                  </a:lnTo>
                  <a:lnTo>
                    <a:pt x="25" y="115"/>
                  </a:lnTo>
                  <a:lnTo>
                    <a:pt x="28" y="117"/>
                  </a:lnTo>
                  <a:lnTo>
                    <a:pt x="31" y="118"/>
                  </a:lnTo>
                  <a:lnTo>
                    <a:pt x="33" y="119"/>
                  </a:lnTo>
                  <a:lnTo>
                    <a:pt x="36" y="121"/>
                  </a:lnTo>
                  <a:lnTo>
                    <a:pt x="39" y="122"/>
                  </a:lnTo>
                  <a:lnTo>
                    <a:pt x="42" y="124"/>
                  </a:lnTo>
                  <a:lnTo>
                    <a:pt x="45" y="125"/>
                  </a:lnTo>
                  <a:lnTo>
                    <a:pt x="48" y="125"/>
                  </a:lnTo>
                  <a:lnTo>
                    <a:pt x="50" y="126"/>
                  </a:lnTo>
                  <a:lnTo>
                    <a:pt x="53" y="126"/>
                  </a:lnTo>
                  <a:lnTo>
                    <a:pt x="57" y="128"/>
                  </a:lnTo>
                  <a:lnTo>
                    <a:pt x="60" y="128"/>
                  </a:lnTo>
                  <a:lnTo>
                    <a:pt x="63" y="128"/>
                  </a:lnTo>
                  <a:lnTo>
                    <a:pt x="67" y="128"/>
                  </a:lnTo>
                  <a:lnTo>
                    <a:pt x="70" y="128"/>
                  </a:lnTo>
                  <a:lnTo>
                    <a:pt x="73" y="126"/>
                  </a:lnTo>
                  <a:lnTo>
                    <a:pt x="76" y="126"/>
                  </a:lnTo>
                  <a:lnTo>
                    <a:pt x="80" y="125"/>
                  </a:lnTo>
                  <a:lnTo>
                    <a:pt x="83" y="125"/>
                  </a:lnTo>
                  <a:lnTo>
                    <a:pt x="86" y="124"/>
                  </a:lnTo>
                  <a:lnTo>
                    <a:pt x="88" y="122"/>
                  </a:lnTo>
                  <a:lnTo>
                    <a:pt x="91" y="121"/>
                  </a:lnTo>
                  <a:lnTo>
                    <a:pt x="94" y="119"/>
                  </a:lnTo>
                  <a:lnTo>
                    <a:pt x="97" y="118"/>
                  </a:lnTo>
                  <a:lnTo>
                    <a:pt x="100" y="117"/>
                  </a:lnTo>
                  <a:lnTo>
                    <a:pt x="101" y="115"/>
                  </a:lnTo>
                  <a:lnTo>
                    <a:pt x="104" y="112"/>
                  </a:lnTo>
                  <a:lnTo>
                    <a:pt x="107" y="111"/>
                  </a:lnTo>
                  <a:lnTo>
                    <a:pt x="108" y="108"/>
                  </a:lnTo>
                  <a:lnTo>
                    <a:pt x="111" y="107"/>
                  </a:lnTo>
                  <a:lnTo>
                    <a:pt x="112" y="104"/>
                  </a:lnTo>
                  <a:lnTo>
                    <a:pt x="115" y="102"/>
                  </a:lnTo>
                  <a:lnTo>
                    <a:pt x="117" y="100"/>
                  </a:lnTo>
                  <a:lnTo>
                    <a:pt x="118" y="97"/>
                  </a:lnTo>
                  <a:lnTo>
                    <a:pt x="119" y="94"/>
                  </a:lnTo>
                  <a:lnTo>
                    <a:pt x="121" y="91"/>
                  </a:lnTo>
                  <a:lnTo>
                    <a:pt x="122" y="88"/>
                  </a:lnTo>
                  <a:lnTo>
                    <a:pt x="124" y="86"/>
                  </a:lnTo>
                  <a:lnTo>
                    <a:pt x="125" y="83"/>
                  </a:lnTo>
                  <a:lnTo>
                    <a:pt x="125" y="80"/>
                  </a:lnTo>
                  <a:lnTo>
                    <a:pt x="126" y="77"/>
                  </a:lnTo>
                  <a:lnTo>
                    <a:pt x="126" y="73"/>
                  </a:lnTo>
                  <a:lnTo>
                    <a:pt x="126" y="70"/>
                  </a:lnTo>
                  <a:lnTo>
                    <a:pt x="128" y="67"/>
                  </a:lnTo>
                  <a:lnTo>
                    <a:pt x="128" y="63"/>
                  </a:lnTo>
                  <a:lnTo>
                    <a:pt x="128" y="60"/>
                  </a:lnTo>
                  <a:lnTo>
                    <a:pt x="126" y="57"/>
                  </a:lnTo>
                  <a:lnTo>
                    <a:pt x="126" y="53"/>
                  </a:lnTo>
                  <a:lnTo>
                    <a:pt x="126" y="50"/>
                  </a:lnTo>
                  <a:lnTo>
                    <a:pt x="125" y="47"/>
                  </a:lnTo>
                  <a:lnTo>
                    <a:pt x="125" y="45"/>
                  </a:lnTo>
                  <a:lnTo>
                    <a:pt x="124" y="42"/>
                  </a:lnTo>
                  <a:lnTo>
                    <a:pt x="122" y="39"/>
                  </a:lnTo>
                  <a:lnTo>
                    <a:pt x="121" y="36"/>
                  </a:lnTo>
                  <a:lnTo>
                    <a:pt x="119" y="33"/>
                  </a:lnTo>
                  <a:lnTo>
                    <a:pt x="118" y="31"/>
                  </a:lnTo>
                  <a:lnTo>
                    <a:pt x="117" y="28"/>
                  </a:lnTo>
                  <a:lnTo>
                    <a:pt x="115" y="25"/>
                  </a:lnTo>
                  <a:lnTo>
                    <a:pt x="112" y="24"/>
                  </a:lnTo>
                  <a:lnTo>
                    <a:pt x="111" y="21"/>
                  </a:lnTo>
                  <a:lnTo>
                    <a:pt x="108" y="18"/>
                  </a:lnTo>
                  <a:lnTo>
                    <a:pt x="107" y="16"/>
                  </a:lnTo>
                  <a:lnTo>
                    <a:pt x="104" y="14"/>
                  </a:lnTo>
                  <a:lnTo>
                    <a:pt x="101" y="12"/>
                  </a:lnTo>
                  <a:lnTo>
                    <a:pt x="100" y="11"/>
                  </a:lnTo>
                  <a:lnTo>
                    <a:pt x="97" y="9"/>
                  </a:lnTo>
                  <a:lnTo>
                    <a:pt x="94" y="7"/>
                  </a:lnTo>
                  <a:lnTo>
                    <a:pt x="91" y="5"/>
                  </a:lnTo>
                  <a:lnTo>
                    <a:pt x="88" y="5"/>
                  </a:lnTo>
                  <a:lnTo>
                    <a:pt x="86" y="4"/>
                  </a:lnTo>
                  <a:lnTo>
                    <a:pt x="83" y="2"/>
                  </a:lnTo>
                  <a:lnTo>
                    <a:pt x="80" y="1"/>
                  </a:lnTo>
                  <a:lnTo>
                    <a:pt x="76" y="1"/>
                  </a:lnTo>
                  <a:lnTo>
                    <a:pt x="73" y="1"/>
                  </a:lnTo>
                  <a:lnTo>
                    <a:pt x="70" y="0"/>
                  </a:lnTo>
                  <a:lnTo>
                    <a:pt x="67" y="0"/>
                  </a:lnTo>
                  <a:lnTo>
                    <a:pt x="63" y="0"/>
                  </a:lnTo>
                  <a:close/>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67" name="Freeform 79">
              <a:extLst>
                <a:ext uri="{FF2B5EF4-FFF2-40B4-BE49-F238E27FC236}">
                  <a16:creationId xmlns:a16="http://schemas.microsoft.com/office/drawing/2014/main" id="{894A09E1-2520-5D4E-8B22-625BC129AB66}"/>
                </a:ext>
              </a:extLst>
            </p:cNvPr>
            <p:cNvSpPr>
              <a:spLocks/>
            </p:cNvSpPr>
            <p:nvPr/>
          </p:nvSpPr>
          <p:spPr bwMode="auto">
            <a:xfrm>
              <a:off x="5664404" y="3089193"/>
              <a:ext cx="312634" cy="314248"/>
            </a:xfrm>
            <a:custGeom>
              <a:avLst/>
              <a:gdLst>
                <a:gd name="T0" fmla="*/ 2147483646 w 394"/>
                <a:gd name="T1" fmla="*/ 2147483646 h 394"/>
                <a:gd name="T2" fmla="*/ 0 w 394"/>
                <a:gd name="T3" fmla="*/ 2147483646 h 394"/>
                <a:gd name="T4" fmla="*/ 0 w 394"/>
                <a:gd name="T5" fmla="*/ 0 h 394"/>
                <a:gd name="T6" fmla="*/ 2147483646 w 394"/>
                <a:gd name="T7" fmla="*/ 0 h 3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4" h="394">
                  <a:moveTo>
                    <a:pt x="394" y="394"/>
                  </a:moveTo>
                  <a:lnTo>
                    <a:pt x="0" y="394"/>
                  </a:lnTo>
                  <a:lnTo>
                    <a:pt x="0" y="0"/>
                  </a:lnTo>
                  <a:lnTo>
                    <a:pt x="394"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68" name="Freeform 87">
              <a:extLst>
                <a:ext uri="{FF2B5EF4-FFF2-40B4-BE49-F238E27FC236}">
                  <a16:creationId xmlns:a16="http://schemas.microsoft.com/office/drawing/2014/main" id="{23C43E9E-A937-0A41-87D5-577036A35A8A}"/>
                </a:ext>
              </a:extLst>
            </p:cNvPr>
            <p:cNvSpPr>
              <a:spLocks/>
            </p:cNvSpPr>
            <p:nvPr/>
          </p:nvSpPr>
          <p:spPr bwMode="auto">
            <a:xfrm>
              <a:off x="5642185" y="3224097"/>
              <a:ext cx="44435" cy="44439"/>
            </a:xfrm>
            <a:custGeom>
              <a:avLst/>
              <a:gdLst>
                <a:gd name="T0" fmla="*/ 2147483646 w 57"/>
                <a:gd name="T1" fmla="*/ 0 h 56"/>
                <a:gd name="T2" fmla="*/ 2147483646 w 57"/>
                <a:gd name="T3" fmla="*/ 0 h 56"/>
                <a:gd name="T4" fmla="*/ 2147483646 w 57"/>
                <a:gd name="T5" fmla="*/ 2147483646 h 56"/>
                <a:gd name="T6" fmla="*/ 2147483646 w 57"/>
                <a:gd name="T7" fmla="*/ 2147483646 h 56"/>
                <a:gd name="T8" fmla="*/ 2147483646 w 57"/>
                <a:gd name="T9" fmla="*/ 2147483646 h 56"/>
                <a:gd name="T10" fmla="*/ 2147483646 w 57"/>
                <a:gd name="T11" fmla="*/ 2147483646 h 56"/>
                <a:gd name="T12" fmla="*/ 2147483646 w 57"/>
                <a:gd name="T13" fmla="*/ 2147483646 h 56"/>
                <a:gd name="T14" fmla="*/ 2147483646 w 57"/>
                <a:gd name="T15" fmla="*/ 2147483646 h 56"/>
                <a:gd name="T16" fmla="*/ 2147483646 w 57"/>
                <a:gd name="T17" fmla="*/ 2147483646 h 56"/>
                <a:gd name="T18" fmla="*/ 2147483646 w 57"/>
                <a:gd name="T19" fmla="*/ 2147483646 h 56"/>
                <a:gd name="T20" fmla="*/ 2147483646 w 57"/>
                <a:gd name="T21" fmla="*/ 2147483646 h 56"/>
                <a:gd name="T22" fmla="*/ 2147483646 w 57"/>
                <a:gd name="T23" fmla="*/ 2147483646 h 56"/>
                <a:gd name="T24" fmla="*/ 2147483646 w 57"/>
                <a:gd name="T25" fmla="*/ 2147483646 h 56"/>
                <a:gd name="T26" fmla="*/ 2147483646 w 57"/>
                <a:gd name="T27" fmla="*/ 2147483646 h 56"/>
                <a:gd name="T28" fmla="*/ 2147483646 w 57"/>
                <a:gd name="T29" fmla="*/ 2147483646 h 56"/>
                <a:gd name="T30" fmla="*/ 2147483646 w 57"/>
                <a:gd name="T31" fmla="*/ 2147483646 h 56"/>
                <a:gd name="T32" fmla="*/ 2147483646 w 57"/>
                <a:gd name="T33" fmla="*/ 2147483646 h 56"/>
                <a:gd name="T34" fmla="*/ 2147483646 w 57"/>
                <a:gd name="T35" fmla="*/ 2147483646 h 56"/>
                <a:gd name="T36" fmla="*/ 2147483646 w 57"/>
                <a:gd name="T37" fmla="*/ 2147483646 h 56"/>
                <a:gd name="T38" fmla="*/ 2147483646 w 57"/>
                <a:gd name="T39" fmla="*/ 2147483646 h 56"/>
                <a:gd name="T40" fmla="*/ 2147483646 w 57"/>
                <a:gd name="T41" fmla="*/ 2147483646 h 56"/>
                <a:gd name="T42" fmla="*/ 2147483646 w 57"/>
                <a:gd name="T43" fmla="*/ 2147483646 h 56"/>
                <a:gd name="T44" fmla="*/ 2147483646 w 57"/>
                <a:gd name="T45" fmla="*/ 2147483646 h 56"/>
                <a:gd name="T46" fmla="*/ 2147483646 w 57"/>
                <a:gd name="T47" fmla="*/ 2147483646 h 56"/>
                <a:gd name="T48" fmla="*/ 2147483646 w 57"/>
                <a:gd name="T49" fmla="*/ 2147483646 h 56"/>
                <a:gd name="T50" fmla="*/ 2147483646 w 57"/>
                <a:gd name="T51" fmla="*/ 2147483646 h 56"/>
                <a:gd name="T52" fmla="*/ 2147483646 w 57"/>
                <a:gd name="T53" fmla="*/ 2147483646 h 56"/>
                <a:gd name="T54" fmla="*/ 2147483646 w 57"/>
                <a:gd name="T55" fmla="*/ 2147483646 h 56"/>
                <a:gd name="T56" fmla="*/ 2147483646 w 57"/>
                <a:gd name="T57" fmla="*/ 2147483646 h 56"/>
                <a:gd name="T58" fmla="*/ 2147483646 w 57"/>
                <a:gd name="T59" fmla="*/ 2147483646 h 56"/>
                <a:gd name="T60" fmla="*/ 2147483646 w 57"/>
                <a:gd name="T61" fmla="*/ 2147483646 h 56"/>
                <a:gd name="T62" fmla="*/ 2147483646 w 57"/>
                <a:gd name="T63" fmla="*/ 2147483646 h 56"/>
                <a:gd name="T64" fmla="*/ 2147483646 w 57"/>
                <a:gd name="T65" fmla="*/ 2147483646 h 56"/>
                <a:gd name="T66" fmla="*/ 2147483646 w 57"/>
                <a:gd name="T67" fmla="*/ 2147483646 h 56"/>
                <a:gd name="T68" fmla="*/ 2147483646 w 57"/>
                <a:gd name="T69" fmla="*/ 2147483646 h 56"/>
                <a:gd name="T70" fmla="*/ 2147483646 w 57"/>
                <a:gd name="T71" fmla="*/ 2147483646 h 56"/>
                <a:gd name="T72" fmla="*/ 2147483646 w 57"/>
                <a:gd name="T73" fmla="*/ 2147483646 h 56"/>
                <a:gd name="T74" fmla="*/ 2147483646 w 57"/>
                <a:gd name="T75" fmla="*/ 2147483646 h 56"/>
                <a:gd name="T76" fmla="*/ 2147483646 w 57"/>
                <a:gd name="T77" fmla="*/ 2147483646 h 56"/>
                <a:gd name="T78" fmla="*/ 2147483646 w 57"/>
                <a:gd name="T79" fmla="*/ 2147483646 h 56"/>
                <a:gd name="T80" fmla="*/ 2147483646 w 57"/>
                <a:gd name="T81" fmla="*/ 2147483646 h 56"/>
                <a:gd name="T82" fmla="*/ 2147483646 w 57"/>
                <a:gd name="T83" fmla="*/ 2147483646 h 56"/>
                <a:gd name="T84" fmla="*/ 2147483646 w 57"/>
                <a:gd name="T85" fmla="*/ 0 h 56"/>
                <a:gd name="T86" fmla="*/ 2147483646 w 57"/>
                <a:gd name="T87" fmla="*/ 0 h 56"/>
                <a:gd name="T88" fmla="*/ 2147483646 w 57"/>
                <a:gd name="T89" fmla="*/ 2147483646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7" h="56">
                  <a:moveTo>
                    <a:pt x="29" y="28"/>
                  </a:moveTo>
                  <a:lnTo>
                    <a:pt x="29" y="0"/>
                  </a:lnTo>
                  <a:lnTo>
                    <a:pt x="27" y="0"/>
                  </a:lnTo>
                  <a:lnTo>
                    <a:pt x="26" y="0"/>
                  </a:lnTo>
                  <a:lnTo>
                    <a:pt x="24" y="0"/>
                  </a:lnTo>
                  <a:lnTo>
                    <a:pt x="23" y="0"/>
                  </a:lnTo>
                  <a:lnTo>
                    <a:pt x="22" y="0"/>
                  </a:lnTo>
                  <a:lnTo>
                    <a:pt x="22" y="1"/>
                  </a:lnTo>
                  <a:lnTo>
                    <a:pt x="20" y="1"/>
                  </a:lnTo>
                  <a:lnTo>
                    <a:pt x="19" y="1"/>
                  </a:lnTo>
                  <a:lnTo>
                    <a:pt x="17" y="3"/>
                  </a:lnTo>
                  <a:lnTo>
                    <a:pt x="16" y="3"/>
                  </a:lnTo>
                  <a:lnTo>
                    <a:pt x="15" y="4"/>
                  </a:lnTo>
                  <a:lnTo>
                    <a:pt x="13" y="4"/>
                  </a:lnTo>
                  <a:lnTo>
                    <a:pt x="13" y="6"/>
                  </a:lnTo>
                  <a:lnTo>
                    <a:pt x="12" y="6"/>
                  </a:lnTo>
                  <a:lnTo>
                    <a:pt x="10" y="7"/>
                  </a:lnTo>
                  <a:lnTo>
                    <a:pt x="9" y="8"/>
                  </a:lnTo>
                  <a:lnTo>
                    <a:pt x="7" y="10"/>
                  </a:lnTo>
                  <a:lnTo>
                    <a:pt x="6" y="11"/>
                  </a:lnTo>
                  <a:lnTo>
                    <a:pt x="6" y="13"/>
                  </a:lnTo>
                  <a:lnTo>
                    <a:pt x="5" y="13"/>
                  </a:lnTo>
                  <a:lnTo>
                    <a:pt x="5" y="14"/>
                  </a:lnTo>
                  <a:lnTo>
                    <a:pt x="3" y="15"/>
                  </a:lnTo>
                  <a:lnTo>
                    <a:pt x="3" y="17"/>
                  </a:lnTo>
                  <a:lnTo>
                    <a:pt x="3" y="18"/>
                  </a:lnTo>
                  <a:lnTo>
                    <a:pt x="2" y="20"/>
                  </a:lnTo>
                  <a:lnTo>
                    <a:pt x="2" y="21"/>
                  </a:lnTo>
                  <a:lnTo>
                    <a:pt x="2" y="23"/>
                  </a:lnTo>
                  <a:lnTo>
                    <a:pt x="2" y="24"/>
                  </a:lnTo>
                  <a:lnTo>
                    <a:pt x="2" y="25"/>
                  </a:lnTo>
                  <a:lnTo>
                    <a:pt x="2" y="27"/>
                  </a:lnTo>
                  <a:lnTo>
                    <a:pt x="0" y="28"/>
                  </a:lnTo>
                  <a:lnTo>
                    <a:pt x="2" y="30"/>
                  </a:lnTo>
                  <a:lnTo>
                    <a:pt x="2" y="31"/>
                  </a:lnTo>
                  <a:lnTo>
                    <a:pt x="2" y="32"/>
                  </a:lnTo>
                  <a:lnTo>
                    <a:pt x="2" y="34"/>
                  </a:lnTo>
                  <a:lnTo>
                    <a:pt x="2" y="35"/>
                  </a:lnTo>
                  <a:lnTo>
                    <a:pt x="2" y="37"/>
                  </a:lnTo>
                  <a:lnTo>
                    <a:pt x="3" y="38"/>
                  </a:lnTo>
                  <a:lnTo>
                    <a:pt x="3" y="39"/>
                  </a:lnTo>
                  <a:lnTo>
                    <a:pt x="5" y="41"/>
                  </a:lnTo>
                  <a:lnTo>
                    <a:pt x="5" y="42"/>
                  </a:lnTo>
                  <a:lnTo>
                    <a:pt x="6" y="44"/>
                  </a:lnTo>
                  <a:lnTo>
                    <a:pt x="6" y="45"/>
                  </a:lnTo>
                  <a:lnTo>
                    <a:pt x="7" y="45"/>
                  </a:lnTo>
                  <a:lnTo>
                    <a:pt x="9" y="46"/>
                  </a:lnTo>
                  <a:lnTo>
                    <a:pt x="9" y="48"/>
                  </a:lnTo>
                  <a:lnTo>
                    <a:pt x="10" y="48"/>
                  </a:lnTo>
                  <a:lnTo>
                    <a:pt x="12" y="49"/>
                  </a:lnTo>
                  <a:lnTo>
                    <a:pt x="13" y="51"/>
                  </a:lnTo>
                  <a:lnTo>
                    <a:pt x="15" y="52"/>
                  </a:lnTo>
                  <a:lnTo>
                    <a:pt x="16" y="52"/>
                  </a:lnTo>
                  <a:lnTo>
                    <a:pt x="17" y="54"/>
                  </a:lnTo>
                  <a:lnTo>
                    <a:pt x="19" y="54"/>
                  </a:lnTo>
                  <a:lnTo>
                    <a:pt x="20" y="54"/>
                  </a:lnTo>
                  <a:lnTo>
                    <a:pt x="22" y="55"/>
                  </a:lnTo>
                  <a:lnTo>
                    <a:pt x="23" y="55"/>
                  </a:lnTo>
                  <a:lnTo>
                    <a:pt x="24" y="55"/>
                  </a:lnTo>
                  <a:lnTo>
                    <a:pt x="26" y="56"/>
                  </a:lnTo>
                  <a:lnTo>
                    <a:pt x="27" y="56"/>
                  </a:lnTo>
                  <a:lnTo>
                    <a:pt x="29" y="56"/>
                  </a:lnTo>
                  <a:lnTo>
                    <a:pt x="31" y="56"/>
                  </a:lnTo>
                  <a:lnTo>
                    <a:pt x="33" y="56"/>
                  </a:lnTo>
                  <a:lnTo>
                    <a:pt x="34" y="55"/>
                  </a:lnTo>
                  <a:lnTo>
                    <a:pt x="36" y="55"/>
                  </a:lnTo>
                  <a:lnTo>
                    <a:pt x="37" y="55"/>
                  </a:lnTo>
                  <a:lnTo>
                    <a:pt x="38" y="54"/>
                  </a:lnTo>
                  <a:lnTo>
                    <a:pt x="40" y="54"/>
                  </a:lnTo>
                  <a:lnTo>
                    <a:pt x="41" y="54"/>
                  </a:lnTo>
                  <a:lnTo>
                    <a:pt x="43" y="52"/>
                  </a:lnTo>
                  <a:lnTo>
                    <a:pt x="44" y="52"/>
                  </a:lnTo>
                  <a:lnTo>
                    <a:pt x="46" y="51"/>
                  </a:lnTo>
                  <a:lnTo>
                    <a:pt x="47" y="49"/>
                  </a:lnTo>
                  <a:lnTo>
                    <a:pt x="48" y="48"/>
                  </a:lnTo>
                  <a:lnTo>
                    <a:pt x="50" y="48"/>
                  </a:lnTo>
                  <a:lnTo>
                    <a:pt x="50" y="46"/>
                  </a:lnTo>
                  <a:lnTo>
                    <a:pt x="51" y="45"/>
                  </a:lnTo>
                  <a:lnTo>
                    <a:pt x="53" y="45"/>
                  </a:lnTo>
                  <a:lnTo>
                    <a:pt x="53" y="44"/>
                  </a:lnTo>
                  <a:lnTo>
                    <a:pt x="54" y="42"/>
                  </a:lnTo>
                  <a:lnTo>
                    <a:pt x="54" y="41"/>
                  </a:lnTo>
                  <a:lnTo>
                    <a:pt x="55" y="39"/>
                  </a:lnTo>
                  <a:lnTo>
                    <a:pt x="55" y="38"/>
                  </a:lnTo>
                  <a:lnTo>
                    <a:pt x="57" y="37"/>
                  </a:lnTo>
                  <a:lnTo>
                    <a:pt x="57" y="35"/>
                  </a:lnTo>
                  <a:lnTo>
                    <a:pt x="57" y="34"/>
                  </a:lnTo>
                  <a:lnTo>
                    <a:pt x="57" y="32"/>
                  </a:lnTo>
                  <a:lnTo>
                    <a:pt x="57" y="31"/>
                  </a:lnTo>
                  <a:lnTo>
                    <a:pt x="57" y="30"/>
                  </a:lnTo>
                  <a:lnTo>
                    <a:pt x="57" y="28"/>
                  </a:lnTo>
                  <a:lnTo>
                    <a:pt x="57" y="27"/>
                  </a:lnTo>
                  <a:lnTo>
                    <a:pt x="57" y="25"/>
                  </a:lnTo>
                  <a:lnTo>
                    <a:pt x="57" y="24"/>
                  </a:lnTo>
                  <a:lnTo>
                    <a:pt x="57" y="23"/>
                  </a:lnTo>
                  <a:lnTo>
                    <a:pt x="57" y="21"/>
                  </a:lnTo>
                  <a:lnTo>
                    <a:pt x="57" y="20"/>
                  </a:lnTo>
                  <a:lnTo>
                    <a:pt x="55" y="18"/>
                  </a:lnTo>
                  <a:lnTo>
                    <a:pt x="55" y="17"/>
                  </a:lnTo>
                  <a:lnTo>
                    <a:pt x="55" y="15"/>
                  </a:lnTo>
                  <a:lnTo>
                    <a:pt x="54" y="14"/>
                  </a:lnTo>
                  <a:lnTo>
                    <a:pt x="54" y="13"/>
                  </a:lnTo>
                  <a:lnTo>
                    <a:pt x="53" y="13"/>
                  </a:lnTo>
                  <a:lnTo>
                    <a:pt x="53" y="11"/>
                  </a:lnTo>
                  <a:lnTo>
                    <a:pt x="51" y="10"/>
                  </a:lnTo>
                  <a:lnTo>
                    <a:pt x="50" y="8"/>
                  </a:lnTo>
                  <a:lnTo>
                    <a:pt x="48" y="7"/>
                  </a:lnTo>
                  <a:lnTo>
                    <a:pt x="47" y="6"/>
                  </a:lnTo>
                  <a:lnTo>
                    <a:pt x="46" y="6"/>
                  </a:lnTo>
                  <a:lnTo>
                    <a:pt x="46" y="4"/>
                  </a:lnTo>
                  <a:lnTo>
                    <a:pt x="44" y="4"/>
                  </a:lnTo>
                  <a:lnTo>
                    <a:pt x="43" y="3"/>
                  </a:lnTo>
                  <a:lnTo>
                    <a:pt x="41" y="3"/>
                  </a:lnTo>
                  <a:lnTo>
                    <a:pt x="40" y="1"/>
                  </a:lnTo>
                  <a:lnTo>
                    <a:pt x="38" y="1"/>
                  </a:lnTo>
                  <a:lnTo>
                    <a:pt x="37" y="1"/>
                  </a:lnTo>
                  <a:lnTo>
                    <a:pt x="36" y="0"/>
                  </a:lnTo>
                  <a:lnTo>
                    <a:pt x="34" y="0"/>
                  </a:lnTo>
                  <a:lnTo>
                    <a:pt x="33" y="0"/>
                  </a:lnTo>
                  <a:lnTo>
                    <a:pt x="31" y="0"/>
                  </a:lnTo>
                  <a:lnTo>
                    <a:pt x="29" y="0"/>
                  </a:lnTo>
                  <a:lnTo>
                    <a:pt x="2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9" name="Freeform 88">
              <a:extLst>
                <a:ext uri="{FF2B5EF4-FFF2-40B4-BE49-F238E27FC236}">
                  <a16:creationId xmlns:a16="http://schemas.microsoft.com/office/drawing/2014/main" id="{DDE73920-06C1-A841-91A3-6534DD06EF44}"/>
                </a:ext>
              </a:extLst>
            </p:cNvPr>
            <p:cNvSpPr>
              <a:spLocks/>
            </p:cNvSpPr>
            <p:nvPr/>
          </p:nvSpPr>
          <p:spPr bwMode="auto">
            <a:xfrm>
              <a:off x="5637424" y="3211401"/>
              <a:ext cx="50783" cy="50788"/>
            </a:xfrm>
            <a:custGeom>
              <a:avLst/>
              <a:gdLst>
                <a:gd name="T0" fmla="*/ 2147483646 w 65"/>
                <a:gd name="T1" fmla="*/ 0 h 65"/>
                <a:gd name="T2" fmla="*/ 2147483646 w 65"/>
                <a:gd name="T3" fmla="*/ 2147483646 h 65"/>
                <a:gd name="T4" fmla="*/ 2147483646 w 65"/>
                <a:gd name="T5" fmla="*/ 2147483646 h 65"/>
                <a:gd name="T6" fmla="*/ 2147483646 w 65"/>
                <a:gd name="T7" fmla="*/ 2147483646 h 65"/>
                <a:gd name="T8" fmla="*/ 2147483646 w 65"/>
                <a:gd name="T9" fmla="*/ 2147483646 h 65"/>
                <a:gd name="T10" fmla="*/ 2147483646 w 65"/>
                <a:gd name="T11" fmla="*/ 2147483646 h 65"/>
                <a:gd name="T12" fmla="*/ 2147483646 w 65"/>
                <a:gd name="T13" fmla="*/ 2147483646 h 65"/>
                <a:gd name="T14" fmla="*/ 2147483646 w 65"/>
                <a:gd name="T15" fmla="*/ 2147483646 h 65"/>
                <a:gd name="T16" fmla="*/ 2147483646 w 65"/>
                <a:gd name="T17" fmla="*/ 2147483646 h 65"/>
                <a:gd name="T18" fmla="*/ 0 w 65"/>
                <a:gd name="T19" fmla="*/ 2147483646 h 65"/>
                <a:gd name="T20" fmla="*/ 0 w 65"/>
                <a:gd name="T21" fmla="*/ 2147483646 h 65"/>
                <a:gd name="T22" fmla="*/ 0 w 65"/>
                <a:gd name="T23" fmla="*/ 2147483646 h 65"/>
                <a:gd name="T24" fmla="*/ 2147483646 w 65"/>
                <a:gd name="T25" fmla="*/ 2147483646 h 65"/>
                <a:gd name="T26" fmla="*/ 2147483646 w 65"/>
                <a:gd name="T27" fmla="*/ 2147483646 h 65"/>
                <a:gd name="T28" fmla="*/ 2147483646 w 65"/>
                <a:gd name="T29" fmla="*/ 2147483646 h 65"/>
                <a:gd name="T30" fmla="*/ 2147483646 w 65"/>
                <a:gd name="T31" fmla="*/ 2147483646 h 65"/>
                <a:gd name="T32" fmla="*/ 2147483646 w 65"/>
                <a:gd name="T33" fmla="*/ 2147483646 h 65"/>
                <a:gd name="T34" fmla="*/ 2147483646 w 65"/>
                <a:gd name="T35" fmla="*/ 2147483646 h 65"/>
                <a:gd name="T36" fmla="*/ 2147483646 w 65"/>
                <a:gd name="T37" fmla="*/ 2147483646 h 65"/>
                <a:gd name="T38" fmla="*/ 2147483646 w 65"/>
                <a:gd name="T39" fmla="*/ 2147483646 h 65"/>
                <a:gd name="T40" fmla="*/ 2147483646 w 65"/>
                <a:gd name="T41" fmla="*/ 2147483646 h 65"/>
                <a:gd name="T42" fmla="*/ 2147483646 w 65"/>
                <a:gd name="T43" fmla="*/ 2147483646 h 65"/>
                <a:gd name="T44" fmla="*/ 2147483646 w 65"/>
                <a:gd name="T45" fmla="*/ 2147483646 h 65"/>
                <a:gd name="T46" fmla="*/ 2147483646 w 65"/>
                <a:gd name="T47" fmla="*/ 2147483646 h 65"/>
                <a:gd name="T48" fmla="*/ 2147483646 w 65"/>
                <a:gd name="T49" fmla="*/ 2147483646 h 65"/>
                <a:gd name="T50" fmla="*/ 2147483646 w 65"/>
                <a:gd name="T51" fmla="*/ 2147483646 h 65"/>
                <a:gd name="T52" fmla="*/ 2147483646 w 65"/>
                <a:gd name="T53" fmla="*/ 2147483646 h 65"/>
                <a:gd name="T54" fmla="*/ 2147483646 w 65"/>
                <a:gd name="T55" fmla="*/ 2147483646 h 65"/>
                <a:gd name="T56" fmla="*/ 2147483646 w 65"/>
                <a:gd name="T57" fmla="*/ 2147483646 h 65"/>
                <a:gd name="T58" fmla="*/ 2147483646 w 65"/>
                <a:gd name="T59" fmla="*/ 2147483646 h 65"/>
                <a:gd name="T60" fmla="*/ 2147483646 w 65"/>
                <a:gd name="T61" fmla="*/ 2147483646 h 65"/>
                <a:gd name="T62" fmla="*/ 2147483646 w 65"/>
                <a:gd name="T63" fmla="*/ 2147483646 h 65"/>
                <a:gd name="T64" fmla="*/ 2147483646 w 65"/>
                <a:gd name="T65" fmla="*/ 2147483646 h 65"/>
                <a:gd name="T66" fmla="*/ 2147483646 w 65"/>
                <a:gd name="T67" fmla="*/ 2147483646 h 65"/>
                <a:gd name="T68" fmla="*/ 2147483646 w 65"/>
                <a:gd name="T69" fmla="*/ 2147483646 h 65"/>
                <a:gd name="T70" fmla="*/ 2147483646 w 65"/>
                <a:gd name="T71" fmla="*/ 2147483646 h 65"/>
                <a:gd name="T72" fmla="*/ 2147483646 w 65"/>
                <a:gd name="T73" fmla="*/ 2147483646 h 65"/>
                <a:gd name="T74" fmla="*/ 2147483646 w 65"/>
                <a:gd name="T75" fmla="*/ 2147483646 h 65"/>
                <a:gd name="T76" fmla="*/ 2147483646 w 65"/>
                <a:gd name="T77" fmla="*/ 2147483646 h 65"/>
                <a:gd name="T78" fmla="*/ 2147483646 w 65"/>
                <a:gd name="T79" fmla="*/ 2147483646 h 65"/>
                <a:gd name="T80" fmla="*/ 2147483646 w 65"/>
                <a:gd name="T81" fmla="*/ 2147483646 h 65"/>
                <a:gd name="T82" fmla="*/ 2147483646 w 65"/>
                <a:gd name="T83" fmla="*/ 2147483646 h 65"/>
                <a:gd name="T84" fmla="*/ 2147483646 w 65"/>
                <a:gd name="T85" fmla="*/ 0 h 65"/>
                <a:gd name="T86" fmla="*/ 2147483646 w 65"/>
                <a:gd name="T87" fmla="*/ 0 h 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5" h="65">
                  <a:moveTo>
                    <a:pt x="33" y="0"/>
                  </a:moveTo>
                  <a:lnTo>
                    <a:pt x="31" y="0"/>
                  </a:lnTo>
                  <a:lnTo>
                    <a:pt x="30" y="0"/>
                  </a:lnTo>
                  <a:lnTo>
                    <a:pt x="27" y="0"/>
                  </a:lnTo>
                  <a:lnTo>
                    <a:pt x="25" y="1"/>
                  </a:lnTo>
                  <a:lnTo>
                    <a:pt x="24" y="1"/>
                  </a:lnTo>
                  <a:lnTo>
                    <a:pt x="23" y="1"/>
                  </a:lnTo>
                  <a:lnTo>
                    <a:pt x="21" y="3"/>
                  </a:lnTo>
                  <a:lnTo>
                    <a:pt x="20" y="3"/>
                  </a:lnTo>
                  <a:lnTo>
                    <a:pt x="18" y="3"/>
                  </a:lnTo>
                  <a:lnTo>
                    <a:pt x="17" y="4"/>
                  </a:lnTo>
                  <a:lnTo>
                    <a:pt x="16" y="6"/>
                  </a:lnTo>
                  <a:lnTo>
                    <a:pt x="14" y="6"/>
                  </a:lnTo>
                  <a:lnTo>
                    <a:pt x="13" y="7"/>
                  </a:lnTo>
                  <a:lnTo>
                    <a:pt x="11" y="7"/>
                  </a:lnTo>
                  <a:lnTo>
                    <a:pt x="11" y="9"/>
                  </a:lnTo>
                  <a:lnTo>
                    <a:pt x="10" y="10"/>
                  </a:lnTo>
                  <a:lnTo>
                    <a:pt x="9" y="11"/>
                  </a:lnTo>
                  <a:lnTo>
                    <a:pt x="7" y="13"/>
                  </a:lnTo>
                  <a:lnTo>
                    <a:pt x="6" y="14"/>
                  </a:lnTo>
                  <a:lnTo>
                    <a:pt x="4" y="16"/>
                  </a:lnTo>
                  <a:lnTo>
                    <a:pt x="4" y="17"/>
                  </a:lnTo>
                  <a:lnTo>
                    <a:pt x="3" y="18"/>
                  </a:lnTo>
                  <a:lnTo>
                    <a:pt x="3" y="20"/>
                  </a:lnTo>
                  <a:lnTo>
                    <a:pt x="2" y="21"/>
                  </a:lnTo>
                  <a:lnTo>
                    <a:pt x="2" y="23"/>
                  </a:lnTo>
                  <a:lnTo>
                    <a:pt x="2" y="24"/>
                  </a:lnTo>
                  <a:lnTo>
                    <a:pt x="0" y="27"/>
                  </a:lnTo>
                  <a:lnTo>
                    <a:pt x="0" y="28"/>
                  </a:lnTo>
                  <a:lnTo>
                    <a:pt x="0" y="30"/>
                  </a:lnTo>
                  <a:lnTo>
                    <a:pt x="0" y="31"/>
                  </a:lnTo>
                  <a:lnTo>
                    <a:pt x="0" y="32"/>
                  </a:lnTo>
                  <a:lnTo>
                    <a:pt x="0" y="34"/>
                  </a:lnTo>
                  <a:lnTo>
                    <a:pt x="0" y="37"/>
                  </a:lnTo>
                  <a:lnTo>
                    <a:pt x="0" y="38"/>
                  </a:lnTo>
                  <a:lnTo>
                    <a:pt x="0" y="40"/>
                  </a:lnTo>
                  <a:lnTo>
                    <a:pt x="2" y="41"/>
                  </a:lnTo>
                  <a:lnTo>
                    <a:pt x="2" y="42"/>
                  </a:lnTo>
                  <a:lnTo>
                    <a:pt x="2" y="44"/>
                  </a:lnTo>
                  <a:lnTo>
                    <a:pt x="3" y="45"/>
                  </a:lnTo>
                  <a:lnTo>
                    <a:pt x="3" y="47"/>
                  </a:lnTo>
                  <a:lnTo>
                    <a:pt x="4" y="48"/>
                  </a:lnTo>
                  <a:lnTo>
                    <a:pt x="4" y="49"/>
                  </a:lnTo>
                  <a:lnTo>
                    <a:pt x="6" y="51"/>
                  </a:lnTo>
                  <a:lnTo>
                    <a:pt x="7" y="52"/>
                  </a:lnTo>
                  <a:lnTo>
                    <a:pt x="7" y="54"/>
                  </a:lnTo>
                  <a:lnTo>
                    <a:pt x="9" y="55"/>
                  </a:lnTo>
                  <a:lnTo>
                    <a:pt x="10" y="55"/>
                  </a:lnTo>
                  <a:lnTo>
                    <a:pt x="11" y="56"/>
                  </a:lnTo>
                  <a:lnTo>
                    <a:pt x="11" y="58"/>
                  </a:lnTo>
                  <a:lnTo>
                    <a:pt x="13" y="59"/>
                  </a:lnTo>
                  <a:lnTo>
                    <a:pt x="14" y="59"/>
                  </a:lnTo>
                  <a:lnTo>
                    <a:pt x="16" y="61"/>
                  </a:lnTo>
                  <a:lnTo>
                    <a:pt x="17" y="61"/>
                  </a:lnTo>
                  <a:lnTo>
                    <a:pt x="18" y="62"/>
                  </a:lnTo>
                  <a:lnTo>
                    <a:pt x="20" y="62"/>
                  </a:lnTo>
                  <a:lnTo>
                    <a:pt x="21" y="63"/>
                  </a:lnTo>
                  <a:lnTo>
                    <a:pt x="23" y="63"/>
                  </a:lnTo>
                  <a:lnTo>
                    <a:pt x="24" y="63"/>
                  </a:lnTo>
                  <a:lnTo>
                    <a:pt x="25" y="65"/>
                  </a:lnTo>
                  <a:lnTo>
                    <a:pt x="27" y="65"/>
                  </a:lnTo>
                  <a:lnTo>
                    <a:pt x="30" y="65"/>
                  </a:lnTo>
                  <a:lnTo>
                    <a:pt x="31" y="65"/>
                  </a:lnTo>
                  <a:lnTo>
                    <a:pt x="33" y="65"/>
                  </a:lnTo>
                  <a:lnTo>
                    <a:pt x="34" y="65"/>
                  </a:lnTo>
                  <a:lnTo>
                    <a:pt x="35" y="65"/>
                  </a:lnTo>
                  <a:lnTo>
                    <a:pt x="37" y="65"/>
                  </a:lnTo>
                  <a:lnTo>
                    <a:pt x="40" y="65"/>
                  </a:lnTo>
                  <a:lnTo>
                    <a:pt x="41" y="63"/>
                  </a:lnTo>
                  <a:lnTo>
                    <a:pt x="42" y="63"/>
                  </a:lnTo>
                  <a:lnTo>
                    <a:pt x="44" y="63"/>
                  </a:lnTo>
                  <a:lnTo>
                    <a:pt x="45" y="62"/>
                  </a:lnTo>
                  <a:lnTo>
                    <a:pt x="47" y="62"/>
                  </a:lnTo>
                  <a:lnTo>
                    <a:pt x="48" y="61"/>
                  </a:lnTo>
                  <a:lnTo>
                    <a:pt x="49" y="61"/>
                  </a:lnTo>
                  <a:lnTo>
                    <a:pt x="51" y="59"/>
                  </a:lnTo>
                  <a:lnTo>
                    <a:pt x="52" y="59"/>
                  </a:lnTo>
                  <a:lnTo>
                    <a:pt x="54" y="58"/>
                  </a:lnTo>
                  <a:lnTo>
                    <a:pt x="54" y="56"/>
                  </a:lnTo>
                  <a:lnTo>
                    <a:pt x="55" y="55"/>
                  </a:lnTo>
                  <a:lnTo>
                    <a:pt x="56" y="55"/>
                  </a:lnTo>
                  <a:lnTo>
                    <a:pt x="58" y="54"/>
                  </a:lnTo>
                  <a:lnTo>
                    <a:pt x="58" y="52"/>
                  </a:lnTo>
                  <a:lnTo>
                    <a:pt x="59" y="51"/>
                  </a:lnTo>
                  <a:lnTo>
                    <a:pt x="61" y="49"/>
                  </a:lnTo>
                  <a:lnTo>
                    <a:pt x="61" y="48"/>
                  </a:lnTo>
                  <a:lnTo>
                    <a:pt x="62" y="47"/>
                  </a:lnTo>
                  <a:lnTo>
                    <a:pt x="62" y="45"/>
                  </a:lnTo>
                  <a:lnTo>
                    <a:pt x="64" y="44"/>
                  </a:lnTo>
                  <a:lnTo>
                    <a:pt x="64" y="42"/>
                  </a:lnTo>
                  <a:lnTo>
                    <a:pt x="64" y="41"/>
                  </a:lnTo>
                  <a:lnTo>
                    <a:pt x="65" y="40"/>
                  </a:lnTo>
                  <a:lnTo>
                    <a:pt x="65" y="38"/>
                  </a:lnTo>
                  <a:lnTo>
                    <a:pt x="65" y="37"/>
                  </a:lnTo>
                  <a:lnTo>
                    <a:pt x="65" y="34"/>
                  </a:lnTo>
                  <a:lnTo>
                    <a:pt x="65" y="32"/>
                  </a:lnTo>
                  <a:lnTo>
                    <a:pt x="65" y="31"/>
                  </a:lnTo>
                  <a:lnTo>
                    <a:pt x="65" y="30"/>
                  </a:lnTo>
                  <a:lnTo>
                    <a:pt x="65" y="28"/>
                  </a:lnTo>
                  <a:lnTo>
                    <a:pt x="65" y="27"/>
                  </a:lnTo>
                  <a:lnTo>
                    <a:pt x="64" y="24"/>
                  </a:lnTo>
                  <a:lnTo>
                    <a:pt x="64" y="23"/>
                  </a:lnTo>
                  <a:lnTo>
                    <a:pt x="64" y="21"/>
                  </a:lnTo>
                  <a:lnTo>
                    <a:pt x="62" y="20"/>
                  </a:lnTo>
                  <a:lnTo>
                    <a:pt x="62" y="18"/>
                  </a:lnTo>
                  <a:lnTo>
                    <a:pt x="61" y="17"/>
                  </a:lnTo>
                  <a:lnTo>
                    <a:pt x="61" y="16"/>
                  </a:lnTo>
                  <a:lnTo>
                    <a:pt x="59" y="14"/>
                  </a:lnTo>
                  <a:lnTo>
                    <a:pt x="58" y="13"/>
                  </a:lnTo>
                  <a:lnTo>
                    <a:pt x="56" y="11"/>
                  </a:lnTo>
                  <a:lnTo>
                    <a:pt x="55" y="10"/>
                  </a:lnTo>
                  <a:lnTo>
                    <a:pt x="54" y="9"/>
                  </a:lnTo>
                  <a:lnTo>
                    <a:pt x="54" y="7"/>
                  </a:lnTo>
                  <a:lnTo>
                    <a:pt x="52" y="7"/>
                  </a:lnTo>
                  <a:lnTo>
                    <a:pt x="51" y="6"/>
                  </a:lnTo>
                  <a:lnTo>
                    <a:pt x="49" y="6"/>
                  </a:lnTo>
                  <a:lnTo>
                    <a:pt x="48" y="4"/>
                  </a:lnTo>
                  <a:lnTo>
                    <a:pt x="47" y="3"/>
                  </a:lnTo>
                  <a:lnTo>
                    <a:pt x="45" y="3"/>
                  </a:lnTo>
                  <a:lnTo>
                    <a:pt x="44" y="3"/>
                  </a:lnTo>
                  <a:lnTo>
                    <a:pt x="42" y="1"/>
                  </a:lnTo>
                  <a:lnTo>
                    <a:pt x="41" y="1"/>
                  </a:lnTo>
                  <a:lnTo>
                    <a:pt x="40" y="1"/>
                  </a:lnTo>
                  <a:lnTo>
                    <a:pt x="37" y="0"/>
                  </a:lnTo>
                  <a:lnTo>
                    <a:pt x="35" y="0"/>
                  </a:lnTo>
                  <a:lnTo>
                    <a:pt x="34" y="0"/>
                  </a:lnTo>
                  <a:lnTo>
                    <a:pt x="33" y="0"/>
                  </a:lnTo>
                  <a:close/>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70" name="Freeform 34">
              <a:extLst>
                <a:ext uri="{FF2B5EF4-FFF2-40B4-BE49-F238E27FC236}">
                  <a16:creationId xmlns:a16="http://schemas.microsoft.com/office/drawing/2014/main" id="{973CBFEB-93D2-954E-BAD7-B4C5C24C4B36}"/>
                </a:ext>
              </a:extLst>
            </p:cNvPr>
            <p:cNvSpPr>
              <a:spLocks/>
            </p:cNvSpPr>
            <p:nvPr/>
          </p:nvSpPr>
          <p:spPr bwMode="auto">
            <a:xfrm>
              <a:off x="4252984" y="2764062"/>
              <a:ext cx="314221"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1" name="Freeform 60">
              <a:extLst>
                <a:ext uri="{FF2B5EF4-FFF2-40B4-BE49-F238E27FC236}">
                  <a16:creationId xmlns:a16="http://schemas.microsoft.com/office/drawing/2014/main" id="{077A03F3-8A1D-584E-9E1B-202470454F17}"/>
                </a:ext>
              </a:extLst>
            </p:cNvPr>
            <p:cNvSpPr>
              <a:spLocks/>
            </p:cNvSpPr>
            <p:nvPr/>
          </p:nvSpPr>
          <p:spPr bwMode="auto">
            <a:xfrm>
              <a:off x="4252984" y="2764062"/>
              <a:ext cx="314221"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2" name="Freeform 74">
              <a:extLst>
                <a:ext uri="{FF2B5EF4-FFF2-40B4-BE49-F238E27FC236}">
                  <a16:creationId xmlns:a16="http://schemas.microsoft.com/office/drawing/2014/main" id="{F2465304-2EE8-A34F-9646-C08DCFC0BB33}"/>
                </a:ext>
              </a:extLst>
            </p:cNvPr>
            <p:cNvSpPr>
              <a:spLocks/>
            </p:cNvSpPr>
            <p:nvPr/>
          </p:nvSpPr>
          <p:spPr bwMode="auto">
            <a:xfrm>
              <a:off x="3296039" y="2968799"/>
              <a:ext cx="522115" cy="523747"/>
            </a:xfrm>
            <a:custGeom>
              <a:avLst/>
              <a:gdLst>
                <a:gd name="T0" fmla="*/ 2147483646 w 660"/>
                <a:gd name="T1" fmla="*/ 2147483646 h 660"/>
                <a:gd name="T2" fmla="*/ 2147483646 w 660"/>
                <a:gd name="T3" fmla="*/ 2147483646 h 660"/>
                <a:gd name="T4" fmla="*/ 2147483646 w 660"/>
                <a:gd name="T5" fmla="*/ 2147483646 h 660"/>
                <a:gd name="T6" fmla="*/ 2147483646 w 660"/>
                <a:gd name="T7" fmla="*/ 2147483646 h 660"/>
                <a:gd name="T8" fmla="*/ 2147483646 w 660"/>
                <a:gd name="T9" fmla="*/ 2147483646 h 660"/>
                <a:gd name="T10" fmla="*/ 2147483646 w 660"/>
                <a:gd name="T11" fmla="*/ 2147483646 h 660"/>
                <a:gd name="T12" fmla="*/ 2147483646 w 660"/>
                <a:gd name="T13" fmla="*/ 2147483646 h 660"/>
                <a:gd name="T14" fmla="*/ 2147483646 w 660"/>
                <a:gd name="T15" fmla="*/ 2147483646 h 660"/>
                <a:gd name="T16" fmla="*/ 2147483646 w 660"/>
                <a:gd name="T17" fmla="*/ 2147483646 h 660"/>
                <a:gd name="T18" fmla="*/ 2147483646 w 660"/>
                <a:gd name="T19" fmla="*/ 2147483646 h 660"/>
                <a:gd name="T20" fmla="*/ 0 w 660"/>
                <a:gd name="T21" fmla="*/ 2147483646 h 660"/>
                <a:gd name="T22" fmla="*/ 2147483646 w 660"/>
                <a:gd name="T23" fmla="*/ 2147483646 h 660"/>
                <a:gd name="T24" fmla="*/ 2147483646 w 660"/>
                <a:gd name="T25" fmla="*/ 2147483646 h 660"/>
                <a:gd name="T26" fmla="*/ 2147483646 w 660"/>
                <a:gd name="T27" fmla="*/ 2147483646 h 660"/>
                <a:gd name="T28" fmla="*/ 2147483646 w 660"/>
                <a:gd name="T29" fmla="*/ 2147483646 h 660"/>
                <a:gd name="T30" fmla="*/ 2147483646 w 660"/>
                <a:gd name="T31" fmla="*/ 2147483646 h 660"/>
                <a:gd name="T32" fmla="*/ 2147483646 w 660"/>
                <a:gd name="T33" fmla="*/ 2147483646 h 660"/>
                <a:gd name="T34" fmla="*/ 2147483646 w 660"/>
                <a:gd name="T35" fmla="*/ 2147483646 h 660"/>
                <a:gd name="T36" fmla="*/ 2147483646 w 660"/>
                <a:gd name="T37" fmla="*/ 2147483646 h 660"/>
                <a:gd name="T38" fmla="*/ 2147483646 w 660"/>
                <a:gd name="T39" fmla="*/ 2147483646 h 660"/>
                <a:gd name="T40" fmla="*/ 2147483646 w 660"/>
                <a:gd name="T41" fmla="*/ 2147483646 h 660"/>
                <a:gd name="T42" fmla="*/ 2147483646 w 660"/>
                <a:gd name="T43" fmla="*/ 2147483646 h 660"/>
                <a:gd name="T44" fmla="*/ 2147483646 w 660"/>
                <a:gd name="T45" fmla="*/ 2147483646 h 660"/>
                <a:gd name="T46" fmla="*/ 2147483646 w 660"/>
                <a:gd name="T47" fmla="*/ 2147483646 h 660"/>
                <a:gd name="T48" fmla="*/ 2147483646 w 660"/>
                <a:gd name="T49" fmla="*/ 2147483646 h 660"/>
                <a:gd name="T50" fmla="*/ 2147483646 w 660"/>
                <a:gd name="T51" fmla="*/ 2147483646 h 660"/>
                <a:gd name="T52" fmla="*/ 2147483646 w 660"/>
                <a:gd name="T53" fmla="*/ 2147483646 h 660"/>
                <a:gd name="T54" fmla="*/ 2147483646 w 660"/>
                <a:gd name="T55" fmla="*/ 2147483646 h 660"/>
                <a:gd name="T56" fmla="*/ 2147483646 w 660"/>
                <a:gd name="T57" fmla="*/ 2147483646 h 660"/>
                <a:gd name="T58" fmla="*/ 2147483646 w 660"/>
                <a:gd name="T59" fmla="*/ 2147483646 h 660"/>
                <a:gd name="T60" fmla="*/ 2147483646 w 660"/>
                <a:gd name="T61" fmla="*/ 2147483646 h 660"/>
                <a:gd name="T62" fmla="*/ 2147483646 w 660"/>
                <a:gd name="T63" fmla="*/ 2147483646 h 660"/>
                <a:gd name="T64" fmla="*/ 2147483646 w 660"/>
                <a:gd name="T65" fmla="*/ 2147483646 h 660"/>
                <a:gd name="T66" fmla="*/ 2147483646 w 660"/>
                <a:gd name="T67" fmla="*/ 2147483646 h 660"/>
                <a:gd name="T68" fmla="*/ 2147483646 w 660"/>
                <a:gd name="T69" fmla="*/ 2147483646 h 660"/>
                <a:gd name="T70" fmla="*/ 2147483646 w 660"/>
                <a:gd name="T71" fmla="*/ 2147483646 h 660"/>
                <a:gd name="T72" fmla="*/ 2147483646 w 660"/>
                <a:gd name="T73" fmla="*/ 2147483646 h 660"/>
                <a:gd name="T74" fmla="*/ 2147483646 w 660"/>
                <a:gd name="T75" fmla="*/ 2147483646 h 660"/>
                <a:gd name="T76" fmla="*/ 2147483646 w 660"/>
                <a:gd name="T77" fmla="*/ 2147483646 h 660"/>
                <a:gd name="T78" fmla="*/ 2147483646 w 660"/>
                <a:gd name="T79" fmla="*/ 2147483646 h 660"/>
                <a:gd name="T80" fmla="*/ 2147483646 w 660"/>
                <a:gd name="T81" fmla="*/ 2147483646 h 660"/>
                <a:gd name="T82" fmla="*/ 2147483646 w 660"/>
                <a:gd name="T83" fmla="*/ 2147483646 h 660"/>
                <a:gd name="T84" fmla="*/ 2147483646 w 660"/>
                <a:gd name="T85" fmla="*/ 2147483646 h 660"/>
                <a:gd name="T86" fmla="*/ 2147483646 w 660"/>
                <a:gd name="T87" fmla="*/ 0 h 6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60" h="660">
                  <a:moveTo>
                    <a:pt x="330" y="0"/>
                  </a:moveTo>
                  <a:lnTo>
                    <a:pt x="313" y="0"/>
                  </a:lnTo>
                  <a:lnTo>
                    <a:pt x="298" y="2"/>
                  </a:lnTo>
                  <a:lnTo>
                    <a:pt x="281" y="3"/>
                  </a:lnTo>
                  <a:lnTo>
                    <a:pt x="264" y="6"/>
                  </a:lnTo>
                  <a:lnTo>
                    <a:pt x="248" y="10"/>
                  </a:lnTo>
                  <a:lnTo>
                    <a:pt x="233" y="14"/>
                  </a:lnTo>
                  <a:lnTo>
                    <a:pt x="217" y="20"/>
                  </a:lnTo>
                  <a:lnTo>
                    <a:pt x="202" y="26"/>
                  </a:lnTo>
                  <a:lnTo>
                    <a:pt x="188" y="33"/>
                  </a:lnTo>
                  <a:lnTo>
                    <a:pt x="174" y="40"/>
                  </a:lnTo>
                  <a:lnTo>
                    <a:pt x="159" y="48"/>
                  </a:lnTo>
                  <a:lnTo>
                    <a:pt x="147" y="57"/>
                  </a:lnTo>
                  <a:lnTo>
                    <a:pt x="133" y="65"/>
                  </a:lnTo>
                  <a:lnTo>
                    <a:pt x="121" y="75"/>
                  </a:lnTo>
                  <a:lnTo>
                    <a:pt x="109" y="85"/>
                  </a:lnTo>
                  <a:lnTo>
                    <a:pt x="97" y="96"/>
                  </a:lnTo>
                  <a:lnTo>
                    <a:pt x="86" y="107"/>
                  </a:lnTo>
                  <a:lnTo>
                    <a:pt x="76" y="120"/>
                  </a:lnTo>
                  <a:lnTo>
                    <a:pt x="66" y="133"/>
                  </a:lnTo>
                  <a:lnTo>
                    <a:pt x="57" y="145"/>
                  </a:lnTo>
                  <a:lnTo>
                    <a:pt x="48" y="158"/>
                  </a:lnTo>
                  <a:lnTo>
                    <a:pt x="41" y="172"/>
                  </a:lnTo>
                  <a:lnTo>
                    <a:pt x="34" y="186"/>
                  </a:lnTo>
                  <a:lnTo>
                    <a:pt x="27" y="202"/>
                  </a:lnTo>
                  <a:lnTo>
                    <a:pt x="21" y="216"/>
                  </a:lnTo>
                  <a:lnTo>
                    <a:pt x="16" y="231"/>
                  </a:lnTo>
                  <a:lnTo>
                    <a:pt x="11" y="247"/>
                  </a:lnTo>
                  <a:lnTo>
                    <a:pt x="7" y="264"/>
                  </a:lnTo>
                  <a:lnTo>
                    <a:pt x="4" y="279"/>
                  </a:lnTo>
                  <a:lnTo>
                    <a:pt x="3" y="296"/>
                  </a:lnTo>
                  <a:lnTo>
                    <a:pt x="2" y="313"/>
                  </a:lnTo>
                  <a:lnTo>
                    <a:pt x="0" y="330"/>
                  </a:lnTo>
                  <a:lnTo>
                    <a:pt x="2" y="347"/>
                  </a:lnTo>
                  <a:lnTo>
                    <a:pt x="3" y="364"/>
                  </a:lnTo>
                  <a:lnTo>
                    <a:pt x="4" y="379"/>
                  </a:lnTo>
                  <a:lnTo>
                    <a:pt x="7" y="396"/>
                  </a:lnTo>
                  <a:lnTo>
                    <a:pt x="11" y="412"/>
                  </a:lnTo>
                  <a:lnTo>
                    <a:pt x="16" y="427"/>
                  </a:lnTo>
                  <a:lnTo>
                    <a:pt x="21" y="443"/>
                  </a:lnTo>
                  <a:lnTo>
                    <a:pt x="27" y="458"/>
                  </a:lnTo>
                  <a:lnTo>
                    <a:pt x="34" y="472"/>
                  </a:lnTo>
                  <a:lnTo>
                    <a:pt x="41" y="486"/>
                  </a:lnTo>
                  <a:lnTo>
                    <a:pt x="48" y="500"/>
                  </a:lnTo>
                  <a:lnTo>
                    <a:pt x="57" y="515"/>
                  </a:lnTo>
                  <a:lnTo>
                    <a:pt x="66" y="527"/>
                  </a:lnTo>
                  <a:lnTo>
                    <a:pt x="76" y="540"/>
                  </a:lnTo>
                  <a:lnTo>
                    <a:pt x="86" y="551"/>
                  </a:lnTo>
                  <a:lnTo>
                    <a:pt x="97" y="562"/>
                  </a:lnTo>
                  <a:lnTo>
                    <a:pt x="109" y="574"/>
                  </a:lnTo>
                  <a:lnTo>
                    <a:pt x="121" y="584"/>
                  </a:lnTo>
                  <a:lnTo>
                    <a:pt x="133" y="593"/>
                  </a:lnTo>
                  <a:lnTo>
                    <a:pt x="147" y="603"/>
                  </a:lnTo>
                  <a:lnTo>
                    <a:pt x="159" y="612"/>
                  </a:lnTo>
                  <a:lnTo>
                    <a:pt x="174" y="619"/>
                  </a:lnTo>
                  <a:lnTo>
                    <a:pt x="188" y="627"/>
                  </a:lnTo>
                  <a:lnTo>
                    <a:pt x="202" y="633"/>
                  </a:lnTo>
                  <a:lnTo>
                    <a:pt x="217" y="639"/>
                  </a:lnTo>
                  <a:lnTo>
                    <a:pt x="233" y="644"/>
                  </a:lnTo>
                  <a:lnTo>
                    <a:pt x="248" y="648"/>
                  </a:lnTo>
                  <a:lnTo>
                    <a:pt x="264" y="653"/>
                  </a:lnTo>
                  <a:lnTo>
                    <a:pt x="281" y="655"/>
                  </a:lnTo>
                  <a:lnTo>
                    <a:pt x="298" y="657"/>
                  </a:lnTo>
                  <a:lnTo>
                    <a:pt x="313" y="658"/>
                  </a:lnTo>
                  <a:lnTo>
                    <a:pt x="330" y="660"/>
                  </a:lnTo>
                  <a:lnTo>
                    <a:pt x="348" y="658"/>
                  </a:lnTo>
                  <a:lnTo>
                    <a:pt x="364" y="657"/>
                  </a:lnTo>
                  <a:lnTo>
                    <a:pt x="381" y="655"/>
                  </a:lnTo>
                  <a:lnTo>
                    <a:pt x="398" y="653"/>
                  </a:lnTo>
                  <a:lnTo>
                    <a:pt x="413" y="648"/>
                  </a:lnTo>
                  <a:lnTo>
                    <a:pt x="429" y="644"/>
                  </a:lnTo>
                  <a:lnTo>
                    <a:pt x="444" y="639"/>
                  </a:lnTo>
                  <a:lnTo>
                    <a:pt x="460" y="633"/>
                  </a:lnTo>
                  <a:lnTo>
                    <a:pt x="474" y="627"/>
                  </a:lnTo>
                  <a:lnTo>
                    <a:pt x="488" y="619"/>
                  </a:lnTo>
                  <a:lnTo>
                    <a:pt x="502" y="612"/>
                  </a:lnTo>
                  <a:lnTo>
                    <a:pt x="515" y="603"/>
                  </a:lnTo>
                  <a:lnTo>
                    <a:pt x="527" y="593"/>
                  </a:lnTo>
                  <a:lnTo>
                    <a:pt x="540" y="584"/>
                  </a:lnTo>
                  <a:lnTo>
                    <a:pt x="553" y="574"/>
                  </a:lnTo>
                  <a:lnTo>
                    <a:pt x="564" y="562"/>
                  </a:lnTo>
                  <a:lnTo>
                    <a:pt x="575" y="551"/>
                  </a:lnTo>
                  <a:lnTo>
                    <a:pt x="585" y="540"/>
                  </a:lnTo>
                  <a:lnTo>
                    <a:pt x="595" y="527"/>
                  </a:lnTo>
                  <a:lnTo>
                    <a:pt x="605" y="515"/>
                  </a:lnTo>
                  <a:lnTo>
                    <a:pt x="613" y="500"/>
                  </a:lnTo>
                  <a:lnTo>
                    <a:pt x="620" y="486"/>
                  </a:lnTo>
                  <a:lnTo>
                    <a:pt x="627" y="472"/>
                  </a:lnTo>
                  <a:lnTo>
                    <a:pt x="634" y="458"/>
                  </a:lnTo>
                  <a:lnTo>
                    <a:pt x="640" y="443"/>
                  </a:lnTo>
                  <a:lnTo>
                    <a:pt x="646" y="427"/>
                  </a:lnTo>
                  <a:lnTo>
                    <a:pt x="650" y="412"/>
                  </a:lnTo>
                  <a:lnTo>
                    <a:pt x="654" y="396"/>
                  </a:lnTo>
                  <a:lnTo>
                    <a:pt x="657" y="379"/>
                  </a:lnTo>
                  <a:lnTo>
                    <a:pt x="658" y="364"/>
                  </a:lnTo>
                  <a:lnTo>
                    <a:pt x="660" y="347"/>
                  </a:lnTo>
                  <a:lnTo>
                    <a:pt x="660" y="330"/>
                  </a:lnTo>
                  <a:lnTo>
                    <a:pt x="660" y="313"/>
                  </a:lnTo>
                  <a:lnTo>
                    <a:pt x="658" y="296"/>
                  </a:lnTo>
                  <a:lnTo>
                    <a:pt x="657" y="279"/>
                  </a:lnTo>
                  <a:lnTo>
                    <a:pt x="654" y="264"/>
                  </a:lnTo>
                  <a:lnTo>
                    <a:pt x="650" y="247"/>
                  </a:lnTo>
                  <a:lnTo>
                    <a:pt x="646" y="231"/>
                  </a:lnTo>
                  <a:lnTo>
                    <a:pt x="640" y="216"/>
                  </a:lnTo>
                  <a:lnTo>
                    <a:pt x="634" y="202"/>
                  </a:lnTo>
                  <a:lnTo>
                    <a:pt x="627" y="186"/>
                  </a:lnTo>
                  <a:lnTo>
                    <a:pt x="620" y="172"/>
                  </a:lnTo>
                  <a:lnTo>
                    <a:pt x="613" y="158"/>
                  </a:lnTo>
                  <a:lnTo>
                    <a:pt x="605" y="145"/>
                  </a:lnTo>
                  <a:lnTo>
                    <a:pt x="595" y="133"/>
                  </a:lnTo>
                  <a:lnTo>
                    <a:pt x="585" y="120"/>
                  </a:lnTo>
                  <a:lnTo>
                    <a:pt x="575" y="107"/>
                  </a:lnTo>
                  <a:lnTo>
                    <a:pt x="564" y="96"/>
                  </a:lnTo>
                  <a:lnTo>
                    <a:pt x="553" y="85"/>
                  </a:lnTo>
                  <a:lnTo>
                    <a:pt x="540" y="75"/>
                  </a:lnTo>
                  <a:lnTo>
                    <a:pt x="527" y="65"/>
                  </a:lnTo>
                  <a:lnTo>
                    <a:pt x="515" y="57"/>
                  </a:lnTo>
                  <a:lnTo>
                    <a:pt x="502" y="48"/>
                  </a:lnTo>
                  <a:lnTo>
                    <a:pt x="488" y="40"/>
                  </a:lnTo>
                  <a:lnTo>
                    <a:pt x="474" y="33"/>
                  </a:lnTo>
                  <a:lnTo>
                    <a:pt x="460" y="26"/>
                  </a:lnTo>
                  <a:lnTo>
                    <a:pt x="444" y="20"/>
                  </a:lnTo>
                  <a:lnTo>
                    <a:pt x="429" y="14"/>
                  </a:lnTo>
                  <a:lnTo>
                    <a:pt x="413" y="10"/>
                  </a:lnTo>
                  <a:lnTo>
                    <a:pt x="398" y="6"/>
                  </a:lnTo>
                  <a:lnTo>
                    <a:pt x="381" y="3"/>
                  </a:lnTo>
                  <a:lnTo>
                    <a:pt x="364" y="2"/>
                  </a:lnTo>
                  <a:lnTo>
                    <a:pt x="348" y="0"/>
                  </a:lnTo>
                  <a:lnTo>
                    <a:pt x="330" y="0"/>
                  </a:lnTo>
                  <a:close/>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73" name="Rectangle 75">
              <a:extLst>
                <a:ext uri="{FF2B5EF4-FFF2-40B4-BE49-F238E27FC236}">
                  <a16:creationId xmlns:a16="http://schemas.microsoft.com/office/drawing/2014/main" id="{F46E9C94-4EB5-0B42-9C86-B8D35550ECC2}"/>
                </a:ext>
              </a:extLst>
            </p:cNvPr>
            <p:cNvSpPr>
              <a:spLocks noChangeArrowheads="1"/>
            </p:cNvSpPr>
            <p:nvPr/>
          </p:nvSpPr>
          <p:spPr bwMode="auto">
            <a:xfrm>
              <a:off x="3202407" y="2965625"/>
              <a:ext cx="358657" cy="5364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19474" name="Freeform 76">
              <a:extLst>
                <a:ext uri="{FF2B5EF4-FFF2-40B4-BE49-F238E27FC236}">
                  <a16:creationId xmlns:a16="http://schemas.microsoft.com/office/drawing/2014/main" id="{10B45466-15D2-8B4E-9DC2-8E15BD2778CD}"/>
                </a:ext>
              </a:extLst>
            </p:cNvPr>
            <p:cNvSpPr>
              <a:spLocks/>
            </p:cNvSpPr>
            <p:nvPr/>
          </p:nvSpPr>
          <p:spPr bwMode="auto">
            <a:xfrm>
              <a:off x="3202407" y="2965625"/>
              <a:ext cx="358657" cy="536443"/>
            </a:xfrm>
            <a:custGeom>
              <a:avLst/>
              <a:gdLst>
                <a:gd name="T0" fmla="*/ 2147483646 w 451"/>
                <a:gd name="T1" fmla="*/ 2147483646 h 676"/>
                <a:gd name="T2" fmla="*/ 0 w 451"/>
                <a:gd name="T3" fmla="*/ 2147483646 h 676"/>
                <a:gd name="T4" fmla="*/ 0 w 451"/>
                <a:gd name="T5" fmla="*/ 0 h 676"/>
                <a:gd name="T6" fmla="*/ 2147483646 w 451"/>
                <a:gd name="T7" fmla="*/ 0 h 6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51" h="676">
                  <a:moveTo>
                    <a:pt x="451" y="676"/>
                  </a:moveTo>
                  <a:lnTo>
                    <a:pt x="0" y="676"/>
                  </a:lnTo>
                  <a:lnTo>
                    <a:pt x="0" y="0"/>
                  </a:lnTo>
                  <a:lnTo>
                    <a:pt x="451"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75" name="Freeform 77">
              <a:extLst>
                <a:ext uri="{FF2B5EF4-FFF2-40B4-BE49-F238E27FC236}">
                  <a16:creationId xmlns:a16="http://schemas.microsoft.com/office/drawing/2014/main" id="{C41D7604-F298-FA44-A2F1-507E7CD15465}"/>
                </a:ext>
              </a:extLst>
            </p:cNvPr>
            <p:cNvSpPr>
              <a:spLocks/>
            </p:cNvSpPr>
            <p:nvPr/>
          </p:nvSpPr>
          <p:spPr bwMode="auto">
            <a:xfrm>
              <a:off x="3851480" y="3189408"/>
              <a:ext cx="88871" cy="88878"/>
            </a:xfrm>
            <a:custGeom>
              <a:avLst/>
              <a:gdLst>
                <a:gd name="T0" fmla="*/ 2147483646 w 112"/>
                <a:gd name="T1" fmla="*/ 0 h 113"/>
                <a:gd name="T2" fmla="*/ 2147483646 w 112"/>
                <a:gd name="T3" fmla="*/ 2147483646 h 113"/>
                <a:gd name="T4" fmla="*/ 2147483646 w 112"/>
                <a:gd name="T5" fmla="*/ 2147483646 h 113"/>
                <a:gd name="T6" fmla="*/ 2147483646 w 112"/>
                <a:gd name="T7" fmla="*/ 2147483646 h 113"/>
                <a:gd name="T8" fmla="*/ 2147483646 w 112"/>
                <a:gd name="T9" fmla="*/ 2147483646 h 113"/>
                <a:gd name="T10" fmla="*/ 2147483646 w 112"/>
                <a:gd name="T11" fmla="*/ 2147483646 h 113"/>
                <a:gd name="T12" fmla="*/ 2147483646 w 112"/>
                <a:gd name="T13" fmla="*/ 2147483646 h 113"/>
                <a:gd name="T14" fmla="*/ 2147483646 w 112"/>
                <a:gd name="T15" fmla="*/ 2147483646 h 113"/>
                <a:gd name="T16" fmla="*/ 2147483646 w 112"/>
                <a:gd name="T17" fmla="*/ 2147483646 h 113"/>
                <a:gd name="T18" fmla="*/ 2147483646 w 112"/>
                <a:gd name="T19" fmla="*/ 2147483646 h 113"/>
                <a:gd name="T20" fmla="*/ 2147483646 w 112"/>
                <a:gd name="T21" fmla="*/ 2147483646 h 113"/>
                <a:gd name="T22" fmla="*/ 2147483646 w 112"/>
                <a:gd name="T23" fmla="*/ 2147483646 h 113"/>
                <a:gd name="T24" fmla="*/ 2147483646 w 112"/>
                <a:gd name="T25" fmla="*/ 2147483646 h 113"/>
                <a:gd name="T26" fmla="*/ 2147483646 w 112"/>
                <a:gd name="T27" fmla="*/ 2147483646 h 113"/>
                <a:gd name="T28" fmla="*/ 2147483646 w 112"/>
                <a:gd name="T29" fmla="*/ 2147483646 h 113"/>
                <a:gd name="T30" fmla="*/ 2147483646 w 112"/>
                <a:gd name="T31" fmla="*/ 2147483646 h 113"/>
                <a:gd name="T32" fmla="*/ 2147483646 w 112"/>
                <a:gd name="T33" fmla="*/ 2147483646 h 113"/>
                <a:gd name="T34" fmla="*/ 2147483646 w 112"/>
                <a:gd name="T35" fmla="*/ 2147483646 h 113"/>
                <a:gd name="T36" fmla="*/ 2147483646 w 112"/>
                <a:gd name="T37" fmla="*/ 2147483646 h 113"/>
                <a:gd name="T38" fmla="*/ 2147483646 w 112"/>
                <a:gd name="T39" fmla="*/ 2147483646 h 113"/>
                <a:gd name="T40" fmla="*/ 2147483646 w 112"/>
                <a:gd name="T41" fmla="*/ 2147483646 h 113"/>
                <a:gd name="T42" fmla="*/ 2147483646 w 112"/>
                <a:gd name="T43" fmla="*/ 2147483646 h 113"/>
                <a:gd name="T44" fmla="*/ 2147483646 w 112"/>
                <a:gd name="T45" fmla="*/ 2147483646 h 113"/>
                <a:gd name="T46" fmla="*/ 2147483646 w 112"/>
                <a:gd name="T47" fmla="*/ 2147483646 h 113"/>
                <a:gd name="T48" fmla="*/ 2147483646 w 112"/>
                <a:gd name="T49" fmla="*/ 2147483646 h 113"/>
                <a:gd name="T50" fmla="*/ 2147483646 w 112"/>
                <a:gd name="T51" fmla="*/ 2147483646 h 113"/>
                <a:gd name="T52" fmla="*/ 2147483646 w 112"/>
                <a:gd name="T53" fmla="*/ 2147483646 h 113"/>
                <a:gd name="T54" fmla="*/ 2147483646 w 112"/>
                <a:gd name="T55" fmla="*/ 2147483646 h 113"/>
                <a:gd name="T56" fmla="*/ 2147483646 w 112"/>
                <a:gd name="T57" fmla="*/ 2147483646 h 113"/>
                <a:gd name="T58" fmla="*/ 2147483646 w 112"/>
                <a:gd name="T59" fmla="*/ 2147483646 h 113"/>
                <a:gd name="T60" fmla="*/ 2147483646 w 112"/>
                <a:gd name="T61" fmla="*/ 2147483646 h 113"/>
                <a:gd name="T62" fmla="*/ 2147483646 w 112"/>
                <a:gd name="T63" fmla="*/ 2147483646 h 113"/>
                <a:gd name="T64" fmla="*/ 2147483646 w 112"/>
                <a:gd name="T65" fmla="*/ 2147483646 h 113"/>
                <a:gd name="T66" fmla="*/ 2147483646 w 112"/>
                <a:gd name="T67" fmla="*/ 2147483646 h 113"/>
                <a:gd name="T68" fmla="*/ 2147483646 w 112"/>
                <a:gd name="T69" fmla="*/ 2147483646 h 113"/>
                <a:gd name="T70" fmla="*/ 2147483646 w 112"/>
                <a:gd name="T71" fmla="*/ 2147483646 h 113"/>
                <a:gd name="T72" fmla="*/ 2147483646 w 112"/>
                <a:gd name="T73" fmla="*/ 2147483646 h 113"/>
                <a:gd name="T74" fmla="*/ 2147483646 w 112"/>
                <a:gd name="T75" fmla="*/ 2147483646 h 113"/>
                <a:gd name="T76" fmla="*/ 2147483646 w 112"/>
                <a:gd name="T77" fmla="*/ 2147483646 h 113"/>
                <a:gd name="T78" fmla="*/ 2147483646 w 112"/>
                <a:gd name="T79" fmla="*/ 2147483646 h 113"/>
                <a:gd name="T80" fmla="*/ 2147483646 w 112"/>
                <a:gd name="T81" fmla="*/ 2147483646 h 113"/>
                <a:gd name="T82" fmla="*/ 2147483646 w 112"/>
                <a:gd name="T83" fmla="*/ 2147483646 h 113"/>
                <a:gd name="T84" fmla="*/ 2147483646 w 112"/>
                <a:gd name="T85" fmla="*/ 2147483646 h 113"/>
                <a:gd name="T86" fmla="*/ 2147483646 w 112"/>
                <a:gd name="T87" fmla="*/ 0 h 113"/>
                <a:gd name="T88" fmla="*/ 2147483646 w 112"/>
                <a:gd name="T89" fmla="*/ 2147483646 h 1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12" h="113">
                  <a:moveTo>
                    <a:pt x="56" y="56"/>
                  </a:moveTo>
                  <a:lnTo>
                    <a:pt x="56" y="0"/>
                  </a:lnTo>
                  <a:lnTo>
                    <a:pt x="53" y="0"/>
                  </a:lnTo>
                  <a:lnTo>
                    <a:pt x="50" y="0"/>
                  </a:lnTo>
                  <a:lnTo>
                    <a:pt x="48" y="0"/>
                  </a:lnTo>
                  <a:lnTo>
                    <a:pt x="45" y="1"/>
                  </a:lnTo>
                  <a:lnTo>
                    <a:pt x="42" y="1"/>
                  </a:lnTo>
                  <a:lnTo>
                    <a:pt x="41" y="1"/>
                  </a:lnTo>
                  <a:lnTo>
                    <a:pt x="38" y="3"/>
                  </a:lnTo>
                  <a:lnTo>
                    <a:pt x="35" y="4"/>
                  </a:lnTo>
                  <a:lnTo>
                    <a:pt x="32" y="5"/>
                  </a:lnTo>
                  <a:lnTo>
                    <a:pt x="29" y="7"/>
                  </a:lnTo>
                  <a:lnTo>
                    <a:pt x="28" y="7"/>
                  </a:lnTo>
                  <a:lnTo>
                    <a:pt x="25" y="10"/>
                  </a:lnTo>
                  <a:lnTo>
                    <a:pt x="24" y="11"/>
                  </a:lnTo>
                  <a:lnTo>
                    <a:pt x="21" y="12"/>
                  </a:lnTo>
                  <a:lnTo>
                    <a:pt x="19" y="14"/>
                  </a:lnTo>
                  <a:lnTo>
                    <a:pt x="17" y="15"/>
                  </a:lnTo>
                  <a:lnTo>
                    <a:pt x="15" y="18"/>
                  </a:lnTo>
                  <a:lnTo>
                    <a:pt x="14" y="20"/>
                  </a:lnTo>
                  <a:lnTo>
                    <a:pt x="11" y="22"/>
                  </a:lnTo>
                  <a:lnTo>
                    <a:pt x="10" y="24"/>
                  </a:lnTo>
                  <a:lnTo>
                    <a:pt x="8" y="27"/>
                  </a:lnTo>
                  <a:lnTo>
                    <a:pt x="7" y="29"/>
                  </a:lnTo>
                  <a:lnTo>
                    <a:pt x="5" y="31"/>
                  </a:lnTo>
                  <a:lnTo>
                    <a:pt x="5" y="34"/>
                  </a:lnTo>
                  <a:lnTo>
                    <a:pt x="4" y="36"/>
                  </a:lnTo>
                  <a:lnTo>
                    <a:pt x="2" y="39"/>
                  </a:lnTo>
                  <a:lnTo>
                    <a:pt x="2" y="42"/>
                  </a:lnTo>
                  <a:lnTo>
                    <a:pt x="1" y="45"/>
                  </a:lnTo>
                  <a:lnTo>
                    <a:pt x="1" y="48"/>
                  </a:lnTo>
                  <a:lnTo>
                    <a:pt x="1" y="51"/>
                  </a:lnTo>
                  <a:lnTo>
                    <a:pt x="1" y="53"/>
                  </a:lnTo>
                  <a:lnTo>
                    <a:pt x="0" y="56"/>
                  </a:lnTo>
                  <a:lnTo>
                    <a:pt x="1" y="59"/>
                  </a:lnTo>
                  <a:lnTo>
                    <a:pt x="1" y="62"/>
                  </a:lnTo>
                  <a:lnTo>
                    <a:pt x="1" y="65"/>
                  </a:lnTo>
                  <a:lnTo>
                    <a:pt x="1" y="67"/>
                  </a:lnTo>
                  <a:lnTo>
                    <a:pt x="2" y="70"/>
                  </a:lnTo>
                  <a:lnTo>
                    <a:pt x="2" y="73"/>
                  </a:lnTo>
                  <a:lnTo>
                    <a:pt x="4" y="74"/>
                  </a:lnTo>
                  <a:lnTo>
                    <a:pt x="5" y="77"/>
                  </a:lnTo>
                  <a:lnTo>
                    <a:pt x="5" y="80"/>
                  </a:lnTo>
                  <a:lnTo>
                    <a:pt x="7" y="83"/>
                  </a:lnTo>
                  <a:lnTo>
                    <a:pt x="8" y="84"/>
                  </a:lnTo>
                  <a:lnTo>
                    <a:pt x="10" y="87"/>
                  </a:lnTo>
                  <a:lnTo>
                    <a:pt x="11" y="90"/>
                  </a:lnTo>
                  <a:lnTo>
                    <a:pt x="14" y="91"/>
                  </a:lnTo>
                  <a:lnTo>
                    <a:pt x="15" y="94"/>
                  </a:lnTo>
                  <a:lnTo>
                    <a:pt x="17" y="96"/>
                  </a:lnTo>
                  <a:lnTo>
                    <a:pt x="19" y="97"/>
                  </a:lnTo>
                  <a:lnTo>
                    <a:pt x="21" y="100"/>
                  </a:lnTo>
                  <a:lnTo>
                    <a:pt x="24" y="101"/>
                  </a:lnTo>
                  <a:lnTo>
                    <a:pt x="25" y="103"/>
                  </a:lnTo>
                  <a:lnTo>
                    <a:pt x="28" y="104"/>
                  </a:lnTo>
                  <a:lnTo>
                    <a:pt x="29" y="105"/>
                  </a:lnTo>
                  <a:lnTo>
                    <a:pt x="32" y="107"/>
                  </a:lnTo>
                  <a:lnTo>
                    <a:pt x="35" y="108"/>
                  </a:lnTo>
                  <a:lnTo>
                    <a:pt x="38" y="108"/>
                  </a:lnTo>
                  <a:lnTo>
                    <a:pt x="41" y="110"/>
                  </a:lnTo>
                  <a:lnTo>
                    <a:pt x="42" y="110"/>
                  </a:lnTo>
                  <a:lnTo>
                    <a:pt x="45" y="111"/>
                  </a:lnTo>
                  <a:lnTo>
                    <a:pt x="48" y="111"/>
                  </a:lnTo>
                  <a:lnTo>
                    <a:pt x="50" y="111"/>
                  </a:lnTo>
                  <a:lnTo>
                    <a:pt x="53" y="113"/>
                  </a:lnTo>
                  <a:lnTo>
                    <a:pt x="56" y="113"/>
                  </a:lnTo>
                  <a:lnTo>
                    <a:pt x="60" y="113"/>
                  </a:lnTo>
                  <a:lnTo>
                    <a:pt x="63" y="111"/>
                  </a:lnTo>
                  <a:lnTo>
                    <a:pt x="66" y="111"/>
                  </a:lnTo>
                  <a:lnTo>
                    <a:pt x="69" y="111"/>
                  </a:lnTo>
                  <a:lnTo>
                    <a:pt x="70" y="110"/>
                  </a:lnTo>
                  <a:lnTo>
                    <a:pt x="73" y="110"/>
                  </a:lnTo>
                  <a:lnTo>
                    <a:pt x="76" y="108"/>
                  </a:lnTo>
                  <a:lnTo>
                    <a:pt x="79" y="108"/>
                  </a:lnTo>
                  <a:lnTo>
                    <a:pt x="81" y="107"/>
                  </a:lnTo>
                  <a:lnTo>
                    <a:pt x="84" y="105"/>
                  </a:lnTo>
                  <a:lnTo>
                    <a:pt x="86" y="104"/>
                  </a:lnTo>
                  <a:lnTo>
                    <a:pt x="88" y="103"/>
                  </a:lnTo>
                  <a:lnTo>
                    <a:pt x="90" y="101"/>
                  </a:lnTo>
                  <a:lnTo>
                    <a:pt x="93" y="100"/>
                  </a:lnTo>
                  <a:lnTo>
                    <a:pt x="94" y="97"/>
                  </a:lnTo>
                  <a:lnTo>
                    <a:pt x="97" y="96"/>
                  </a:lnTo>
                  <a:lnTo>
                    <a:pt x="98" y="94"/>
                  </a:lnTo>
                  <a:lnTo>
                    <a:pt x="100" y="91"/>
                  </a:lnTo>
                  <a:lnTo>
                    <a:pt x="103" y="90"/>
                  </a:lnTo>
                  <a:lnTo>
                    <a:pt x="104" y="87"/>
                  </a:lnTo>
                  <a:lnTo>
                    <a:pt x="105" y="84"/>
                  </a:lnTo>
                  <a:lnTo>
                    <a:pt x="107" y="83"/>
                  </a:lnTo>
                  <a:lnTo>
                    <a:pt x="108" y="80"/>
                  </a:lnTo>
                  <a:lnTo>
                    <a:pt x="108" y="77"/>
                  </a:lnTo>
                  <a:lnTo>
                    <a:pt x="110" y="74"/>
                  </a:lnTo>
                  <a:lnTo>
                    <a:pt x="111" y="73"/>
                  </a:lnTo>
                  <a:lnTo>
                    <a:pt x="111" y="70"/>
                  </a:lnTo>
                  <a:lnTo>
                    <a:pt x="112" y="67"/>
                  </a:lnTo>
                  <a:lnTo>
                    <a:pt x="112" y="65"/>
                  </a:lnTo>
                  <a:lnTo>
                    <a:pt x="112" y="62"/>
                  </a:lnTo>
                  <a:lnTo>
                    <a:pt x="112" y="59"/>
                  </a:lnTo>
                  <a:lnTo>
                    <a:pt x="112" y="56"/>
                  </a:lnTo>
                  <a:lnTo>
                    <a:pt x="112" y="53"/>
                  </a:lnTo>
                  <a:lnTo>
                    <a:pt x="112" y="51"/>
                  </a:lnTo>
                  <a:lnTo>
                    <a:pt x="112" y="48"/>
                  </a:lnTo>
                  <a:lnTo>
                    <a:pt x="112" y="45"/>
                  </a:lnTo>
                  <a:lnTo>
                    <a:pt x="111" y="42"/>
                  </a:lnTo>
                  <a:lnTo>
                    <a:pt x="111" y="39"/>
                  </a:lnTo>
                  <a:lnTo>
                    <a:pt x="110" y="36"/>
                  </a:lnTo>
                  <a:lnTo>
                    <a:pt x="108" y="34"/>
                  </a:lnTo>
                  <a:lnTo>
                    <a:pt x="108" y="31"/>
                  </a:lnTo>
                  <a:lnTo>
                    <a:pt x="107" y="29"/>
                  </a:lnTo>
                  <a:lnTo>
                    <a:pt x="105" y="27"/>
                  </a:lnTo>
                  <a:lnTo>
                    <a:pt x="104" y="24"/>
                  </a:lnTo>
                  <a:lnTo>
                    <a:pt x="103" y="22"/>
                  </a:lnTo>
                  <a:lnTo>
                    <a:pt x="100" y="20"/>
                  </a:lnTo>
                  <a:lnTo>
                    <a:pt x="98" y="18"/>
                  </a:lnTo>
                  <a:lnTo>
                    <a:pt x="97" y="15"/>
                  </a:lnTo>
                  <a:lnTo>
                    <a:pt x="94" y="14"/>
                  </a:lnTo>
                  <a:lnTo>
                    <a:pt x="93" y="12"/>
                  </a:lnTo>
                  <a:lnTo>
                    <a:pt x="90" y="11"/>
                  </a:lnTo>
                  <a:lnTo>
                    <a:pt x="88" y="10"/>
                  </a:lnTo>
                  <a:lnTo>
                    <a:pt x="86" y="7"/>
                  </a:lnTo>
                  <a:lnTo>
                    <a:pt x="84" y="7"/>
                  </a:lnTo>
                  <a:lnTo>
                    <a:pt x="81" y="5"/>
                  </a:lnTo>
                  <a:lnTo>
                    <a:pt x="79" y="4"/>
                  </a:lnTo>
                  <a:lnTo>
                    <a:pt x="76" y="3"/>
                  </a:lnTo>
                  <a:lnTo>
                    <a:pt x="73" y="1"/>
                  </a:lnTo>
                  <a:lnTo>
                    <a:pt x="70" y="1"/>
                  </a:lnTo>
                  <a:lnTo>
                    <a:pt x="69" y="1"/>
                  </a:lnTo>
                  <a:lnTo>
                    <a:pt x="66" y="0"/>
                  </a:lnTo>
                  <a:lnTo>
                    <a:pt x="63" y="0"/>
                  </a:lnTo>
                  <a:lnTo>
                    <a:pt x="60" y="0"/>
                  </a:lnTo>
                  <a:lnTo>
                    <a:pt x="56" y="0"/>
                  </a:lnTo>
                  <a:lnTo>
                    <a:pt x="56"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6" name="Freeform 78">
              <a:extLst>
                <a:ext uri="{FF2B5EF4-FFF2-40B4-BE49-F238E27FC236}">
                  <a16:creationId xmlns:a16="http://schemas.microsoft.com/office/drawing/2014/main" id="{0054A802-3356-8F4B-9B52-4BDA005E17A5}"/>
                </a:ext>
              </a:extLst>
            </p:cNvPr>
            <p:cNvSpPr>
              <a:spLocks/>
            </p:cNvSpPr>
            <p:nvPr/>
          </p:nvSpPr>
          <p:spPr bwMode="auto">
            <a:xfrm>
              <a:off x="3826088" y="3186234"/>
              <a:ext cx="101566" cy="101575"/>
            </a:xfrm>
            <a:custGeom>
              <a:avLst/>
              <a:gdLst>
                <a:gd name="T0" fmla="*/ 2147483646 w 128"/>
                <a:gd name="T1" fmla="*/ 0 h 128"/>
                <a:gd name="T2" fmla="*/ 2147483646 w 128"/>
                <a:gd name="T3" fmla="*/ 2147483646 h 128"/>
                <a:gd name="T4" fmla="*/ 2147483646 w 128"/>
                <a:gd name="T5" fmla="*/ 2147483646 h 128"/>
                <a:gd name="T6" fmla="*/ 2147483646 w 128"/>
                <a:gd name="T7" fmla="*/ 2147483646 h 128"/>
                <a:gd name="T8" fmla="*/ 2147483646 w 128"/>
                <a:gd name="T9" fmla="*/ 2147483646 h 128"/>
                <a:gd name="T10" fmla="*/ 2147483646 w 128"/>
                <a:gd name="T11" fmla="*/ 2147483646 h 128"/>
                <a:gd name="T12" fmla="*/ 2147483646 w 128"/>
                <a:gd name="T13" fmla="*/ 2147483646 h 128"/>
                <a:gd name="T14" fmla="*/ 2147483646 w 128"/>
                <a:gd name="T15" fmla="*/ 2147483646 h 128"/>
                <a:gd name="T16" fmla="*/ 2147483646 w 128"/>
                <a:gd name="T17" fmla="*/ 2147483646 h 128"/>
                <a:gd name="T18" fmla="*/ 0 w 128"/>
                <a:gd name="T19" fmla="*/ 2147483646 h 128"/>
                <a:gd name="T20" fmla="*/ 0 w 128"/>
                <a:gd name="T21" fmla="*/ 2147483646 h 128"/>
                <a:gd name="T22" fmla="*/ 0 w 128"/>
                <a:gd name="T23" fmla="*/ 2147483646 h 128"/>
                <a:gd name="T24" fmla="*/ 2147483646 w 128"/>
                <a:gd name="T25" fmla="*/ 2147483646 h 128"/>
                <a:gd name="T26" fmla="*/ 2147483646 w 128"/>
                <a:gd name="T27" fmla="*/ 2147483646 h 128"/>
                <a:gd name="T28" fmla="*/ 2147483646 w 128"/>
                <a:gd name="T29" fmla="*/ 2147483646 h 128"/>
                <a:gd name="T30" fmla="*/ 2147483646 w 128"/>
                <a:gd name="T31" fmla="*/ 2147483646 h 128"/>
                <a:gd name="T32" fmla="*/ 2147483646 w 128"/>
                <a:gd name="T33" fmla="*/ 2147483646 h 128"/>
                <a:gd name="T34" fmla="*/ 2147483646 w 128"/>
                <a:gd name="T35" fmla="*/ 2147483646 h 128"/>
                <a:gd name="T36" fmla="*/ 2147483646 w 128"/>
                <a:gd name="T37" fmla="*/ 2147483646 h 128"/>
                <a:gd name="T38" fmla="*/ 2147483646 w 128"/>
                <a:gd name="T39" fmla="*/ 2147483646 h 128"/>
                <a:gd name="T40" fmla="*/ 2147483646 w 128"/>
                <a:gd name="T41" fmla="*/ 2147483646 h 128"/>
                <a:gd name="T42" fmla="*/ 2147483646 w 128"/>
                <a:gd name="T43" fmla="*/ 2147483646 h 128"/>
                <a:gd name="T44" fmla="*/ 2147483646 w 128"/>
                <a:gd name="T45" fmla="*/ 2147483646 h 128"/>
                <a:gd name="T46" fmla="*/ 2147483646 w 128"/>
                <a:gd name="T47" fmla="*/ 2147483646 h 128"/>
                <a:gd name="T48" fmla="*/ 2147483646 w 128"/>
                <a:gd name="T49" fmla="*/ 2147483646 h 128"/>
                <a:gd name="T50" fmla="*/ 2147483646 w 128"/>
                <a:gd name="T51" fmla="*/ 2147483646 h 128"/>
                <a:gd name="T52" fmla="*/ 2147483646 w 128"/>
                <a:gd name="T53" fmla="*/ 2147483646 h 128"/>
                <a:gd name="T54" fmla="*/ 2147483646 w 128"/>
                <a:gd name="T55" fmla="*/ 2147483646 h 128"/>
                <a:gd name="T56" fmla="*/ 2147483646 w 128"/>
                <a:gd name="T57" fmla="*/ 2147483646 h 128"/>
                <a:gd name="T58" fmla="*/ 2147483646 w 128"/>
                <a:gd name="T59" fmla="*/ 2147483646 h 128"/>
                <a:gd name="T60" fmla="*/ 2147483646 w 128"/>
                <a:gd name="T61" fmla="*/ 2147483646 h 128"/>
                <a:gd name="T62" fmla="*/ 2147483646 w 128"/>
                <a:gd name="T63" fmla="*/ 2147483646 h 128"/>
                <a:gd name="T64" fmla="*/ 2147483646 w 128"/>
                <a:gd name="T65" fmla="*/ 2147483646 h 128"/>
                <a:gd name="T66" fmla="*/ 2147483646 w 128"/>
                <a:gd name="T67" fmla="*/ 2147483646 h 128"/>
                <a:gd name="T68" fmla="*/ 2147483646 w 128"/>
                <a:gd name="T69" fmla="*/ 2147483646 h 128"/>
                <a:gd name="T70" fmla="*/ 2147483646 w 128"/>
                <a:gd name="T71" fmla="*/ 2147483646 h 128"/>
                <a:gd name="T72" fmla="*/ 2147483646 w 128"/>
                <a:gd name="T73" fmla="*/ 2147483646 h 128"/>
                <a:gd name="T74" fmla="*/ 2147483646 w 128"/>
                <a:gd name="T75" fmla="*/ 2147483646 h 128"/>
                <a:gd name="T76" fmla="*/ 2147483646 w 128"/>
                <a:gd name="T77" fmla="*/ 2147483646 h 128"/>
                <a:gd name="T78" fmla="*/ 2147483646 w 128"/>
                <a:gd name="T79" fmla="*/ 2147483646 h 128"/>
                <a:gd name="T80" fmla="*/ 2147483646 w 128"/>
                <a:gd name="T81" fmla="*/ 2147483646 h 128"/>
                <a:gd name="T82" fmla="*/ 2147483646 w 128"/>
                <a:gd name="T83" fmla="*/ 2147483646 h 128"/>
                <a:gd name="T84" fmla="*/ 2147483646 w 128"/>
                <a:gd name="T85" fmla="*/ 2147483646 h 128"/>
                <a:gd name="T86" fmla="*/ 2147483646 w 128"/>
                <a:gd name="T87" fmla="*/ 0 h 1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8" h="128">
                  <a:moveTo>
                    <a:pt x="63" y="0"/>
                  </a:moveTo>
                  <a:lnTo>
                    <a:pt x="60" y="0"/>
                  </a:lnTo>
                  <a:lnTo>
                    <a:pt x="57" y="0"/>
                  </a:lnTo>
                  <a:lnTo>
                    <a:pt x="53" y="1"/>
                  </a:lnTo>
                  <a:lnTo>
                    <a:pt x="50" y="1"/>
                  </a:lnTo>
                  <a:lnTo>
                    <a:pt x="48" y="1"/>
                  </a:lnTo>
                  <a:lnTo>
                    <a:pt x="45" y="2"/>
                  </a:lnTo>
                  <a:lnTo>
                    <a:pt x="42" y="4"/>
                  </a:lnTo>
                  <a:lnTo>
                    <a:pt x="39" y="5"/>
                  </a:lnTo>
                  <a:lnTo>
                    <a:pt x="36" y="5"/>
                  </a:lnTo>
                  <a:lnTo>
                    <a:pt x="33" y="7"/>
                  </a:lnTo>
                  <a:lnTo>
                    <a:pt x="31" y="9"/>
                  </a:lnTo>
                  <a:lnTo>
                    <a:pt x="28" y="11"/>
                  </a:lnTo>
                  <a:lnTo>
                    <a:pt x="25" y="12"/>
                  </a:lnTo>
                  <a:lnTo>
                    <a:pt x="22" y="14"/>
                  </a:lnTo>
                  <a:lnTo>
                    <a:pt x="21" y="16"/>
                  </a:lnTo>
                  <a:lnTo>
                    <a:pt x="18" y="18"/>
                  </a:lnTo>
                  <a:lnTo>
                    <a:pt x="17" y="21"/>
                  </a:lnTo>
                  <a:lnTo>
                    <a:pt x="14" y="24"/>
                  </a:lnTo>
                  <a:lnTo>
                    <a:pt x="12" y="25"/>
                  </a:lnTo>
                  <a:lnTo>
                    <a:pt x="11" y="28"/>
                  </a:lnTo>
                  <a:lnTo>
                    <a:pt x="8" y="31"/>
                  </a:lnTo>
                  <a:lnTo>
                    <a:pt x="7" y="33"/>
                  </a:lnTo>
                  <a:lnTo>
                    <a:pt x="5" y="36"/>
                  </a:lnTo>
                  <a:lnTo>
                    <a:pt x="4" y="39"/>
                  </a:lnTo>
                  <a:lnTo>
                    <a:pt x="4" y="42"/>
                  </a:lnTo>
                  <a:lnTo>
                    <a:pt x="2" y="45"/>
                  </a:lnTo>
                  <a:lnTo>
                    <a:pt x="1" y="47"/>
                  </a:lnTo>
                  <a:lnTo>
                    <a:pt x="1" y="50"/>
                  </a:lnTo>
                  <a:lnTo>
                    <a:pt x="0" y="53"/>
                  </a:lnTo>
                  <a:lnTo>
                    <a:pt x="0" y="57"/>
                  </a:lnTo>
                  <a:lnTo>
                    <a:pt x="0" y="60"/>
                  </a:lnTo>
                  <a:lnTo>
                    <a:pt x="0" y="63"/>
                  </a:lnTo>
                  <a:lnTo>
                    <a:pt x="0" y="67"/>
                  </a:lnTo>
                  <a:lnTo>
                    <a:pt x="0" y="70"/>
                  </a:lnTo>
                  <a:lnTo>
                    <a:pt x="0" y="73"/>
                  </a:lnTo>
                  <a:lnTo>
                    <a:pt x="1" y="77"/>
                  </a:lnTo>
                  <a:lnTo>
                    <a:pt x="1" y="80"/>
                  </a:lnTo>
                  <a:lnTo>
                    <a:pt x="2" y="83"/>
                  </a:lnTo>
                  <a:lnTo>
                    <a:pt x="4" y="86"/>
                  </a:lnTo>
                  <a:lnTo>
                    <a:pt x="4" y="88"/>
                  </a:lnTo>
                  <a:lnTo>
                    <a:pt x="5" y="91"/>
                  </a:lnTo>
                  <a:lnTo>
                    <a:pt x="7" y="94"/>
                  </a:lnTo>
                  <a:lnTo>
                    <a:pt x="8" y="97"/>
                  </a:lnTo>
                  <a:lnTo>
                    <a:pt x="11" y="100"/>
                  </a:lnTo>
                  <a:lnTo>
                    <a:pt x="12" y="102"/>
                  </a:lnTo>
                  <a:lnTo>
                    <a:pt x="14" y="104"/>
                  </a:lnTo>
                  <a:lnTo>
                    <a:pt x="17" y="107"/>
                  </a:lnTo>
                  <a:lnTo>
                    <a:pt x="18" y="108"/>
                  </a:lnTo>
                  <a:lnTo>
                    <a:pt x="21" y="111"/>
                  </a:lnTo>
                  <a:lnTo>
                    <a:pt x="22" y="112"/>
                  </a:lnTo>
                  <a:lnTo>
                    <a:pt x="25" y="115"/>
                  </a:lnTo>
                  <a:lnTo>
                    <a:pt x="28" y="117"/>
                  </a:lnTo>
                  <a:lnTo>
                    <a:pt x="31" y="118"/>
                  </a:lnTo>
                  <a:lnTo>
                    <a:pt x="33" y="119"/>
                  </a:lnTo>
                  <a:lnTo>
                    <a:pt x="36" y="121"/>
                  </a:lnTo>
                  <a:lnTo>
                    <a:pt x="39" y="122"/>
                  </a:lnTo>
                  <a:lnTo>
                    <a:pt x="42" y="124"/>
                  </a:lnTo>
                  <a:lnTo>
                    <a:pt x="45" y="125"/>
                  </a:lnTo>
                  <a:lnTo>
                    <a:pt x="48" y="125"/>
                  </a:lnTo>
                  <a:lnTo>
                    <a:pt x="50" y="126"/>
                  </a:lnTo>
                  <a:lnTo>
                    <a:pt x="53" y="126"/>
                  </a:lnTo>
                  <a:lnTo>
                    <a:pt x="57" y="128"/>
                  </a:lnTo>
                  <a:lnTo>
                    <a:pt x="60" y="128"/>
                  </a:lnTo>
                  <a:lnTo>
                    <a:pt x="63" y="128"/>
                  </a:lnTo>
                  <a:lnTo>
                    <a:pt x="67" y="128"/>
                  </a:lnTo>
                  <a:lnTo>
                    <a:pt x="70" y="128"/>
                  </a:lnTo>
                  <a:lnTo>
                    <a:pt x="73" y="126"/>
                  </a:lnTo>
                  <a:lnTo>
                    <a:pt x="76" y="126"/>
                  </a:lnTo>
                  <a:lnTo>
                    <a:pt x="80" y="125"/>
                  </a:lnTo>
                  <a:lnTo>
                    <a:pt x="83" y="125"/>
                  </a:lnTo>
                  <a:lnTo>
                    <a:pt x="86" y="124"/>
                  </a:lnTo>
                  <a:lnTo>
                    <a:pt x="88" y="122"/>
                  </a:lnTo>
                  <a:lnTo>
                    <a:pt x="91" y="121"/>
                  </a:lnTo>
                  <a:lnTo>
                    <a:pt x="94" y="119"/>
                  </a:lnTo>
                  <a:lnTo>
                    <a:pt x="97" y="118"/>
                  </a:lnTo>
                  <a:lnTo>
                    <a:pt x="100" y="117"/>
                  </a:lnTo>
                  <a:lnTo>
                    <a:pt x="101" y="115"/>
                  </a:lnTo>
                  <a:lnTo>
                    <a:pt x="104" y="112"/>
                  </a:lnTo>
                  <a:lnTo>
                    <a:pt x="107" y="111"/>
                  </a:lnTo>
                  <a:lnTo>
                    <a:pt x="108" y="108"/>
                  </a:lnTo>
                  <a:lnTo>
                    <a:pt x="111" y="107"/>
                  </a:lnTo>
                  <a:lnTo>
                    <a:pt x="112" y="104"/>
                  </a:lnTo>
                  <a:lnTo>
                    <a:pt x="115" y="102"/>
                  </a:lnTo>
                  <a:lnTo>
                    <a:pt x="117" y="100"/>
                  </a:lnTo>
                  <a:lnTo>
                    <a:pt x="118" y="97"/>
                  </a:lnTo>
                  <a:lnTo>
                    <a:pt x="119" y="94"/>
                  </a:lnTo>
                  <a:lnTo>
                    <a:pt x="121" y="91"/>
                  </a:lnTo>
                  <a:lnTo>
                    <a:pt x="122" y="88"/>
                  </a:lnTo>
                  <a:lnTo>
                    <a:pt x="124" y="86"/>
                  </a:lnTo>
                  <a:lnTo>
                    <a:pt x="125" y="83"/>
                  </a:lnTo>
                  <a:lnTo>
                    <a:pt x="125" y="80"/>
                  </a:lnTo>
                  <a:lnTo>
                    <a:pt x="126" y="77"/>
                  </a:lnTo>
                  <a:lnTo>
                    <a:pt x="126" y="73"/>
                  </a:lnTo>
                  <a:lnTo>
                    <a:pt x="126" y="70"/>
                  </a:lnTo>
                  <a:lnTo>
                    <a:pt x="128" y="67"/>
                  </a:lnTo>
                  <a:lnTo>
                    <a:pt x="128" y="63"/>
                  </a:lnTo>
                  <a:lnTo>
                    <a:pt x="128" y="60"/>
                  </a:lnTo>
                  <a:lnTo>
                    <a:pt x="126" y="57"/>
                  </a:lnTo>
                  <a:lnTo>
                    <a:pt x="126" y="53"/>
                  </a:lnTo>
                  <a:lnTo>
                    <a:pt x="126" y="50"/>
                  </a:lnTo>
                  <a:lnTo>
                    <a:pt x="125" y="47"/>
                  </a:lnTo>
                  <a:lnTo>
                    <a:pt x="125" y="45"/>
                  </a:lnTo>
                  <a:lnTo>
                    <a:pt x="124" y="42"/>
                  </a:lnTo>
                  <a:lnTo>
                    <a:pt x="122" y="39"/>
                  </a:lnTo>
                  <a:lnTo>
                    <a:pt x="121" y="36"/>
                  </a:lnTo>
                  <a:lnTo>
                    <a:pt x="119" y="33"/>
                  </a:lnTo>
                  <a:lnTo>
                    <a:pt x="118" y="31"/>
                  </a:lnTo>
                  <a:lnTo>
                    <a:pt x="117" y="28"/>
                  </a:lnTo>
                  <a:lnTo>
                    <a:pt x="115" y="25"/>
                  </a:lnTo>
                  <a:lnTo>
                    <a:pt x="112" y="24"/>
                  </a:lnTo>
                  <a:lnTo>
                    <a:pt x="111" y="21"/>
                  </a:lnTo>
                  <a:lnTo>
                    <a:pt x="108" y="18"/>
                  </a:lnTo>
                  <a:lnTo>
                    <a:pt x="107" y="16"/>
                  </a:lnTo>
                  <a:lnTo>
                    <a:pt x="104" y="14"/>
                  </a:lnTo>
                  <a:lnTo>
                    <a:pt x="101" y="12"/>
                  </a:lnTo>
                  <a:lnTo>
                    <a:pt x="100" y="11"/>
                  </a:lnTo>
                  <a:lnTo>
                    <a:pt x="97" y="9"/>
                  </a:lnTo>
                  <a:lnTo>
                    <a:pt x="94" y="7"/>
                  </a:lnTo>
                  <a:lnTo>
                    <a:pt x="91" y="5"/>
                  </a:lnTo>
                  <a:lnTo>
                    <a:pt x="88" y="5"/>
                  </a:lnTo>
                  <a:lnTo>
                    <a:pt x="86" y="4"/>
                  </a:lnTo>
                  <a:lnTo>
                    <a:pt x="83" y="2"/>
                  </a:lnTo>
                  <a:lnTo>
                    <a:pt x="80" y="1"/>
                  </a:lnTo>
                  <a:lnTo>
                    <a:pt x="76" y="1"/>
                  </a:lnTo>
                  <a:lnTo>
                    <a:pt x="73" y="1"/>
                  </a:lnTo>
                  <a:lnTo>
                    <a:pt x="70" y="0"/>
                  </a:lnTo>
                  <a:lnTo>
                    <a:pt x="67" y="0"/>
                  </a:lnTo>
                  <a:lnTo>
                    <a:pt x="63" y="0"/>
                  </a:lnTo>
                  <a:close/>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77" name="Freeform 79">
              <a:extLst>
                <a:ext uri="{FF2B5EF4-FFF2-40B4-BE49-F238E27FC236}">
                  <a16:creationId xmlns:a16="http://schemas.microsoft.com/office/drawing/2014/main" id="{C7F4319F-C6E3-AF4F-A512-4E3E69B47372}"/>
                </a:ext>
              </a:extLst>
            </p:cNvPr>
            <p:cNvSpPr>
              <a:spLocks/>
            </p:cNvSpPr>
            <p:nvPr/>
          </p:nvSpPr>
          <p:spPr bwMode="auto">
            <a:xfrm>
              <a:off x="2889773" y="3076723"/>
              <a:ext cx="312634" cy="314248"/>
            </a:xfrm>
            <a:custGeom>
              <a:avLst/>
              <a:gdLst>
                <a:gd name="T0" fmla="*/ 2147483646 w 394"/>
                <a:gd name="T1" fmla="*/ 2147483646 h 394"/>
                <a:gd name="T2" fmla="*/ 0 w 394"/>
                <a:gd name="T3" fmla="*/ 2147483646 h 394"/>
                <a:gd name="T4" fmla="*/ 0 w 394"/>
                <a:gd name="T5" fmla="*/ 0 h 394"/>
                <a:gd name="T6" fmla="*/ 2147483646 w 394"/>
                <a:gd name="T7" fmla="*/ 0 h 3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4" h="394">
                  <a:moveTo>
                    <a:pt x="394" y="394"/>
                  </a:moveTo>
                  <a:lnTo>
                    <a:pt x="0" y="394"/>
                  </a:lnTo>
                  <a:lnTo>
                    <a:pt x="0" y="0"/>
                  </a:lnTo>
                  <a:lnTo>
                    <a:pt x="394"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78" name="Line 80">
              <a:extLst>
                <a:ext uri="{FF2B5EF4-FFF2-40B4-BE49-F238E27FC236}">
                  <a16:creationId xmlns:a16="http://schemas.microsoft.com/office/drawing/2014/main" id="{DD2A6966-74C4-B643-87E3-400706957862}"/>
                </a:ext>
              </a:extLst>
            </p:cNvPr>
            <p:cNvSpPr>
              <a:spLocks noChangeShapeType="1"/>
            </p:cNvSpPr>
            <p:nvPr/>
          </p:nvSpPr>
          <p:spPr bwMode="auto">
            <a:xfrm>
              <a:off x="2577138" y="3233847"/>
              <a:ext cx="312635"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79" name="Freeform 87">
              <a:extLst>
                <a:ext uri="{FF2B5EF4-FFF2-40B4-BE49-F238E27FC236}">
                  <a16:creationId xmlns:a16="http://schemas.microsoft.com/office/drawing/2014/main" id="{92EC3338-170B-2546-933D-DFAF172FC41F}"/>
                </a:ext>
              </a:extLst>
            </p:cNvPr>
            <p:cNvSpPr>
              <a:spLocks/>
            </p:cNvSpPr>
            <p:nvPr/>
          </p:nvSpPr>
          <p:spPr bwMode="auto">
            <a:xfrm>
              <a:off x="2867555" y="3211627"/>
              <a:ext cx="44435" cy="44439"/>
            </a:xfrm>
            <a:custGeom>
              <a:avLst/>
              <a:gdLst>
                <a:gd name="T0" fmla="*/ 2147483646 w 57"/>
                <a:gd name="T1" fmla="*/ 0 h 56"/>
                <a:gd name="T2" fmla="*/ 2147483646 w 57"/>
                <a:gd name="T3" fmla="*/ 0 h 56"/>
                <a:gd name="T4" fmla="*/ 2147483646 w 57"/>
                <a:gd name="T5" fmla="*/ 2147483646 h 56"/>
                <a:gd name="T6" fmla="*/ 2147483646 w 57"/>
                <a:gd name="T7" fmla="*/ 2147483646 h 56"/>
                <a:gd name="T8" fmla="*/ 2147483646 w 57"/>
                <a:gd name="T9" fmla="*/ 2147483646 h 56"/>
                <a:gd name="T10" fmla="*/ 2147483646 w 57"/>
                <a:gd name="T11" fmla="*/ 2147483646 h 56"/>
                <a:gd name="T12" fmla="*/ 2147483646 w 57"/>
                <a:gd name="T13" fmla="*/ 2147483646 h 56"/>
                <a:gd name="T14" fmla="*/ 2147483646 w 57"/>
                <a:gd name="T15" fmla="*/ 2147483646 h 56"/>
                <a:gd name="T16" fmla="*/ 2147483646 w 57"/>
                <a:gd name="T17" fmla="*/ 2147483646 h 56"/>
                <a:gd name="T18" fmla="*/ 2147483646 w 57"/>
                <a:gd name="T19" fmla="*/ 2147483646 h 56"/>
                <a:gd name="T20" fmla="*/ 2147483646 w 57"/>
                <a:gd name="T21" fmla="*/ 2147483646 h 56"/>
                <a:gd name="T22" fmla="*/ 2147483646 w 57"/>
                <a:gd name="T23" fmla="*/ 2147483646 h 56"/>
                <a:gd name="T24" fmla="*/ 2147483646 w 57"/>
                <a:gd name="T25" fmla="*/ 2147483646 h 56"/>
                <a:gd name="T26" fmla="*/ 2147483646 w 57"/>
                <a:gd name="T27" fmla="*/ 2147483646 h 56"/>
                <a:gd name="T28" fmla="*/ 2147483646 w 57"/>
                <a:gd name="T29" fmla="*/ 2147483646 h 56"/>
                <a:gd name="T30" fmla="*/ 2147483646 w 57"/>
                <a:gd name="T31" fmla="*/ 2147483646 h 56"/>
                <a:gd name="T32" fmla="*/ 2147483646 w 57"/>
                <a:gd name="T33" fmla="*/ 2147483646 h 56"/>
                <a:gd name="T34" fmla="*/ 2147483646 w 57"/>
                <a:gd name="T35" fmla="*/ 2147483646 h 56"/>
                <a:gd name="T36" fmla="*/ 2147483646 w 57"/>
                <a:gd name="T37" fmla="*/ 2147483646 h 56"/>
                <a:gd name="T38" fmla="*/ 2147483646 w 57"/>
                <a:gd name="T39" fmla="*/ 2147483646 h 56"/>
                <a:gd name="T40" fmla="*/ 2147483646 w 57"/>
                <a:gd name="T41" fmla="*/ 2147483646 h 56"/>
                <a:gd name="T42" fmla="*/ 2147483646 w 57"/>
                <a:gd name="T43" fmla="*/ 2147483646 h 56"/>
                <a:gd name="T44" fmla="*/ 2147483646 w 57"/>
                <a:gd name="T45" fmla="*/ 2147483646 h 56"/>
                <a:gd name="T46" fmla="*/ 2147483646 w 57"/>
                <a:gd name="T47" fmla="*/ 2147483646 h 56"/>
                <a:gd name="T48" fmla="*/ 2147483646 w 57"/>
                <a:gd name="T49" fmla="*/ 2147483646 h 56"/>
                <a:gd name="T50" fmla="*/ 2147483646 w 57"/>
                <a:gd name="T51" fmla="*/ 2147483646 h 56"/>
                <a:gd name="T52" fmla="*/ 2147483646 w 57"/>
                <a:gd name="T53" fmla="*/ 2147483646 h 56"/>
                <a:gd name="T54" fmla="*/ 2147483646 w 57"/>
                <a:gd name="T55" fmla="*/ 2147483646 h 56"/>
                <a:gd name="T56" fmla="*/ 2147483646 w 57"/>
                <a:gd name="T57" fmla="*/ 2147483646 h 56"/>
                <a:gd name="T58" fmla="*/ 2147483646 w 57"/>
                <a:gd name="T59" fmla="*/ 2147483646 h 56"/>
                <a:gd name="T60" fmla="*/ 2147483646 w 57"/>
                <a:gd name="T61" fmla="*/ 2147483646 h 56"/>
                <a:gd name="T62" fmla="*/ 2147483646 w 57"/>
                <a:gd name="T63" fmla="*/ 2147483646 h 56"/>
                <a:gd name="T64" fmla="*/ 2147483646 w 57"/>
                <a:gd name="T65" fmla="*/ 2147483646 h 56"/>
                <a:gd name="T66" fmla="*/ 2147483646 w 57"/>
                <a:gd name="T67" fmla="*/ 2147483646 h 56"/>
                <a:gd name="T68" fmla="*/ 2147483646 w 57"/>
                <a:gd name="T69" fmla="*/ 2147483646 h 56"/>
                <a:gd name="T70" fmla="*/ 2147483646 w 57"/>
                <a:gd name="T71" fmla="*/ 2147483646 h 56"/>
                <a:gd name="T72" fmla="*/ 2147483646 w 57"/>
                <a:gd name="T73" fmla="*/ 2147483646 h 56"/>
                <a:gd name="T74" fmla="*/ 2147483646 w 57"/>
                <a:gd name="T75" fmla="*/ 2147483646 h 56"/>
                <a:gd name="T76" fmla="*/ 2147483646 w 57"/>
                <a:gd name="T77" fmla="*/ 2147483646 h 56"/>
                <a:gd name="T78" fmla="*/ 2147483646 w 57"/>
                <a:gd name="T79" fmla="*/ 2147483646 h 56"/>
                <a:gd name="T80" fmla="*/ 2147483646 w 57"/>
                <a:gd name="T81" fmla="*/ 2147483646 h 56"/>
                <a:gd name="T82" fmla="*/ 2147483646 w 57"/>
                <a:gd name="T83" fmla="*/ 2147483646 h 56"/>
                <a:gd name="T84" fmla="*/ 2147483646 w 57"/>
                <a:gd name="T85" fmla="*/ 0 h 56"/>
                <a:gd name="T86" fmla="*/ 2147483646 w 57"/>
                <a:gd name="T87" fmla="*/ 0 h 56"/>
                <a:gd name="T88" fmla="*/ 2147483646 w 57"/>
                <a:gd name="T89" fmla="*/ 2147483646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7" h="56">
                  <a:moveTo>
                    <a:pt x="29" y="28"/>
                  </a:moveTo>
                  <a:lnTo>
                    <a:pt x="29" y="0"/>
                  </a:lnTo>
                  <a:lnTo>
                    <a:pt x="27" y="0"/>
                  </a:lnTo>
                  <a:lnTo>
                    <a:pt x="26" y="0"/>
                  </a:lnTo>
                  <a:lnTo>
                    <a:pt x="24" y="0"/>
                  </a:lnTo>
                  <a:lnTo>
                    <a:pt x="23" y="0"/>
                  </a:lnTo>
                  <a:lnTo>
                    <a:pt x="22" y="0"/>
                  </a:lnTo>
                  <a:lnTo>
                    <a:pt x="22" y="1"/>
                  </a:lnTo>
                  <a:lnTo>
                    <a:pt x="20" y="1"/>
                  </a:lnTo>
                  <a:lnTo>
                    <a:pt x="19" y="1"/>
                  </a:lnTo>
                  <a:lnTo>
                    <a:pt x="17" y="3"/>
                  </a:lnTo>
                  <a:lnTo>
                    <a:pt x="16" y="3"/>
                  </a:lnTo>
                  <a:lnTo>
                    <a:pt x="15" y="4"/>
                  </a:lnTo>
                  <a:lnTo>
                    <a:pt x="13" y="4"/>
                  </a:lnTo>
                  <a:lnTo>
                    <a:pt x="13" y="6"/>
                  </a:lnTo>
                  <a:lnTo>
                    <a:pt x="12" y="6"/>
                  </a:lnTo>
                  <a:lnTo>
                    <a:pt x="10" y="7"/>
                  </a:lnTo>
                  <a:lnTo>
                    <a:pt x="9" y="8"/>
                  </a:lnTo>
                  <a:lnTo>
                    <a:pt x="7" y="10"/>
                  </a:lnTo>
                  <a:lnTo>
                    <a:pt x="6" y="11"/>
                  </a:lnTo>
                  <a:lnTo>
                    <a:pt x="6" y="13"/>
                  </a:lnTo>
                  <a:lnTo>
                    <a:pt x="5" y="13"/>
                  </a:lnTo>
                  <a:lnTo>
                    <a:pt x="5" y="14"/>
                  </a:lnTo>
                  <a:lnTo>
                    <a:pt x="3" y="15"/>
                  </a:lnTo>
                  <a:lnTo>
                    <a:pt x="3" y="17"/>
                  </a:lnTo>
                  <a:lnTo>
                    <a:pt x="3" y="18"/>
                  </a:lnTo>
                  <a:lnTo>
                    <a:pt x="2" y="20"/>
                  </a:lnTo>
                  <a:lnTo>
                    <a:pt x="2" y="21"/>
                  </a:lnTo>
                  <a:lnTo>
                    <a:pt x="2" y="23"/>
                  </a:lnTo>
                  <a:lnTo>
                    <a:pt x="2" y="24"/>
                  </a:lnTo>
                  <a:lnTo>
                    <a:pt x="2" y="25"/>
                  </a:lnTo>
                  <a:lnTo>
                    <a:pt x="2" y="27"/>
                  </a:lnTo>
                  <a:lnTo>
                    <a:pt x="0" y="28"/>
                  </a:lnTo>
                  <a:lnTo>
                    <a:pt x="2" y="30"/>
                  </a:lnTo>
                  <a:lnTo>
                    <a:pt x="2" y="31"/>
                  </a:lnTo>
                  <a:lnTo>
                    <a:pt x="2" y="32"/>
                  </a:lnTo>
                  <a:lnTo>
                    <a:pt x="2" y="34"/>
                  </a:lnTo>
                  <a:lnTo>
                    <a:pt x="2" y="35"/>
                  </a:lnTo>
                  <a:lnTo>
                    <a:pt x="2" y="37"/>
                  </a:lnTo>
                  <a:lnTo>
                    <a:pt x="3" y="38"/>
                  </a:lnTo>
                  <a:lnTo>
                    <a:pt x="3" y="39"/>
                  </a:lnTo>
                  <a:lnTo>
                    <a:pt x="5" y="41"/>
                  </a:lnTo>
                  <a:lnTo>
                    <a:pt x="5" y="42"/>
                  </a:lnTo>
                  <a:lnTo>
                    <a:pt x="6" y="44"/>
                  </a:lnTo>
                  <a:lnTo>
                    <a:pt x="6" y="45"/>
                  </a:lnTo>
                  <a:lnTo>
                    <a:pt x="7" y="45"/>
                  </a:lnTo>
                  <a:lnTo>
                    <a:pt x="9" y="46"/>
                  </a:lnTo>
                  <a:lnTo>
                    <a:pt x="9" y="48"/>
                  </a:lnTo>
                  <a:lnTo>
                    <a:pt x="10" y="48"/>
                  </a:lnTo>
                  <a:lnTo>
                    <a:pt x="12" y="49"/>
                  </a:lnTo>
                  <a:lnTo>
                    <a:pt x="13" y="51"/>
                  </a:lnTo>
                  <a:lnTo>
                    <a:pt x="15" y="52"/>
                  </a:lnTo>
                  <a:lnTo>
                    <a:pt x="16" y="52"/>
                  </a:lnTo>
                  <a:lnTo>
                    <a:pt x="17" y="54"/>
                  </a:lnTo>
                  <a:lnTo>
                    <a:pt x="19" y="54"/>
                  </a:lnTo>
                  <a:lnTo>
                    <a:pt x="20" y="54"/>
                  </a:lnTo>
                  <a:lnTo>
                    <a:pt x="22" y="55"/>
                  </a:lnTo>
                  <a:lnTo>
                    <a:pt x="23" y="55"/>
                  </a:lnTo>
                  <a:lnTo>
                    <a:pt x="24" y="55"/>
                  </a:lnTo>
                  <a:lnTo>
                    <a:pt x="26" y="56"/>
                  </a:lnTo>
                  <a:lnTo>
                    <a:pt x="27" y="56"/>
                  </a:lnTo>
                  <a:lnTo>
                    <a:pt x="29" y="56"/>
                  </a:lnTo>
                  <a:lnTo>
                    <a:pt x="31" y="56"/>
                  </a:lnTo>
                  <a:lnTo>
                    <a:pt x="33" y="56"/>
                  </a:lnTo>
                  <a:lnTo>
                    <a:pt x="34" y="55"/>
                  </a:lnTo>
                  <a:lnTo>
                    <a:pt x="36" y="55"/>
                  </a:lnTo>
                  <a:lnTo>
                    <a:pt x="37" y="55"/>
                  </a:lnTo>
                  <a:lnTo>
                    <a:pt x="38" y="54"/>
                  </a:lnTo>
                  <a:lnTo>
                    <a:pt x="40" y="54"/>
                  </a:lnTo>
                  <a:lnTo>
                    <a:pt x="41" y="54"/>
                  </a:lnTo>
                  <a:lnTo>
                    <a:pt x="43" y="52"/>
                  </a:lnTo>
                  <a:lnTo>
                    <a:pt x="44" y="52"/>
                  </a:lnTo>
                  <a:lnTo>
                    <a:pt x="46" y="51"/>
                  </a:lnTo>
                  <a:lnTo>
                    <a:pt x="47" y="49"/>
                  </a:lnTo>
                  <a:lnTo>
                    <a:pt x="48" y="48"/>
                  </a:lnTo>
                  <a:lnTo>
                    <a:pt x="50" y="48"/>
                  </a:lnTo>
                  <a:lnTo>
                    <a:pt x="50" y="46"/>
                  </a:lnTo>
                  <a:lnTo>
                    <a:pt x="51" y="45"/>
                  </a:lnTo>
                  <a:lnTo>
                    <a:pt x="53" y="45"/>
                  </a:lnTo>
                  <a:lnTo>
                    <a:pt x="53" y="44"/>
                  </a:lnTo>
                  <a:lnTo>
                    <a:pt x="54" y="42"/>
                  </a:lnTo>
                  <a:lnTo>
                    <a:pt x="54" y="41"/>
                  </a:lnTo>
                  <a:lnTo>
                    <a:pt x="55" y="39"/>
                  </a:lnTo>
                  <a:lnTo>
                    <a:pt x="55" y="38"/>
                  </a:lnTo>
                  <a:lnTo>
                    <a:pt x="57" y="37"/>
                  </a:lnTo>
                  <a:lnTo>
                    <a:pt x="57" y="35"/>
                  </a:lnTo>
                  <a:lnTo>
                    <a:pt x="57" y="34"/>
                  </a:lnTo>
                  <a:lnTo>
                    <a:pt x="57" y="32"/>
                  </a:lnTo>
                  <a:lnTo>
                    <a:pt x="57" y="31"/>
                  </a:lnTo>
                  <a:lnTo>
                    <a:pt x="57" y="30"/>
                  </a:lnTo>
                  <a:lnTo>
                    <a:pt x="57" y="28"/>
                  </a:lnTo>
                  <a:lnTo>
                    <a:pt x="57" y="27"/>
                  </a:lnTo>
                  <a:lnTo>
                    <a:pt x="57" y="25"/>
                  </a:lnTo>
                  <a:lnTo>
                    <a:pt x="57" y="24"/>
                  </a:lnTo>
                  <a:lnTo>
                    <a:pt x="57" y="23"/>
                  </a:lnTo>
                  <a:lnTo>
                    <a:pt x="57" y="21"/>
                  </a:lnTo>
                  <a:lnTo>
                    <a:pt x="57" y="20"/>
                  </a:lnTo>
                  <a:lnTo>
                    <a:pt x="55" y="18"/>
                  </a:lnTo>
                  <a:lnTo>
                    <a:pt x="55" y="17"/>
                  </a:lnTo>
                  <a:lnTo>
                    <a:pt x="55" y="15"/>
                  </a:lnTo>
                  <a:lnTo>
                    <a:pt x="54" y="14"/>
                  </a:lnTo>
                  <a:lnTo>
                    <a:pt x="54" y="13"/>
                  </a:lnTo>
                  <a:lnTo>
                    <a:pt x="53" y="13"/>
                  </a:lnTo>
                  <a:lnTo>
                    <a:pt x="53" y="11"/>
                  </a:lnTo>
                  <a:lnTo>
                    <a:pt x="51" y="10"/>
                  </a:lnTo>
                  <a:lnTo>
                    <a:pt x="50" y="8"/>
                  </a:lnTo>
                  <a:lnTo>
                    <a:pt x="48" y="7"/>
                  </a:lnTo>
                  <a:lnTo>
                    <a:pt x="47" y="6"/>
                  </a:lnTo>
                  <a:lnTo>
                    <a:pt x="46" y="6"/>
                  </a:lnTo>
                  <a:lnTo>
                    <a:pt x="46" y="4"/>
                  </a:lnTo>
                  <a:lnTo>
                    <a:pt x="44" y="4"/>
                  </a:lnTo>
                  <a:lnTo>
                    <a:pt x="43" y="3"/>
                  </a:lnTo>
                  <a:lnTo>
                    <a:pt x="41" y="3"/>
                  </a:lnTo>
                  <a:lnTo>
                    <a:pt x="40" y="1"/>
                  </a:lnTo>
                  <a:lnTo>
                    <a:pt x="38" y="1"/>
                  </a:lnTo>
                  <a:lnTo>
                    <a:pt x="37" y="1"/>
                  </a:lnTo>
                  <a:lnTo>
                    <a:pt x="36" y="0"/>
                  </a:lnTo>
                  <a:lnTo>
                    <a:pt x="34" y="0"/>
                  </a:lnTo>
                  <a:lnTo>
                    <a:pt x="33" y="0"/>
                  </a:lnTo>
                  <a:lnTo>
                    <a:pt x="31" y="0"/>
                  </a:lnTo>
                  <a:lnTo>
                    <a:pt x="29" y="0"/>
                  </a:lnTo>
                  <a:lnTo>
                    <a:pt x="2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0" name="Freeform 88">
              <a:extLst>
                <a:ext uri="{FF2B5EF4-FFF2-40B4-BE49-F238E27FC236}">
                  <a16:creationId xmlns:a16="http://schemas.microsoft.com/office/drawing/2014/main" id="{CBF4192D-45A6-F14B-A29A-1F3A638A7C3B}"/>
                </a:ext>
              </a:extLst>
            </p:cNvPr>
            <p:cNvSpPr>
              <a:spLocks/>
            </p:cNvSpPr>
            <p:nvPr/>
          </p:nvSpPr>
          <p:spPr bwMode="auto">
            <a:xfrm>
              <a:off x="2862794" y="3198931"/>
              <a:ext cx="50783" cy="50788"/>
            </a:xfrm>
            <a:custGeom>
              <a:avLst/>
              <a:gdLst>
                <a:gd name="T0" fmla="*/ 2147483646 w 65"/>
                <a:gd name="T1" fmla="*/ 0 h 65"/>
                <a:gd name="T2" fmla="*/ 2147483646 w 65"/>
                <a:gd name="T3" fmla="*/ 2147483646 h 65"/>
                <a:gd name="T4" fmla="*/ 2147483646 w 65"/>
                <a:gd name="T5" fmla="*/ 2147483646 h 65"/>
                <a:gd name="T6" fmla="*/ 2147483646 w 65"/>
                <a:gd name="T7" fmla="*/ 2147483646 h 65"/>
                <a:gd name="T8" fmla="*/ 2147483646 w 65"/>
                <a:gd name="T9" fmla="*/ 2147483646 h 65"/>
                <a:gd name="T10" fmla="*/ 2147483646 w 65"/>
                <a:gd name="T11" fmla="*/ 2147483646 h 65"/>
                <a:gd name="T12" fmla="*/ 2147483646 w 65"/>
                <a:gd name="T13" fmla="*/ 2147483646 h 65"/>
                <a:gd name="T14" fmla="*/ 2147483646 w 65"/>
                <a:gd name="T15" fmla="*/ 2147483646 h 65"/>
                <a:gd name="T16" fmla="*/ 2147483646 w 65"/>
                <a:gd name="T17" fmla="*/ 2147483646 h 65"/>
                <a:gd name="T18" fmla="*/ 0 w 65"/>
                <a:gd name="T19" fmla="*/ 2147483646 h 65"/>
                <a:gd name="T20" fmla="*/ 0 w 65"/>
                <a:gd name="T21" fmla="*/ 2147483646 h 65"/>
                <a:gd name="T22" fmla="*/ 0 w 65"/>
                <a:gd name="T23" fmla="*/ 2147483646 h 65"/>
                <a:gd name="T24" fmla="*/ 2147483646 w 65"/>
                <a:gd name="T25" fmla="*/ 2147483646 h 65"/>
                <a:gd name="T26" fmla="*/ 2147483646 w 65"/>
                <a:gd name="T27" fmla="*/ 2147483646 h 65"/>
                <a:gd name="T28" fmla="*/ 2147483646 w 65"/>
                <a:gd name="T29" fmla="*/ 2147483646 h 65"/>
                <a:gd name="T30" fmla="*/ 2147483646 w 65"/>
                <a:gd name="T31" fmla="*/ 2147483646 h 65"/>
                <a:gd name="T32" fmla="*/ 2147483646 w 65"/>
                <a:gd name="T33" fmla="*/ 2147483646 h 65"/>
                <a:gd name="T34" fmla="*/ 2147483646 w 65"/>
                <a:gd name="T35" fmla="*/ 2147483646 h 65"/>
                <a:gd name="T36" fmla="*/ 2147483646 w 65"/>
                <a:gd name="T37" fmla="*/ 2147483646 h 65"/>
                <a:gd name="T38" fmla="*/ 2147483646 w 65"/>
                <a:gd name="T39" fmla="*/ 2147483646 h 65"/>
                <a:gd name="T40" fmla="*/ 2147483646 w 65"/>
                <a:gd name="T41" fmla="*/ 2147483646 h 65"/>
                <a:gd name="T42" fmla="*/ 2147483646 w 65"/>
                <a:gd name="T43" fmla="*/ 2147483646 h 65"/>
                <a:gd name="T44" fmla="*/ 2147483646 w 65"/>
                <a:gd name="T45" fmla="*/ 2147483646 h 65"/>
                <a:gd name="T46" fmla="*/ 2147483646 w 65"/>
                <a:gd name="T47" fmla="*/ 2147483646 h 65"/>
                <a:gd name="T48" fmla="*/ 2147483646 w 65"/>
                <a:gd name="T49" fmla="*/ 2147483646 h 65"/>
                <a:gd name="T50" fmla="*/ 2147483646 w 65"/>
                <a:gd name="T51" fmla="*/ 2147483646 h 65"/>
                <a:gd name="T52" fmla="*/ 2147483646 w 65"/>
                <a:gd name="T53" fmla="*/ 2147483646 h 65"/>
                <a:gd name="T54" fmla="*/ 2147483646 w 65"/>
                <a:gd name="T55" fmla="*/ 2147483646 h 65"/>
                <a:gd name="T56" fmla="*/ 2147483646 w 65"/>
                <a:gd name="T57" fmla="*/ 2147483646 h 65"/>
                <a:gd name="T58" fmla="*/ 2147483646 w 65"/>
                <a:gd name="T59" fmla="*/ 2147483646 h 65"/>
                <a:gd name="T60" fmla="*/ 2147483646 w 65"/>
                <a:gd name="T61" fmla="*/ 2147483646 h 65"/>
                <a:gd name="T62" fmla="*/ 2147483646 w 65"/>
                <a:gd name="T63" fmla="*/ 2147483646 h 65"/>
                <a:gd name="T64" fmla="*/ 2147483646 w 65"/>
                <a:gd name="T65" fmla="*/ 2147483646 h 65"/>
                <a:gd name="T66" fmla="*/ 2147483646 w 65"/>
                <a:gd name="T67" fmla="*/ 2147483646 h 65"/>
                <a:gd name="T68" fmla="*/ 2147483646 w 65"/>
                <a:gd name="T69" fmla="*/ 2147483646 h 65"/>
                <a:gd name="T70" fmla="*/ 2147483646 w 65"/>
                <a:gd name="T71" fmla="*/ 2147483646 h 65"/>
                <a:gd name="T72" fmla="*/ 2147483646 w 65"/>
                <a:gd name="T73" fmla="*/ 2147483646 h 65"/>
                <a:gd name="T74" fmla="*/ 2147483646 w 65"/>
                <a:gd name="T75" fmla="*/ 2147483646 h 65"/>
                <a:gd name="T76" fmla="*/ 2147483646 w 65"/>
                <a:gd name="T77" fmla="*/ 2147483646 h 65"/>
                <a:gd name="T78" fmla="*/ 2147483646 w 65"/>
                <a:gd name="T79" fmla="*/ 2147483646 h 65"/>
                <a:gd name="T80" fmla="*/ 2147483646 w 65"/>
                <a:gd name="T81" fmla="*/ 2147483646 h 65"/>
                <a:gd name="T82" fmla="*/ 2147483646 w 65"/>
                <a:gd name="T83" fmla="*/ 2147483646 h 65"/>
                <a:gd name="T84" fmla="*/ 2147483646 w 65"/>
                <a:gd name="T85" fmla="*/ 0 h 65"/>
                <a:gd name="T86" fmla="*/ 2147483646 w 65"/>
                <a:gd name="T87" fmla="*/ 0 h 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5" h="65">
                  <a:moveTo>
                    <a:pt x="33" y="0"/>
                  </a:moveTo>
                  <a:lnTo>
                    <a:pt x="31" y="0"/>
                  </a:lnTo>
                  <a:lnTo>
                    <a:pt x="30" y="0"/>
                  </a:lnTo>
                  <a:lnTo>
                    <a:pt x="27" y="0"/>
                  </a:lnTo>
                  <a:lnTo>
                    <a:pt x="25" y="1"/>
                  </a:lnTo>
                  <a:lnTo>
                    <a:pt x="24" y="1"/>
                  </a:lnTo>
                  <a:lnTo>
                    <a:pt x="23" y="1"/>
                  </a:lnTo>
                  <a:lnTo>
                    <a:pt x="21" y="3"/>
                  </a:lnTo>
                  <a:lnTo>
                    <a:pt x="20" y="3"/>
                  </a:lnTo>
                  <a:lnTo>
                    <a:pt x="18" y="3"/>
                  </a:lnTo>
                  <a:lnTo>
                    <a:pt x="17" y="4"/>
                  </a:lnTo>
                  <a:lnTo>
                    <a:pt x="16" y="6"/>
                  </a:lnTo>
                  <a:lnTo>
                    <a:pt x="14" y="6"/>
                  </a:lnTo>
                  <a:lnTo>
                    <a:pt x="13" y="7"/>
                  </a:lnTo>
                  <a:lnTo>
                    <a:pt x="11" y="7"/>
                  </a:lnTo>
                  <a:lnTo>
                    <a:pt x="11" y="9"/>
                  </a:lnTo>
                  <a:lnTo>
                    <a:pt x="10" y="10"/>
                  </a:lnTo>
                  <a:lnTo>
                    <a:pt x="9" y="11"/>
                  </a:lnTo>
                  <a:lnTo>
                    <a:pt x="7" y="13"/>
                  </a:lnTo>
                  <a:lnTo>
                    <a:pt x="6" y="14"/>
                  </a:lnTo>
                  <a:lnTo>
                    <a:pt x="4" y="16"/>
                  </a:lnTo>
                  <a:lnTo>
                    <a:pt x="4" y="17"/>
                  </a:lnTo>
                  <a:lnTo>
                    <a:pt x="3" y="18"/>
                  </a:lnTo>
                  <a:lnTo>
                    <a:pt x="3" y="20"/>
                  </a:lnTo>
                  <a:lnTo>
                    <a:pt x="2" y="21"/>
                  </a:lnTo>
                  <a:lnTo>
                    <a:pt x="2" y="23"/>
                  </a:lnTo>
                  <a:lnTo>
                    <a:pt x="2" y="24"/>
                  </a:lnTo>
                  <a:lnTo>
                    <a:pt x="0" y="27"/>
                  </a:lnTo>
                  <a:lnTo>
                    <a:pt x="0" y="28"/>
                  </a:lnTo>
                  <a:lnTo>
                    <a:pt x="0" y="30"/>
                  </a:lnTo>
                  <a:lnTo>
                    <a:pt x="0" y="31"/>
                  </a:lnTo>
                  <a:lnTo>
                    <a:pt x="0" y="32"/>
                  </a:lnTo>
                  <a:lnTo>
                    <a:pt x="0" y="34"/>
                  </a:lnTo>
                  <a:lnTo>
                    <a:pt x="0" y="37"/>
                  </a:lnTo>
                  <a:lnTo>
                    <a:pt x="0" y="38"/>
                  </a:lnTo>
                  <a:lnTo>
                    <a:pt x="0" y="40"/>
                  </a:lnTo>
                  <a:lnTo>
                    <a:pt x="2" y="41"/>
                  </a:lnTo>
                  <a:lnTo>
                    <a:pt x="2" y="42"/>
                  </a:lnTo>
                  <a:lnTo>
                    <a:pt x="2" y="44"/>
                  </a:lnTo>
                  <a:lnTo>
                    <a:pt x="3" y="45"/>
                  </a:lnTo>
                  <a:lnTo>
                    <a:pt x="3" y="47"/>
                  </a:lnTo>
                  <a:lnTo>
                    <a:pt x="4" y="48"/>
                  </a:lnTo>
                  <a:lnTo>
                    <a:pt x="4" y="49"/>
                  </a:lnTo>
                  <a:lnTo>
                    <a:pt x="6" y="51"/>
                  </a:lnTo>
                  <a:lnTo>
                    <a:pt x="7" y="52"/>
                  </a:lnTo>
                  <a:lnTo>
                    <a:pt x="7" y="54"/>
                  </a:lnTo>
                  <a:lnTo>
                    <a:pt x="9" y="55"/>
                  </a:lnTo>
                  <a:lnTo>
                    <a:pt x="10" y="55"/>
                  </a:lnTo>
                  <a:lnTo>
                    <a:pt x="11" y="56"/>
                  </a:lnTo>
                  <a:lnTo>
                    <a:pt x="11" y="58"/>
                  </a:lnTo>
                  <a:lnTo>
                    <a:pt x="13" y="59"/>
                  </a:lnTo>
                  <a:lnTo>
                    <a:pt x="14" y="59"/>
                  </a:lnTo>
                  <a:lnTo>
                    <a:pt x="16" y="61"/>
                  </a:lnTo>
                  <a:lnTo>
                    <a:pt x="17" y="61"/>
                  </a:lnTo>
                  <a:lnTo>
                    <a:pt x="18" y="62"/>
                  </a:lnTo>
                  <a:lnTo>
                    <a:pt x="20" y="62"/>
                  </a:lnTo>
                  <a:lnTo>
                    <a:pt x="21" y="63"/>
                  </a:lnTo>
                  <a:lnTo>
                    <a:pt x="23" y="63"/>
                  </a:lnTo>
                  <a:lnTo>
                    <a:pt x="24" y="63"/>
                  </a:lnTo>
                  <a:lnTo>
                    <a:pt x="25" y="65"/>
                  </a:lnTo>
                  <a:lnTo>
                    <a:pt x="27" y="65"/>
                  </a:lnTo>
                  <a:lnTo>
                    <a:pt x="30" y="65"/>
                  </a:lnTo>
                  <a:lnTo>
                    <a:pt x="31" y="65"/>
                  </a:lnTo>
                  <a:lnTo>
                    <a:pt x="33" y="65"/>
                  </a:lnTo>
                  <a:lnTo>
                    <a:pt x="34" y="65"/>
                  </a:lnTo>
                  <a:lnTo>
                    <a:pt x="35" y="65"/>
                  </a:lnTo>
                  <a:lnTo>
                    <a:pt x="37" y="65"/>
                  </a:lnTo>
                  <a:lnTo>
                    <a:pt x="40" y="65"/>
                  </a:lnTo>
                  <a:lnTo>
                    <a:pt x="41" y="63"/>
                  </a:lnTo>
                  <a:lnTo>
                    <a:pt x="42" y="63"/>
                  </a:lnTo>
                  <a:lnTo>
                    <a:pt x="44" y="63"/>
                  </a:lnTo>
                  <a:lnTo>
                    <a:pt x="45" y="62"/>
                  </a:lnTo>
                  <a:lnTo>
                    <a:pt x="47" y="62"/>
                  </a:lnTo>
                  <a:lnTo>
                    <a:pt x="48" y="61"/>
                  </a:lnTo>
                  <a:lnTo>
                    <a:pt x="49" y="61"/>
                  </a:lnTo>
                  <a:lnTo>
                    <a:pt x="51" y="59"/>
                  </a:lnTo>
                  <a:lnTo>
                    <a:pt x="52" y="59"/>
                  </a:lnTo>
                  <a:lnTo>
                    <a:pt x="54" y="58"/>
                  </a:lnTo>
                  <a:lnTo>
                    <a:pt x="54" y="56"/>
                  </a:lnTo>
                  <a:lnTo>
                    <a:pt x="55" y="55"/>
                  </a:lnTo>
                  <a:lnTo>
                    <a:pt x="56" y="55"/>
                  </a:lnTo>
                  <a:lnTo>
                    <a:pt x="58" y="54"/>
                  </a:lnTo>
                  <a:lnTo>
                    <a:pt x="58" y="52"/>
                  </a:lnTo>
                  <a:lnTo>
                    <a:pt x="59" y="51"/>
                  </a:lnTo>
                  <a:lnTo>
                    <a:pt x="61" y="49"/>
                  </a:lnTo>
                  <a:lnTo>
                    <a:pt x="61" y="48"/>
                  </a:lnTo>
                  <a:lnTo>
                    <a:pt x="62" y="47"/>
                  </a:lnTo>
                  <a:lnTo>
                    <a:pt x="62" y="45"/>
                  </a:lnTo>
                  <a:lnTo>
                    <a:pt x="64" y="44"/>
                  </a:lnTo>
                  <a:lnTo>
                    <a:pt x="64" y="42"/>
                  </a:lnTo>
                  <a:lnTo>
                    <a:pt x="64" y="41"/>
                  </a:lnTo>
                  <a:lnTo>
                    <a:pt x="65" y="40"/>
                  </a:lnTo>
                  <a:lnTo>
                    <a:pt x="65" y="38"/>
                  </a:lnTo>
                  <a:lnTo>
                    <a:pt x="65" y="37"/>
                  </a:lnTo>
                  <a:lnTo>
                    <a:pt x="65" y="34"/>
                  </a:lnTo>
                  <a:lnTo>
                    <a:pt x="65" y="32"/>
                  </a:lnTo>
                  <a:lnTo>
                    <a:pt x="65" y="31"/>
                  </a:lnTo>
                  <a:lnTo>
                    <a:pt x="65" y="30"/>
                  </a:lnTo>
                  <a:lnTo>
                    <a:pt x="65" y="28"/>
                  </a:lnTo>
                  <a:lnTo>
                    <a:pt x="65" y="27"/>
                  </a:lnTo>
                  <a:lnTo>
                    <a:pt x="64" y="24"/>
                  </a:lnTo>
                  <a:lnTo>
                    <a:pt x="64" y="23"/>
                  </a:lnTo>
                  <a:lnTo>
                    <a:pt x="64" y="21"/>
                  </a:lnTo>
                  <a:lnTo>
                    <a:pt x="62" y="20"/>
                  </a:lnTo>
                  <a:lnTo>
                    <a:pt x="62" y="18"/>
                  </a:lnTo>
                  <a:lnTo>
                    <a:pt x="61" y="17"/>
                  </a:lnTo>
                  <a:lnTo>
                    <a:pt x="61" y="16"/>
                  </a:lnTo>
                  <a:lnTo>
                    <a:pt x="59" y="14"/>
                  </a:lnTo>
                  <a:lnTo>
                    <a:pt x="58" y="13"/>
                  </a:lnTo>
                  <a:lnTo>
                    <a:pt x="56" y="11"/>
                  </a:lnTo>
                  <a:lnTo>
                    <a:pt x="55" y="10"/>
                  </a:lnTo>
                  <a:lnTo>
                    <a:pt x="54" y="9"/>
                  </a:lnTo>
                  <a:lnTo>
                    <a:pt x="54" y="7"/>
                  </a:lnTo>
                  <a:lnTo>
                    <a:pt x="52" y="7"/>
                  </a:lnTo>
                  <a:lnTo>
                    <a:pt x="51" y="6"/>
                  </a:lnTo>
                  <a:lnTo>
                    <a:pt x="49" y="6"/>
                  </a:lnTo>
                  <a:lnTo>
                    <a:pt x="48" y="4"/>
                  </a:lnTo>
                  <a:lnTo>
                    <a:pt x="47" y="3"/>
                  </a:lnTo>
                  <a:lnTo>
                    <a:pt x="45" y="3"/>
                  </a:lnTo>
                  <a:lnTo>
                    <a:pt x="44" y="3"/>
                  </a:lnTo>
                  <a:lnTo>
                    <a:pt x="42" y="1"/>
                  </a:lnTo>
                  <a:lnTo>
                    <a:pt x="41" y="1"/>
                  </a:lnTo>
                  <a:lnTo>
                    <a:pt x="40" y="1"/>
                  </a:lnTo>
                  <a:lnTo>
                    <a:pt x="37" y="0"/>
                  </a:lnTo>
                  <a:lnTo>
                    <a:pt x="35" y="0"/>
                  </a:lnTo>
                  <a:lnTo>
                    <a:pt x="34" y="0"/>
                  </a:lnTo>
                  <a:lnTo>
                    <a:pt x="33" y="0"/>
                  </a:lnTo>
                  <a:close/>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81" name="Line 80">
              <a:extLst>
                <a:ext uri="{FF2B5EF4-FFF2-40B4-BE49-F238E27FC236}">
                  <a16:creationId xmlns:a16="http://schemas.microsoft.com/office/drawing/2014/main" id="{77013017-51FE-194D-9663-2F737A18DC75}"/>
                </a:ext>
              </a:extLst>
            </p:cNvPr>
            <p:cNvSpPr>
              <a:spLocks noChangeShapeType="1"/>
            </p:cNvSpPr>
            <p:nvPr/>
          </p:nvSpPr>
          <p:spPr bwMode="auto">
            <a:xfrm>
              <a:off x="3933326" y="3239100"/>
              <a:ext cx="1697947" cy="4472"/>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82" name="Rectangle 96">
              <a:extLst>
                <a:ext uri="{FF2B5EF4-FFF2-40B4-BE49-F238E27FC236}">
                  <a16:creationId xmlns:a16="http://schemas.microsoft.com/office/drawing/2014/main" id="{A5644543-7BC1-BC4B-8B99-ADC5B09F9335}"/>
                </a:ext>
              </a:extLst>
            </p:cNvPr>
            <p:cNvSpPr>
              <a:spLocks noChangeArrowheads="1"/>
            </p:cNvSpPr>
            <p:nvPr/>
          </p:nvSpPr>
          <p:spPr bwMode="auto">
            <a:xfrm>
              <a:off x="2175269" y="2764062"/>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i="1">
                  <a:solidFill>
                    <a:srgbClr val="000000"/>
                  </a:solidFill>
                  <a:latin typeface="Times-Roman" pitchFamily="2" charset="0"/>
                </a:rPr>
                <a:t> </a:t>
              </a:r>
              <a:endParaRPr lang="en-US" altLang="en-US" b="0">
                <a:latin typeface="Times" pitchFamily="2" charset="0"/>
              </a:endParaRPr>
            </a:p>
          </p:txBody>
        </p:sp>
        <p:sp>
          <p:nvSpPr>
            <p:cNvPr id="19483" name="Rectangle 96">
              <a:extLst>
                <a:ext uri="{FF2B5EF4-FFF2-40B4-BE49-F238E27FC236}">
                  <a16:creationId xmlns:a16="http://schemas.microsoft.com/office/drawing/2014/main" id="{2B4A4AE5-F05D-0243-A587-E9BEE139C4F5}"/>
                </a:ext>
              </a:extLst>
            </p:cNvPr>
            <p:cNvSpPr>
              <a:spLocks noChangeArrowheads="1"/>
            </p:cNvSpPr>
            <p:nvPr/>
          </p:nvSpPr>
          <p:spPr bwMode="auto">
            <a:xfrm>
              <a:off x="6908661" y="275272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i="1">
                  <a:solidFill>
                    <a:srgbClr val="000000"/>
                  </a:solidFill>
                  <a:latin typeface="Times-Roman" pitchFamily="2" charset="0"/>
                </a:rPr>
                <a:t> </a:t>
              </a:r>
              <a:endParaRPr lang="en-US" altLang="en-US" b="0">
                <a:latin typeface="Times" pitchFamily="2" charset="0"/>
              </a:endParaRPr>
            </a:p>
          </p:txBody>
        </p:sp>
        <p:grpSp>
          <p:nvGrpSpPr>
            <p:cNvPr id="19484" name="Group 31">
              <a:extLst>
                <a:ext uri="{FF2B5EF4-FFF2-40B4-BE49-F238E27FC236}">
                  <a16:creationId xmlns:a16="http://schemas.microsoft.com/office/drawing/2014/main" id="{AA46E8AA-052F-E74A-AE6F-45F54B1CA196}"/>
                </a:ext>
              </a:extLst>
            </p:cNvPr>
            <p:cNvGrpSpPr>
              <a:grpSpLocks/>
            </p:cNvGrpSpPr>
            <p:nvPr/>
          </p:nvGrpSpPr>
          <p:grpSpPr bwMode="auto">
            <a:xfrm>
              <a:off x="4639004" y="2557966"/>
              <a:ext cx="208101" cy="611924"/>
              <a:chOff x="4544115" y="2382920"/>
              <a:chExt cx="208101" cy="611924"/>
            </a:xfrm>
          </p:grpSpPr>
          <p:sp>
            <p:nvSpPr>
              <p:cNvPr id="19485" name="Rectangle 96">
                <a:extLst>
                  <a:ext uri="{FF2B5EF4-FFF2-40B4-BE49-F238E27FC236}">
                    <a16:creationId xmlns:a16="http://schemas.microsoft.com/office/drawing/2014/main" id="{A43C8704-6BFC-1D43-93EA-1CFA47F1C087}"/>
                  </a:ext>
                </a:extLst>
              </p:cNvPr>
              <p:cNvSpPr>
                <a:spLocks noChangeArrowheads="1"/>
              </p:cNvSpPr>
              <p:nvPr/>
            </p:nvSpPr>
            <p:spPr bwMode="auto">
              <a:xfrm>
                <a:off x="4550238" y="2625512"/>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a:solidFill>
                      <a:srgbClr val="000000"/>
                    </a:solidFill>
                    <a:latin typeface="Times-Roman" pitchFamily="2" charset="0"/>
                  </a:rPr>
                  <a:t> </a:t>
                </a:r>
                <a:endParaRPr lang="en-US" altLang="en-US" b="0">
                  <a:latin typeface="Times" pitchFamily="2" charset="0"/>
                </a:endParaRPr>
              </a:p>
            </p:txBody>
          </p:sp>
          <p:sp>
            <p:nvSpPr>
              <p:cNvPr id="19486" name="Rectangle 96">
                <a:extLst>
                  <a:ext uri="{FF2B5EF4-FFF2-40B4-BE49-F238E27FC236}">
                    <a16:creationId xmlns:a16="http://schemas.microsoft.com/office/drawing/2014/main" id="{3CBA634C-2945-5042-B628-9862D96BC4AD}"/>
                  </a:ext>
                </a:extLst>
              </p:cNvPr>
              <p:cNvSpPr>
                <a:spLocks noChangeArrowheads="1"/>
              </p:cNvSpPr>
              <p:nvPr/>
            </p:nvSpPr>
            <p:spPr bwMode="auto">
              <a:xfrm>
                <a:off x="4544115" y="2382920"/>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_</a:t>
                </a:r>
                <a:r>
                  <a:rPr lang="en-US" altLang="en-US" sz="1500" b="0">
                    <a:solidFill>
                      <a:srgbClr val="000000"/>
                    </a:solidFill>
                    <a:latin typeface="Times-Roman" pitchFamily="2" charset="0"/>
                  </a:rPr>
                  <a:t> </a:t>
                </a:r>
                <a:endParaRPr lang="en-US" altLang="en-US" b="0">
                  <a:latin typeface="Times" pitchFamily="2" charset="0"/>
                </a:endParaRPr>
              </a:p>
            </p:txBody>
          </p:sp>
        </p:grpSp>
      </p:grpSp>
    </p:spTree>
  </p:cSld>
  <p:clrMapOvr>
    <a:masterClrMapping/>
  </p:clrMapOvr>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Title 1">
            <a:extLst>
              <a:ext uri="{FF2B5EF4-FFF2-40B4-BE49-F238E27FC236}">
                <a16:creationId xmlns:a16="http://schemas.microsoft.com/office/drawing/2014/main" id="{DA486C63-351D-7544-9A0E-45BD4261FE7A}"/>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Negative-Edge-Triggered </a:t>
            </a:r>
          </a:p>
          <a:p>
            <a:pPr algn="ctr" eaLnBrk="1" hangingPunct="1">
              <a:spcBef>
                <a:spcPct val="0"/>
              </a:spcBef>
              <a:buFontTx/>
              <a:buNone/>
            </a:pPr>
            <a:r>
              <a:rPr lang="en-US" altLang="en-US" sz="3600"/>
              <a:t>Master-Slave D Flip-Flop</a:t>
            </a:r>
          </a:p>
        </p:txBody>
      </p:sp>
      <p:grpSp>
        <p:nvGrpSpPr>
          <p:cNvPr id="166914" name="Group 132">
            <a:extLst>
              <a:ext uri="{FF2B5EF4-FFF2-40B4-BE49-F238E27FC236}">
                <a16:creationId xmlns:a16="http://schemas.microsoft.com/office/drawing/2014/main" id="{0E6DD843-759A-1D4A-8926-9BF57BF5BAB0}"/>
              </a:ext>
            </a:extLst>
          </p:cNvPr>
          <p:cNvGrpSpPr>
            <a:grpSpLocks/>
          </p:cNvGrpSpPr>
          <p:nvPr/>
        </p:nvGrpSpPr>
        <p:grpSpPr bwMode="auto">
          <a:xfrm>
            <a:off x="2667000" y="5638800"/>
            <a:ext cx="5105400" cy="369888"/>
            <a:chOff x="1752600" y="5638800"/>
            <a:chExt cx="5105399" cy="369332"/>
          </a:xfrm>
        </p:grpSpPr>
        <p:sp>
          <p:nvSpPr>
            <p:cNvPr id="166955" name="Freeform 13">
              <a:extLst>
                <a:ext uri="{FF2B5EF4-FFF2-40B4-BE49-F238E27FC236}">
                  <a16:creationId xmlns:a16="http://schemas.microsoft.com/office/drawing/2014/main" id="{18852072-54CF-1245-8593-49B33015236D}"/>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56" name="TextBox 134">
              <a:extLst>
                <a:ext uri="{FF2B5EF4-FFF2-40B4-BE49-F238E27FC236}">
                  <a16:creationId xmlns:a16="http://schemas.microsoft.com/office/drawing/2014/main" id="{3788E8E7-0059-9D41-B363-C83999E22C13}"/>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66915" name="Oval 135">
            <a:extLst>
              <a:ext uri="{FF2B5EF4-FFF2-40B4-BE49-F238E27FC236}">
                <a16:creationId xmlns:a16="http://schemas.microsoft.com/office/drawing/2014/main" id="{58FCB6CC-D13A-8448-A37A-B00D2767BE95}"/>
              </a:ext>
            </a:extLst>
          </p:cNvPr>
          <p:cNvSpPr>
            <a:spLocks noChangeAspect="1"/>
          </p:cNvSpPr>
          <p:nvPr/>
        </p:nvSpPr>
        <p:spPr bwMode="auto">
          <a:xfrm>
            <a:off x="4552951"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66916" name="Group 1">
            <a:extLst>
              <a:ext uri="{FF2B5EF4-FFF2-40B4-BE49-F238E27FC236}">
                <a16:creationId xmlns:a16="http://schemas.microsoft.com/office/drawing/2014/main" id="{CBB27BE1-D430-5944-B48A-651ED1BDCA78}"/>
              </a:ext>
            </a:extLst>
          </p:cNvPr>
          <p:cNvGrpSpPr>
            <a:grpSpLocks/>
          </p:cNvGrpSpPr>
          <p:nvPr/>
        </p:nvGrpSpPr>
        <p:grpSpPr bwMode="auto">
          <a:xfrm>
            <a:off x="2794001" y="2100264"/>
            <a:ext cx="5518253" cy="2003425"/>
            <a:chOff x="2206625" y="2099959"/>
            <a:chExt cx="5518253" cy="2003425"/>
          </a:xfrm>
        </p:grpSpPr>
        <p:grpSp>
          <p:nvGrpSpPr>
            <p:cNvPr id="166917" name="Group 37">
              <a:extLst>
                <a:ext uri="{FF2B5EF4-FFF2-40B4-BE49-F238E27FC236}">
                  <a16:creationId xmlns:a16="http://schemas.microsoft.com/office/drawing/2014/main" id="{3A3B1FAD-CFC8-3146-BB0C-C5680647DF31}"/>
                </a:ext>
              </a:extLst>
            </p:cNvPr>
            <p:cNvGrpSpPr>
              <a:grpSpLocks/>
            </p:cNvGrpSpPr>
            <p:nvPr/>
          </p:nvGrpSpPr>
          <p:grpSpPr bwMode="auto">
            <a:xfrm>
              <a:off x="2206625" y="2099959"/>
              <a:ext cx="5518253" cy="2003425"/>
              <a:chOff x="1981200" y="2311400"/>
              <a:chExt cx="5518253" cy="2003426"/>
            </a:xfrm>
          </p:grpSpPr>
          <p:sp>
            <p:nvSpPr>
              <p:cNvPr id="166920" name="Rectangle 5">
                <a:extLst>
                  <a:ext uri="{FF2B5EF4-FFF2-40B4-BE49-F238E27FC236}">
                    <a16:creationId xmlns:a16="http://schemas.microsoft.com/office/drawing/2014/main" id="{706EC693-AF8C-3841-B2C1-7E677F21E91F}"/>
                  </a:ext>
                </a:extLst>
              </p:cNvPr>
              <p:cNvSpPr>
                <a:spLocks noChangeArrowheads="1"/>
              </p:cNvSpPr>
              <p:nvPr/>
            </p:nvSpPr>
            <p:spPr bwMode="auto">
              <a:xfrm>
                <a:off x="3281362" y="2563813"/>
                <a:ext cx="66675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6921" name="Rectangle 6">
                <a:extLst>
                  <a:ext uri="{FF2B5EF4-FFF2-40B4-BE49-F238E27FC236}">
                    <a16:creationId xmlns:a16="http://schemas.microsoft.com/office/drawing/2014/main" id="{D3924597-76D3-0F49-A89F-DBF2CAE4BDCF}"/>
                  </a:ext>
                </a:extLst>
              </p:cNvPr>
              <p:cNvSpPr>
                <a:spLocks noChangeArrowheads="1"/>
              </p:cNvSpPr>
              <p:nvPr/>
            </p:nvSpPr>
            <p:spPr bwMode="auto">
              <a:xfrm>
                <a:off x="3346450"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6922" name="Rectangle 7">
                <a:extLst>
                  <a:ext uri="{FF2B5EF4-FFF2-40B4-BE49-F238E27FC236}">
                    <a16:creationId xmlns:a16="http://schemas.microsoft.com/office/drawing/2014/main" id="{9AAC22D7-FFCE-CB49-8C49-CEE49E19A6C4}"/>
                  </a:ext>
                </a:extLst>
              </p:cNvPr>
              <p:cNvSpPr>
                <a:spLocks noChangeArrowheads="1"/>
              </p:cNvSpPr>
              <p:nvPr/>
            </p:nvSpPr>
            <p:spPr bwMode="auto">
              <a:xfrm>
                <a:off x="3741737"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6923" name="Line 8">
                <a:extLst>
                  <a:ext uri="{FF2B5EF4-FFF2-40B4-BE49-F238E27FC236}">
                    <a16:creationId xmlns:a16="http://schemas.microsoft.com/office/drawing/2014/main" id="{66B75F30-130D-A146-87A6-82C83FF6BBF0}"/>
                  </a:ext>
                </a:extLst>
              </p:cNvPr>
              <p:cNvSpPr>
                <a:spLocks noChangeShapeType="1"/>
              </p:cNvSpPr>
              <p:nvPr/>
            </p:nvSpPr>
            <p:spPr bwMode="auto">
              <a:xfrm flipH="1">
                <a:off x="3757612" y="326866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24" name="Freeform 9">
                <a:extLst>
                  <a:ext uri="{FF2B5EF4-FFF2-40B4-BE49-F238E27FC236}">
                    <a16:creationId xmlns:a16="http://schemas.microsoft.com/office/drawing/2014/main" id="{6993B86D-74AA-C845-847C-629FD0EEA499}"/>
                  </a:ext>
                </a:extLst>
              </p:cNvPr>
              <p:cNvSpPr>
                <a:spLocks/>
              </p:cNvSpPr>
              <p:nvPr/>
            </p:nvSpPr>
            <p:spPr bwMode="auto">
              <a:xfrm>
                <a:off x="4633912" y="3363913"/>
                <a:ext cx="1065213" cy="817563"/>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25" name="Freeform 10">
                <a:extLst>
                  <a:ext uri="{FF2B5EF4-FFF2-40B4-BE49-F238E27FC236}">
                    <a16:creationId xmlns:a16="http://schemas.microsoft.com/office/drawing/2014/main" id="{0D4C6203-BD5A-4E40-9645-0C18E07723C5}"/>
                  </a:ext>
                </a:extLst>
              </p:cNvPr>
              <p:cNvSpPr>
                <a:spLocks/>
              </p:cNvSpPr>
              <p:nvPr/>
            </p:nvSpPr>
            <p:spPr bwMode="auto">
              <a:xfrm>
                <a:off x="2462212" y="3363913"/>
                <a:ext cx="1352550" cy="817563"/>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926" name="Line 11">
                <a:extLst>
                  <a:ext uri="{FF2B5EF4-FFF2-40B4-BE49-F238E27FC236}">
                    <a16:creationId xmlns:a16="http://schemas.microsoft.com/office/drawing/2014/main" id="{B54BEAF4-01E6-6949-A42B-A95BDDCA2306}"/>
                  </a:ext>
                </a:extLst>
              </p:cNvPr>
              <p:cNvSpPr>
                <a:spLocks noChangeShapeType="1"/>
              </p:cNvSpPr>
              <p:nvPr/>
            </p:nvSpPr>
            <p:spPr bwMode="auto">
              <a:xfrm flipH="1">
                <a:off x="3014662" y="3365500"/>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27" name="Line 12">
                <a:extLst>
                  <a:ext uri="{FF2B5EF4-FFF2-40B4-BE49-F238E27FC236}">
                    <a16:creationId xmlns:a16="http://schemas.microsoft.com/office/drawing/2014/main" id="{61BC3F11-BFBE-8843-9959-305EF2F37299}"/>
                  </a:ext>
                </a:extLst>
              </p:cNvPr>
              <p:cNvSpPr>
                <a:spLocks noChangeShapeType="1"/>
              </p:cNvSpPr>
              <p:nvPr/>
            </p:nvSpPr>
            <p:spPr bwMode="auto">
              <a:xfrm>
                <a:off x="2462212" y="2830513"/>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28" name="Line 13">
                <a:extLst>
                  <a:ext uri="{FF2B5EF4-FFF2-40B4-BE49-F238E27FC236}">
                    <a16:creationId xmlns:a16="http://schemas.microsoft.com/office/drawing/2014/main" id="{965B60D7-19BA-9648-9403-814FEE9F72E1}"/>
                  </a:ext>
                </a:extLst>
              </p:cNvPr>
              <p:cNvSpPr>
                <a:spLocks noChangeShapeType="1"/>
              </p:cNvSpPr>
              <p:nvPr/>
            </p:nvSpPr>
            <p:spPr bwMode="auto">
              <a:xfrm flipH="1">
                <a:off x="3948112" y="2830513"/>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29" name="Line 14">
                <a:extLst>
                  <a:ext uri="{FF2B5EF4-FFF2-40B4-BE49-F238E27FC236}">
                    <a16:creationId xmlns:a16="http://schemas.microsoft.com/office/drawing/2014/main" id="{5A9A717C-EB67-374E-9425-2835C412727B}"/>
                  </a:ext>
                </a:extLst>
              </p:cNvPr>
              <p:cNvSpPr>
                <a:spLocks noChangeShapeType="1"/>
              </p:cNvSpPr>
              <p:nvPr/>
            </p:nvSpPr>
            <p:spPr bwMode="auto">
              <a:xfrm flipH="1">
                <a:off x="6384925" y="2830513"/>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0" name="Line 15">
                <a:extLst>
                  <a:ext uri="{FF2B5EF4-FFF2-40B4-BE49-F238E27FC236}">
                    <a16:creationId xmlns:a16="http://schemas.microsoft.com/office/drawing/2014/main" id="{174A80E8-E633-534C-9532-2289BCD79FB2}"/>
                  </a:ext>
                </a:extLst>
              </p:cNvPr>
              <p:cNvSpPr>
                <a:spLocks noChangeShapeType="1"/>
              </p:cNvSpPr>
              <p:nvPr/>
            </p:nvSpPr>
            <p:spPr bwMode="auto">
              <a:xfrm flipH="1">
                <a:off x="6384925" y="3365500"/>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1" name="Rectangle 17">
                <a:extLst>
                  <a:ext uri="{FF2B5EF4-FFF2-40B4-BE49-F238E27FC236}">
                    <a16:creationId xmlns:a16="http://schemas.microsoft.com/office/drawing/2014/main" id="{EEA7AE5C-AA40-1A4F-8A88-2456A1B3F491}"/>
                  </a:ext>
                </a:extLst>
              </p:cNvPr>
              <p:cNvSpPr>
                <a:spLocks noChangeArrowheads="1"/>
              </p:cNvSpPr>
              <p:nvPr/>
            </p:nvSpPr>
            <p:spPr bwMode="auto">
              <a:xfrm>
                <a:off x="3743325"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6932" name="Rectangle 18">
                <a:extLst>
                  <a:ext uri="{FF2B5EF4-FFF2-40B4-BE49-F238E27FC236}">
                    <a16:creationId xmlns:a16="http://schemas.microsoft.com/office/drawing/2014/main" id="{56362397-B154-5946-A2C8-684471A12095}"/>
                  </a:ext>
                </a:extLst>
              </p:cNvPr>
              <p:cNvSpPr>
                <a:spLocks noChangeArrowheads="1"/>
              </p:cNvSpPr>
              <p:nvPr/>
            </p:nvSpPr>
            <p:spPr bwMode="auto">
              <a:xfrm>
                <a:off x="3378200" y="2311400"/>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66933" name="Rectangle 19">
                <a:extLst>
                  <a:ext uri="{FF2B5EF4-FFF2-40B4-BE49-F238E27FC236}">
                    <a16:creationId xmlns:a16="http://schemas.microsoft.com/office/drawing/2014/main" id="{58807BDC-554F-6D45-BF22-4CC2AFAFD48E}"/>
                  </a:ext>
                </a:extLst>
              </p:cNvPr>
              <p:cNvSpPr>
                <a:spLocks noChangeArrowheads="1"/>
              </p:cNvSpPr>
              <p:nvPr/>
            </p:nvSpPr>
            <p:spPr bwMode="auto">
              <a:xfrm>
                <a:off x="5854700" y="2311400"/>
                <a:ext cx="44403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66934" name="Rectangle 20">
                <a:extLst>
                  <a:ext uri="{FF2B5EF4-FFF2-40B4-BE49-F238E27FC236}">
                    <a16:creationId xmlns:a16="http://schemas.microsoft.com/office/drawing/2014/main" id="{9DA8C8B5-F07A-904E-8766-56A72E129582}"/>
                  </a:ext>
                </a:extLst>
              </p:cNvPr>
              <p:cNvSpPr>
                <a:spLocks noChangeArrowheads="1"/>
              </p:cNvSpPr>
              <p:nvPr/>
            </p:nvSpPr>
            <p:spPr bwMode="auto">
              <a:xfrm>
                <a:off x="2198687" y="27479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6935" name="Rectangle 21">
                <a:extLst>
                  <a:ext uri="{FF2B5EF4-FFF2-40B4-BE49-F238E27FC236}">
                    <a16:creationId xmlns:a16="http://schemas.microsoft.com/office/drawing/2014/main" id="{C36F5044-D5EA-504A-9161-F36473C8514D}"/>
                  </a:ext>
                </a:extLst>
              </p:cNvPr>
              <p:cNvSpPr>
                <a:spLocks noChangeArrowheads="1"/>
              </p:cNvSpPr>
              <p:nvPr/>
            </p:nvSpPr>
            <p:spPr bwMode="auto">
              <a:xfrm>
                <a:off x="1981200" y="3275013"/>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66936" name="Rectangle 22">
                <a:extLst>
                  <a:ext uri="{FF2B5EF4-FFF2-40B4-BE49-F238E27FC236}">
                    <a16:creationId xmlns:a16="http://schemas.microsoft.com/office/drawing/2014/main" id="{0AE8BA43-F8A2-E14F-830F-26C7C7A35410}"/>
                  </a:ext>
                </a:extLst>
              </p:cNvPr>
              <p:cNvSpPr>
                <a:spLocks noChangeArrowheads="1"/>
              </p:cNvSpPr>
              <p:nvPr/>
            </p:nvSpPr>
            <p:spPr bwMode="auto">
              <a:xfrm>
                <a:off x="7324725" y="27463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6937" name="Line 23">
                <a:extLst>
                  <a:ext uri="{FF2B5EF4-FFF2-40B4-BE49-F238E27FC236}">
                    <a16:creationId xmlns:a16="http://schemas.microsoft.com/office/drawing/2014/main" id="{BDF9C3B9-FE10-654B-84BB-4BE51B487F96}"/>
                  </a:ext>
                </a:extLst>
              </p:cNvPr>
              <p:cNvSpPr>
                <a:spLocks noChangeShapeType="1"/>
              </p:cNvSpPr>
              <p:nvPr/>
            </p:nvSpPr>
            <p:spPr bwMode="auto">
              <a:xfrm flipH="1">
                <a:off x="7337425" y="328771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8" name="Line 24">
                <a:extLst>
                  <a:ext uri="{FF2B5EF4-FFF2-40B4-BE49-F238E27FC236}">
                    <a16:creationId xmlns:a16="http://schemas.microsoft.com/office/drawing/2014/main" id="{C9A9D22C-00E0-B048-9B3F-AA1F635410DD}"/>
                  </a:ext>
                </a:extLst>
              </p:cNvPr>
              <p:cNvSpPr>
                <a:spLocks noChangeShapeType="1"/>
              </p:cNvSpPr>
              <p:nvPr/>
            </p:nvSpPr>
            <p:spPr bwMode="auto">
              <a:xfrm flipH="1">
                <a:off x="4424362" y="4181475"/>
                <a:ext cx="2095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39" name="Line 25">
                <a:extLst>
                  <a:ext uri="{FF2B5EF4-FFF2-40B4-BE49-F238E27FC236}">
                    <a16:creationId xmlns:a16="http://schemas.microsoft.com/office/drawing/2014/main" id="{0C11B6D2-5ACA-D34D-B4AA-445227E663C4}"/>
                  </a:ext>
                </a:extLst>
              </p:cNvPr>
              <p:cNvSpPr>
                <a:spLocks noChangeShapeType="1"/>
              </p:cNvSpPr>
              <p:nvPr/>
            </p:nvSpPr>
            <p:spPr bwMode="auto">
              <a:xfrm>
                <a:off x="3814762" y="4181475"/>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40" name="Freeform 26">
                <a:extLst>
                  <a:ext uri="{FF2B5EF4-FFF2-40B4-BE49-F238E27FC236}">
                    <a16:creationId xmlns:a16="http://schemas.microsoft.com/office/drawing/2014/main" id="{6D0B3840-6E76-5E4E-8873-EEA04F80FF84}"/>
                  </a:ext>
                </a:extLst>
              </p:cNvPr>
              <p:cNvSpPr>
                <a:spLocks/>
              </p:cNvSpPr>
              <p:nvPr/>
            </p:nvSpPr>
            <p:spPr bwMode="auto">
              <a:xfrm>
                <a:off x="4081462" y="4049713"/>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66941" name="Freeform 28">
                <a:extLst>
                  <a:ext uri="{FF2B5EF4-FFF2-40B4-BE49-F238E27FC236}">
                    <a16:creationId xmlns:a16="http://schemas.microsoft.com/office/drawing/2014/main" id="{E2E460F9-0EAE-B14A-813E-45AF1293E2B7}"/>
                  </a:ext>
                </a:extLst>
              </p:cNvPr>
              <p:cNvSpPr>
                <a:spLocks/>
              </p:cNvSpPr>
              <p:nvPr/>
            </p:nvSpPr>
            <p:spPr bwMode="auto">
              <a:xfrm>
                <a:off x="4371975" y="4138613"/>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sp>
            <p:nvSpPr>
              <p:cNvPr id="166942" name="Rectangle 29">
                <a:extLst>
                  <a:ext uri="{FF2B5EF4-FFF2-40B4-BE49-F238E27FC236}">
                    <a16:creationId xmlns:a16="http://schemas.microsoft.com/office/drawing/2014/main" id="{5221CD45-29B2-F04C-952B-1A3984BF24C5}"/>
                  </a:ext>
                </a:extLst>
              </p:cNvPr>
              <p:cNvSpPr>
                <a:spLocks noChangeArrowheads="1"/>
              </p:cNvSpPr>
              <p:nvPr/>
            </p:nvSpPr>
            <p:spPr bwMode="auto">
              <a:xfrm>
                <a:off x="5699125" y="2563813"/>
                <a:ext cx="68580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6943" name="Rectangle 30">
                <a:extLst>
                  <a:ext uri="{FF2B5EF4-FFF2-40B4-BE49-F238E27FC236}">
                    <a16:creationId xmlns:a16="http://schemas.microsoft.com/office/drawing/2014/main" id="{5FF3F1AB-16B8-A64A-9BAF-E1EDC7AAB726}"/>
                  </a:ext>
                </a:extLst>
              </p:cNvPr>
              <p:cNvSpPr>
                <a:spLocks noChangeArrowheads="1"/>
              </p:cNvSpPr>
              <p:nvPr/>
            </p:nvSpPr>
            <p:spPr bwMode="auto">
              <a:xfrm>
                <a:off x="7324725" y="32893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6944" name="Rectangle 31">
                <a:extLst>
                  <a:ext uri="{FF2B5EF4-FFF2-40B4-BE49-F238E27FC236}">
                    <a16:creationId xmlns:a16="http://schemas.microsoft.com/office/drawing/2014/main" id="{3D0E762D-C0CE-D74F-8386-8631793C3950}"/>
                  </a:ext>
                </a:extLst>
              </p:cNvPr>
              <p:cNvSpPr>
                <a:spLocks noChangeArrowheads="1"/>
              </p:cNvSpPr>
              <p:nvPr/>
            </p:nvSpPr>
            <p:spPr bwMode="auto">
              <a:xfrm>
                <a:off x="5775325"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6945" name="Rectangle 32">
                <a:extLst>
                  <a:ext uri="{FF2B5EF4-FFF2-40B4-BE49-F238E27FC236}">
                    <a16:creationId xmlns:a16="http://schemas.microsoft.com/office/drawing/2014/main" id="{17846796-9480-6646-A88C-B9FCBE579A9B}"/>
                  </a:ext>
                </a:extLst>
              </p:cNvPr>
              <p:cNvSpPr>
                <a:spLocks noChangeArrowheads="1"/>
              </p:cNvSpPr>
              <p:nvPr/>
            </p:nvSpPr>
            <p:spPr bwMode="auto">
              <a:xfrm>
                <a:off x="6170612"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6946" name="Line 33">
                <a:extLst>
                  <a:ext uri="{FF2B5EF4-FFF2-40B4-BE49-F238E27FC236}">
                    <a16:creationId xmlns:a16="http://schemas.microsoft.com/office/drawing/2014/main" id="{07588C9B-AD3B-E848-B773-A107D6635875}"/>
                  </a:ext>
                </a:extLst>
              </p:cNvPr>
              <p:cNvSpPr>
                <a:spLocks noChangeShapeType="1"/>
              </p:cNvSpPr>
              <p:nvPr/>
            </p:nvSpPr>
            <p:spPr bwMode="auto">
              <a:xfrm flipH="1">
                <a:off x="6194425" y="3268663"/>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947" name="Rectangle 38">
                <a:extLst>
                  <a:ext uri="{FF2B5EF4-FFF2-40B4-BE49-F238E27FC236}">
                    <a16:creationId xmlns:a16="http://schemas.microsoft.com/office/drawing/2014/main" id="{05C9EECF-EC0D-2B4A-9DF5-CCA877C308E3}"/>
                  </a:ext>
                </a:extLst>
              </p:cNvPr>
              <p:cNvSpPr>
                <a:spLocks noChangeArrowheads="1"/>
              </p:cNvSpPr>
              <p:nvPr/>
            </p:nvSpPr>
            <p:spPr bwMode="auto">
              <a:xfrm>
                <a:off x="6172200"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6948" name="Rectangle 39">
                <a:extLst>
                  <a:ext uri="{FF2B5EF4-FFF2-40B4-BE49-F238E27FC236}">
                    <a16:creationId xmlns:a16="http://schemas.microsoft.com/office/drawing/2014/main" id="{10C8C296-397E-AA46-ABFC-CE3DD0976894}"/>
                  </a:ext>
                </a:extLst>
              </p:cNvPr>
              <p:cNvSpPr>
                <a:spLocks noChangeArrowheads="1"/>
              </p:cNvSpPr>
              <p:nvPr/>
            </p:nvSpPr>
            <p:spPr bwMode="auto">
              <a:xfrm>
                <a:off x="4122737"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6949" name="Rectangle 40">
                <a:extLst>
                  <a:ext uri="{FF2B5EF4-FFF2-40B4-BE49-F238E27FC236}">
                    <a16:creationId xmlns:a16="http://schemas.microsoft.com/office/drawing/2014/main" id="{78215182-C073-8F47-ACD2-B7F17288BD16}"/>
                  </a:ext>
                </a:extLst>
              </p:cNvPr>
              <p:cNvSpPr>
                <a:spLocks noChangeArrowheads="1"/>
              </p:cNvSpPr>
              <p:nvPr/>
            </p:nvSpPr>
            <p:spPr bwMode="auto">
              <a:xfrm>
                <a:off x="4252912" y="2665413"/>
                <a:ext cx="1442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66950" name="Rectangle 41">
                <a:extLst>
                  <a:ext uri="{FF2B5EF4-FFF2-40B4-BE49-F238E27FC236}">
                    <a16:creationId xmlns:a16="http://schemas.microsoft.com/office/drawing/2014/main" id="{B875C63B-4E69-6845-877D-F1AE833F1EFC}"/>
                  </a:ext>
                </a:extLst>
              </p:cNvPr>
              <p:cNvSpPr>
                <a:spLocks noChangeArrowheads="1"/>
              </p:cNvSpPr>
              <p:nvPr/>
            </p:nvSpPr>
            <p:spPr bwMode="auto">
              <a:xfrm>
                <a:off x="6565900"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6951" name="Rectangle 42">
                <a:extLst>
                  <a:ext uri="{FF2B5EF4-FFF2-40B4-BE49-F238E27FC236}">
                    <a16:creationId xmlns:a16="http://schemas.microsoft.com/office/drawing/2014/main" id="{B7B56B85-00BE-BA41-A0EB-7AAAB3A14708}"/>
                  </a:ext>
                </a:extLst>
              </p:cNvPr>
              <p:cNvSpPr>
                <a:spLocks noChangeArrowheads="1"/>
              </p:cNvSpPr>
              <p:nvPr/>
            </p:nvSpPr>
            <p:spPr bwMode="auto">
              <a:xfrm>
                <a:off x="6696075" y="2665413"/>
                <a:ext cx="8976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66952" name="Rectangle 66">
                <a:extLst>
                  <a:ext uri="{FF2B5EF4-FFF2-40B4-BE49-F238E27FC236}">
                    <a16:creationId xmlns:a16="http://schemas.microsoft.com/office/drawing/2014/main" id="{30E11CCF-00C7-9044-8277-F29B97C35185}"/>
                  </a:ext>
                </a:extLst>
              </p:cNvPr>
              <p:cNvSpPr>
                <a:spLocks noChangeArrowheads="1"/>
              </p:cNvSpPr>
              <p:nvPr/>
            </p:nvSpPr>
            <p:spPr bwMode="auto">
              <a:xfrm>
                <a:off x="5775325"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66953" name="Rectangle 67">
                <a:extLst>
                  <a:ext uri="{FF2B5EF4-FFF2-40B4-BE49-F238E27FC236}">
                    <a16:creationId xmlns:a16="http://schemas.microsoft.com/office/drawing/2014/main" id="{2F6558C3-9410-3542-918A-D80BFF19A24C}"/>
                  </a:ext>
                </a:extLst>
              </p:cNvPr>
              <p:cNvSpPr>
                <a:spLocks noChangeArrowheads="1"/>
              </p:cNvSpPr>
              <p:nvPr/>
            </p:nvSpPr>
            <p:spPr bwMode="auto">
              <a:xfrm>
                <a:off x="3346450"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66954" name="Oval 68">
                <a:extLst>
                  <a:ext uri="{FF2B5EF4-FFF2-40B4-BE49-F238E27FC236}">
                    <a16:creationId xmlns:a16="http://schemas.microsoft.com/office/drawing/2014/main" id="{ABD3241A-E953-0B48-A3F2-370A60A6A57A}"/>
                  </a:ext>
                </a:extLst>
              </p:cNvPr>
              <p:cNvSpPr>
                <a:spLocks noChangeArrowheads="1"/>
              </p:cNvSpPr>
              <p:nvPr/>
            </p:nvSpPr>
            <p:spPr bwMode="auto">
              <a:xfrm>
                <a:off x="2978150" y="333057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cxnSp>
          <p:nvCxnSpPr>
            <p:cNvPr id="166918" name="Straight Connector 205">
              <a:extLst>
                <a:ext uri="{FF2B5EF4-FFF2-40B4-BE49-F238E27FC236}">
                  <a16:creationId xmlns:a16="http://schemas.microsoft.com/office/drawing/2014/main" id="{FB0A05DC-3DC2-B74E-BC99-4B9F63107F63}"/>
                </a:ext>
              </a:extLst>
            </p:cNvPr>
            <p:cNvCxnSpPr>
              <a:cxnSpLocks noChangeShapeType="1"/>
            </p:cNvCxnSpPr>
            <p:nvPr/>
          </p:nvCxnSpPr>
          <p:spPr bwMode="auto">
            <a:xfrm flipH="1">
              <a:off x="3465281" y="2347469"/>
              <a:ext cx="2346" cy="55996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66919" name="Straight Connector 206">
              <a:extLst>
                <a:ext uri="{FF2B5EF4-FFF2-40B4-BE49-F238E27FC236}">
                  <a16:creationId xmlns:a16="http://schemas.microsoft.com/office/drawing/2014/main" id="{A6FFB230-340A-0349-BC15-5DA6EAB093A8}"/>
                </a:ext>
              </a:extLst>
            </p:cNvPr>
            <p:cNvCxnSpPr>
              <a:cxnSpLocks noChangeShapeType="1"/>
            </p:cNvCxnSpPr>
            <p:nvPr/>
          </p:nvCxnSpPr>
          <p:spPr bwMode="auto">
            <a:xfrm>
              <a:off x="5885709" y="2357629"/>
              <a:ext cx="653652" cy="78444"/>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7937" name="Group 125">
            <a:extLst>
              <a:ext uri="{FF2B5EF4-FFF2-40B4-BE49-F238E27FC236}">
                <a16:creationId xmlns:a16="http://schemas.microsoft.com/office/drawing/2014/main" id="{7EA26CA4-4F99-454F-8FB9-CC45CB9D976D}"/>
              </a:ext>
            </a:extLst>
          </p:cNvPr>
          <p:cNvGrpSpPr>
            <a:grpSpLocks/>
          </p:cNvGrpSpPr>
          <p:nvPr/>
        </p:nvGrpSpPr>
        <p:grpSpPr bwMode="auto">
          <a:xfrm>
            <a:off x="2667000" y="5638800"/>
            <a:ext cx="5105400" cy="369888"/>
            <a:chOff x="1752600" y="5638800"/>
            <a:chExt cx="5105399" cy="369332"/>
          </a:xfrm>
        </p:grpSpPr>
        <p:sp>
          <p:nvSpPr>
            <p:cNvPr id="167979" name="Freeform 13">
              <a:extLst>
                <a:ext uri="{FF2B5EF4-FFF2-40B4-BE49-F238E27FC236}">
                  <a16:creationId xmlns:a16="http://schemas.microsoft.com/office/drawing/2014/main" id="{9AFC39A2-C3F2-EE49-A50F-A5A4A383A439}"/>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980" name="TextBox 131">
              <a:extLst>
                <a:ext uri="{FF2B5EF4-FFF2-40B4-BE49-F238E27FC236}">
                  <a16:creationId xmlns:a16="http://schemas.microsoft.com/office/drawing/2014/main" id="{091EF0AF-BF71-0E47-8E6C-F4C6318D1DCB}"/>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67938" name="Oval 132">
            <a:extLst>
              <a:ext uri="{FF2B5EF4-FFF2-40B4-BE49-F238E27FC236}">
                <a16:creationId xmlns:a16="http://schemas.microsoft.com/office/drawing/2014/main" id="{A8D14B09-F57F-8C4E-B724-8B2F3BD615D7}"/>
              </a:ext>
            </a:extLst>
          </p:cNvPr>
          <p:cNvSpPr>
            <a:spLocks noChangeAspect="1"/>
          </p:cNvSpPr>
          <p:nvPr/>
        </p:nvSpPr>
        <p:spPr bwMode="auto">
          <a:xfrm>
            <a:off x="4689476" y="5595938"/>
            <a:ext cx="85725" cy="87312"/>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7939" name="Title 1">
            <a:extLst>
              <a:ext uri="{FF2B5EF4-FFF2-40B4-BE49-F238E27FC236}">
                <a16:creationId xmlns:a16="http://schemas.microsoft.com/office/drawing/2014/main" id="{ADC13CDE-71C5-4545-9D5E-8A39330BC2D0}"/>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Negative-Edge-Triggered </a:t>
            </a:r>
          </a:p>
          <a:p>
            <a:pPr algn="ctr" eaLnBrk="1" hangingPunct="1">
              <a:spcBef>
                <a:spcPct val="0"/>
              </a:spcBef>
              <a:buFontTx/>
              <a:buNone/>
            </a:pPr>
            <a:r>
              <a:rPr lang="en-US" altLang="en-US" sz="3600"/>
              <a:t>Master-Slave D Flip-Flop</a:t>
            </a:r>
          </a:p>
        </p:txBody>
      </p:sp>
      <p:grpSp>
        <p:nvGrpSpPr>
          <p:cNvPr id="167940" name="Group 46">
            <a:extLst>
              <a:ext uri="{FF2B5EF4-FFF2-40B4-BE49-F238E27FC236}">
                <a16:creationId xmlns:a16="http://schemas.microsoft.com/office/drawing/2014/main" id="{5D188109-66F8-7447-BA23-6C2EBD4A5F3A}"/>
              </a:ext>
            </a:extLst>
          </p:cNvPr>
          <p:cNvGrpSpPr>
            <a:grpSpLocks/>
          </p:cNvGrpSpPr>
          <p:nvPr/>
        </p:nvGrpSpPr>
        <p:grpSpPr bwMode="auto">
          <a:xfrm>
            <a:off x="2794001" y="2100264"/>
            <a:ext cx="5518253" cy="2003425"/>
            <a:chOff x="2206625" y="2099959"/>
            <a:chExt cx="5518253" cy="2003425"/>
          </a:xfrm>
        </p:grpSpPr>
        <p:grpSp>
          <p:nvGrpSpPr>
            <p:cNvPr id="167941" name="Group 37">
              <a:extLst>
                <a:ext uri="{FF2B5EF4-FFF2-40B4-BE49-F238E27FC236}">
                  <a16:creationId xmlns:a16="http://schemas.microsoft.com/office/drawing/2014/main" id="{2824A903-205B-5542-B273-A4DA7B0EB86B}"/>
                </a:ext>
              </a:extLst>
            </p:cNvPr>
            <p:cNvGrpSpPr>
              <a:grpSpLocks/>
            </p:cNvGrpSpPr>
            <p:nvPr/>
          </p:nvGrpSpPr>
          <p:grpSpPr bwMode="auto">
            <a:xfrm>
              <a:off x="2206625" y="2099959"/>
              <a:ext cx="5518253" cy="2003425"/>
              <a:chOff x="1981200" y="2311400"/>
              <a:chExt cx="5518253" cy="2003426"/>
            </a:xfrm>
          </p:grpSpPr>
          <p:sp>
            <p:nvSpPr>
              <p:cNvPr id="167944" name="Rectangle 50">
                <a:extLst>
                  <a:ext uri="{FF2B5EF4-FFF2-40B4-BE49-F238E27FC236}">
                    <a16:creationId xmlns:a16="http://schemas.microsoft.com/office/drawing/2014/main" id="{F0B156CD-E822-5343-A9E2-B248FC5C826A}"/>
                  </a:ext>
                </a:extLst>
              </p:cNvPr>
              <p:cNvSpPr>
                <a:spLocks noChangeArrowheads="1"/>
              </p:cNvSpPr>
              <p:nvPr/>
            </p:nvSpPr>
            <p:spPr bwMode="auto">
              <a:xfrm>
                <a:off x="3281362" y="2563813"/>
                <a:ext cx="66675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7945" name="Rectangle 51">
                <a:extLst>
                  <a:ext uri="{FF2B5EF4-FFF2-40B4-BE49-F238E27FC236}">
                    <a16:creationId xmlns:a16="http://schemas.microsoft.com/office/drawing/2014/main" id="{942FF850-381C-8D48-B231-C8B86F8E3F5E}"/>
                  </a:ext>
                </a:extLst>
              </p:cNvPr>
              <p:cNvSpPr>
                <a:spLocks noChangeArrowheads="1"/>
              </p:cNvSpPr>
              <p:nvPr/>
            </p:nvSpPr>
            <p:spPr bwMode="auto">
              <a:xfrm>
                <a:off x="3346450"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7946" name="Rectangle 52">
                <a:extLst>
                  <a:ext uri="{FF2B5EF4-FFF2-40B4-BE49-F238E27FC236}">
                    <a16:creationId xmlns:a16="http://schemas.microsoft.com/office/drawing/2014/main" id="{17BF57B6-6E47-D74C-A384-71310FA66865}"/>
                  </a:ext>
                </a:extLst>
              </p:cNvPr>
              <p:cNvSpPr>
                <a:spLocks noChangeArrowheads="1"/>
              </p:cNvSpPr>
              <p:nvPr/>
            </p:nvSpPr>
            <p:spPr bwMode="auto">
              <a:xfrm>
                <a:off x="3741737"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7947" name="Line 8">
                <a:extLst>
                  <a:ext uri="{FF2B5EF4-FFF2-40B4-BE49-F238E27FC236}">
                    <a16:creationId xmlns:a16="http://schemas.microsoft.com/office/drawing/2014/main" id="{A8DCC73D-0399-3647-8B1F-54D213F43B2C}"/>
                  </a:ext>
                </a:extLst>
              </p:cNvPr>
              <p:cNvSpPr>
                <a:spLocks noChangeShapeType="1"/>
              </p:cNvSpPr>
              <p:nvPr/>
            </p:nvSpPr>
            <p:spPr bwMode="auto">
              <a:xfrm flipH="1">
                <a:off x="3757612" y="326866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48" name="Freeform 54">
                <a:extLst>
                  <a:ext uri="{FF2B5EF4-FFF2-40B4-BE49-F238E27FC236}">
                    <a16:creationId xmlns:a16="http://schemas.microsoft.com/office/drawing/2014/main" id="{8D948E64-D322-134D-8B33-4ED452A5297F}"/>
                  </a:ext>
                </a:extLst>
              </p:cNvPr>
              <p:cNvSpPr>
                <a:spLocks/>
              </p:cNvSpPr>
              <p:nvPr/>
            </p:nvSpPr>
            <p:spPr bwMode="auto">
              <a:xfrm>
                <a:off x="4633912" y="3363913"/>
                <a:ext cx="1065213" cy="817563"/>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949" name="Freeform 55">
                <a:extLst>
                  <a:ext uri="{FF2B5EF4-FFF2-40B4-BE49-F238E27FC236}">
                    <a16:creationId xmlns:a16="http://schemas.microsoft.com/office/drawing/2014/main" id="{82D2637D-853A-8544-B607-5FC768033ECA}"/>
                  </a:ext>
                </a:extLst>
              </p:cNvPr>
              <p:cNvSpPr>
                <a:spLocks/>
              </p:cNvSpPr>
              <p:nvPr/>
            </p:nvSpPr>
            <p:spPr bwMode="auto">
              <a:xfrm>
                <a:off x="2462212" y="3363913"/>
                <a:ext cx="1352550" cy="817563"/>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950" name="Line 11">
                <a:extLst>
                  <a:ext uri="{FF2B5EF4-FFF2-40B4-BE49-F238E27FC236}">
                    <a16:creationId xmlns:a16="http://schemas.microsoft.com/office/drawing/2014/main" id="{DCF9E383-39F2-9246-A14A-C3EE7E3183A0}"/>
                  </a:ext>
                </a:extLst>
              </p:cNvPr>
              <p:cNvSpPr>
                <a:spLocks noChangeShapeType="1"/>
              </p:cNvSpPr>
              <p:nvPr/>
            </p:nvSpPr>
            <p:spPr bwMode="auto">
              <a:xfrm flipH="1">
                <a:off x="3014662" y="3365500"/>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51" name="Line 12">
                <a:extLst>
                  <a:ext uri="{FF2B5EF4-FFF2-40B4-BE49-F238E27FC236}">
                    <a16:creationId xmlns:a16="http://schemas.microsoft.com/office/drawing/2014/main" id="{E0E1E2A4-8CDB-FA40-8A20-34E4E16A6EDF}"/>
                  </a:ext>
                </a:extLst>
              </p:cNvPr>
              <p:cNvSpPr>
                <a:spLocks noChangeShapeType="1"/>
              </p:cNvSpPr>
              <p:nvPr/>
            </p:nvSpPr>
            <p:spPr bwMode="auto">
              <a:xfrm>
                <a:off x="2462212" y="2830513"/>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52" name="Line 13">
                <a:extLst>
                  <a:ext uri="{FF2B5EF4-FFF2-40B4-BE49-F238E27FC236}">
                    <a16:creationId xmlns:a16="http://schemas.microsoft.com/office/drawing/2014/main" id="{82AD9CDA-AE00-7F44-A0E5-3D9D9AD48E5D}"/>
                  </a:ext>
                </a:extLst>
              </p:cNvPr>
              <p:cNvSpPr>
                <a:spLocks noChangeShapeType="1"/>
              </p:cNvSpPr>
              <p:nvPr/>
            </p:nvSpPr>
            <p:spPr bwMode="auto">
              <a:xfrm flipH="1">
                <a:off x="3948112" y="2830513"/>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53" name="Line 14">
                <a:extLst>
                  <a:ext uri="{FF2B5EF4-FFF2-40B4-BE49-F238E27FC236}">
                    <a16:creationId xmlns:a16="http://schemas.microsoft.com/office/drawing/2014/main" id="{132B21A2-2C37-5F4B-B90F-76C19C8DB1D9}"/>
                  </a:ext>
                </a:extLst>
              </p:cNvPr>
              <p:cNvSpPr>
                <a:spLocks noChangeShapeType="1"/>
              </p:cNvSpPr>
              <p:nvPr/>
            </p:nvSpPr>
            <p:spPr bwMode="auto">
              <a:xfrm flipH="1">
                <a:off x="6384925" y="2830513"/>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54" name="Line 15">
                <a:extLst>
                  <a:ext uri="{FF2B5EF4-FFF2-40B4-BE49-F238E27FC236}">
                    <a16:creationId xmlns:a16="http://schemas.microsoft.com/office/drawing/2014/main" id="{D691BD54-1CFB-2A43-9A42-B22F9AA8FEB7}"/>
                  </a:ext>
                </a:extLst>
              </p:cNvPr>
              <p:cNvSpPr>
                <a:spLocks noChangeShapeType="1"/>
              </p:cNvSpPr>
              <p:nvPr/>
            </p:nvSpPr>
            <p:spPr bwMode="auto">
              <a:xfrm flipH="1">
                <a:off x="6384925" y="3365500"/>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55" name="Rectangle 17">
                <a:extLst>
                  <a:ext uri="{FF2B5EF4-FFF2-40B4-BE49-F238E27FC236}">
                    <a16:creationId xmlns:a16="http://schemas.microsoft.com/office/drawing/2014/main" id="{4B4C3E45-6BD3-EF4A-92D4-43ACA596527B}"/>
                  </a:ext>
                </a:extLst>
              </p:cNvPr>
              <p:cNvSpPr>
                <a:spLocks noChangeArrowheads="1"/>
              </p:cNvSpPr>
              <p:nvPr/>
            </p:nvSpPr>
            <p:spPr bwMode="auto">
              <a:xfrm>
                <a:off x="3743325"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7956" name="Rectangle 18">
                <a:extLst>
                  <a:ext uri="{FF2B5EF4-FFF2-40B4-BE49-F238E27FC236}">
                    <a16:creationId xmlns:a16="http://schemas.microsoft.com/office/drawing/2014/main" id="{79850314-92F3-9947-A9E2-482F7B84023C}"/>
                  </a:ext>
                </a:extLst>
              </p:cNvPr>
              <p:cNvSpPr>
                <a:spLocks noChangeArrowheads="1"/>
              </p:cNvSpPr>
              <p:nvPr/>
            </p:nvSpPr>
            <p:spPr bwMode="auto">
              <a:xfrm>
                <a:off x="3378200" y="2311400"/>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67957" name="Rectangle 19">
                <a:extLst>
                  <a:ext uri="{FF2B5EF4-FFF2-40B4-BE49-F238E27FC236}">
                    <a16:creationId xmlns:a16="http://schemas.microsoft.com/office/drawing/2014/main" id="{99476857-C653-A74F-934C-F34D31D7686E}"/>
                  </a:ext>
                </a:extLst>
              </p:cNvPr>
              <p:cNvSpPr>
                <a:spLocks noChangeArrowheads="1"/>
              </p:cNvSpPr>
              <p:nvPr/>
            </p:nvSpPr>
            <p:spPr bwMode="auto">
              <a:xfrm>
                <a:off x="5854700" y="2311400"/>
                <a:ext cx="44403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67958" name="Rectangle 20">
                <a:extLst>
                  <a:ext uri="{FF2B5EF4-FFF2-40B4-BE49-F238E27FC236}">
                    <a16:creationId xmlns:a16="http://schemas.microsoft.com/office/drawing/2014/main" id="{39FFF9EC-BA15-C043-B474-A2D8059882DB}"/>
                  </a:ext>
                </a:extLst>
              </p:cNvPr>
              <p:cNvSpPr>
                <a:spLocks noChangeArrowheads="1"/>
              </p:cNvSpPr>
              <p:nvPr/>
            </p:nvSpPr>
            <p:spPr bwMode="auto">
              <a:xfrm>
                <a:off x="2198687" y="27479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7959" name="Rectangle 21">
                <a:extLst>
                  <a:ext uri="{FF2B5EF4-FFF2-40B4-BE49-F238E27FC236}">
                    <a16:creationId xmlns:a16="http://schemas.microsoft.com/office/drawing/2014/main" id="{CBE3CA1E-0F36-264A-AAA4-AC494612305A}"/>
                  </a:ext>
                </a:extLst>
              </p:cNvPr>
              <p:cNvSpPr>
                <a:spLocks noChangeArrowheads="1"/>
              </p:cNvSpPr>
              <p:nvPr/>
            </p:nvSpPr>
            <p:spPr bwMode="auto">
              <a:xfrm>
                <a:off x="1981200" y="3275013"/>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67960" name="Rectangle 22">
                <a:extLst>
                  <a:ext uri="{FF2B5EF4-FFF2-40B4-BE49-F238E27FC236}">
                    <a16:creationId xmlns:a16="http://schemas.microsoft.com/office/drawing/2014/main" id="{DC38B1B6-A3D4-1A47-97C6-47585F5C5F41}"/>
                  </a:ext>
                </a:extLst>
              </p:cNvPr>
              <p:cNvSpPr>
                <a:spLocks noChangeArrowheads="1"/>
              </p:cNvSpPr>
              <p:nvPr/>
            </p:nvSpPr>
            <p:spPr bwMode="auto">
              <a:xfrm>
                <a:off x="7324725" y="27463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7961" name="Line 23">
                <a:extLst>
                  <a:ext uri="{FF2B5EF4-FFF2-40B4-BE49-F238E27FC236}">
                    <a16:creationId xmlns:a16="http://schemas.microsoft.com/office/drawing/2014/main" id="{E850308B-BF9C-3E43-B787-DE624D343D29}"/>
                  </a:ext>
                </a:extLst>
              </p:cNvPr>
              <p:cNvSpPr>
                <a:spLocks noChangeShapeType="1"/>
              </p:cNvSpPr>
              <p:nvPr/>
            </p:nvSpPr>
            <p:spPr bwMode="auto">
              <a:xfrm flipH="1">
                <a:off x="7337425" y="328771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2" name="Line 24">
                <a:extLst>
                  <a:ext uri="{FF2B5EF4-FFF2-40B4-BE49-F238E27FC236}">
                    <a16:creationId xmlns:a16="http://schemas.microsoft.com/office/drawing/2014/main" id="{AC7FF2C5-F82C-B449-92BB-0C6F17A5678A}"/>
                  </a:ext>
                </a:extLst>
              </p:cNvPr>
              <p:cNvSpPr>
                <a:spLocks noChangeShapeType="1"/>
              </p:cNvSpPr>
              <p:nvPr/>
            </p:nvSpPr>
            <p:spPr bwMode="auto">
              <a:xfrm flipH="1">
                <a:off x="4424362" y="4181475"/>
                <a:ext cx="2095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3" name="Line 25">
                <a:extLst>
                  <a:ext uri="{FF2B5EF4-FFF2-40B4-BE49-F238E27FC236}">
                    <a16:creationId xmlns:a16="http://schemas.microsoft.com/office/drawing/2014/main" id="{C155104D-B96C-AF41-ADDE-0F56718433E6}"/>
                  </a:ext>
                </a:extLst>
              </p:cNvPr>
              <p:cNvSpPr>
                <a:spLocks noChangeShapeType="1"/>
              </p:cNvSpPr>
              <p:nvPr/>
            </p:nvSpPr>
            <p:spPr bwMode="auto">
              <a:xfrm>
                <a:off x="3814762" y="4181475"/>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4" name="Freeform 26">
                <a:extLst>
                  <a:ext uri="{FF2B5EF4-FFF2-40B4-BE49-F238E27FC236}">
                    <a16:creationId xmlns:a16="http://schemas.microsoft.com/office/drawing/2014/main" id="{FA4F6405-15D8-CC42-9A02-A058B1877FA4}"/>
                  </a:ext>
                </a:extLst>
              </p:cNvPr>
              <p:cNvSpPr>
                <a:spLocks/>
              </p:cNvSpPr>
              <p:nvPr/>
            </p:nvSpPr>
            <p:spPr bwMode="auto">
              <a:xfrm>
                <a:off x="4081462" y="4049713"/>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67965" name="Freeform 28">
                <a:extLst>
                  <a:ext uri="{FF2B5EF4-FFF2-40B4-BE49-F238E27FC236}">
                    <a16:creationId xmlns:a16="http://schemas.microsoft.com/office/drawing/2014/main" id="{03A27D74-2AB1-2249-A1A1-3C0D019BE94F}"/>
                  </a:ext>
                </a:extLst>
              </p:cNvPr>
              <p:cNvSpPr>
                <a:spLocks/>
              </p:cNvSpPr>
              <p:nvPr/>
            </p:nvSpPr>
            <p:spPr bwMode="auto">
              <a:xfrm>
                <a:off x="4371975" y="4138613"/>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sp>
            <p:nvSpPr>
              <p:cNvPr id="167966" name="Rectangle 29">
                <a:extLst>
                  <a:ext uri="{FF2B5EF4-FFF2-40B4-BE49-F238E27FC236}">
                    <a16:creationId xmlns:a16="http://schemas.microsoft.com/office/drawing/2014/main" id="{17601E53-81D2-C646-998B-D9DCA81768C9}"/>
                  </a:ext>
                </a:extLst>
              </p:cNvPr>
              <p:cNvSpPr>
                <a:spLocks noChangeArrowheads="1"/>
              </p:cNvSpPr>
              <p:nvPr/>
            </p:nvSpPr>
            <p:spPr bwMode="auto">
              <a:xfrm>
                <a:off x="5699125" y="2563813"/>
                <a:ext cx="68580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7967" name="Rectangle 30">
                <a:extLst>
                  <a:ext uri="{FF2B5EF4-FFF2-40B4-BE49-F238E27FC236}">
                    <a16:creationId xmlns:a16="http://schemas.microsoft.com/office/drawing/2014/main" id="{03FE4518-6686-3D4A-BE42-0AAC607C75E2}"/>
                  </a:ext>
                </a:extLst>
              </p:cNvPr>
              <p:cNvSpPr>
                <a:spLocks noChangeArrowheads="1"/>
              </p:cNvSpPr>
              <p:nvPr/>
            </p:nvSpPr>
            <p:spPr bwMode="auto">
              <a:xfrm>
                <a:off x="7324725" y="32893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7968" name="Rectangle 31">
                <a:extLst>
                  <a:ext uri="{FF2B5EF4-FFF2-40B4-BE49-F238E27FC236}">
                    <a16:creationId xmlns:a16="http://schemas.microsoft.com/office/drawing/2014/main" id="{6DC37B9C-F059-AF4A-A255-C4A1C64E9F07}"/>
                  </a:ext>
                </a:extLst>
              </p:cNvPr>
              <p:cNvSpPr>
                <a:spLocks noChangeArrowheads="1"/>
              </p:cNvSpPr>
              <p:nvPr/>
            </p:nvSpPr>
            <p:spPr bwMode="auto">
              <a:xfrm>
                <a:off x="5775325"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7969" name="Rectangle 32">
                <a:extLst>
                  <a:ext uri="{FF2B5EF4-FFF2-40B4-BE49-F238E27FC236}">
                    <a16:creationId xmlns:a16="http://schemas.microsoft.com/office/drawing/2014/main" id="{9B78A40B-4FF0-FB43-83BC-6E83EE84446C}"/>
                  </a:ext>
                </a:extLst>
              </p:cNvPr>
              <p:cNvSpPr>
                <a:spLocks noChangeArrowheads="1"/>
              </p:cNvSpPr>
              <p:nvPr/>
            </p:nvSpPr>
            <p:spPr bwMode="auto">
              <a:xfrm>
                <a:off x="6170612"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7970" name="Line 33">
                <a:extLst>
                  <a:ext uri="{FF2B5EF4-FFF2-40B4-BE49-F238E27FC236}">
                    <a16:creationId xmlns:a16="http://schemas.microsoft.com/office/drawing/2014/main" id="{E9EC2D6A-81C5-DA47-B815-112CEF1D8D64}"/>
                  </a:ext>
                </a:extLst>
              </p:cNvPr>
              <p:cNvSpPr>
                <a:spLocks noChangeShapeType="1"/>
              </p:cNvSpPr>
              <p:nvPr/>
            </p:nvSpPr>
            <p:spPr bwMode="auto">
              <a:xfrm flipH="1">
                <a:off x="6194425" y="3268663"/>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71" name="Rectangle 38">
                <a:extLst>
                  <a:ext uri="{FF2B5EF4-FFF2-40B4-BE49-F238E27FC236}">
                    <a16:creationId xmlns:a16="http://schemas.microsoft.com/office/drawing/2014/main" id="{B821F63E-E018-104B-B039-C658FE5FDC66}"/>
                  </a:ext>
                </a:extLst>
              </p:cNvPr>
              <p:cNvSpPr>
                <a:spLocks noChangeArrowheads="1"/>
              </p:cNvSpPr>
              <p:nvPr/>
            </p:nvSpPr>
            <p:spPr bwMode="auto">
              <a:xfrm>
                <a:off x="6172200"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7972" name="Rectangle 39">
                <a:extLst>
                  <a:ext uri="{FF2B5EF4-FFF2-40B4-BE49-F238E27FC236}">
                    <a16:creationId xmlns:a16="http://schemas.microsoft.com/office/drawing/2014/main" id="{3961D9D7-FB9A-7E41-B353-7FB6AA641BF5}"/>
                  </a:ext>
                </a:extLst>
              </p:cNvPr>
              <p:cNvSpPr>
                <a:spLocks noChangeArrowheads="1"/>
              </p:cNvSpPr>
              <p:nvPr/>
            </p:nvSpPr>
            <p:spPr bwMode="auto">
              <a:xfrm>
                <a:off x="4122737"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7973" name="Rectangle 40">
                <a:extLst>
                  <a:ext uri="{FF2B5EF4-FFF2-40B4-BE49-F238E27FC236}">
                    <a16:creationId xmlns:a16="http://schemas.microsoft.com/office/drawing/2014/main" id="{1A502C7F-27F6-084C-AF2F-3462AFE64300}"/>
                  </a:ext>
                </a:extLst>
              </p:cNvPr>
              <p:cNvSpPr>
                <a:spLocks noChangeArrowheads="1"/>
              </p:cNvSpPr>
              <p:nvPr/>
            </p:nvSpPr>
            <p:spPr bwMode="auto">
              <a:xfrm>
                <a:off x="4252912" y="2665413"/>
                <a:ext cx="1442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67974" name="Rectangle 41">
                <a:extLst>
                  <a:ext uri="{FF2B5EF4-FFF2-40B4-BE49-F238E27FC236}">
                    <a16:creationId xmlns:a16="http://schemas.microsoft.com/office/drawing/2014/main" id="{B1A1A437-C032-C545-B073-D6A5A389A89E}"/>
                  </a:ext>
                </a:extLst>
              </p:cNvPr>
              <p:cNvSpPr>
                <a:spLocks noChangeArrowheads="1"/>
              </p:cNvSpPr>
              <p:nvPr/>
            </p:nvSpPr>
            <p:spPr bwMode="auto">
              <a:xfrm>
                <a:off x="6565900"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7975" name="Rectangle 42">
                <a:extLst>
                  <a:ext uri="{FF2B5EF4-FFF2-40B4-BE49-F238E27FC236}">
                    <a16:creationId xmlns:a16="http://schemas.microsoft.com/office/drawing/2014/main" id="{D5746FA2-85D5-EA4C-88BE-404A5C55ED59}"/>
                  </a:ext>
                </a:extLst>
              </p:cNvPr>
              <p:cNvSpPr>
                <a:spLocks noChangeArrowheads="1"/>
              </p:cNvSpPr>
              <p:nvPr/>
            </p:nvSpPr>
            <p:spPr bwMode="auto">
              <a:xfrm>
                <a:off x="6696075" y="2665413"/>
                <a:ext cx="8976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67976" name="Rectangle 66">
                <a:extLst>
                  <a:ext uri="{FF2B5EF4-FFF2-40B4-BE49-F238E27FC236}">
                    <a16:creationId xmlns:a16="http://schemas.microsoft.com/office/drawing/2014/main" id="{573901BC-D27A-1742-AD26-0922A75F5FF9}"/>
                  </a:ext>
                </a:extLst>
              </p:cNvPr>
              <p:cNvSpPr>
                <a:spLocks noChangeArrowheads="1"/>
              </p:cNvSpPr>
              <p:nvPr/>
            </p:nvSpPr>
            <p:spPr bwMode="auto">
              <a:xfrm>
                <a:off x="5775325"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67977" name="Rectangle 67">
                <a:extLst>
                  <a:ext uri="{FF2B5EF4-FFF2-40B4-BE49-F238E27FC236}">
                    <a16:creationId xmlns:a16="http://schemas.microsoft.com/office/drawing/2014/main" id="{EEF186A8-A891-8F45-9170-339037019AE4}"/>
                  </a:ext>
                </a:extLst>
              </p:cNvPr>
              <p:cNvSpPr>
                <a:spLocks noChangeArrowheads="1"/>
              </p:cNvSpPr>
              <p:nvPr/>
            </p:nvSpPr>
            <p:spPr bwMode="auto">
              <a:xfrm>
                <a:off x="3346450"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67978" name="Oval 68">
                <a:extLst>
                  <a:ext uri="{FF2B5EF4-FFF2-40B4-BE49-F238E27FC236}">
                    <a16:creationId xmlns:a16="http://schemas.microsoft.com/office/drawing/2014/main" id="{9478B345-1419-5143-8C0E-80FC7503F5C6}"/>
                  </a:ext>
                </a:extLst>
              </p:cNvPr>
              <p:cNvSpPr>
                <a:spLocks noChangeArrowheads="1"/>
              </p:cNvSpPr>
              <p:nvPr/>
            </p:nvSpPr>
            <p:spPr bwMode="auto">
              <a:xfrm>
                <a:off x="2978150" y="333057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cxnSp>
          <p:nvCxnSpPr>
            <p:cNvPr id="167942" name="Straight Connector 48">
              <a:extLst>
                <a:ext uri="{FF2B5EF4-FFF2-40B4-BE49-F238E27FC236}">
                  <a16:creationId xmlns:a16="http://schemas.microsoft.com/office/drawing/2014/main" id="{CAA0A02D-88BC-034C-84B7-2C101B8CB767}"/>
                </a:ext>
              </a:extLst>
            </p:cNvPr>
            <p:cNvCxnSpPr>
              <a:cxnSpLocks noChangeShapeType="1"/>
            </p:cNvCxnSpPr>
            <p:nvPr/>
          </p:nvCxnSpPr>
          <p:spPr bwMode="auto">
            <a:xfrm>
              <a:off x="3467627" y="2347469"/>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67943" name="Straight Connector 49">
              <a:extLst>
                <a:ext uri="{FF2B5EF4-FFF2-40B4-BE49-F238E27FC236}">
                  <a16:creationId xmlns:a16="http://schemas.microsoft.com/office/drawing/2014/main" id="{4EDF8DA8-6499-5646-9C91-10752C55C811}"/>
                </a:ext>
              </a:extLst>
            </p:cNvPr>
            <p:cNvCxnSpPr>
              <a:cxnSpLocks noChangeShapeType="1"/>
            </p:cNvCxnSpPr>
            <p:nvPr/>
          </p:nvCxnSpPr>
          <p:spPr bwMode="auto">
            <a:xfrm flipH="1">
              <a:off x="5884893" y="2357629"/>
              <a:ext cx="815" cy="56904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8961" name="Group 125">
            <a:extLst>
              <a:ext uri="{FF2B5EF4-FFF2-40B4-BE49-F238E27FC236}">
                <a16:creationId xmlns:a16="http://schemas.microsoft.com/office/drawing/2014/main" id="{E54091FB-D6AC-4746-9D7D-CB4EAA00DAB2}"/>
              </a:ext>
            </a:extLst>
          </p:cNvPr>
          <p:cNvGrpSpPr>
            <a:grpSpLocks/>
          </p:cNvGrpSpPr>
          <p:nvPr/>
        </p:nvGrpSpPr>
        <p:grpSpPr bwMode="auto">
          <a:xfrm>
            <a:off x="2667000" y="5638800"/>
            <a:ext cx="5105400" cy="369888"/>
            <a:chOff x="1752600" y="5638800"/>
            <a:chExt cx="5105399" cy="369332"/>
          </a:xfrm>
        </p:grpSpPr>
        <p:sp>
          <p:nvSpPr>
            <p:cNvPr id="169003" name="Freeform 13">
              <a:extLst>
                <a:ext uri="{FF2B5EF4-FFF2-40B4-BE49-F238E27FC236}">
                  <a16:creationId xmlns:a16="http://schemas.microsoft.com/office/drawing/2014/main" id="{A55FB01B-4B52-1F46-953D-80088C9E3ED6}"/>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004" name="TextBox 131">
              <a:extLst>
                <a:ext uri="{FF2B5EF4-FFF2-40B4-BE49-F238E27FC236}">
                  <a16:creationId xmlns:a16="http://schemas.microsoft.com/office/drawing/2014/main" id="{024A2137-DFA7-314C-AB2B-ECEB5C58421C}"/>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68962" name="Oval 132">
            <a:extLst>
              <a:ext uri="{FF2B5EF4-FFF2-40B4-BE49-F238E27FC236}">
                <a16:creationId xmlns:a16="http://schemas.microsoft.com/office/drawing/2014/main" id="{02C1F775-8414-6A46-8FAC-31C6FADD9DBD}"/>
              </a:ext>
            </a:extLst>
          </p:cNvPr>
          <p:cNvSpPr>
            <a:spLocks noChangeAspect="1"/>
          </p:cNvSpPr>
          <p:nvPr/>
        </p:nvSpPr>
        <p:spPr bwMode="auto">
          <a:xfrm>
            <a:off x="5553076" y="5595938"/>
            <a:ext cx="85725" cy="87312"/>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8963" name="Title 1">
            <a:extLst>
              <a:ext uri="{FF2B5EF4-FFF2-40B4-BE49-F238E27FC236}">
                <a16:creationId xmlns:a16="http://schemas.microsoft.com/office/drawing/2014/main" id="{372E2ECC-C386-FF48-95B3-82335EEADB52}"/>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Negative-Edge-Triggered </a:t>
            </a:r>
          </a:p>
          <a:p>
            <a:pPr algn="ctr" eaLnBrk="1" hangingPunct="1">
              <a:spcBef>
                <a:spcPct val="0"/>
              </a:spcBef>
              <a:buFontTx/>
              <a:buNone/>
            </a:pPr>
            <a:r>
              <a:rPr lang="en-US" altLang="en-US" sz="3600"/>
              <a:t>Master-Slave D Flip-Flop</a:t>
            </a:r>
          </a:p>
        </p:txBody>
      </p:sp>
      <p:grpSp>
        <p:nvGrpSpPr>
          <p:cNvPr id="168964" name="Group 46">
            <a:extLst>
              <a:ext uri="{FF2B5EF4-FFF2-40B4-BE49-F238E27FC236}">
                <a16:creationId xmlns:a16="http://schemas.microsoft.com/office/drawing/2014/main" id="{2D0E257F-206E-144E-9C93-47F766919C5E}"/>
              </a:ext>
            </a:extLst>
          </p:cNvPr>
          <p:cNvGrpSpPr>
            <a:grpSpLocks/>
          </p:cNvGrpSpPr>
          <p:nvPr/>
        </p:nvGrpSpPr>
        <p:grpSpPr bwMode="auto">
          <a:xfrm>
            <a:off x="2794001" y="2100264"/>
            <a:ext cx="5518253" cy="2003425"/>
            <a:chOff x="2206625" y="2099959"/>
            <a:chExt cx="5518253" cy="2003425"/>
          </a:xfrm>
        </p:grpSpPr>
        <p:grpSp>
          <p:nvGrpSpPr>
            <p:cNvPr id="168965" name="Group 37">
              <a:extLst>
                <a:ext uri="{FF2B5EF4-FFF2-40B4-BE49-F238E27FC236}">
                  <a16:creationId xmlns:a16="http://schemas.microsoft.com/office/drawing/2014/main" id="{A74FE6A5-F311-F843-AB15-16297AB255ED}"/>
                </a:ext>
              </a:extLst>
            </p:cNvPr>
            <p:cNvGrpSpPr>
              <a:grpSpLocks/>
            </p:cNvGrpSpPr>
            <p:nvPr/>
          </p:nvGrpSpPr>
          <p:grpSpPr bwMode="auto">
            <a:xfrm>
              <a:off x="2206625" y="2099959"/>
              <a:ext cx="5518253" cy="2003425"/>
              <a:chOff x="1981200" y="2311400"/>
              <a:chExt cx="5518253" cy="2003426"/>
            </a:xfrm>
          </p:grpSpPr>
          <p:sp>
            <p:nvSpPr>
              <p:cNvPr id="168968" name="Rectangle 50">
                <a:extLst>
                  <a:ext uri="{FF2B5EF4-FFF2-40B4-BE49-F238E27FC236}">
                    <a16:creationId xmlns:a16="http://schemas.microsoft.com/office/drawing/2014/main" id="{4C64B2BB-2651-8943-B943-E6E1A7980453}"/>
                  </a:ext>
                </a:extLst>
              </p:cNvPr>
              <p:cNvSpPr>
                <a:spLocks noChangeArrowheads="1"/>
              </p:cNvSpPr>
              <p:nvPr/>
            </p:nvSpPr>
            <p:spPr bwMode="auto">
              <a:xfrm>
                <a:off x="3281362" y="2563813"/>
                <a:ext cx="66675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8969" name="Rectangle 51">
                <a:extLst>
                  <a:ext uri="{FF2B5EF4-FFF2-40B4-BE49-F238E27FC236}">
                    <a16:creationId xmlns:a16="http://schemas.microsoft.com/office/drawing/2014/main" id="{DB0550C2-AF42-FD43-893B-EDC4B7FD029D}"/>
                  </a:ext>
                </a:extLst>
              </p:cNvPr>
              <p:cNvSpPr>
                <a:spLocks noChangeArrowheads="1"/>
              </p:cNvSpPr>
              <p:nvPr/>
            </p:nvSpPr>
            <p:spPr bwMode="auto">
              <a:xfrm>
                <a:off x="3346450"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8970" name="Rectangle 52">
                <a:extLst>
                  <a:ext uri="{FF2B5EF4-FFF2-40B4-BE49-F238E27FC236}">
                    <a16:creationId xmlns:a16="http://schemas.microsoft.com/office/drawing/2014/main" id="{B9554746-0A51-5145-8BFD-46224AAF0DD1}"/>
                  </a:ext>
                </a:extLst>
              </p:cNvPr>
              <p:cNvSpPr>
                <a:spLocks noChangeArrowheads="1"/>
              </p:cNvSpPr>
              <p:nvPr/>
            </p:nvSpPr>
            <p:spPr bwMode="auto">
              <a:xfrm>
                <a:off x="3741737"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8971" name="Line 8">
                <a:extLst>
                  <a:ext uri="{FF2B5EF4-FFF2-40B4-BE49-F238E27FC236}">
                    <a16:creationId xmlns:a16="http://schemas.microsoft.com/office/drawing/2014/main" id="{498654AC-8E8B-D54A-B9D0-6B13C5030C29}"/>
                  </a:ext>
                </a:extLst>
              </p:cNvPr>
              <p:cNvSpPr>
                <a:spLocks noChangeShapeType="1"/>
              </p:cNvSpPr>
              <p:nvPr/>
            </p:nvSpPr>
            <p:spPr bwMode="auto">
              <a:xfrm flipH="1">
                <a:off x="3757612" y="326866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72" name="Freeform 54">
                <a:extLst>
                  <a:ext uri="{FF2B5EF4-FFF2-40B4-BE49-F238E27FC236}">
                    <a16:creationId xmlns:a16="http://schemas.microsoft.com/office/drawing/2014/main" id="{F1AF8161-04E0-1842-92E5-01143CF696E3}"/>
                  </a:ext>
                </a:extLst>
              </p:cNvPr>
              <p:cNvSpPr>
                <a:spLocks/>
              </p:cNvSpPr>
              <p:nvPr/>
            </p:nvSpPr>
            <p:spPr bwMode="auto">
              <a:xfrm>
                <a:off x="4633912" y="3363913"/>
                <a:ext cx="1065213" cy="817563"/>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973" name="Freeform 55">
                <a:extLst>
                  <a:ext uri="{FF2B5EF4-FFF2-40B4-BE49-F238E27FC236}">
                    <a16:creationId xmlns:a16="http://schemas.microsoft.com/office/drawing/2014/main" id="{C8115940-98FF-D841-8691-DDE2EFB6BAB1}"/>
                  </a:ext>
                </a:extLst>
              </p:cNvPr>
              <p:cNvSpPr>
                <a:spLocks/>
              </p:cNvSpPr>
              <p:nvPr/>
            </p:nvSpPr>
            <p:spPr bwMode="auto">
              <a:xfrm>
                <a:off x="2462212" y="3363913"/>
                <a:ext cx="1352550" cy="817563"/>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974" name="Line 11">
                <a:extLst>
                  <a:ext uri="{FF2B5EF4-FFF2-40B4-BE49-F238E27FC236}">
                    <a16:creationId xmlns:a16="http://schemas.microsoft.com/office/drawing/2014/main" id="{56CCCBDA-57BE-E04D-ACFC-819E999C77C9}"/>
                  </a:ext>
                </a:extLst>
              </p:cNvPr>
              <p:cNvSpPr>
                <a:spLocks noChangeShapeType="1"/>
              </p:cNvSpPr>
              <p:nvPr/>
            </p:nvSpPr>
            <p:spPr bwMode="auto">
              <a:xfrm flipH="1">
                <a:off x="3014662" y="3365500"/>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75" name="Line 12">
                <a:extLst>
                  <a:ext uri="{FF2B5EF4-FFF2-40B4-BE49-F238E27FC236}">
                    <a16:creationId xmlns:a16="http://schemas.microsoft.com/office/drawing/2014/main" id="{A7586478-EF17-E74F-B443-288DF7F71091}"/>
                  </a:ext>
                </a:extLst>
              </p:cNvPr>
              <p:cNvSpPr>
                <a:spLocks noChangeShapeType="1"/>
              </p:cNvSpPr>
              <p:nvPr/>
            </p:nvSpPr>
            <p:spPr bwMode="auto">
              <a:xfrm>
                <a:off x="2462212" y="2830513"/>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76" name="Line 13">
                <a:extLst>
                  <a:ext uri="{FF2B5EF4-FFF2-40B4-BE49-F238E27FC236}">
                    <a16:creationId xmlns:a16="http://schemas.microsoft.com/office/drawing/2014/main" id="{8D32AE34-7757-1446-8DAD-97B15400DD59}"/>
                  </a:ext>
                </a:extLst>
              </p:cNvPr>
              <p:cNvSpPr>
                <a:spLocks noChangeShapeType="1"/>
              </p:cNvSpPr>
              <p:nvPr/>
            </p:nvSpPr>
            <p:spPr bwMode="auto">
              <a:xfrm flipH="1">
                <a:off x="3948112" y="2830513"/>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77" name="Line 14">
                <a:extLst>
                  <a:ext uri="{FF2B5EF4-FFF2-40B4-BE49-F238E27FC236}">
                    <a16:creationId xmlns:a16="http://schemas.microsoft.com/office/drawing/2014/main" id="{C0D83DA9-1748-B846-9008-3E634715D4D8}"/>
                  </a:ext>
                </a:extLst>
              </p:cNvPr>
              <p:cNvSpPr>
                <a:spLocks noChangeShapeType="1"/>
              </p:cNvSpPr>
              <p:nvPr/>
            </p:nvSpPr>
            <p:spPr bwMode="auto">
              <a:xfrm flipH="1">
                <a:off x="6384925" y="2830513"/>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78" name="Line 15">
                <a:extLst>
                  <a:ext uri="{FF2B5EF4-FFF2-40B4-BE49-F238E27FC236}">
                    <a16:creationId xmlns:a16="http://schemas.microsoft.com/office/drawing/2014/main" id="{1E0D283B-FB4B-E047-9949-40BF3B1D6ACA}"/>
                  </a:ext>
                </a:extLst>
              </p:cNvPr>
              <p:cNvSpPr>
                <a:spLocks noChangeShapeType="1"/>
              </p:cNvSpPr>
              <p:nvPr/>
            </p:nvSpPr>
            <p:spPr bwMode="auto">
              <a:xfrm flipH="1">
                <a:off x="6384925" y="3365500"/>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79" name="Rectangle 17">
                <a:extLst>
                  <a:ext uri="{FF2B5EF4-FFF2-40B4-BE49-F238E27FC236}">
                    <a16:creationId xmlns:a16="http://schemas.microsoft.com/office/drawing/2014/main" id="{A2A3C2A4-A807-DA46-A0E1-6643569BA291}"/>
                  </a:ext>
                </a:extLst>
              </p:cNvPr>
              <p:cNvSpPr>
                <a:spLocks noChangeArrowheads="1"/>
              </p:cNvSpPr>
              <p:nvPr/>
            </p:nvSpPr>
            <p:spPr bwMode="auto">
              <a:xfrm>
                <a:off x="3743325"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8980" name="Rectangle 18">
                <a:extLst>
                  <a:ext uri="{FF2B5EF4-FFF2-40B4-BE49-F238E27FC236}">
                    <a16:creationId xmlns:a16="http://schemas.microsoft.com/office/drawing/2014/main" id="{7E798E57-43C3-9B46-8C96-BA12003D5463}"/>
                  </a:ext>
                </a:extLst>
              </p:cNvPr>
              <p:cNvSpPr>
                <a:spLocks noChangeArrowheads="1"/>
              </p:cNvSpPr>
              <p:nvPr/>
            </p:nvSpPr>
            <p:spPr bwMode="auto">
              <a:xfrm>
                <a:off x="3378200" y="2311400"/>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68981" name="Rectangle 19">
                <a:extLst>
                  <a:ext uri="{FF2B5EF4-FFF2-40B4-BE49-F238E27FC236}">
                    <a16:creationId xmlns:a16="http://schemas.microsoft.com/office/drawing/2014/main" id="{2B96EBCD-AC18-2C40-87B3-CE0681BA0C15}"/>
                  </a:ext>
                </a:extLst>
              </p:cNvPr>
              <p:cNvSpPr>
                <a:spLocks noChangeArrowheads="1"/>
              </p:cNvSpPr>
              <p:nvPr/>
            </p:nvSpPr>
            <p:spPr bwMode="auto">
              <a:xfrm>
                <a:off x="5854700" y="2311400"/>
                <a:ext cx="44403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68982" name="Rectangle 20">
                <a:extLst>
                  <a:ext uri="{FF2B5EF4-FFF2-40B4-BE49-F238E27FC236}">
                    <a16:creationId xmlns:a16="http://schemas.microsoft.com/office/drawing/2014/main" id="{D8CBD7DE-0244-184A-8B50-89008CDAAF8B}"/>
                  </a:ext>
                </a:extLst>
              </p:cNvPr>
              <p:cNvSpPr>
                <a:spLocks noChangeArrowheads="1"/>
              </p:cNvSpPr>
              <p:nvPr/>
            </p:nvSpPr>
            <p:spPr bwMode="auto">
              <a:xfrm>
                <a:off x="2198687" y="27479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8983" name="Rectangle 21">
                <a:extLst>
                  <a:ext uri="{FF2B5EF4-FFF2-40B4-BE49-F238E27FC236}">
                    <a16:creationId xmlns:a16="http://schemas.microsoft.com/office/drawing/2014/main" id="{A784AC20-D321-3946-80BF-63F436EEBD65}"/>
                  </a:ext>
                </a:extLst>
              </p:cNvPr>
              <p:cNvSpPr>
                <a:spLocks noChangeArrowheads="1"/>
              </p:cNvSpPr>
              <p:nvPr/>
            </p:nvSpPr>
            <p:spPr bwMode="auto">
              <a:xfrm>
                <a:off x="1981200" y="3275013"/>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68984" name="Rectangle 22">
                <a:extLst>
                  <a:ext uri="{FF2B5EF4-FFF2-40B4-BE49-F238E27FC236}">
                    <a16:creationId xmlns:a16="http://schemas.microsoft.com/office/drawing/2014/main" id="{FA9037A2-12DB-2A42-AAB1-9CCF301A887B}"/>
                  </a:ext>
                </a:extLst>
              </p:cNvPr>
              <p:cNvSpPr>
                <a:spLocks noChangeArrowheads="1"/>
              </p:cNvSpPr>
              <p:nvPr/>
            </p:nvSpPr>
            <p:spPr bwMode="auto">
              <a:xfrm>
                <a:off x="7324725" y="27463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8985" name="Line 23">
                <a:extLst>
                  <a:ext uri="{FF2B5EF4-FFF2-40B4-BE49-F238E27FC236}">
                    <a16:creationId xmlns:a16="http://schemas.microsoft.com/office/drawing/2014/main" id="{0A23B272-0C5B-C14C-BF5D-FB1DF22E6082}"/>
                  </a:ext>
                </a:extLst>
              </p:cNvPr>
              <p:cNvSpPr>
                <a:spLocks noChangeShapeType="1"/>
              </p:cNvSpPr>
              <p:nvPr/>
            </p:nvSpPr>
            <p:spPr bwMode="auto">
              <a:xfrm flipH="1">
                <a:off x="7337425" y="328771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6" name="Line 24">
                <a:extLst>
                  <a:ext uri="{FF2B5EF4-FFF2-40B4-BE49-F238E27FC236}">
                    <a16:creationId xmlns:a16="http://schemas.microsoft.com/office/drawing/2014/main" id="{33DE4161-00E5-4B46-A7DB-F61A271BDFA9}"/>
                  </a:ext>
                </a:extLst>
              </p:cNvPr>
              <p:cNvSpPr>
                <a:spLocks noChangeShapeType="1"/>
              </p:cNvSpPr>
              <p:nvPr/>
            </p:nvSpPr>
            <p:spPr bwMode="auto">
              <a:xfrm flipH="1">
                <a:off x="4424362" y="4181475"/>
                <a:ext cx="2095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7" name="Line 25">
                <a:extLst>
                  <a:ext uri="{FF2B5EF4-FFF2-40B4-BE49-F238E27FC236}">
                    <a16:creationId xmlns:a16="http://schemas.microsoft.com/office/drawing/2014/main" id="{5E5ADB39-2EAA-3F47-A921-C56C02E3FE33}"/>
                  </a:ext>
                </a:extLst>
              </p:cNvPr>
              <p:cNvSpPr>
                <a:spLocks noChangeShapeType="1"/>
              </p:cNvSpPr>
              <p:nvPr/>
            </p:nvSpPr>
            <p:spPr bwMode="auto">
              <a:xfrm>
                <a:off x="3814762" y="4181475"/>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88" name="Freeform 26">
                <a:extLst>
                  <a:ext uri="{FF2B5EF4-FFF2-40B4-BE49-F238E27FC236}">
                    <a16:creationId xmlns:a16="http://schemas.microsoft.com/office/drawing/2014/main" id="{0DC9E947-7B36-ED48-AEDE-65EFE5083FA8}"/>
                  </a:ext>
                </a:extLst>
              </p:cNvPr>
              <p:cNvSpPr>
                <a:spLocks/>
              </p:cNvSpPr>
              <p:nvPr/>
            </p:nvSpPr>
            <p:spPr bwMode="auto">
              <a:xfrm>
                <a:off x="4081462" y="4049713"/>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68989" name="Freeform 28">
                <a:extLst>
                  <a:ext uri="{FF2B5EF4-FFF2-40B4-BE49-F238E27FC236}">
                    <a16:creationId xmlns:a16="http://schemas.microsoft.com/office/drawing/2014/main" id="{E6835587-B5A7-EA4C-ADDF-452D07BD8CB1}"/>
                  </a:ext>
                </a:extLst>
              </p:cNvPr>
              <p:cNvSpPr>
                <a:spLocks/>
              </p:cNvSpPr>
              <p:nvPr/>
            </p:nvSpPr>
            <p:spPr bwMode="auto">
              <a:xfrm>
                <a:off x="4371975" y="4138613"/>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sp>
            <p:nvSpPr>
              <p:cNvPr id="168990" name="Rectangle 29">
                <a:extLst>
                  <a:ext uri="{FF2B5EF4-FFF2-40B4-BE49-F238E27FC236}">
                    <a16:creationId xmlns:a16="http://schemas.microsoft.com/office/drawing/2014/main" id="{DDE2E4F9-00BB-5245-BEDA-229DD7415589}"/>
                  </a:ext>
                </a:extLst>
              </p:cNvPr>
              <p:cNvSpPr>
                <a:spLocks noChangeArrowheads="1"/>
              </p:cNvSpPr>
              <p:nvPr/>
            </p:nvSpPr>
            <p:spPr bwMode="auto">
              <a:xfrm>
                <a:off x="5699125" y="2563813"/>
                <a:ext cx="68580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8991" name="Rectangle 30">
                <a:extLst>
                  <a:ext uri="{FF2B5EF4-FFF2-40B4-BE49-F238E27FC236}">
                    <a16:creationId xmlns:a16="http://schemas.microsoft.com/office/drawing/2014/main" id="{F0D86B81-D973-884C-9EF1-4CA63057270F}"/>
                  </a:ext>
                </a:extLst>
              </p:cNvPr>
              <p:cNvSpPr>
                <a:spLocks noChangeArrowheads="1"/>
              </p:cNvSpPr>
              <p:nvPr/>
            </p:nvSpPr>
            <p:spPr bwMode="auto">
              <a:xfrm>
                <a:off x="7324725" y="32893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8992" name="Rectangle 31">
                <a:extLst>
                  <a:ext uri="{FF2B5EF4-FFF2-40B4-BE49-F238E27FC236}">
                    <a16:creationId xmlns:a16="http://schemas.microsoft.com/office/drawing/2014/main" id="{DBEA328A-6D75-1A45-A4B5-177943C1E42B}"/>
                  </a:ext>
                </a:extLst>
              </p:cNvPr>
              <p:cNvSpPr>
                <a:spLocks noChangeArrowheads="1"/>
              </p:cNvSpPr>
              <p:nvPr/>
            </p:nvSpPr>
            <p:spPr bwMode="auto">
              <a:xfrm>
                <a:off x="5775325"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8993" name="Rectangle 32">
                <a:extLst>
                  <a:ext uri="{FF2B5EF4-FFF2-40B4-BE49-F238E27FC236}">
                    <a16:creationId xmlns:a16="http://schemas.microsoft.com/office/drawing/2014/main" id="{21E1FAB1-BC11-4549-946E-9FF0A97BC2B2}"/>
                  </a:ext>
                </a:extLst>
              </p:cNvPr>
              <p:cNvSpPr>
                <a:spLocks noChangeArrowheads="1"/>
              </p:cNvSpPr>
              <p:nvPr/>
            </p:nvSpPr>
            <p:spPr bwMode="auto">
              <a:xfrm>
                <a:off x="6170612"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8994" name="Line 33">
                <a:extLst>
                  <a:ext uri="{FF2B5EF4-FFF2-40B4-BE49-F238E27FC236}">
                    <a16:creationId xmlns:a16="http://schemas.microsoft.com/office/drawing/2014/main" id="{055CF42A-6250-9E40-9409-53E607147D21}"/>
                  </a:ext>
                </a:extLst>
              </p:cNvPr>
              <p:cNvSpPr>
                <a:spLocks noChangeShapeType="1"/>
              </p:cNvSpPr>
              <p:nvPr/>
            </p:nvSpPr>
            <p:spPr bwMode="auto">
              <a:xfrm flipH="1">
                <a:off x="6194425" y="3268663"/>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995" name="Rectangle 38">
                <a:extLst>
                  <a:ext uri="{FF2B5EF4-FFF2-40B4-BE49-F238E27FC236}">
                    <a16:creationId xmlns:a16="http://schemas.microsoft.com/office/drawing/2014/main" id="{B5C11963-63DD-3C4A-808C-020C2C1D44FC}"/>
                  </a:ext>
                </a:extLst>
              </p:cNvPr>
              <p:cNvSpPr>
                <a:spLocks noChangeArrowheads="1"/>
              </p:cNvSpPr>
              <p:nvPr/>
            </p:nvSpPr>
            <p:spPr bwMode="auto">
              <a:xfrm>
                <a:off x="6172200"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8996" name="Rectangle 39">
                <a:extLst>
                  <a:ext uri="{FF2B5EF4-FFF2-40B4-BE49-F238E27FC236}">
                    <a16:creationId xmlns:a16="http://schemas.microsoft.com/office/drawing/2014/main" id="{0E3C6546-A77B-1A4E-AF06-AEB132FB87A8}"/>
                  </a:ext>
                </a:extLst>
              </p:cNvPr>
              <p:cNvSpPr>
                <a:spLocks noChangeArrowheads="1"/>
              </p:cNvSpPr>
              <p:nvPr/>
            </p:nvSpPr>
            <p:spPr bwMode="auto">
              <a:xfrm>
                <a:off x="4122737"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8997" name="Rectangle 40">
                <a:extLst>
                  <a:ext uri="{FF2B5EF4-FFF2-40B4-BE49-F238E27FC236}">
                    <a16:creationId xmlns:a16="http://schemas.microsoft.com/office/drawing/2014/main" id="{1201C4EA-B814-094D-9207-A3773E457D84}"/>
                  </a:ext>
                </a:extLst>
              </p:cNvPr>
              <p:cNvSpPr>
                <a:spLocks noChangeArrowheads="1"/>
              </p:cNvSpPr>
              <p:nvPr/>
            </p:nvSpPr>
            <p:spPr bwMode="auto">
              <a:xfrm>
                <a:off x="4252912" y="2665413"/>
                <a:ext cx="1442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68998" name="Rectangle 41">
                <a:extLst>
                  <a:ext uri="{FF2B5EF4-FFF2-40B4-BE49-F238E27FC236}">
                    <a16:creationId xmlns:a16="http://schemas.microsoft.com/office/drawing/2014/main" id="{9B8B7365-E575-004A-B11E-20F44AC916A3}"/>
                  </a:ext>
                </a:extLst>
              </p:cNvPr>
              <p:cNvSpPr>
                <a:spLocks noChangeArrowheads="1"/>
              </p:cNvSpPr>
              <p:nvPr/>
            </p:nvSpPr>
            <p:spPr bwMode="auto">
              <a:xfrm>
                <a:off x="6565900"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8999" name="Rectangle 42">
                <a:extLst>
                  <a:ext uri="{FF2B5EF4-FFF2-40B4-BE49-F238E27FC236}">
                    <a16:creationId xmlns:a16="http://schemas.microsoft.com/office/drawing/2014/main" id="{B206CCA4-3A4F-5043-82A6-4B5D474A64DB}"/>
                  </a:ext>
                </a:extLst>
              </p:cNvPr>
              <p:cNvSpPr>
                <a:spLocks noChangeArrowheads="1"/>
              </p:cNvSpPr>
              <p:nvPr/>
            </p:nvSpPr>
            <p:spPr bwMode="auto">
              <a:xfrm>
                <a:off x="6696075" y="2665413"/>
                <a:ext cx="8976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69000" name="Rectangle 66">
                <a:extLst>
                  <a:ext uri="{FF2B5EF4-FFF2-40B4-BE49-F238E27FC236}">
                    <a16:creationId xmlns:a16="http://schemas.microsoft.com/office/drawing/2014/main" id="{E2EA998B-D68F-9E42-BB36-CC865F8EA537}"/>
                  </a:ext>
                </a:extLst>
              </p:cNvPr>
              <p:cNvSpPr>
                <a:spLocks noChangeArrowheads="1"/>
              </p:cNvSpPr>
              <p:nvPr/>
            </p:nvSpPr>
            <p:spPr bwMode="auto">
              <a:xfrm>
                <a:off x="5775325"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69001" name="Rectangle 67">
                <a:extLst>
                  <a:ext uri="{FF2B5EF4-FFF2-40B4-BE49-F238E27FC236}">
                    <a16:creationId xmlns:a16="http://schemas.microsoft.com/office/drawing/2014/main" id="{DD5773EA-6BA3-E84E-A77B-13DC31F290B6}"/>
                  </a:ext>
                </a:extLst>
              </p:cNvPr>
              <p:cNvSpPr>
                <a:spLocks noChangeArrowheads="1"/>
              </p:cNvSpPr>
              <p:nvPr/>
            </p:nvSpPr>
            <p:spPr bwMode="auto">
              <a:xfrm>
                <a:off x="3346450"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69002" name="Oval 68">
                <a:extLst>
                  <a:ext uri="{FF2B5EF4-FFF2-40B4-BE49-F238E27FC236}">
                    <a16:creationId xmlns:a16="http://schemas.microsoft.com/office/drawing/2014/main" id="{FE63F18C-DF4F-084B-BFB4-722F7D368CF3}"/>
                  </a:ext>
                </a:extLst>
              </p:cNvPr>
              <p:cNvSpPr>
                <a:spLocks noChangeArrowheads="1"/>
              </p:cNvSpPr>
              <p:nvPr/>
            </p:nvSpPr>
            <p:spPr bwMode="auto">
              <a:xfrm>
                <a:off x="2978150" y="333057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cxnSp>
          <p:nvCxnSpPr>
            <p:cNvPr id="168966" name="Straight Connector 48">
              <a:extLst>
                <a:ext uri="{FF2B5EF4-FFF2-40B4-BE49-F238E27FC236}">
                  <a16:creationId xmlns:a16="http://schemas.microsoft.com/office/drawing/2014/main" id="{DEC61F40-C179-8540-81B9-46F86275DC8B}"/>
                </a:ext>
              </a:extLst>
            </p:cNvPr>
            <p:cNvCxnSpPr>
              <a:cxnSpLocks noChangeShapeType="1"/>
            </p:cNvCxnSpPr>
            <p:nvPr/>
          </p:nvCxnSpPr>
          <p:spPr bwMode="auto">
            <a:xfrm>
              <a:off x="3467627" y="2347469"/>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68967" name="Straight Connector 49">
              <a:extLst>
                <a:ext uri="{FF2B5EF4-FFF2-40B4-BE49-F238E27FC236}">
                  <a16:creationId xmlns:a16="http://schemas.microsoft.com/office/drawing/2014/main" id="{7E599F16-88DE-F74F-9C58-7EDFB919CA8E}"/>
                </a:ext>
              </a:extLst>
            </p:cNvPr>
            <p:cNvCxnSpPr>
              <a:cxnSpLocks noChangeShapeType="1"/>
            </p:cNvCxnSpPr>
            <p:nvPr/>
          </p:nvCxnSpPr>
          <p:spPr bwMode="auto">
            <a:xfrm flipH="1">
              <a:off x="5884893" y="2357629"/>
              <a:ext cx="815" cy="56904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9985" name="Group 126">
            <a:extLst>
              <a:ext uri="{FF2B5EF4-FFF2-40B4-BE49-F238E27FC236}">
                <a16:creationId xmlns:a16="http://schemas.microsoft.com/office/drawing/2014/main" id="{5DA0022F-080B-5C4A-A4FA-15A4566A590E}"/>
              </a:ext>
            </a:extLst>
          </p:cNvPr>
          <p:cNvGrpSpPr>
            <a:grpSpLocks/>
          </p:cNvGrpSpPr>
          <p:nvPr/>
        </p:nvGrpSpPr>
        <p:grpSpPr bwMode="auto">
          <a:xfrm>
            <a:off x="2667000" y="5638800"/>
            <a:ext cx="5105400" cy="369888"/>
            <a:chOff x="1752600" y="5638800"/>
            <a:chExt cx="5105399" cy="369332"/>
          </a:xfrm>
        </p:grpSpPr>
        <p:sp>
          <p:nvSpPr>
            <p:cNvPr id="170027" name="Freeform 13">
              <a:extLst>
                <a:ext uri="{FF2B5EF4-FFF2-40B4-BE49-F238E27FC236}">
                  <a16:creationId xmlns:a16="http://schemas.microsoft.com/office/drawing/2014/main" id="{5306AF74-F21C-8149-8956-BFFD14882C2C}"/>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028" name="TextBox 133">
              <a:extLst>
                <a:ext uri="{FF2B5EF4-FFF2-40B4-BE49-F238E27FC236}">
                  <a16:creationId xmlns:a16="http://schemas.microsoft.com/office/drawing/2014/main" id="{17ADF1C9-A658-DE44-B5F0-C9A7B910892D}"/>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69986" name="Oval 134">
            <a:extLst>
              <a:ext uri="{FF2B5EF4-FFF2-40B4-BE49-F238E27FC236}">
                <a16:creationId xmlns:a16="http://schemas.microsoft.com/office/drawing/2014/main" id="{0239D04E-A30D-3640-B519-F43B72935F60}"/>
              </a:ext>
            </a:extLst>
          </p:cNvPr>
          <p:cNvSpPr>
            <a:spLocks noChangeAspect="1"/>
          </p:cNvSpPr>
          <p:nvPr/>
        </p:nvSpPr>
        <p:spPr bwMode="auto">
          <a:xfrm>
            <a:off x="5715001"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9987" name="Title 1">
            <a:extLst>
              <a:ext uri="{FF2B5EF4-FFF2-40B4-BE49-F238E27FC236}">
                <a16:creationId xmlns:a16="http://schemas.microsoft.com/office/drawing/2014/main" id="{7ACC6568-64D9-A441-A33D-711C281E6152}"/>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Negative-Edge-Triggered </a:t>
            </a:r>
          </a:p>
          <a:p>
            <a:pPr algn="ctr" eaLnBrk="1" hangingPunct="1">
              <a:spcBef>
                <a:spcPct val="0"/>
              </a:spcBef>
              <a:buFontTx/>
              <a:buNone/>
            </a:pPr>
            <a:r>
              <a:rPr lang="en-US" altLang="en-US" sz="3600"/>
              <a:t>Master-Slave D Flip-Flop</a:t>
            </a:r>
          </a:p>
        </p:txBody>
      </p:sp>
      <p:grpSp>
        <p:nvGrpSpPr>
          <p:cNvPr id="169988" name="Group 85">
            <a:extLst>
              <a:ext uri="{FF2B5EF4-FFF2-40B4-BE49-F238E27FC236}">
                <a16:creationId xmlns:a16="http://schemas.microsoft.com/office/drawing/2014/main" id="{E50B71DB-0CA2-114D-AD44-4280ED826CF0}"/>
              </a:ext>
            </a:extLst>
          </p:cNvPr>
          <p:cNvGrpSpPr>
            <a:grpSpLocks/>
          </p:cNvGrpSpPr>
          <p:nvPr/>
        </p:nvGrpSpPr>
        <p:grpSpPr bwMode="auto">
          <a:xfrm>
            <a:off x="2794001" y="2100264"/>
            <a:ext cx="5518253" cy="2003425"/>
            <a:chOff x="2206625" y="2099959"/>
            <a:chExt cx="5518253" cy="2003425"/>
          </a:xfrm>
        </p:grpSpPr>
        <p:grpSp>
          <p:nvGrpSpPr>
            <p:cNvPr id="169989" name="Group 37">
              <a:extLst>
                <a:ext uri="{FF2B5EF4-FFF2-40B4-BE49-F238E27FC236}">
                  <a16:creationId xmlns:a16="http://schemas.microsoft.com/office/drawing/2014/main" id="{69A6E0A6-215E-D44A-AECB-065C2DFDF3DB}"/>
                </a:ext>
              </a:extLst>
            </p:cNvPr>
            <p:cNvGrpSpPr>
              <a:grpSpLocks/>
            </p:cNvGrpSpPr>
            <p:nvPr/>
          </p:nvGrpSpPr>
          <p:grpSpPr bwMode="auto">
            <a:xfrm>
              <a:off x="2206625" y="2099959"/>
              <a:ext cx="5518253" cy="2003425"/>
              <a:chOff x="1981200" y="2311400"/>
              <a:chExt cx="5518253" cy="2003426"/>
            </a:xfrm>
          </p:grpSpPr>
          <p:sp>
            <p:nvSpPr>
              <p:cNvPr id="169992" name="Rectangle 89">
                <a:extLst>
                  <a:ext uri="{FF2B5EF4-FFF2-40B4-BE49-F238E27FC236}">
                    <a16:creationId xmlns:a16="http://schemas.microsoft.com/office/drawing/2014/main" id="{80F6E16C-4950-3443-88FA-1F983BC49191}"/>
                  </a:ext>
                </a:extLst>
              </p:cNvPr>
              <p:cNvSpPr>
                <a:spLocks noChangeArrowheads="1"/>
              </p:cNvSpPr>
              <p:nvPr/>
            </p:nvSpPr>
            <p:spPr bwMode="auto">
              <a:xfrm>
                <a:off x="3281362" y="2563813"/>
                <a:ext cx="66675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69993" name="Rectangle 90">
                <a:extLst>
                  <a:ext uri="{FF2B5EF4-FFF2-40B4-BE49-F238E27FC236}">
                    <a16:creationId xmlns:a16="http://schemas.microsoft.com/office/drawing/2014/main" id="{A8C31A15-5A40-0448-B267-13FFFDBEB840}"/>
                  </a:ext>
                </a:extLst>
              </p:cNvPr>
              <p:cNvSpPr>
                <a:spLocks noChangeArrowheads="1"/>
              </p:cNvSpPr>
              <p:nvPr/>
            </p:nvSpPr>
            <p:spPr bwMode="auto">
              <a:xfrm>
                <a:off x="3346450"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69994" name="Rectangle 91">
                <a:extLst>
                  <a:ext uri="{FF2B5EF4-FFF2-40B4-BE49-F238E27FC236}">
                    <a16:creationId xmlns:a16="http://schemas.microsoft.com/office/drawing/2014/main" id="{CE4B7E98-3AC2-D542-A4FE-BA7DABB97790}"/>
                  </a:ext>
                </a:extLst>
              </p:cNvPr>
              <p:cNvSpPr>
                <a:spLocks noChangeArrowheads="1"/>
              </p:cNvSpPr>
              <p:nvPr/>
            </p:nvSpPr>
            <p:spPr bwMode="auto">
              <a:xfrm>
                <a:off x="3741737"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69995" name="Line 8">
                <a:extLst>
                  <a:ext uri="{FF2B5EF4-FFF2-40B4-BE49-F238E27FC236}">
                    <a16:creationId xmlns:a16="http://schemas.microsoft.com/office/drawing/2014/main" id="{0BFB0647-1E59-D642-B1F5-C3A943C4A231}"/>
                  </a:ext>
                </a:extLst>
              </p:cNvPr>
              <p:cNvSpPr>
                <a:spLocks noChangeShapeType="1"/>
              </p:cNvSpPr>
              <p:nvPr/>
            </p:nvSpPr>
            <p:spPr bwMode="auto">
              <a:xfrm flipH="1">
                <a:off x="3757612" y="326866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996" name="Freeform 93">
                <a:extLst>
                  <a:ext uri="{FF2B5EF4-FFF2-40B4-BE49-F238E27FC236}">
                    <a16:creationId xmlns:a16="http://schemas.microsoft.com/office/drawing/2014/main" id="{7E22B195-5FE2-FF4F-B623-1F812934A058}"/>
                  </a:ext>
                </a:extLst>
              </p:cNvPr>
              <p:cNvSpPr>
                <a:spLocks/>
              </p:cNvSpPr>
              <p:nvPr/>
            </p:nvSpPr>
            <p:spPr bwMode="auto">
              <a:xfrm>
                <a:off x="4633912" y="3363913"/>
                <a:ext cx="1065213" cy="817563"/>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997" name="Freeform 94">
                <a:extLst>
                  <a:ext uri="{FF2B5EF4-FFF2-40B4-BE49-F238E27FC236}">
                    <a16:creationId xmlns:a16="http://schemas.microsoft.com/office/drawing/2014/main" id="{E743C934-0D0E-B348-AE3F-1B51786D899D}"/>
                  </a:ext>
                </a:extLst>
              </p:cNvPr>
              <p:cNvSpPr>
                <a:spLocks/>
              </p:cNvSpPr>
              <p:nvPr/>
            </p:nvSpPr>
            <p:spPr bwMode="auto">
              <a:xfrm>
                <a:off x="2462212" y="3363913"/>
                <a:ext cx="1352550" cy="817563"/>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998" name="Line 11">
                <a:extLst>
                  <a:ext uri="{FF2B5EF4-FFF2-40B4-BE49-F238E27FC236}">
                    <a16:creationId xmlns:a16="http://schemas.microsoft.com/office/drawing/2014/main" id="{183BDA1B-3949-054D-8726-4C193FF98008}"/>
                  </a:ext>
                </a:extLst>
              </p:cNvPr>
              <p:cNvSpPr>
                <a:spLocks noChangeShapeType="1"/>
              </p:cNvSpPr>
              <p:nvPr/>
            </p:nvSpPr>
            <p:spPr bwMode="auto">
              <a:xfrm flipH="1">
                <a:off x="3014662" y="3365500"/>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999" name="Line 12">
                <a:extLst>
                  <a:ext uri="{FF2B5EF4-FFF2-40B4-BE49-F238E27FC236}">
                    <a16:creationId xmlns:a16="http://schemas.microsoft.com/office/drawing/2014/main" id="{78E1E4BE-9ECF-F044-B252-926907A2C676}"/>
                  </a:ext>
                </a:extLst>
              </p:cNvPr>
              <p:cNvSpPr>
                <a:spLocks noChangeShapeType="1"/>
              </p:cNvSpPr>
              <p:nvPr/>
            </p:nvSpPr>
            <p:spPr bwMode="auto">
              <a:xfrm>
                <a:off x="2462212" y="2830513"/>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00" name="Line 13">
                <a:extLst>
                  <a:ext uri="{FF2B5EF4-FFF2-40B4-BE49-F238E27FC236}">
                    <a16:creationId xmlns:a16="http://schemas.microsoft.com/office/drawing/2014/main" id="{2B1A8BC2-E6A1-D74D-A636-88A701516411}"/>
                  </a:ext>
                </a:extLst>
              </p:cNvPr>
              <p:cNvSpPr>
                <a:spLocks noChangeShapeType="1"/>
              </p:cNvSpPr>
              <p:nvPr/>
            </p:nvSpPr>
            <p:spPr bwMode="auto">
              <a:xfrm flipH="1">
                <a:off x="3948112" y="2830513"/>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01" name="Line 14">
                <a:extLst>
                  <a:ext uri="{FF2B5EF4-FFF2-40B4-BE49-F238E27FC236}">
                    <a16:creationId xmlns:a16="http://schemas.microsoft.com/office/drawing/2014/main" id="{937FACA3-4EE9-1D43-8DEE-271C590DB80C}"/>
                  </a:ext>
                </a:extLst>
              </p:cNvPr>
              <p:cNvSpPr>
                <a:spLocks noChangeShapeType="1"/>
              </p:cNvSpPr>
              <p:nvPr/>
            </p:nvSpPr>
            <p:spPr bwMode="auto">
              <a:xfrm flipH="1">
                <a:off x="6384925" y="2830513"/>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02" name="Line 15">
                <a:extLst>
                  <a:ext uri="{FF2B5EF4-FFF2-40B4-BE49-F238E27FC236}">
                    <a16:creationId xmlns:a16="http://schemas.microsoft.com/office/drawing/2014/main" id="{5DA44AEF-5D4A-E342-B6D9-7A9289C300D8}"/>
                  </a:ext>
                </a:extLst>
              </p:cNvPr>
              <p:cNvSpPr>
                <a:spLocks noChangeShapeType="1"/>
              </p:cNvSpPr>
              <p:nvPr/>
            </p:nvSpPr>
            <p:spPr bwMode="auto">
              <a:xfrm flipH="1">
                <a:off x="6384925" y="3365500"/>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03" name="Rectangle 17">
                <a:extLst>
                  <a:ext uri="{FF2B5EF4-FFF2-40B4-BE49-F238E27FC236}">
                    <a16:creationId xmlns:a16="http://schemas.microsoft.com/office/drawing/2014/main" id="{71145F1C-B59D-B34D-9ECA-16C4DF34DB47}"/>
                  </a:ext>
                </a:extLst>
              </p:cNvPr>
              <p:cNvSpPr>
                <a:spLocks noChangeArrowheads="1"/>
              </p:cNvSpPr>
              <p:nvPr/>
            </p:nvSpPr>
            <p:spPr bwMode="auto">
              <a:xfrm>
                <a:off x="3743325"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0004" name="Rectangle 18">
                <a:extLst>
                  <a:ext uri="{FF2B5EF4-FFF2-40B4-BE49-F238E27FC236}">
                    <a16:creationId xmlns:a16="http://schemas.microsoft.com/office/drawing/2014/main" id="{39F372FC-D24B-CC4C-97FD-3C7A05783E2C}"/>
                  </a:ext>
                </a:extLst>
              </p:cNvPr>
              <p:cNvSpPr>
                <a:spLocks noChangeArrowheads="1"/>
              </p:cNvSpPr>
              <p:nvPr/>
            </p:nvSpPr>
            <p:spPr bwMode="auto">
              <a:xfrm>
                <a:off x="3378200" y="2311400"/>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70005" name="Rectangle 19">
                <a:extLst>
                  <a:ext uri="{FF2B5EF4-FFF2-40B4-BE49-F238E27FC236}">
                    <a16:creationId xmlns:a16="http://schemas.microsoft.com/office/drawing/2014/main" id="{4639F9DC-ED54-5040-9217-91A3147B57CB}"/>
                  </a:ext>
                </a:extLst>
              </p:cNvPr>
              <p:cNvSpPr>
                <a:spLocks noChangeArrowheads="1"/>
              </p:cNvSpPr>
              <p:nvPr/>
            </p:nvSpPr>
            <p:spPr bwMode="auto">
              <a:xfrm>
                <a:off x="5854700" y="2311400"/>
                <a:ext cx="44403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70006" name="Rectangle 20">
                <a:extLst>
                  <a:ext uri="{FF2B5EF4-FFF2-40B4-BE49-F238E27FC236}">
                    <a16:creationId xmlns:a16="http://schemas.microsoft.com/office/drawing/2014/main" id="{55FAB9E2-0154-BE40-890C-A234B3325FA0}"/>
                  </a:ext>
                </a:extLst>
              </p:cNvPr>
              <p:cNvSpPr>
                <a:spLocks noChangeArrowheads="1"/>
              </p:cNvSpPr>
              <p:nvPr/>
            </p:nvSpPr>
            <p:spPr bwMode="auto">
              <a:xfrm>
                <a:off x="2198687" y="27479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0007" name="Rectangle 21">
                <a:extLst>
                  <a:ext uri="{FF2B5EF4-FFF2-40B4-BE49-F238E27FC236}">
                    <a16:creationId xmlns:a16="http://schemas.microsoft.com/office/drawing/2014/main" id="{9F69FFED-8B40-F043-9750-49F4D42528D9}"/>
                  </a:ext>
                </a:extLst>
              </p:cNvPr>
              <p:cNvSpPr>
                <a:spLocks noChangeArrowheads="1"/>
              </p:cNvSpPr>
              <p:nvPr/>
            </p:nvSpPr>
            <p:spPr bwMode="auto">
              <a:xfrm>
                <a:off x="1981200" y="3275013"/>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70008" name="Rectangle 22">
                <a:extLst>
                  <a:ext uri="{FF2B5EF4-FFF2-40B4-BE49-F238E27FC236}">
                    <a16:creationId xmlns:a16="http://schemas.microsoft.com/office/drawing/2014/main" id="{D2789C1D-93A4-4847-B5C2-D84E5CE3EB15}"/>
                  </a:ext>
                </a:extLst>
              </p:cNvPr>
              <p:cNvSpPr>
                <a:spLocks noChangeArrowheads="1"/>
              </p:cNvSpPr>
              <p:nvPr/>
            </p:nvSpPr>
            <p:spPr bwMode="auto">
              <a:xfrm>
                <a:off x="7324725" y="27463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0009" name="Line 23">
                <a:extLst>
                  <a:ext uri="{FF2B5EF4-FFF2-40B4-BE49-F238E27FC236}">
                    <a16:creationId xmlns:a16="http://schemas.microsoft.com/office/drawing/2014/main" id="{F614E344-07EF-F945-841A-037A17C1CFFD}"/>
                  </a:ext>
                </a:extLst>
              </p:cNvPr>
              <p:cNvSpPr>
                <a:spLocks noChangeShapeType="1"/>
              </p:cNvSpPr>
              <p:nvPr/>
            </p:nvSpPr>
            <p:spPr bwMode="auto">
              <a:xfrm flipH="1">
                <a:off x="7337425" y="328771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0" name="Line 24">
                <a:extLst>
                  <a:ext uri="{FF2B5EF4-FFF2-40B4-BE49-F238E27FC236}">
                    <a16:creationId xmlns:a16="http://schemas.microsoft.com/office/drawing/2014/main" id="{7FB9EF08-34E9-8941-BD16-4653EF6CC290}"/>
                  </a:ext>
                </a:extLst>
              </p:cNvPr>
              <p:cNvSpPr>
                <a:spLocks noChangeShapeType="1"/>
              </p:cNvSpPr>
              <p:nvPr/>
            </p:nvSpPr>
            <p:spPr bwMode="auto">
              <a:xfrm flipH="1">
                <a:off x="4424362" y="4181475"/>
                <a:ext cx="2095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1" name="Line 25">
                <a:extLst>
                  <a:ext uri="{FF2B5EF4-FFF2-40B4-BE49-F238E27FC236}">
                    <a16:creationId xmlns:a16="http://schemas.microsoft.com/office/drawing/2014/main" id="{0D1928B1-144A-294B-BA99-CAE65395F8C5}"/>
                  </a:ext>
                </a:extLst>
              </p:cNvPr>
              <p:cNvSpPr>
                <a:spLocks noChangeShapeType="1"/>
              </p:cNvSpPr>
              <p:nvPr/>
            </p:nvSpPr>
            <p:spPr bwMode="auto">
              <a:xfrm>
                <a:off x="3814762" y="4181475"/>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2" name="Freeform 26">
                <a:extLst>
                  <a:ext uri="{FF2B5EF4-FFF2-40B4-BE49-F238E27FC236}">
                    <a16:creationId xmlns:a16="http://schemas.microsoft.com/office/drawing/2014/main" id="{9B61CAA3-EC5D-4F41-AB77-6BCDB97E0DF0}"/>
                  </a:ext>
                </a:extLst>
              </p:cNvPr>
              <p:cNvSpPr>
                <a:spLocks/>
              </p:cNvSpPr>
              <p:nvPr/>
            </p:nvSpPr>
            <p:spPr bwMode="auto">
              <a:xfrm>
                <a:off x="4081462" y="4049713"/>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70013" name="Freeform 28">
                <a:extLst>
                  <a:ext uri="{FF2B5EF4-FFF2-40B4-BE49-F238E27FC236}">
                    <a16:creationId xmlns:a16="http://schemas.microsoft.com/office/drawing/2014/main" id="{5A9F7774-F168-3641-A66E-BE21AD5D2705}"/>
                  </a:ext>
                </a:extLst>
              </p:cNvPr>
              <p:cNvSpPr>
                <a:spLocks/>
              </p:cNvSpPr>
              <p:nvPr/>
            </p:nvSpPr>
            <p:spPr bwMode="auto">
              <a:xfrm>
                <a:off x="4371975" y="4138613"/>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sp>
            <p:nvSpPr>
              <p:cNvPr id="170014" name="Rectangle 29">
                <a:extLst>
                  <a:ext uri="{FF2B5EF4-FFF2-40B4-BE49-F238E27FC236}">
                    <a16:creationId xmlns:a16="http://schemas.microsoft.com/office/drawing/2014/main" id="{E0A707D2-11AE-4740-AD1C-4CC358557256}"/>
                  </a:ext>
                </a:extLst>
              </p:cNvPr>
              <p:cNvSpPr>
                <a:spLocks noChangeArrowheads="1"/>
              </p:cNvSpPr>
              <p:nvPr/>
            </p:nvSpPr>
            <p:spPr bwMode="auto">
              <a:xfrm>
                <a:off x="5699125" y="2563813"/>
                <a:ext cx="68580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0015" name="Rectangle 30">
                <a:extLst>
                  <a:ext uri="{FF2B5EF4-FFF2-40B4-BE49-F238E27FC236}">
                    <a16:creationId xmlns:a16="http://schemas.microsoft.com/office/drawing/2014/main" id="{AC59E0E6-3D7E-F74B-8E9D-3FDCF1F4E45A}"/>
                  </a:ext>
                </a:extLst>
              </p:cNvPr>
              <p:cNvSpPr>
                <a:spLocks noChangeArrowheads="1"/>
              </p:cNvSpPr>
              <p:nvPr/>
            </p:nvSpPr>
            <p:spPr bwMode="auto">
              <a:xfrm>
                <a:off x="7324725" y="32893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0016" name="Rectangle 31">
                <a:extLst>
                  <a:ext uri="{FF2B5EF4-FFF2-40B4-BE49-F238E27FC236}">
                    <a16:creationId xmlns:a16="http://schemas.microsoft.com/office/drawing/2014/main" id="{669C8DDC-D29B-DC4E-BBF3-A4F0FAD50475}"/>
                  </a:ext>
                </a:extLst>
              </p:cNvPr>
              <p:cNvSpPr>
                <a:spLocks noChangeArrowheads="1"/>
              </p:cNvSpPr>
              <p:nvPr/>
            </p:nvSpPr>
            <p:spPr bwMode="auto">
              <a:xfrm>
                <a:off x="5775325"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0017" name="Rectangle 32">
                <a:extLst>
                  <a:ext uri="{FF2B5EF4-FFF2-40B4-BE49-F238E27FC236}">
                    <a16:creationId xmlns:a16="http://schemas.microsoft.com/office/drawing/2014/main" id="{9AAD4C19-7600-2546-A50B-839A4ABE76C8}"/>
                  </a:ext>
                </a:extLst>
              </p:cNvPr>
              <p:cNvSpPr>
                <a:spLocks noChangeArrowheads="1"/>
              </p:cNvSpPr>
              <p:nvPr/>
            </p:nvSpPr>
            <p:spPr bwMode="auto">
              <a:xfrm>
                <a:off x="6170612"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0018" name="Line 33">
                <a:extLst>
                  <a:ext uri="{FF2B5EF4-FFF2-40B4-BE49-F238E27FC236}">
                    <a16:creationId xmlns:a16="http://schemas.microsoft.com/office/drawing/2014/main" id="{4278A3AF-1445-884E-9552-2CFB5E2279DC}"/>
                  </a:ext>
                </a:extLst>
              </p:cNvPr>
              <p:cNvSpPr>
                <a:spLocks noChangeShapeType="1"/>
              </p:cNvSpPr>
              <p:nvPr/>
            </p:nvSpPr>
            <p:spPr bwMode="auto">
              <a:xfrm flipH="1">
                <a:off x="6194425" y="3268663"/>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019" name="Rectangle 38">
                <a:extLst>
                  <a:ext uri="{FF2B5EF4-FFF2-40B4-BE49-F238E27FC236}">
                    <a16:creationId xmlns:a16="http://schemas.microsoft.com/office/drawing/2014/main" id="{4143BDE8-4FDE-A742-9F2E-C677AC1FD108}"/>
                  </a:ext>
                </a:extLst>
              </p:cNvPr>
              <p:cNvSpPr>
                <a:spLocks noChangeArrowheads="1"/>
              </p:cNvSpPr>
              <p:nvPr/>
            </p:nvSpPr>
            <p:spPr bwMode="auto">
              <a:xfrm>
                <a:off x="6172200"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0020" name="Rectangle 39">
                <a:extLst>
                  <a:ext uri="{FF2B5EF4-FFF2-40B4-BE49-F238E27FC236}">
                    <a16:creationId xmlns:a16="http://schemas.microsoft.com/office/drawing/2014/main" id="{18264C48-F2C4-E048-8943-5DDFC4D96EEF}"/>
                  </a:ext>
                </a:extLst>
              </p:cNvPr>
              <p:cNvSpPr>
                <a:spLocks noChangeArrowheads="1"/>
              </p:cNvSpPr>
              <p:nvPr/>
            </p:nvSpPr>
            <p:spPr bwMode="auto">
              <a:xfrm>
                <a:off x="4122737"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0021" name="Rectangle 40">
                <a:extLst>
                  <a:ext uri="{FF2B5EF4-FFF2-40B4-BE49-F238E27FC236}">
                    <a16:creationId xmlns:a16="http://schemas.microsoft.com/office/drawing/2014/main" id="{10166923-7D69-9445-A96B-99CC80D46A68}"/>
                  </a:ext>
                </a:extLst>
              </p:cNvPr>
              <p:cNvSpPr>
                <a:spLocks noChangeArrowheads="1"/>
              </p:cNvSpPr>
              <p:nvPr/>
            </p:nvSpPr>
            <p:spPr bwMode="auto">
              <a:xfrm>
                <a:off x="4252912" y="2665413"/>
                <a:ext cx="1442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70022" name="Rectangle 41">
                <a:extLst>
                  <a:ext uri="{FF2B5EF4-FFF2-40B4-BE49-F238E27FC236}">
                    <a16:creationId xmlns:a16="http://schemas.microsoft.com/office/drawing/2014/main" id="{0F319A3C-0DEC-9C42-8DDC-82523E0E9A61}"/>
                  </a:ext>
                </a:extLst>
              </p:cNvPr>
              <p:cNvSpPr>
                <a:spLocks noChangeArrowheads="1"/>
              </p:cNvSpPr>
              <p:nvPr/>
            </p:nvSpPr>
            <p:spPr bwMode="auto">
              <a:xfrm>
                <a:off x="6565900"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0023" name="Rectangle 42">
                <a:extLst>
                  <a:ext uri="{FF2B5EF4-FFF2-40B4-BE49-F238E27FC236}">
                    <a16:creationId xmlns:a16="http://schemas.microsoft.com/office/drawing/2014/main" id="{C7BC53EB-D831-5A4C-BB98-75F0E0460DE5}"/>
                  </a:ext>
                </a:extLst>
              </p:cNvPr>
              <p:cNvSpPr>
                <a:spLocks noChangeArrowheads="1"/>
              </p:cNvSpPr>
              <p:nvPr/>
            </p:nvSpPr>
            <p:spPr bwMode="auto">
              <a:xfrm>
                <a:off x="6696075" y="2665413"/>
                <a:ext cx="8976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70024" name="Rectangle 66">
                <a:extLst>
                  <a:ext uri="{FF2B5EF4-FFF2-40B4-BE49-F238E27FC236}">
                    <a16:creationId xmlns:a16="http://schemas.microsoft.com/office/drawing/2014/main" id="{F5B0E699-80DD-AD4D-93C3-8C849281722B}"/>
                  </a:ext>
                </a:extLst>
              </p:cNvPr>
              <p:cNvSpPr>
                <a:spLocks noChangeArrowheads="1"/>
              </p:cNvSpPr>
              <p:nvPr/>
            </p:nvSpPr>
            <p:spPr bwMode="auto">
              <a:xfrm>
                <a:off x="5775325"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0025" name="Rectangle 67">
                <a:extLst>
                  <a:ext uri="{FF2B5EF4-FFF2-40B4-BE49-F238E27FC236}">
                    <a16:creationId xmlns:a16="http://schemas.microsoft.com/office/drawing/2014/main" id="{560C328F-7341-2045-8089-151B1B73E87A}"/>
                  </a:ext>
                </a:extLst>
              </p:cNvPr>
              <p:cNvSpPr>
                <a:spLocks noChangeArrowheads="1"/>
              </p:cNvSpPr>
              <p:nvPr/>
            </p:nvSpPr>
            <p:spPr bwMode="auto">
              <a:xfrm>
                <a:off x="3346450"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0026" name="Oval 68">
                <a:extLst>
                  <a:ext uri="{FF2B5EF4-FFF2-40B4-BE49-F238E27FC236}">
                    <a16:creationId xmlns:a16="http://schemas.microsoft.com/office/drawing/2014/main" id="{1B089C22-9A5D-FD40-AC14-8DB7438AD332}"/>
                  </a:ext>
                </a:extLst>
              </p:cNvPr>
              <p:cNvSpPr>
                <a:spLocks noChangeArrowheads="1"/>
              </p:cNvSpPr>
              <p:nvPr/>
            </p:nvSpPr>
            <p:spPr bwMode="auto">
              <a:xfrm>
                <a:off x="2978150" y="333057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cxnSp>
          <p:nvCxnSpPr>
            <p:cNvPr id="169990" name="Straight Connector 87">
              <a:extLst>
                <a:ext uri="{FF2B5EF4-FFF2-40B4-BE49-F238E27FC236}">
                  <a16:creationId xmlns:a16="http://schemas.microsoft.com/office/drawing/2014/main" id="{C243FB4D-0CDD-FC47-9CDE-D1835744E8C1}"/>
                </a:ext>
              </a:extLst>
            </p:cNvPr>
            <p:cNvCxnSpPr>
              <a:cxnSpLocks noChangeShapeType="1"/>
            </p:cNvCxnSpPr>
            <p:nvPr/>
          </p:nvCxnSpPr>
          <p:spPr bwMode="auto">
            <a:xfrm flipH="1">
              <a:off x="3465281" y="2347469"/>
              <a:ext cx="2346" cy="55996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69991" name="Straight Connector 88">
              <a:extLst>
                <a:ext uri="{FF2B5EF4-FFF2-40B4-BE49-F238E27FC236}">
                  <a16:creationId xmlns:a16="http://schemas.microsoft.com/office/drawing/2014/main" id="{90806A38-C3D4-EA41-B661-106B69839E7E}"/>
                </a:ext>
              </a:extLst>
            </p:cNvPr>
            <p:cNvCxnSpPr>
              <a:cxnSpLocks noChangeShapeType="1"/>
            </p:cNvCxnSpPr>
            <p:nvPr/>
          </p:nvCxnSpPr>
          <p:spPr bwMode="auto">
            <a:xfrm>
              <a:off x="5885709" y="2357629"/>
              <a:ext cx="653652" cy="78444"/>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1009" name="Group 126">
            <a:extLst>
              <a:ext uri="{FF2B5EF4-FFF2-40B4-BE49-F238E27FC236}">
                <a16:creationId xmlns:a16="http://schemas.microsoft.com/office/drawing/2014/main" id="{107C8554-4485-694B-A10E-B05040891408}"/>
              </a:ext>
            </a:extLst>
          </p:cNvPr>
          <p:cNvGrpSpPr>
            <a:grpSpLocks/>
          </p:cNvGrpSpPr>
          <p:nvPr/>
        </p:nvGrpSpPr>
        <p:grpSpPr bwMode="auto">
          <a:xfrm>
            <a:off x="2667000" y="5638800"/>
            <a:ext cx="5105400" cy="369888"/>
            <a:chOff x="1752600" y="5638800"/>
            <a:chExt cx="5105399" cy="369332"/>
          </a:xfrm>
        </p:grpSpPr>
        <p:sp>
          <p:nvSpPr>
            <p:cNvPr id="171051" name="Freeform 13">
              <a:extLst>
                <a:ext uri="{FF2B5EF4-FFF2-40B4-BE49-F238E27FC236}">
                  <a16:creationId xmlns:a16="http://schemas.microsoft.com/office/drawing/2014/main" id="{2E759F8B-5A3E-1841-AA2B-F3DA98EF3794}"/>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52" name="TextBox 133">
              <a:extLst>
                <a:ext uri="{FF2B5EF4-FFF2-40B4-BE49-F238E27FC236}">
                  <a16:creationId xmlns:a16="http://schemas.microsoft.com/office/drawing/2014/main" id="{173A8B40-0CFE-5041-80E5-12A4BF3211E5}"/>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71010" name="Oval 134">
            <a:extLst>
              <a:ext uri="{FF2B5EF4-FFF2-40B4-BE49-F238E27FC236}">
                <a16:creationId xmlns:a16="http://schemas.microsoft.com/office/drawing/2014/main" id="{482B4941-B0B5-054D-90F8-74FA8512A3DE}"/>
              </a:ext>
            </a:extLst>
          </p:cNvPr>
          <p:cNvSpPr>
            <a:spLocks noChangeAspect="1"/>
          </p:cNvSpPr>
          <p:nvPr/>
        </p:nvSpPr>
        <p:spPr bwMode="auto">
          <a:xfrm>
            <a:off x="6543676"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1011" name="Title 1">
            <a:extLst>
              <a:ext uri="{FF2B5EF4-FFF2-40B4-BE49-F238E27FC236}">
                <a16:creationId xmlns:a16="http://schemas.microsoft.com/office/drawing/2014/main" id="{FC3691A9-5EB6-894E-82C4-22631426003F}"/>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Negative-Edge-Triggered </a:t>
            </a:r>
          </a:p>
          <a:p>
            <a:pPr algn="ctr" eaLnBrk="1" hangingPunct="1">
              <a:spcBef>
                <a:spcPct val="0"/>
              </a:spcBef>
              <a:buFontTx/>
              <a:buNone/>
            </a:pPr>
            <a:r>
              <a:rPr lang="en-US" altLang="en-US" sz="3600"/>
              <a:t>Master-Slave D Flip-Flop</a:t>
            </a:r>
          </a:p>
        </p:txBody>
      </p:sp>
      <p:grpSp>
        <p:nvGrpSpPr>
          <p:cNvPr id="171012" name="Group 85">
            <a:extLst>
              <a:ext uri="{FF2B5EF4-FFF2-40B4-BE49-F238E27FC236}">
                <a16:creationId xmlns:a16="http://schemas.microsoft.com/office/drawing/2014/main" id="{DACA5FC2-30A5-E74A-AC0C-C8FEFFBE3BBA}"/>
              </a:ext>
            </a:extLst>
          </p:cNvPr>
          <p:cNvGrpSpPr>
            <a:grpSpLocks/>
          </p:cNvGrpSpPr>
          <p:nvPr/>
        </p:nvGrpSpPr>
        <p:grpSpPr bwMode="auto">
          <a:xfrm>
            <a:off x="2794001" y="2100264"/>
            <a:ext cx="5518253" cy="2003425"/>
            <a:chOff x="2206625" y="2099959"/>
            <a:chExt cx="5518253" cy="2003425"/>
          </a:xfrm>
        </p:grpSpPr>
        <p:grpSp>
          <p:nvGrpSpPr>
            <p:cNvPr id="171013" name="Group 37">
              <a:extLst>
                <a:ext uri="{FF2B5EF4-FFF2-40B4-BE49-F238E27FC236}">
                  <a16:creationId xmlns:a16="http://schemas.microsoft.com/office/drawing/2014/main" id="{0FB90D47-71B5-664A-BAA5-60BD6F8ECB05}"/>
                </a:ext>
              </a:extLst>
            </p:cNvPr>
            <p:cNvGrpSpPr>
              <a:grpSpLocks/>
            </p:cNvGrpSpPr>
            <p:nvPr/>
          </p:nvGrpSpPr>
          <p:grpSpPr bwMode="auto">
            <a:xfrm>
              <a:off x="2206625" y="2099959"/>
              <a:ext cx="5518253" cy="2003425"/>
              <a:chOff x="1981200" y="2311400"/>
              <a:chExt cx="5518253" cy="2003426"/>
            </a:xfrm>
          </p:grpSpPr>
          <p:sp>
            <p:nvSpPr>
              <p:cNvPr id="171016" name="Rectangle 89">
                <a:extLst>
                  <a:ext uri="{FF2B5EF4-FFF2-40B4-BE49-F238E27FC236}">
                    <a16:creationId xmlns:a16="http://schemas.microsoft.com/office/drawing/2014/main" id="{D5C7FA9E-CD4A-7744-962C-AECAC611F741}"/>
                  </a:ext>
                </a:extLst>
              </p:cNvPr>
              <p:cNvSpPr>
                <a:spLocks noChangeArrowheads="1"/>
              </p:cNvSpPr>
              <p:nvPr/>
            </p:nvSpPr>
            <p:spPr bwMode="auto">
              <a:xfrm>
                <a:off x="3281362" y="2563813"/>
                <a:ext cx="66675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1017" name="Rectangle 90">
                <a:extLst>
                  <a:ext uri="{FF2B5EF4-FFF2-40B4-BE49-F238E27FC236}">
                    <a16:creationId xmlns:a16="http://schemas.microsoft.com/office/drawing/2014/main" id="{EC460144-657E-D441-BF29-92919D210942}"/>
                  </a:ext>
                </a:extLst>
              </p:cNvPr>
              <p:cNvSpPr>
                <a:spLocks noChangeArrowheads="1"/>
              </p:cNvSpPr>
              <p:nvPr/>
            </p:nvSpPr>
            <p:spPr bwMode="auto">
              <a:xfrm>
                <a:off x="3346450"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1018" name="Rectangle 91">
                <a:extLst>
                  <a:ext uri="{FF2B5EF4-FFF2-40B4-BE49-F238E27FC236}">
                    <a16:creationId xmlns:a16="http://schemas.microsoft.com/office/drawing/2014/main" id="{04EC1BA9-6768-954E-A1C7-A42A5AA62C05}"/>
                  </a:ext>
                </a:extLst>
              </p:cNvPr>
              <p:cNvSpPr>
                <a:spLocks noChangeArrowheads="1"/>
              </p:cNvSpPr>
              <p:nvPr/>
            </p:nvSpPr>
            <p:spPr bwMode="auto">
              <a:xfrm>
                <a:off x="3741737"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1019" name="Line 8">
                <a:extLst>
                  <a:ext uri="{FF2B5EF4-FFF2-40B4-BE49-F238E27FC236}">
                    <a16:creationId xmlns:a16="http://schemas.microsoft.com/office/drawing/2014/main" id="{64536C36-4F23-5948-82F6-8946AEC548A4}"/>
                  </a:ext>
                </a:extLst>
              </p:cNvPr>
              <p:cNvSpPr>
                <a:spLocks noChangeShapeType="1"/>
              </p:cNvSpPr>
              <p:nvPr/>
            </p:nvSpPr>
            <p:spPr bwMode="auto">
              <a:xfrm flipH="1">
                <a:off x="3757612" y="326866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20" name="Freeform 93">
                <a:extLst>
                  <a:ext uri="{FF2B5EF4-FFF2-40B4-BE49-F238E27FC236}">
                    <a16:creationId xmlns:a16="http://schemas.microsoft.com/office/drawing/2014/main" id="{16FA8303-1D98-9244-85EF-930055246FC2}"/>
                  </a:ext>
                </a:extLst>
              </p:cNvPr>
              <p:cNvSpPr>
                <a:spLocks/>
              </p:cNvSpPr>
              <p:nvPr/>
            </p:nvSpPr>
            <p:spPr bwMode="auto">
              <a:xfrm>
                <a:off x="4633912" y="3363913"/>
                <a:ext cx="1065213" cy="817563"/>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21" name="Freeform 94">
                <a:extLst>
                  <a:ext uri="{FF2B5EF4-FFF2-40B4-BE49-F238E27FC236}">
                    <a16:creationId xmlns:a16="http://schemas.microsoft.com/office/drawing/2014/main" id="{66726125-A7C0-6741-BBAB-5C874F2E9010}"/>
                  </a:ext>
                </a:extLst>
              </p:cNvPr>
              <p:cNvSpPr>
                <a:spLocks/>
              </p:cNvSpPr>
              <p:nvPr/>
            </p:nvSpPr>
            <p:spPr bwMode="auto">
              <a:xfrm>
                <a:off x="2462212" y="3363913"/>
                <a:ext cx="1352550" cy="817563"/>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022" name="Line 11">
                <a:extLst>
                  <a:ext uri="{FF2B5EF4-FFF2-40B4-BE49-F238E27FC236}">
                    <a16:creationId xmlns:a16="http://schemas.microsoft.com/office/drawing/2014/main" id="{52B546D1-1F31-0F4E-91EC-7783D4CB3653}"/>
                  </a:ext>
                </a:extLst>
              </p:cNvPr>
              <p:cNvSpPr>
                <a:spLocks noChangeShapeType="1"/>
              </p:cNvSpPr>
              <p:nvPr/>
            </p:nvSpPr>
            <p:spPr bwMode="auto">
              <a:xfrm flipH="1">
                <a:off x="3014662" y="3365500"/>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23" name="Line 12">
                <a:extLst>
                  <a:ext uri="{FF2B5EF4-FFF2-40B4-BE49-F238E27FC236}">
                    <a16:creationId xmlns:a16="http://schemas.microsoft.com/office/drawing/2014/main" id="{92629FA6-074C-8D43-9587-C36C4DAB50EE}"/>
                  </a:ext>
                </a:extLst>
              </p:cNvPr>
              <p:cNvSpPr>
                <a:spLocks noChangeShapeType="1"/>
              </p:cNvSpPr>
              <p:nvPr/>
            </p:nvSpPr>
            <p:spPr bwMode="auto">
              <a:xfrm>
                <a:off x="2462212" y="2830513"/>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24" name="Line 13">
                <a:extLst>
                  <a:ext uri="{FF2B5EF4-FFF2-40B4-BE49-F238E27FC236}">
                    <a16:creationId xmlns:a16="http://schemas.microsoft.com/office/drawing/2014/main" id="{7E1CB01E-1798-4142-99A5-5D1CDC1C2B5A}"/>
                  </a:ext>
                </a:extLst>
              </p:cNvPr>
              <p:cNvSpPr>
                <a:spLocks noChangeShapeType="1"/>
              </p:cNvSpPr>
              <p:nvPr/>
            </p:nvSpPr>
            <p:spPr bwMode="auto">
              <a:xfrm flipH="1">
                <a:off x="3948112" y="2830513"/>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25" name="Line 14">
                <a:extLst>
                  <a:ext uri="{FF2B5EF4-FFF2-40B4-BE49-F238E27FC236}">
                    <a16:creationId xmlns:a16="http://schemas.microsoft.com/office/drawing/2014/main" id="{3E34596B-96F2-594C-8947-221127E89F3A}"/>
                  </a:ext>
                </a:extLst>
              </p:cNvPr>
              <p:cNvSpPr>
                <a:spLocks noChangeShapeType="1"/>
              </p:cNvSpPr>
              <p:nvPr/>
            </p:nvSpPr>
            <p:spPr bwMode="auto">
              <a:xfrm flipH="1">
                <a:off x="6384925" y="2830513"/>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26" name="Line 15">
                <a:extLst>
                  <a:ext uri="{FF2B5EF4-FFF2-40B4-BE49-F238E27FC236}">
                    <a16:creationId xmlns:a16="http://schemas.microsoft.com/office/drawing/2014/main" id="{175F180F-3C8E-7941-9355-3FF8C6A1DF85}"/>
                  </a:ext>
                </a:extLst>
              </p:cNvPr>
              <p:cNvSpPr>
                <a:spLocks noChangeShapeType="1"/>
              </p:cNvSpPr>
              <p:nvPr/>
            </p:nvSpPr>
            <p:spPr bwMode="auto">
              <a:xfrm flipH="1">
                <a:off x="6384925" y="3365500"/>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27" name="Rectangle 17">
                <a:extLst>
                  <a:ext uri="{FF2B5EF4-FFF2-40B4-BE49-F238E27FC236}">
                    <a16:creationId xmlns:a16="http://schemas.microsoft.com/office/drawing/2014/main" id="{CD6D0B43-86F5-124D-B4A5-B036083DD1BA}"/>
                  </a:ext>
                </a:extLst>
              </p:cNvPr>
              <p:cNvSpPr>
                <a:spLocks noChangeArrowheads="1"/>
              </p:cNvSpPr>
              <p:nvPr/>
            </p:nvSpPr>
            <p:spPr bwMode="auto">
              <a:xfrm>
                <a:off x="3743325"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1028" name="Rectangle 18">
                <a:extLst>
                  <a:ext uri="{FF2B5EF4-FFF2-40B4-BE49-F238E27FC236}">
                    <a16:creationId xmlns:a16="http://schemas.microsoft.com/office/drawing/2014/main" id="{BD067F14-29EC-C74E-BDB2-BDC3A9CF0434}"/>
                  </a:ext>
                </a:extLst>
              </p:cNvPr>
              <p:cNvSpPr>
                <a:spLocks noChangeArrowheads="1"/>
              </p:cNvSpPr>
              <p:nvPr/>
            </p:nvSpPr>
            <p:spPr bwMode="auto">
              <a:xfrm>
                <a:off x="3378200" y="2311400"/>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71029" name="Rectangle 19">
                <a:extLst>
                  <a:ext uri="{FF2B5EF4-FFF2-40B4-BE49-F238E27FC236}">
                    <a16:creationId xmlns:a16="http://schemas.microsoft.com/office/drawing/2014/main" id="{9B07025A-1744-5845-97BA-5C7443F3DCEC}"/>
                  </a:ext>
                </a:extLst>
              </p:cNvPr>
              <p:cNvSpPr>
                <a:spLocks noChangeArrowheads="1"/>
              </p:cNvSpPr>
              <p:nvPr/>
            </p:nvSpPr>
            <p:spPr bwMode="auto">
              <a:xfrm>
                <a:off x="5854700" y="2311400"/>
                <a:ext cx="44403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71030" name="Rectangle 20">
                <a:extLst>
                  <a:ext uri="{FF2B5EF4-FFF2-40B4-BE49-F238E27FC236}">
                    <a16:creationId xmlns:a16="http://schemas.microsoft.com/office/drawing/2014/main" id="{EACA5E0D-DE12-4247-9C9B-3747857CFC27}"/>
                  </a:ext>
                </a:extLst>
              </p:cNvPr>
              <p:cNvSpPr>
                <a:spLocks noChangeArrowheads="1"/>
              </p:cNvSpPr>
              <p:nvPr/>
            </p:nvSpPr>
            <p:spPr bwMode="auto">
              <a:xfrm>
                <a:off x="2198687" y="27479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1031" name="Rectangle 21">
                <a:extLst>
                  <a:ext uri="{FF2B5EF4-FFF2-40B4-BE49-F238E27FC236}">
                    <a16:creationId xmlns:a16="http://schemas.microsoft.com/office/drawing/2014/main" id="{F6A359ED-1EE3-554B-B865-57C3F8F61779}"/>
                  </a:ext>
                </a:extLst>
              </p:cNvPr>
              <p:cNvSpPr>
                <a:spLocks noChangeArrowheads="1"/>
              </p:cNvSpPr>
              <p:nvPr/>
            </p:nvSpPr>
            <p:spPr bwMode="auto">
              <a:xfrm>
                <a:off x="1981200" y="3275013"/>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71032" name="Rectangle 22">
                <a:extLst>
                  <a:ext uri="{FF2B5EF4-FFF2-40B4-BE49-F238E27FC236}">
                    <a16:creationId xmlns:a16="http://schemas.microsoft.com/office/drawing/2014/main" id="{220612DB-0002-2D45-911C-C2415FF457F7}"/>
                  </a:ext>
                </a:extLst>
              </p:cNvPr>
              <p:cNvSpPr>
                <a:spLocks noChangeArrowheads="1"/>
              </p:cNvSpPr>
              <p:nvPr/>
            </p:nvSpPr>
            <p:spPr bwMode="auto">
              <a:xfrm>
                <a:off x="7324725" y="27463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1033" name="Line 23">
                <a:extLst>
                  <a:ext uri="{FF2B5EF4-FFF2-40B4-BE49-F238E27FC236}">
                    <a16:creationId xmlns:a16="http://schemas.microsoft.com/office/drawing/2014/main" id="{E184FDBD-F3D4-B942-B658-0FAEDCF87D7F}"/>
                  </a:ext>
                </a:extLst>
              </p:cNvPr>
              <p:cNvSpPr>
                <a:spLocks noChangeShapeType="1"/>
              </p:cNvSpPr>
              <p:nvPr/>
            </p:nvSpPr>
            <p:spPr bwMode="auto">
              <a:xfrm flipH="1">
                <a:off x="7337425" y="328771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34" name="Line 24">
                <a:extLst>
                  <a:ext uri="{FF2B5EF4-FFF2-40B4-BE49-F238E27FC236}">
                    <a16:creationId xmlns:a16="http://schemas.microsoft.com/office/drawing/2014/main" id="{5B79D6F8-C36B-8047-9930-8E7C357FDEF6}"/>
                  </a:ext>
                </a:extLst>
              </p:cNvPr>
              <p:cNvSpPr>
                <a:spLocks noChangeShapeType="1"/>
              </p:cNvSpPr>
              <p:nvPr/>
            </p:nvSpPr>
            <p:spPr bwMode="auto">
              <a:xfrm flipH="1">
                <a:off x="4424362" y="4181475"/>
                <a:ext cx="2095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35" name="Line 25">
                <a:extLst>
                  <a:ext uri="{FF2B5EF4-FFF2-40B4-BE49-F238E27FC236}">
                    <a16:creationId xmlns:a16="http://schemas.microsoft.com/office/drawing/2014/main" id="{B19AC95E-A958-754F-86A4-0D3CC6DAEC2D}"/>
                  </a:ext>
                </a:extLst>
              </p:cNvPr>
              <p:cNvSpPr>
                <a:spLocks noChangeShapeType="1"/>
              </p:cNvSpPr>
              <p:nvPr/>
            </p:nvSpPr>
            <p:spPr bwMode="auto">
              <a:xfrm>
                <a:off x="3814762" y="4181475"/>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36" name="Freeform 26">
                <a:extLst>
                  <a:ext uri="{FF2B5EF4-FFF2-40B4-BE49-F238E27FC236}">
                    <a16:creationId xmlns:a16="http://schemas.microsoft.com/office/drawing/2014/main" id="{0EF1E0E5-5D72-C748-8156-90DFB6B731F2}"/>
                  </a:ext>
                </a:extLst>
              </p:cNvPr>
              <p:cNvSpPr>
                <a:spLocks/>
              </p:cNvSpPr>
              <p:nvPr/>
            </p:nvSpPr>
            <p:spPr bwMode="auto">
              <a:xfrm>
                <a:off x="4081462" y="4049713"/>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71037" name="Freeform 28">
                <a:extLst>
                  <a:ext uri="{FF2B5EF4-FFF2-40B4-BE49-F238E27FC236}">
                    <a16:creationId xmlns:a16="http://schemas.microsoft.com/office/drawing/2014/main" id="{BC6DC6A6-93B0-604E-B0D1-D7C2C7476FFD}"/>
                  </a:ext>
                </a:extLst>
              </p:cNvPr>
              <p:cNvSpPr>
                <a:spLocks/>
              </p:cNvSpPr>
              <p:nvPr/>
            </p:nvSpPr>
            <p:spPr bwMode="auto">
              <a:xfrm>
                <a:off x="4371975" y="4138613"/>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sp>
            <p:nvSpPr>
              <p:cNvPr id="171038" name="Rectangle 29">
                <a:extLst>
                  <a:ext uri="{FF2B5EF4-FFF2-40B4-BE49-F238E27FC236}">
                    <a16:creationId xmlns:a16="http://schemas.microsoft.com/office/drawing/2014/main" id="{5BDB89DB-536D-344F-BB5C-C85EB02B0BBB}"/>
                  </a:ext>
                </a:extLst>
              </p:cNvPr>
              <p:cNvSpPr>
                <a:spLocks noChangeArrowheads="1"/>
              </p:cNvSpPr>
              <p:nvPr/>
            </p:nvSpPr>
            <p:spPr bwMode="auto">
              <a:xfrm>
                <a:off x="5699125" y="2563813"/>
                <a:ext cx="68580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1039" name="Rectangle 30">
                <a:extLst>
                  <a:ext uri="{FF2B5EF4-FFF2-40B4-BE49-F238E27FC236}">
                    <a16:creationId xmlns:a16="http://schemas.microsoft.com/office/drawing/2014/main" id="{6162E87B-E8D4-9A4E-8A37-4DE282038CD0}"/>
                  </a:ext>
                </a:extLst>
              </p:cNvPr>
              <p:cNvSpPr>
                <a:spLocks noChangeArrowheads="1"/>
              </p:cNvSpPr>
              <p:nvPr/>
            </p:nvSpPr>
            <p:spPr bwMode="auto">
              <a:xfrm>
                <a:off x="7324725" y="32893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1040" name="Rectangle 31">
                <a:extLst>
                  <a:ext uri="{FF2B5EF4-FFF2-40B4-BE49-F238E27FC236}">
                    <a16:creationId xmlns:a16="http://schemas.microsoft.com/office/drawing/2014/main" id="{AC35EEC9-1817-7C4E-8C26-04D813A789D0}"/>
                  </a:ext>
                </a:extLst>
              </p:cNvPr>
              <p:cNvSpPr>
                <a:spLocks noChangeArrowheads="1"/>
              </p:cNvSpPr>
              <p:nvPr/>
            </p:nvSpPr>
            <p:spPr bwMode="auto">
              <a:xfrm>
                <a:off x="5775325"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1041" name="Rectangle 32">
                <a:extLst>
                  <a:ext uri="{FF2B5EF4-FFF2-40B4-BE49-F238E27FC236}">
                    <a16:creationId xmlns:a16="http://schemas.microsoft.com/office/drawing/2014/main" id="{8382207F-7A53-E44D-8CE0-423402A3AE7D}"/>
                  </a:ext>
                </a:extLst>
              </p:cNvPr>
              <p:cNvSpPr>
                <a:spLocks noChangeArrowheads="1"/>
              </p:cNvSpPr>
              <p:nvPr/>
            </p:nvSpPr>
            <p:spPr bwMode="auto">
              <a:xfrm>
                <a:off x="6170612"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1042" name="Line 33">
                <a:extLst>
                  <a:ext uri="{FF2B5EF4-FFF2-40B4-BE49-F238E27FC236}">
                    <a16:creationId xmlns:a16="http://schemas.microsoft.com/office/drawing/2014/main" id="{12BDBAF2-4BFE-124C-97C1-4CAE10D896BD}"/>
                  </a:ext>
                </a:extLst>
              </p:cNvPr>
              <p:cNvSpPr>
                <a:spLocks noChangeShapeType="1"/>
              </p:cNvSpPr>
              <p:nvPr/>
            </p:nvSpPr>
            <p:spPr bwMode="auto">
              <a:xfrm flipH="1">
                <a:off x="6194425" y="3268663"/>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043" name="Rectangle 38">
                <a:extLst>
                  <a:ext uri="{FF2B5EF4-FFF2-40B4-BE49-F238E27FC236}">
                    <a16:creationId xmlns:a16="http://schemas.microsoft.com/office/drawing/2014/main" id="{1E464AF0-27B2-EC4C-BBFA-E8DC21CE47AF}"/>
                  </a:ext>
                </a:extLst>
              </p:cNvPr>
              <p:cNvSpPr>
                <a:spLocks noChangeArrowheads="1"/>
              </p:cNvSpPr>
              <p:nvPr/>
            </p:nvSpPr>
            <p:spPr bwMode="auto">
              <a:xfrm>
                <a:off x="6172200"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1044" name="Rectangle 39">
                <a:extLst>
                  <a:ext uri="{FF2B5EF4-FFF2-40B4-BE49-F238E27FC236}">
                    <a16:creationId xmlns:a16="http://schemas.microsoft.com/office/drawing/2014/main" id="{4075CFBF-B26F-B34D-BE66-A52BC827E836}"/>
                  </a:ext>
                </a:extLst>
              </p:cNvPr>
              <p:cNvSpPr>
                <a:spLocks noChangeArrowheads="1"/>
              </p:cNvSpPr>
              <p:nvPr/>
            </p:nvSpPr>
            <p:spPr bwMode="auto">
              <a:xfrm>
                <a:off x="4122737"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1045" name="Rectangle 40">
                <a:extLst>
                  <a:ext uri="{FF2B5EF4-FFF2-40B4-BE49-F238E27FC236}">
                    <a16:creationId xmlns:a16="http://schemas.microsoft.com/office/drawing/2014/main" id="{523AAFC8-EA62-E745-81C2-FE93D5C5BB08}"/>
                  </a:ext>
                </a:extLst>
              </p:cNvPr>
              <p:cNvSpPr>
                <a:spLocks noChangeArrowheads="1"/>
              </p:cNvSpPr>
              <p:nvPr/>
            </p:nvSpPr>
            <p:spPr bwMode="auto">
              <a:xfrm>
                <a:off x="4252912" y="2665413"/>
                <a:ext cx="1442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71046" name="Rectangle 41">
                <a:extLst>
                  <a:ext uri="{FF2B5EF4-FFF2-40B4-BE49-F238E27FC236}">
                    <a16:creationId xmlns:a16="http://schemas.microsoft.com/office/drawing/2014/main" id="{18EE8FC4-1495-E843-8ADD-A65BDE6A6E7E}"/>
                  </a:ext>
                </a:extLst>
              </p:cNvPr>
              <p:cNvSpPr>
                <a:spLocks noChangeArrowheads="1"/>
              </p:cNvSpPr>
              <p:nvPr/>
            </p:nvSpPr>
            <p:spPr bwMode="auto">
              <a:xfrm>
                <a:off x="6565900"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1047" name="Rectangle 42">
                <a:extLst>
                  <a:ext uri="{FF2B5EF4-FFF2-40B4-BE49-F238E27FC236}">
                    <a16:creationId xmlns:a16="http://schemas.microsoft.com/office/drawing/2014/main" id="{682DEC24-CC7D-C64D-8C95-A57D35ECCDA9}"/>
                  </a:ext>
                </a:extLst>
              </p:cNvPr>
              <p:cNvSpPr>
                <a:spLocks noChangeArrowheads="1"/>
              </p:cNvSpPr>
              <p:nvPr/>
            </p:nvSpPr>
            <p:spPr bwMode="auto">
              <a:xfrm>
                <a:off x="6696075" y="2665413"/>
                <a:ext cx="8976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71048" name="Rectangle 66">
                <a:extLst>
                  <a:ext uri="{FF2B5EF4-FFF2-40B4-BE49-F238E27FC236}">
                    <a16:creationId xmlns:a16="http://schemas.microsoft.com/office/drawing/2014/main" id="{A791C970-6EA9-094C-80D9-530A0E9E8CAD}"/>
                  </a:ext>
                </a:extLst>
              </p:cNvPr>
              <p:cNvSpPr>
                <a:spLocks noChangeArrowheads="1"/>
              </p:cNvSpPr>
              <p:nvPr/>
            </p:nvSpPr>
            <p:spPr bwMode="auto">
              <a:xfrm>
                <a:off x="5775325"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1049" name="Rectangle 67">
                <a:extLst>
                  <a:ext uri="{FF2B5EF4-FFF2-40B4-BE49-F238E27FC236}">
                    <a16:creationId xmlns:a16="http://schemas.microsoft.com/office/drawing/2014/main" id="{E6B6D538-9952-7348-8F63-4D2C8ABA1A23}"/>
                  </a:ext>
                </a:extLst>
              </p:cNvPr>
              <p:cNvSpPr>
                <a:spLocks noChangeArrowheads="1"/>
              </p:cNvSpPr>
              <p:nvPr/>
            </p:nvSpPr>
            <p:spPr bwMode="auto">
              <a:xfrm>
                <a:off x="3346450"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1050" name="Oval 68">
                <a:extLst>
                  <a:ext uri="{FF2B5EF4-FFF2-40B4-BE49-F238E27FC236}">
                    <a16:creationId xmlns:a16="http://schemas.microsoft.com/office/drawing/2014/main" id="{18BC7D03-8EFD-5C41-8BDF-E08F16964BF7}"/>
                  </a:ext>
                </a:extLst>
              </p:cNvPr>
              <p:cNvSpPr>
                <a:spLocks noChangeArrowheads="1"/>
              </p:cNvSpPr>
              <p:nvPr/>
            </p:nvSpPr>
            <p:spPr bwMode="auto">
              <a:xfrm>
                <a:off x="2978150" y="333057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cxnSp>
          <p:nvCxnSpPr>
            <p:cNvPr id="171014" name="Straight Connector 87">
              <a:extLst>
                <a:ext uri="{FF2B5EF4-FFF2-40B4-BE49-F238E27FC236}">
                  <a16:creationId xmlns:a16="http://schemas.microsoft.com/office/drawing/2014/main" id="{047E4973-80FB-F640-9FE4-877A6BDB5CA8}"/>
                </a:ext>
              </a:extLst>
            </p:cNvPr>
            <p:cNvCxnSpPr>
              <a:cxnSpLocks noChangeShapeType="1"/>
            </p:cNvCxnSpPr>
            <p:nvPr/>
          </p:nvCxnSpPr>
          <p:spPr bwMode="auto">
            <a:xfrm flipH="1">
              <a:off x="3465281" y="2347469"/>
              <a:ext cx="2346" cy="55996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71015" name="Straight Connector 88">
              <a:extLst>
                <a:ext uri="{FF2B5EF4-FFF2-40B4-BE49-F238E27FC236}">
                  <a16:creationId xmlns:a16="http://schemas.microsoft.com/office/drawing/2014/main" id="{7C5F0084-A4BA-AD4C-81D4-CEE502A126E3}"/>
                </a:ext>
              </a:extLst>
            </p:cNvPr>
            <p:cNvCxnSpPr>
              <a:cxnSpLocks noChangeShapeType="1"/>
            </p:cNvCxnSpPr>
            <p:nvPr/>
          </p:nvCxnSpPr>
          <p:spPr bwMode="auto">
            <a:xfrm>
              <a:off x="5885709" y="2357629"/>
              <a:ext cx="653652" cy="78444"/>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2033" name="Group 6">
            <a:extLst>
              <a:ext uri="{FF2B5EF4-FFF2-40B4-BE49-F238E27FC236}">
                <a16:creationId xmlns:a16="http://schemas.microsoft.com/office/drawing/2014/main" id="{8AC014C4-578A-E74F-A94B-8029B5E4637D}"/>
              </a:ext>
            </a:extLst>
          </p:cNvPr>
          <p:cNvGrpSpPr>
            <a:grpSpLocks/>
          </p:cNvGrpSpPr>
          <p:nvPr/>
        </p:nvGrpSpPr>
        <p:grpSpPr bwMode="auto">
          <a:xfrm>
            <a:off x="2667000" y="5638800"/>
            <a:ext cx="5105400" cy="369888"/>
            <a:chOff x="1752600" y="5638800"/>
            <a:chExt cx="5105399" cy="369332"/>
          </a:xfrm>
        </p:grpSpPr>
        <p:sp>
          <p:nvSpPr>
            <p:cNvPr id="172075" name="Freeform 13">
              <a:extLst>
                <a:ext uri="{FF2B5EF4-FFF2-40B4-BE49-F238E27FC236}">
                  <a16:creationId xmlns:a16="http://schemas.microsoft.com/office/drawing/2014/main" id="{1EDF17B3-E723-3E4F-806A-4CE17D051DB8}"/>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76" name="TextBox 5">
              <a:extLst>
                <a:ext uri="{FF2B5EF4-FFF2-40B4-BE49-F238E27FC236}">
                  <a16:creationId xmlns:a16="http://schemas.microsoft.com/office/drawing/2014/main" id="{1AB03F51-E1DE-8A47-81A3-5B8E32A65605}"/>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72034" name="Oval 7">
            <a:extLst>
              <a:ext uri="{FF2B5EF4-FFF2-40B4-BE49-F238E27FC236}">
                <a16:creationId xmlns:a16="http://schemas.microsoft.com/office/drawing/2014/main" id="{0182F4BD-B3AA-8E48-A569-36E0D4D15080}"/>
              </a:ext>
            </a:extLst>
          </p:cNvPr>
          <p:cNvSpPr>
            <a:spLocks noChangeAspect="1"/>
          </p:cNvSpPr>
          <p:nvPr/>
        </p:nvSpPr>
        <p:spPr bwMode="auto">
          <a:xfrm>
            <a:off x="6723064" y="5592763"/>
            <a:ext cx="85725" cy="87312"/>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2035" name="Title 1">
            <a:extLst>
              <a:ext uri="{FF2B5EF4-FFF2-40B4-BE49-F238E27FC236}">
                <a16:creationId xmlns:a16="http://schemas.microsoft.com/office/drawing/2014/main" id="{1DB44D64-BA70-9249-93A8-453564BB473D}"/>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Negative-Edge-Triggered </a:t>
            </a:r>
          </a:p>
          <a:p>
            <a:pPr algn="ctr" eaLnBrk="1" hangingPunct="1">
              <a:spcBef>
                <a:spcPct val="0"/>
              </a:spcBef>
              <a:buFontTx/>
              <a:buNone/>
            </a:pPr>
            <a:r>
              <a:rPr lang="en-US" altLang="en-US" sz="3600"/>
              <a:t>Master-Slave D Flip-Flop</a:t>
            </a:r>
          </a:p>
        </p:txBody>
      </p:sp>
      <p:grpSp>
        <p:nvGrpSpPr>
          <p:cNvPr id="172036" name="Group 46">
            <a:extLst>
              <a:ext uri="{FF2B5EF4-FFF2-40B4-BE49-F238E27FC236}">
                <a16:creationId xmlns:a16="http://schemas.microsoft.com/office/drawing/2014/main" id="{89C285E5-C906-D54C-9422-528FAFFA7314}"/>
              </a:ext>
            </a:extLst>
          </p:cNvPr>
          <p:cNvGrpSpPr>
            <a:grpSpLocks/>
          </p:cNvGrpSpPr>
          <p:nvPr/>
        </p:nvGrpSpPr>
        <p:grpSpPr bwMode="auto">
          <a:xfrm>
            <a:off x="2794001" y="2100264"/>
            <a:ext cx="5518253" cy="2003425"/>
            <a:chOff x="2206625" y="2099959"/>
            <a:chExt cx="5518253" cy="2003425"/>
          </a:xfrm>
        </p:grpSpPr>
        <p:grpSp>
          <p:nvGrpSpPr>
            <p:cNvPr id="172037" name="Group 37">
              <a:extLst>
                <a:ext uri="{FF2B5EF4-FFF2-40B4-BE49-F238E27FC236}">
                  <a16:creationId xmlns:a16="http://schemas.microsoft.com/office/drawing/2014/main" id="{AC2BA6F3-23A3-A84D-82EE-C09FC52AB4BB}"/>
                </a:ext>
              </a:extLst>
            </p:cNvPr>
            <p:cNvGrpSpPr>
              <a:grpSpLocks/>
            </p:cNvGrpSpPr>
            <p:nvPr/>
          </p:nvGrpSpPr>
          <p:grpSpPr bwMode="auto">
            <a:xfrm>
              <a:off x="2206625" y="2099959"/>
              <a:ext cx="5518253" cy="2003425"/>
              <a:chOff x="1981200" y="2311400"/>
              <a:chExt cx="5518253" cy="2003426"/>
            </a:xfrm>
          </p:grpSpPr>
          <p:sp>
            <p:nvSpPr>
              <p:cNvPr id="172040" name="Rectangle 50">
                <a:extLst>
                  <a:ext uri="{FF2B5EF4-FFF2-40B4-BE49-F238E27FC236}">
                    <a16:creationId xmlns:a16="http://schemas.microsoft.com/office/drawing/2014/main" id="{12DAB9A6-C24E-7243-AC63-DB5644BFF5D6}"/>
                  </a:ext>
                </a:extLst>
              </p:cNvPr>
              <p:cNvSpPr>
                <a:spLocks noChangeArrowheads="1"/>
              </p:cNvSpPr>
              <p:nvPr/>
            </p:nvSpPr>
            <p:spPr bwMode="auto">
              <a:xfrm>
                <a:off x="3281362" y="2563813"/>
                <a:ext cx="66675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2041" name="Rectangle 51">
                <a:extLst>
                  <a:ext uri="{FF2B5EF4-FFF2-40B4-BE49-F238E27FC236}">
                    <a16:creationId xmlns:a16="http://schemas.microsoft.com/office/drawing/2014/main" id="{F1248FC9-293C-6945-B4E4-06D5C9AEB3A0}"/>
                  </a:ext>
                </a:extLst>
              </p:cNvPr>
              <p:cNvSpPr>
                <a:spLocks noChangeArrowheads="1"/>
              </p:cNvSpPr>
              <p:nvPr/>
            </p:nvSpPr>
            <p:spPr bwMode="auto">
              <a:xfrm>
                <a:off x="3346450"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2042" name="Rectangle 52">
                <a:extLst>
                  <a:ext uri="{FF2B5EF4-FFF2-40B4-BE49-F238E27FC236}">
                    <a16:creationId xmlns:a16="http://schemas.microsoft.com/office/drawing/2014/main" id="{F67F2459-A28A-CC45-9088-C065C3548DC3}"/>
                  </a:ext>
                </a:extLst>
              </p:cNvPr>
              <p:cNvSpPr>
                <a:spLocks noChangeArrowheads="1"/>
              </p:cNvSpPr>
              <p:nvPr/>
            </p:nvSpPr>
            <p:spPr bwMode="auto">
              <a:xfrm>
                <a:off x="3741737"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2043" name="Line 8">
                <a:extLst>
                  <a:ext uri="{FF2B5EF4-FFF2-40B4-BE49-F238E27FC236}">
                    <a16:creationId xmlns:a16="http://schemas.microsoft.com/office/drawing/2014/main" id="{AC8FAF50-4298-F648-9711-CFDE6D81C3D3}"/>
                  </a:ext>
                </a:extLst>
              </p:cNvPr>
              <p:cNvSpPr>
                <a:spLocks noChangeShapeType="1"/>
              </p:cNvSpPr>
              <p:nvPr/>
            </p:nvSpPr>
            <p:spPr bwMode="auto">
              <a:xfrm flipH="1">
                <a:off x="3757612" y="326866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44" name="Freeform 54">
                <a:extLst>
                  <a:ext uri="{FF2B5EF4-FFF2-40B4-BE49-F238E27FC236}">
                    <a16:creationId xmlns:a16="http://schemas.microsoft.com/office/drawing/2014/main" id="{2B8030A0-30AB-6D4A-851D-BB1AC71FDE62}"/>
                  </a:ext>
                </a:extLst>
              </p:cNvPr>
              <p:cNvSpPr>
                <a:spLocks/>
              </p:cNvSpPr>
              <p:nvPr/>
            </p:nvSpPr>
            <p:spPr bwMode="auto">
              <a:xfrm>
                <a:off x="4633912" y="3363913"/>
                <a:ext cx="1065213" cy="817563"/>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45" name="Freeform 55">
                <a:extLst>
                  <a:ext uri="{FF2B5EF4-FFF2-40B4-BE49-F238E27FC236}">
                    <a16:creationId xmlns:a16="http://schemas.microsoft.com/office/drawing/2014/main" id="{D78D787F-80A3-3149-A353-1D04853F8A5E}"/>
                  </a:ext>
                </a:extLst>
              </p:cNvPr>
              <p:cNvSpPr>
                <a:spLocks/>
              </p:cNvSpPr>
              <p:nvPr/>
            </p:nvSpPr>
            <p:spPr bwMode="auto">
              <a:xfrm>
                <a:off x="2462212" y="3363913"/>
                <a:ext cx="1352550" cy="817563"/>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046" name="Line 11">
                <a:extLst>
                  <a:ext uri="{FF2B5EF4-FFF2-40B4-BE49-F238E27FC236}">
                    <a16:creationId xmlns:a16="http://schemas.microsoft.com/office/drawing/2014/main" id="{0DFED4EF-0ECB-FF4B-A5A7-E0668C585CC8}"/>
                  </a:ext>
                </a:extLst>
              </p:cNvPr>
              <p:cNvSpPr>
                <a:spLocks noChangeShapeType="1"/>
              </p:cNvSpPr>
              <p:nvPr/>
            </p:nvSpPr>
            <p:spPr bwMode="auto">
              <a:xfrm flipH="1">
                <a:off x="3014662" y="3365500"/>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47" name="Line 12">
                <a:extLst>
                  <a:ext uri="{FF2B5EF4-FFF2-40B4-BE49-F238E27FC236}">
                    <a16:creationId xmlns:a16="http://schemas.microsoft.com/office/drawing/2014/main" id="{EB4EA482-5C58-BA46-BBE9-1C16CFC0196E}"/>
                  </a:ext>
                </a:extLst>
              </p:cNvPr>
              <p:cNvSpPr>
                <a:spLocks noChangeShapeType="1"/>
              </p:cNvSpPr>
              <p:nvPr/>
            </p:nvSpPr>
            <p:spPr bwMode="auto">
              <a:xfrm>
                <a:off x="2462212" y="2830513"/>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48" name="Line 13">
                <a:extLst>
                  <a:ext uri="{FF2B5EF4-FFF2-40B4-BE49-F238E27FC236}">
                    <a16:creationId xmlns:a16="http://schemas.microsoft.com/office/drawing/2014/main" id="{B48A60BF-AF07-1C4B-9A82-32F98200C617}"/>
                  </a:ext>
                </a:extLst>
              </p:cNvPr>
              <p:cNvSpPr>
                <a:spLocks noChangeShapeType="1"/>
              </p:cNvSpPr>
              <p:nvPr/>
            </p:nvSpPr>
            <p:spPr bwMode="auto">
              <a:xfrm flipH="1">
                <a:off x="3948112" y="2830513"/>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49" name="Line 14">
                <a:extLst>
                  <a:ext uri="{FF2B5EF4-FFF2-40B4-BE49-F238E27FC236}">
                    <a16:creationId xmlns:a16="http://schemas.microsoft.com/office/drawing/2014/main" id="{7A86BCAC-61D7-FA42-B36F-FC4434AD258E}"/>
                  </a:ext>
                </a:extLst>
              </p:cNvPr>
              <p:cNvSpPr>
                <a:spLocks noChangeShapeType="1"/>
              </p:cNvSpPr>
              <p:nvPr/>
            </p:nvSpPr>
            <p:spPr bwMode="auto">
              <a:xfrm flipH="1">
                <a:off x="6384925" y="2830513"/>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50" name="Line 15">
                <a:extLst>
                  <a:ext uri="{FF2B5EF4-FFF2-40B4-BE49-F238E27FC236}">
                    <a16:creationId xmlns:a16="http://schemas.microsoft.com/office/drawing/2014/main" id="{58860AB4-A9D5-FC46-A1C7-15C4AC46AB0C}"/>
                  </a:ext>
                </a:extLst>
              </p:cNvPr>
              <p:cNvSpPr>
                <a:spLocks noChangeShapeType="1"/>
              </p:cNvSpPr>
              <p:nvPr/>
            </p:nvSpPr>
            <p:spPr bwMode="auto">
              <a:xfrm flipH="1">
                <a:off x="6384925" y="3365500"/>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51" name="Rectangle 17">
                <a:extLst>
                  <a:ext uri="{FF2B5EF4-FFF2-40B4-BE49-F238E27FC236}">
                    <a16:creationId xmlns:a16="http://schemas.microsoft.com/office/drawing/2014/main" id="{56A3F03E-53CC-3B49-839C-632D6AA16C6F}"/>
                  </a:ext>
                </a:extLst>
              </p:cNvPr>
              <p:cNvSpPr>
                <a:spLocks noChangeArrowheads="1"/>
              </p:cNvSpPr>
              <p:nvPr/>
            </p:nvSpPr>
            <p:spPr bwMode="auto">
              <a:xfrm>
                <a:off x="3743325"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2052" name="Rectangle 18">
                <a:extLst>
                  <a:ext uri="{FF2B5EF4-FFF2-40B4-BE49-F238E27FC236}">
                    <a16:creationId xmlns:a16="http://schemas.microsoft.com/office/drawing/2014/main" id="{2FDB31E9-6FB4-A34C-8C6B-88A991389B87}"/>
                  </a:ext>
                </a:extLst>
              </p:cNvPr>
              <p:cNvSpPr>
                <a:spLocks noChangeArrowheads="1"/>
              </p:cNvSpPr>
              <p:nvPr/>
            </p:nvSpPr>
            <p:spPr bwMode="auto">
              <a:xfrm>
                <a:off x="3378200" y="2311400"/>
                <a:ext cx="50013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72053" name="Rectangle 19">
                <a:extLst>
                  <a:ext uri="{FF2B5EF4-FFF2-40B4-BE49-F238E27FC236}">
                    <a16:creationId xmlns:a16="http://schemas.microsoft.com/office/drawing/2014/main" id="{31251C17-B8A1-DD4C-BEE0-2E9DBE3E3561}"/>
                  </a:ext>
                </a:extLst>
              </p:cNvPr>
              <p:cNvSpPr>
                <a:spLocks noChangeArrowheads="1"/>
              </p:cNvSpPr>
              <p:nvPr/>
            </p:nvSpPr>
            <p:spPr bwMode="auto">
              <a:xfrm>
                <a:off x="5854700" y="2311400"/>
                <a:ext cx="44403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72054" name="Rectangle 20">
                <a:extLst>
                  <a:ext uri="{FF2B5EF4-FFF2-40B4-BE49-F238E27FC236}">
                    <a16:creationId xmlns:a16="http://schemas.microsoft.com/office/drawing/2014/main" id="{FC02A6B5-2605-8842-8C49-534B7872A9E4}"/>
                  </a:ext>
                </a:extLst>
              </p:cNvPr>
              <p:cNvSpPr>
                <a:spLocks noChangeArrowheads="1"/>
              </p:cNvSpPr>
              <p:nvPr/>
            </p:nvSpPr>
            <p:spPr bwMode="auto">
              <a:xfrm>
                <a:off x="2198687" y="27479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2055" name="Rectangle 21">
                <a:extLst>
                  <a:ext uri="{FF2B5EF4-FFF2-40B4-BE49-F238E27FC236}">
                    <a16:creationId xmlns:a16="http://schemas.microsoft.com/office/drawing/2014/main" id="{ECCF6AD3-AF10-F44C-9B99-A3E7BD2A4997}"/>
                  </a:ext>
                </a:extLst>
              </p:cNvPr>
              <p:cNvSpPr>
                <a:spLocks noChangeArrowheads="1"/>
              </p:cNvSpPr>
              <p:nvPr/>
            </p:nvSpPr>
            <p:spPr bwMode="auto">
              <a:xfrm>
                <a:off x="1981200" y="3275013"/>
                <a:ext cx="4744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72056" name="Rectangle 22">
                <a:extLst>
                  <a:ext uri="{FF2B5EF4-FFF2-40B4-BE49-F238E27FC236}">
                    <a16:creationId xmlns:a16="http://schemas.microsoft.com/office/drawing/2014/main" id="{A5A863F6-5762-7D4C-8BDE-4F2799B1A2F8}"/>
                  </a:ext>
                </a:extLst>
              </p:cNvPr>
              <p:cNvSpPr>
                <a:spLocks noChangeArrowheads="1"/>
              </p:cNvSpPr>
              <p:nvPr/>
            </p:nvSpPr>
            <p:spPr bwMode="auto">
              <a:xfrm>
                <a:off x="7324725" y="27463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2057" name="Line 23">
                <a:extLst>
                  <a:ext uri="{FF2B5EF4-FFF2-40B4-BE49-F238E27FC236}">
                    <a16:creationId xmlns:a16="http://schemas.microsoft.com/office/drawing/2014/main" id="{E893DF2D-639E-5A45-9007-12755173099A}"/>
                  </a:ext>
                </a:extLst>
              </p:cNvPr>
              <p:cNvSpPr>
                <a:spLocks noChangeShapeType="1"/>
              </p:cNvSpPr>
              <p:nvPr/>
            </p:nvSpPr>
            <p:spPr bwMode="auto">
              <a:xfrm flipH="1">
                <a:off x="7337425" y="3287713"/>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58" name="Line 24">
                <a:extLst>
                  <a:ext uri="{FF2B5EF4-FFF2-40B4-BE49-F238E27FC236}">
                    <a16:creationId xmlns:a16="http://schemas.microsoft.com/office/drawing/2014/main" id="{2B26BDBC-37BD-F74C-A3EE-E1C61276DAFB}"/>
                  </a:ext>
                </a:extLst>
              </p:cNvPr>
              <p:cNvSpPr>
                <a:spLocks noChangeShapeType="1"/>
              </p:cNvSpPr>
              <p:nvPr/>
            </p:nvSpPr>
            <p:spPr bwMode="auto">
              <a:xfrm flipH="1">
                <a:off x="4424362" y="4181475"/>
                <a:ext cx="2095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59" name="Line 25">
                <a:extLst>
                  <a:ext uri="{FF2B5EF4-FFF2-40B4-BE49-F238E27FC236}">
                    <a16:creationId xmlns:a16="http://schemas.microsoft.com/office/drawing/2014/main" id="{1CC71A78-08A9-5B44-9075-69A7ED944A12}"/>
                  </a:ext>
                </a:extLst>
              </p:cNvPr>
              <p:cNvSpPr>
                <a:spLocks noChangeShapeType="1"/>
              </p:cNvSpPr>
              <p:nvPr/>
            </p:nvSpPr>
            <p:spPr bwMode="auto">
              <a:xfrm>
                <a:off x="3814762" y="4181475"/>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60" name="Freeform 26">
                <a:extLst>
                  <a:ext uri="{FF2B5EF4-FFF2-40B4-BE49-F238E27FC236}">
                    <a16:creationId xmlns:a16="http://schemas.microsoft.com/office/drawing/2014/main" id="{2E5EAD17-11D8-3745-BA89-406EB4997A4C}"/>
                  </a:ext>
                </a:extLst>
              </p:cNvPr>
              <p:cNvSpPr>
                <a:spLocks/>
              </p:cNvSpPr>
              <p:nvPr/>
            </p:nvSpPr>
            <p:spPr bwMode="auto">
              <a:xfrm>
                <a:off x="4081462" y="4049713"/>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72061" name="Freeform 28">
                <a:extLst>
                  <a:ext uri="{FF2B5EF4-FFF2-40B4-BE49-F238E27FC236}">
                    <a16:creationId xmlns:a16="http://schemas.microsoft.com/office/drawing/2014/main" id="{2B96B231-6BB1-C248-B887-4B24AECA8B99}"/>
                  </a:ext>
                </a:extLst>
              </p:cNvPr>
              <p:cNvSpPr>
                <a:spLocks/>
              </p:cNvSpPr>
              <p:nvPr/>
            </p:nvSpPr>
            <p:spPr bwMode="auto">
              <a:xfrm>
                <a:off x="4371975" y="4138613"/>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sp>
            <p:nvSpPr>
              <p:cNvPr id="172062" name="Rectangle 29">
                <a:extLst>
                  <a:ext uri="{FF2B5EF4-FFF2-40B4-BE49-F238E27FC236}">
                    <a16:creationId xmlns:a16="http://schemas.microsoft.com/office/drawing/2014/main" id="{8487449C-37E8-E744-A928-D8F2F88E35F0}"/>
                  </a:ext>
                </a:extLst>
              </p:cNvPr>
              <p:cNvSpPr>
                <a:spLocks noChangeArrowheads="1"/>
              </p:cNvSpPr>
              <p:nvPr/>
            </p:nvSpPr>
            <p:spPr bwMode="auto">
              <a:xfrm>
                <a:off x="5699125" y="2563813"/>
                <a:ext cx="685800" cy="106680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2063" name="Rectangle 30">
                <a:extLst>
                  <a:ext uri="{FF2B5EF4-FFF2-40B4-BE49-F238E27FC236}">
                    <a16:creationId xmlns:a16="http://schemas.microsoft.com/office/drawing/2014/main" id="{19F9560A-7BD1-724E-837E-C65492DFEF63}"/>
                  </a:ext>
                </a:extLst>
              </p:cNvPr>
              <p:cNvSpPr>
                <a:spLocks noChangeArrowheads="1"/>
              </p:cNvSpPr>
              <p:nvPr/>
            </p:nvSpPr>
            <p:spPr bwMode="auto">
              <a:xfrm>
                <a:off x="7324725" y="32893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2064" name="Rectangle 31">
                <a:extLst>
                  <a:ext uri="{FF2B5EF4-FFF2-40B4-BE49-F238E27FC236}">
                    <a16:creationId xmlns:a16="http://schemas.microsoft.com/office/drawing/2014/main" id="{1AA0E11A-E72C-DF4B-881E-DDE6EFE392F7}"/>
                  </a:ext>
                </a:extLst>
              </p:cNvPr>
              <p:cNvSpPr>
                <a:spLocks noChangeArrowheads="1"/>
              </p:cNvSpPr>
              <p:nvPr/>
            </p:nvSpPr>
            <p:spPr bwMode="auto">
              <a:xfrm>
                <a:off x="5775325" y="274320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2065" name="Rectangle 32">
                <a:extLst>
                  <a:ext uri="{FF2B5EF4-FFF2-40B4-BE49-F238E27FC236}">
                    <a16:creationId xmlns:a16="http://schemas.microsoft.com/office/drawing/2014/main" id="{95FF87D9-B662-0A40-B5AB-6719655FF284}"/>
                  </a:ext>
                </a:extLst>
              </p:cNvPr>
              <p:cNvSpPr>
                <a:spLocks noChangeArrowheads="1"/>
              </p:cNvSpPr>
              <p:nvPr/>
            </p:nvSpPr>
            <p:spPr bwMode="auto">
              <a:xfrm>
                <a:off x="6170612" y="2736850"/>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2066" name="Line 33">
                <a:extLst>
                  <a:ext uri="{FF2B5EF4-FFF2-40B4-BE49-F238E27FC236}">
                    <a16:creationId xmlns:a16="http://schemas.microsoft.com/office/drawing/2014/main" id="{A393D12C-48DA-5A4B-B5EA-5A1DF94A86CA}"/>
                  </a:ext>
                </a:extLst>
              </p:cNvPr>
              <p:cNvSpPr>
                <a:spLocks noChangeShapeType="1"/>
              </p:cNvSpPr>
              <p:nvPr/>
            </p:nvSpPr>
            <p:spPr bwMode="auto">
              <a:xfrm flipH="1">
                <a:off x="6194425" y="3268663"/>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067" name="Rectangle 38">
                <a:extLst>
                  <a:ext uri="{FF2B5EF4-FFF2-40B4-BE49-F238E27FC236}">
                    <a16:creationId xmlns:a16="http://schemas.microsoft.com/office/drawing/2014/main" id="{52668A87-B63D-E04D-B414-0CF460A86F7C}"/>
                  </a:ext>
                </a:extLst>
              </p:cNvPr>
              <p:cNvSpPr>
                <a:spLocks noChangeArrowheads="1"/>
              </p:cNvSpPr>
              <p:nvPr/>
            </p:nvSpPr>
            <p:spPr bwMode="auto">
              <a:xfrm>
                <a:off x="6172200" y="3281363"/>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2068" name="Rectangle 39">
                <a:extLst>
                  <a:ext uri="{FF2B5EF4-FFF2-40B4-BE49-F238E27FC236}">
                    <a16:creationId xmlns:a16="http://schemas.microsoft.com/office/drawing/2014/main" id="{4156A424-6A0C-2A49-BBE8-4C9061362C7A}"/>
                  </a:ext>
                </a:extLst>
              </p:cNvPr>
              <p:cNvSpPr>
                <a:spLocks noChangeArrowheads="1"/>
              </p:cNvSpPr>
              <p:nvPr/>
            </p:nvSpPr>
            <p:spPr bwMode="auto">
              <a:xfrm>
                <a:off x="4122737"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2069" name="Rectangle 40">
                <a:extLst>
                  <a:ext uri="{FF2B5EF4-FFF2-40B4-BE49-F238E27FC236}">
                    <a16:creationId xmlns:a16="http://schemas.microsoft.com/office/drawing/2014/main" id="{9B0D15E8-03C6-1146-A682-E918843BC0D7}"/>
                  </a:ext>
                </a:extLst>
              </p:cNvPr>
              <p:cNvSpPr>
                <a:spLocks noChangeArrowheads="1"/>
              </p:cNvSpPr>
              <p:nvPr/>
            </p:nvSpPr>
            <p:spPr bwMode="auto">
              <a:xfrm>
                <a:off x="4252912" y="2665413"/>
                <a:ext cx="1442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72070" name="Rectangle 41">
                <a:extLst>
                  <a:ext uri="{FF2B5EF4-FFF2-40B4-BE49-F238E27FC236}">
                    <a16:creationId xmlns:a16="http://schemas.microsoft.com/office/drawing/2014/main" id="{3E7CD6AE-9F4D-3048-8AA8-8D51723E2D73}"/>
                  </a:ext>
                </a:extLst>
              </p:cNvPr>
              <p:cNvSpPr>
                <a:spLocks noChangeArrowheads="1"/>
              </p:cNvSpPr>
              <p:nvPr/>
            </p:nvSpPr>
            <p:spPr bwMode="auto">
              <a:xfrm>
                <a:off x="6565900" y="2581275"/>
                <a:ext cx="1747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2071" name="Rectangle 42">
                <a:extLst>
                  <a:ext uri="{FF2B5EF4-FFF2-40B4-BE49-F238E27FC236}">
                    <a16:creationId xmlns:a16="http://schemas.microsoft.com/office/drawing/2014/main" id="{9DB9FE24-6C9B-2647-AA18-E410CF0150C6}"/>
                  </a:ext>
                </a:extLst>
              </p:cNvPr>
              <p:cNvSpPr>
                <a:spLocks noChangeArrowheads="1"/>
              </p:cNvSpPr>
              <p:nvPr/>
            </p:nvSpPr>
            <p:spPr bwMode="auto">
              <a:xfrm>
                <a:off x="6696075" y="2665413"/>
                <a:ext cx="8976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72072" name="Rectangle 66">
                <a:extLst>
                  <a:ext uri="{FF2B5EF4-FFF2-40B4-BE49-F238E27FC236}">
                    <a16:creationId xmlns:a16="http://schemas.microsoft.com/office/drawing/2014/main" id="{1F8776A6-505A-4A4D-96FC-4329D9CA9710}"/>
                  </a:ext>
                </a:extLst>
              </p:cNvPr>
              <p:cNvSpPr>
                <a:spLocks noChangeArrowheads="1"/>
              </p:cNvSpPr>
              <p:nvPr/>
            </p:nvSpPr>
            <p:spPr bwMode="auto">
              <a:xfrm>
                <a:off x="5775325"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2073" name="Rectangle 67">
                <a:extLst>
                  <a:ext uri="{FF2B5EF4-FFF2-40B4-BE49-F238E27FC236}">
                    <a16:creationId xmlns:a16="http://schemas.microsoft.com/office/drawing/2014/main" id="{3168C8C1-EA1D-6948-8653-9BA697D1113B}"/>
                  </a:ext>
                </a:extLst>
              </p:cNvPr>
              <p:cNvSpPr>
                <a:spLocks noChangeArrowheads="1"/>
              </p:cNvSpPr>
              <p:nvPr/>
            </p:nvSpPr>
            <p:spPr bwMode="auto">
              <a:xfrm>
                <a:off x="3346450" y="3273425"/>
                <a:ext cx="3045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2074" name="Oval 68">
                <a:extLst>
                  <a:ext uri="{FF2B5EF4-FFF2-40B4-BE49-F238E27FC236}">
                    <a16:creationId xmlns:a16="http://schemas.microsoft.com/office/drawing/2014/main" id="{51C1CFC4-36A8-984D-B080-7FCDA45E4D38}"/>
                  </a:ext>
                </a:extLst>
              </p:cNvPr>
              <p:cNvSpPr>
                <a:spLocks noChangeArrowheads="1"/>
              </p:cNvSpPr>
              <p:nvPr/>
            </p:nvSpPr>
            <p:spPr bwMode="auto">
              <a:xfrm>
                <a:off x="2978150" y="333057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cxnSp>
          <p:nvCxnSpPr>
            <p:cNvPr id="172038" name="Straight Connector 48">
              <a:extLst>
                <a:ext uri="{FF2B5EF4-FFF2-40B4-BE49-F238E27FC236}">
                  <a16:creationId xmlns:a16="http://schemas.microsoft.com/office/drawing/2014/main" id="{FB27AD77-A5ED-FC42-9FDD-60F68965F07E}"/>
                </a:ext>
              </a:extLst>
            </p:cNvPr>
            <p:cNvCxnSpPr>
              <a:cxnSpLocks noChangeShapeType="1"/>
            </p:cNvCxnSpPr>
            <p:nvPr/>
          </p:nvCxnSpPr>
          <p:spPr bwMode="auto">
            <a:xfrm>
              <a:off x="3467627" y="2347469"/>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72039" name="Straight Connector 49">
              <a:extLst>
                <a:ext uri="{FF2B5EF4-FFF2-40B4-BE49-F238E27FC236}">
                  <a16:creationId xmlns:a16="http://schemas.microsoft.com/office/drawing/2014/main" id="{938569E6-64B3-E640-BCA5-8C14204344F1}"/>
                </a:ext>
              </a:extLst>
            </p:cNvPr>
            <p:cNvCxnSpPr>
              <a:cxnSpLocks noChangeShapeType="1"/>
            </p:cNvCxnSpPr>
            <p:nvPr/>
          </p:nvCxnSpPr>
          <p:spPr bwMode="auto">
            <a:xfrm flipH="1">
              <a:off x="5884893" y="2357629"/>
              <a:ext cx="815" cy="56904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Title 1">
            <a:extLst>
              <a:ext uri="{FF2B5EF4-FFF2-40B4-BE49-F238E27FC236}">
                <a16:creationId xmlns:a16="http://schemas.microsoft.com/office/drawing/2014/main" id="{F91B4ACE-0F2C-B543-B4FB-E66323BE24A6}"/>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grpSp>
        <p:nvGrpSpPr>
          <p:cNvPr id="174082" name="Group 132">
            <a:extLst>
              <a:ext uri="{FF2B5EF4-FFF2-40B4-BE49-F238E27FC236}">
                <a16:creationId xmlns:a16="http://schemas.microsoft.com/office/drawing/2014/main" id="{D71259D5-156A-B443-9628-0A46E91F1375}"/>
              </a:ext>
            </a:extLst>
          </p:cNvPr>
          <p:cNvGrpSpPr>
            <a:grpSpLocks/>
          </p:cNvGrpSpPr>
          <p:nvPr/>
        </p:nvGrpSpPr>
        <p:grpSpPr bwMode="auto">
          <a:xfrm>
            <a:off x="2667000" y="5638800"/>
            <a:ext cx="5105400" cy="369888"/>
            <a:chOff x="1752600" y="5638800"/>
            <a:chExt cx="5105399" cy="369332"/>
          </a:xfrm>
        </p:grpSpPr>
        <p:sp>
          <p:nvSpPr>
            <p:cNvPr id="174124" name="Freeform 13">
              <a:extLst>
                <a:ext uri="{FF2B5EF4-FFF2-40B4-BE49-F238E27FC236}">
                  <a16:creationId xmlns:a16="http://schemas.microsoft.com/office/drawing/2014/main" id="{7F302EC4-0DD9-604A-82E5-997F593DD6CF}"/>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25" name="TextBox 134">
              <a:extLst>
                <a:ext uri="{FF2B5EF4-FFF2-40B4-BE49-F238E27FC236}">
                  <a16:creationId xmlns:a16="http://schemas.microsoft.com/office/drawing/2014/main" id="{6BA982F6-E117-074A-ACE1-AD5D48AB6E40}"/>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74083" name="Oval 135">
            <a:extLst>
              <a:ext uri="{FF2B5EF4-FFF2-40B4-BE49-F238E27FC236}">
                <a16:creationId xmlns:a16="http://schemas.microsoft.com/office/drawing/2014/main" id="{03530499-20B9-A64E-A1FB-5B2AB89F40C0}"/>
              </a:ext>
            </a:extLst>
          </p:cNvPr>
          <p:cNvSpPr>
            <a:spLocks noChangeAspect="1"/>
          </p:cNvSpPr>
          <p:nvPr/>
        </p:nvSpPr>
        <p:spPr bwMode="auto">
          <a:xfrm>
            <a:off x="3733801"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74084" name="Group 3">
            <a:extLst>
              <a:ext uri="{FF2B5EF4-FFF2-40B4-BE49-F238E27FC236}">
                <a16:creationId xmlns:a16="http://schemas.microsoft.com/office/drawing/2014/main" id="{D02EFECA-392A-E240-AA22-0377F4948EFA}"/>
              </a:ext>
            </a:extLst>
          </p:cNvPr>
          <p:cNvGrpSpPr>
            <a:grpSpLocks/>
          </p:cNvGrpSpPr>
          <p:nvPr/>
        </p:nvGrpSpPr>
        <p:grpSpPr bwMode="auto">
          <a:xfrm>
            <a:off x="2514600" y="2085976"/>
            <a:ext cx="6124696" cy="1876425"/>
            <a:chOff x="1600200" y="1863363"/>
            <a:chExt cx="6124696" cy="1876425"/>
          </a:xfrm>
        </p:grpSpPr>
        <p:grpSp>
          <p:nvGrpSpPr>
            <p:cNvPr id="174085" name="Group 2">
              <a:extLst>
                <a:ext uri="{FF2B5EF4-FFF2-40B4-BE49-F238E27FC236}">
                  <a16:creationId xmlns:a16="http://schemas.microsoft.com/office/drawing/2014/main" id="{93A09446-094C-A14D-A948-24E1A0F1A914}"/>
                </a:ext>
              </a:extLst>
            </p:cNvPr>
            <p:cNvGrpSpPr>
              <a:grpSpLocks/>
            </p:cNvGrpSpPr>
            <p:nvPr/>
          </p:nvGrpSpPr>
          <p:grpSpPr bwMode="auto">
            <a:xfrm>
              <a:off x="1600200" y="1863363"/>
              <a:ext cx="6124696" cy="1876425"/>
              <a:chOff x="1371600" y="4473575"/>
              <a:chExt cx="6125146" cy="1876950"/>
            </a:xfrm>
          </p:grpSpPr>
          <p:sp>
            <p:nvSpPr>
              <p:cNvPr id="174088" name="Rectangle 5">
                <a:extLst>
                  <a:ext uri="{FF2B5EF4-FFF2-40B4-BE49-F238E27FC236}">
                    <a16:creationId xmlns:a16="http://schemas.microsoft.com/office/drawing/2014/main" id="{C3720B2B-DE2D-9D41-B079-FEE8A02BF974}"/>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4089" name="Rectangle 6">
                <a:extLst>
                  <a:ext uri="{FF2B5EF4-FFF2-40B4-BE49-F238E27FC236}">
                    <a16:creationId xmlns:a16="http://schemas.microsoft.com/office/drawing/2014/main" id="{83D33C75-77DD-AE4E-A4DF-5EA917889030}"/>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4090" name="Rectangle 7">
                <a:extLst>
                  <a:ext uri="{FF2B5EF4-FFF2-40B4-BE49-F238E27FC236}">
                    <a16:creationId xmlns:a16="http://schemas.microsoft.com/office/drawing/2014/main" id="{AB4AA492-3740-FA40-B9D9-00006946D075}"/>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4091" name="Line 8">
                <a:extLst>
                  <a:ext uri="{FF2B5EF4-FFF2-40B4-BE49-F238E27FC236}">
                    <a16:creationId xmlns:a16="http://schemas.microsoft.com/office/drawing/2014/main" id="{1626E314-EAB4-8249-82C9-5A0A32734BD6}"/>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092" name="Freeform 9">
                <a:extLst>
                  <a:ext uri="{FF2B5EF4-FFF2-40B4-BE49-F238E27FC236}">
                    <a16:creationId xmlns:a16="http://schemas.microsoft.com/office/drawing/2014/main" id="{AC60C1F3-7955-6146-A150-8A2ED50CB3B3}"/>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093" name="Freeform 10">
                <a:extLst>
                  <a:ext uri="{FF2B5EF4-FFF2-40B4-BE49-F238E27FC236}">
                    <a16:creationId xmlns:a16="http://schemas.microsoft.com/office/drawing/2014/main" id="{BA11E518-0A59-AC42-B8A3-BB67B7BBB76F}"/>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094" name="Line 11">
                <a:extLst>
                  <a:ext uri="{FF2B5EF4-FFF2-40B4-BE49-F238E27FC236}">
                    <a16:creationId xmlns:a16="http://schemas.microsoft.com/office/drawing/2014/main" id="{F880311D-7148-C346-B86A-EFFC390CB247}"/>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095" name="Line 12">
                <a:extLst>
                  <a:ext uri="{FF2B5EF4-FFF2-40B4-BE49-F238E27FC236}">
                    <a16:creationId xmlns:a16="http://schemas.microsoft.com/office/drawing/2014/main" id="{B3B1B0F7-6E49-2B4A-AB61-6B0AD27A1B18}"/>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096" name="Line 13">
                <a:extLst>
                  <a:ext uri="{FF2B5EF4-FFF2-40B4-BE49-F238E27FC236}">
                    <a16:creationId xmlns:a16="http://schemas.microsoft.com/office/drawing/2014/main" id="{046922A7-CAE5-5C45-BBE8-03BF76D9421B}"/>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097" name="Line 14">
                <a:extLst>
                  <a:ext uri="{FF2B5EF4-FFF2-40B4-BE49-F238E27FC236}">
                    <a16:creationId xmlns:a16="http://schemas.microsoft.com/office/drawing/2014/main" id="{A7BE4D0B-95A9-0E49-8F77-6677A7E9FEA8}"/>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098" name="Line 15">
                <a:extLst>
                  <a:ext uri="{FF2B5EF4-FFF2-40B4-BE49-F238E27FC236}">
                    <a16:creationId xmlns:a16="http://schemas.microsoft.com/office/drawing/2014/main" id="{753BEA6A-BB99-7842-9867-5DA6975953CE}"/>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099" name="Rectangle 17">
                <a:extLst>
                  <a:ext uri="{FF2B5EF4-FFF2-40B4-BE49-F238E27FC236}">
                    <a16:creationId xmlns:a16="http://schemas.microsoft.com/office/drawing/2014/main" id="{4DE3AFED-CB40-3446-8C35-3E686D990235}"/>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4100" name="Rectangle 18">
                <a:extLst>
                  <a:ext uri="{FF2B5EF4-FFF2-40B4-BE49-F238E27FC236}">
                    <a16:creationId xmlns:a16="http://schemas.microsoft.com/office/drawing/2014/main" id="{339C8A92-48CE-4C4A-B385-5635CFD2993E}"/>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74101" name="Rectangle 19">
                <a:extLst>
                  <a:ext uri="{FF2B5EF4-FFF2-40B4-BE49-F238E27FC236}">
                    <a16:creationId xmlns:a16="http://schemas.microsoft.com/office/drawing/2014/main" id="{4EBEB9A2-94DF-614F-8A02-D4C1D52919A4}"/>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74102" name="Rectangle 20">
                <a:extLst>
                  <a:ext uri="{FF2B5EF4-FFF2-40B4-BE49-F238E27FC236}">
                    <a16:creationId xmlns:a16="http://schemas.microsoft.com/office/drawing/2014/main" id="{9FF1A34D-DF68-C347-90D6-9DCBAD9D1E5A}"/>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4103" name="Rectangle 21">
                <a:extLst>
                  <a:ext uri="{FF2B5EF4-FFF2-40B4-BE49-F238E27FC236}">
                    <a16:creationId xmlns:a16="http://schemas.microsoft.com/office/drawing/2014/main" id="{32CAD717-0292-214D-90E0-F2896B10D54F}"/>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74104" name="Rectangle 22">
                <a:extLst>
                  <a:ext uri="{FF2B5EF4-FFF2-40B4-BE49-F238E27FC236}">
                    <a16:creationId xmlns:a16="http://schemas.microsoft.com/office/drawing/2014/main" id="{EF82A2A5-BAF6-EA4D-9264-A3F848EE2B9F}"/>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4105" name="Line 23">
                <a:extLst>
                  <a:ext uri="{FF2B5EF4-FFF2-40B4-BE49-F238E27FC236}">
                    <a16:creationId xmlns:a16="http://schemas.microsoft.com/office/drawing/2014/main" id="{FEF04CBA-D7A7-EF47-BB1D-E2492077A1FB}"/>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106" name="Line 25">
                <a:extLst>
                  <a:ext uri="{FF2B5EF4-FFF2-40B4-BE49-F238E27FC236}">
                    <a16:creationId xmlns:a16="http://schemas.microsoft.com/office/drawing/2014/main" id="{A26AB383-BAD9-8D4D-AEF2-7453F3F99EA4}"/>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4107" name="Group 1">
                <a:extLst>
                  <a:ext uri="{FF2B5EF4-FFF2-40B4-BE49-F238E27FC236}">
                    <a16:creationId xmlns:a16="http://schemas.microsoft.com/office/drawing/2014/main" id="{4D006212-0E26-0F4B-8C2F-F290FDDE4E23}"/>
                  </a:ext>
                </a:extLst>
              </p:cNvPr>
              <p:cNvGrpSpPr>
                <a:grpSpLocks/>
              </p:cNvGrpSpPr>
              <p:nvPr/>
            </p:nvGrpSpPr>
            <p:grpSpPr bwMode="auto">
              <a:xfrm>
                <a:off x="2634847" y="5400656"/>
                <a:ext cx="376238" cy="265113"/>
                <a:chOff x="990600" y="5638800"/>
                <a:chExt cx="376238" cy="265113"/>
              </a:xfrm>
            </p:grpSpPr>
            <p:sp>
              <p:nvSpPr>
                <p:cNvPr id="174122" name="Freeform 26">
                  <a:extLst>
                    <a:ext uri="{FF2B5EF4-FFF2-40B4-BE49-F238E27FC236}">
                      <a16:creationId xmlns:a16="http://schemas.microsoft.com/office/drawing/2014/main" id="{75C9B8D7-A1D4-0E4D-A58B-9A7D3142D99B}"/>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74123" name="Freeform 28">
                  <a:extLst>
                    <a:ext uri="{FF2B5EF4-FFF2-40B4-BE49-F238E27FC236}">
                      <a16:creationId xmlns:a16="http://schemas.microsoft.com/office/drawing/2014/main" id="{C9100E44-B486-7945-833D-01D8EBE9B53E}"/>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74108" name="Rectangle 29">
                <a:extLst>
                  <a:ext uri="{FF2B5EF4-FFF2-40B4-BE49-F238E27FC236}">
                    <a16:creationId xmlns:a16="http://schemas.microsoft.com/office/drawing/2014/main" id="{3A239A59-CE19-C842-A54B-9AAE56BB80BE}"/>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4109" name="Rectangle 30">
                <a:extLst>
                  <a:ext uri="{FF2B5EF4-FFF2-40B4-BE49-F238E27FC236}">
                    <a16:creationId xmlns:a16="http://schemas.microsoft.com/office/drawing/2014/main" id="{B0B6F845-B92B-444E-9290-E7584461C605}"/>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4110" name="Rectangle 31">
                <a:extLst>
                  <a:ext uri="{FF2B5EF4-FFF2-40B4-BE49-F238E27FC236}">
                    <a16:creationId xmlns:a16="http://schemas.microsoft.com/office/drawing/2014/main" id="{54765846-FD69-AB4A-B593-F9E69226317B}"/>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4111" name="Rectangle 32">
                <a:extLst>
                  <a:ext uri="{FF2B5EF4-FFF2-40B4-BE49-F238E27FC236}">
                    <a16:creationId xmlns:a16="http://schemas.microsoft.com/office/drawing/2014/main" id="{72CD6CA5-D1A5-9A45-AA62-4B215F19F0DE}"/>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4112" name="Line 33">
                <a:extLst>
                  <a:ext uri="{FF2B5EF4-FFF2-40B4-BE49-F238E27FC236}">
                    <a16:creationId xmlns:a16="http://schemas.microsoft.com/office/drawing/2014/main" id="{A04B1963-A6A5-DF47-B7F8-AE8EAE3B5A3C}"/>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113" name="Rectangle 38">
                <a:extLst>
                  <a:ext uri="{FF2B5EF4-FFF2-40B4-BE49-F238E27FC236}">
                    <a16:creationId xmlns:a16="http://schemas.microsoft.com/office/drawing/2014/main" id="{0B537883-ED3F-9749-A7F8-57AA36C46A5F}"/>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4114" name="Rectangle 39">
                <a:extLst>
                  <a:ext uri="{FF2B5EF4-FFF2-40B4-BE49-F238E27FC236}">
                    <a16:creationId xmlns:a16="http://schemas.microsoft.com/office/drawing/2014/main" id="{14E7F6B4-BC15-D646-A177-C9397377E0CC}"/>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4115" name="Rectangle 40">
                <a:extLst>
                  <a:ext uri="{FF2B5EF4-FFF2-40B4-BE49-F238E27FC236}">
                    <a16:creationId xmlns:a16="http://schemas.microsoft.com/office/drawing/2014/main" id="{C07828CD-A03D-6A43-B676-AB2AB9D3AFD4}"/>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74116" name="Rectangle 41">
                <a:extLst>
                  <a:ext uri="{FF2B5EF4-FFF2-40B4-BE49-F238E27FC236}">
                    <a16:creationId xmlns:a16="http://schemas.microsoft.com/office/drawing/2014/main" id="{459B7370-2B78-C14D-ACFF-2F2956D383AE}"/>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4117" name="Rectangle 42">
                <a:extLst>
                  <a:ext uri="{FF2B5EF4-FFF2-40B4-BE49-F238E27FC236}">
                    <a16:creationId xmlns:a16="http://schemas.microsoft.com/office/drawing/2014/main" id="{5ADC0F12-0243-244C-826F-C2AA624BD075}"/>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74118" name="Rectangle 66">
                <a:extLst>
                  <a:ext uri="{FF2B5EF4-FFF2-40B4-BE49-F238E27FC236}">
                    <a16:creationId xmlns:a16="http://schemas.microsoft.com/office/drawing/2014/main" id="{8D12FD5C-6EBD-B64B-A47E-CC4BAC64E162}"/>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4119" name="Rectangle 67">
                <a:extLst>
                  <a:ext uri="{FF2B5EF4-FFF2-40B4-BE49-F238E27FC236}">
                    <a16:creationId xmlns:a16="http://schemas.microsoft.com/office/drawing/2014/main" id="{F1FEB82C-7E2A-8845-8292-0D3C61917D61}"/>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4120" name="Oval 68">
                <a:extLst>
                  <a:ext uri="{FF2B5EF4-FFF2-40B4-BE49-F238E27FC236}">
                    <a16:creationId xmlns:a16="http://schemas.microsoft.com/office/drawing/2014/main" id="{051D256E-ED3E-5349-82C1-8627FA6A6E16}"/>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4121" name="Line 11">
                <a:extLst>
                  <a:ext uri="{FF2B5EF4-FFF2-40B4-BE49-F238E27FC236}">
                    <a16:creationId xmlns:a16="http://schemas.microsoft.com/office/drawing/2014/main" id="{5A37125B-0849-0C43-9FAE-0846BD44B4AC}"/>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74086" name="Straight Connector 205">
              <a:extLst>
                <a:ext uri="{FF2B5EF4-FFF2-40B4-BE49-F238E27FC236}">
                  <a16:creationId xmlns:a16="http://schemas.microsoft.com/office/drawing/2014/main" id="{FCDCE056-EEA6-2346-98C1-03A46C8E150F}"/>
                </a:ext>
              </a:extLst>
            </p:cNvPr>
            <p:cNvCxnSpPr>
              <a:cxnSpLocks noChangeShapeType="1"/>
            </p:cNvCxnSpPr>
            <p:nvPr/>
          </p:nvCxnSpPr>
          <p:spPr bwMode="auto">
            <a:xfrm>
              <a:off x="3467627" y="212485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74087" name="Straight Connector 206">
              <a:extLst>
                <a:ext uri="{FF2B5EF4-FFF2-40B4-BE49-F238E27FC236}">
                  <a16:creationId xmlns:a16="http://schemas.microsoft.com/office/drawing/2014/main" id="{5E145970-C294-1845-90FF-6D3880C1BB54}"/>
                </a:ext>
              </a:extLst>
            </p:cNvPr>
            <p:cNvCxnSpPr>
              <a:cxnSpLocks noChangeShapeType="1"/>
            </p:cNvCxnSpPr>
            <p:nvPr/>
          </p:nvCxnSpPr>
          <p:spPr bwMode="auto">
            <a:xfrm flipH="1">
              <a:off x="5884893" y="2135017"/>
              <a:ext cx="815" cy="56904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Title 1">
            <a:extLst>
              <a:ext uri="{FF2B5EF4-FFF2-40B4-BE49-F238E27FC236}">
                <a16:creationId xmlns:a16="http://schemas.microsoft.com/office/drawing/2014/main" id="{25F87B99-B77B-D040-8C25-721C751D250C}"/>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grpSp>
        <p:nvGrpSpPr>
          <p:cNvPr id="175106" name="Group 132">
            <a:extLst>
              <a:ext uri="{FF2B5EF4-FFF2-40B4-BE49-F238E27FC236}">
                <a16:creationId xmlns:a16="http://schemas.microsoft.com/office/drawing/2014/main" id="{EBAFF052-7772-BB4D-AD59-CF9A6BD095BC}"/>
              </a:ext>
            </a:extLst>
          </p:cNvPr>
          <p:cNvGrpSpPr>
            <a:grpSpLocks/>
          </p:cNvGrpSpPr>
          <p:nvPr/>
        </p:nvGrpSpPr>
        <p:grpSpPr bwMode="auto">
          <a:xfrm>
            <a:off x="2667000" y="5638800"/>
            <a:ext cx="5105400" cy="369888"/>
            <a:chOff x="1752600" y="5638800"/>
            <a:chExt cx="5105399" cy="369332"/>
          </a:xfrm>
        </p:grpSpPr>
        <p:sp>
          <p:nvSpPr>
            <p:cNvPr id="175148" name="Freeform 13">
              <a:extLst>
                <a:ext uri="{FF2B5EF4-FFF2-40B4-BE49-F238E27FC236}">
                  <a16:creationId xmlns:a16="http://schemas.microsoft.com/office/drawing/2014/main" id="{73A6C2F1-3629-AD49-A67E-36881781C2F5}"/>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49" name="TextBox 134">
              <a:extLst>
                <a:ext uri="{FF2B5EF4-FFF2-40B4-BE49-F238E27FC236}">
                  <a16:creationId xmlns:a16="http://schemas.microsoft.com/office/drawing/2014/main" id="{1DD468F6-57E4-B34A-A577-B83447F6D343}"/>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75107" name="Oval 135">
            <a:extLst>
              <a:ext uri="{FF2B5EF4-FFF2-40B4-BE49-F238E27FC236}">
                <a16:creationId xmlns:a16="http://schemas.microsoft.com/office/drawing/2014/main" id="{483B40E5-0243-9A49-9D03-84CC784C9CD2}"/>
              </a:ext>
            </a:extLst>
          </p:cNvPr>
          <p:cNvSpPr>
            <a:spLocks noChangeAspect="1"/>
          </p:cNvSpPr>
          <p:nvPr/>
        </p:nvSpPr>
        <p:spPr bwMode="auto">
          <a:xfrm>
            <a:off x="4552951"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75108" name="Group 3">
            <a:extLst>
              <a:ext uri="{FF2B5EF4-FFF2-40B4-BE49-F238E27FC236}">
                <a16:creationId xmlns:a16="http://schemas.microsoft.com/office/drawing/2014/main" id="{694EBEEE-9FA8-8843-8E12-9D547CBEED25}"/>
              </a:ext>
            </a:extLst>
          </p:cNvPr>
          <p:cNvGrpSpPr>
            <a:grpSpLocks/>
          </p:cNvGrpSpPr>
          <p:nvPr/>
        </p:nvGrpSpPr>
        <p:grpSpPr bwMode="auto">
          <a:xfrm>
            <a:off x="2514600" y="2085976"/>
            <a:ext cx="6124696" cy="1876425"/>
            <a:chOff x="1600200" y="1863363"/>
            <a:chExt cx="6124696" cy="1876425"/>
          </a:xfrm>
        </p:grpSpPr>
        <p:grpSp>
          <p:nvGrpSpPr>
            <p:cNvPr id="175109" name="Group 2">
              <a:extLst>
                <a:ext uri="{FF2B5EF4-FFF2-40B4-BE49-F238E27FC236}">
                  <a16:creationId xmlns:a16="http://schemas.microsoft.com/office/drawing/2014/main" id="{56C8A19D-3CEA-1C40-8E48-6749588CE9ED}"/>
                </a:ext>
              </a:extLst>
            </p:cNvPr>
            <p:cNvGrpSpPr>
              <a:grpSpLocks/>
            </p:cNvGrpSpPr>
            <p:nvPr/>
          </p:nvGrpSpPr>
          <p:grpSpPr bwMode="auto">
            <a:xfrm>
              <a:off x="1600200" y="1863363"/>
              <a:ext cx="6124696" cy="1876425"/>
              <a:chOff x="1371600" y="4473575"/>
              <a:chExt cx="6125146" cy="1876950"/>
            </a:xfrm>
          </p:grpSpPr>
          <p:sp>
            <p:nvSpPr>
              <p:cNvPr id="175112" name="Rectangle 5">
                <a:extLst>
                  <a:ext uri="{FF2B5EF4-FFF2-40B4-BE49-F238E27FC236}">
                    <a16:creationId xmlns:a16="http://schemas.microsoft.com/office/drawing/2014/main" id="{D4F823C8-127F-9745-A4E1-97FE7E311385}"/>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5113" name="Rectangle 6">
                <a:extLst>
                  <a:ext uri="{FF2B5EF4-FFF2-40B4-BE49-F238E27FC236}">
                    <a16:creationId xmlns:a16="http://schemas.microsoft.com/office/drawing/2014/main" id="{B98AB06C-B228-834D-BEB2-4700C10927EE}"/>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5114" name="Rectangle 7">
                <a:extLst>
                  <a:ext uri="{FF2B5EF4-FFF2-40B4-BE49-F238E27FC236}">
                    <a16:creationId xmlns:a16="http://schemas.microsoft.com/office/drawing/2014/main" id="{47B5B084-B4E4-EF43-A613-8FA278E0E029}"/>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5115" name="Line 8">
                <a:extLst>
                  <a:ext uri="{FF2B5EF4-FFF2-40B4-BE49-F238E27FC236}">
                    <a16:creationId xmlns:a16="http://schemas.microsoft.com/office/drawing/2014/main" id="{C4BB5C40-4376-8042-97FE-CCBFC0EF1059}"/>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16" name="Freeform 9">
                <a:extLst>
                  <a:ext uri="{FF2B5EF4-FFF2-40B4-BE49-F238E27FC236}">
                    <a16:creationId xmlns:a16="http://schemas.microsoft.com/office/drawing/2014/main" id="{AD74AAAB-837F-194B-AC8E-DF046C251BFB}"/>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17" name="Freeform 10">
                <a:extLst>
                  <a:ext uri="{FF2B5EF4-FFF2-40B4-BE49-F238E27FC236}">
                    <a16:creationId xmlns:a16="http://schemas.microsoft.com/office/drawing/2014/main" id="{2345A708-CEAE-1D46-BABA-35D7D141FC17}"/>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18" name="Line 11">
                <a:extLst>
                  <a:ext uri="{FF2B5EF4-FFF2-40B4-BE49-F238E27FC236}">
                    <a16:creationId xmlns:a16="http://schemas.microsoft.com/office/drawing/2014/main" id="{9C50BCCB-9525-1149-AFCB-43C686F6BC88}"/>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19" name="Line 12">
                <a:extLst>
                  <a:ext uri="{FF2B5EF4-FFF2-40B4-BE49-F238E27FC236}">
                    <a16:creationId xmlns:a16="http://schemas.microsoft.com/office/drawing/2014/main" id="{2586D62B-0A67-654A-B224-2CA563C342B9}"/>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20" name="Line 13">
                <a:extLst>
                  <a:ext uri="{FF2B5EF4-FFF2-40B4-BE49-F238E27FC236}">
                    <a16:creationId xmlns:a16="http://schemas.microsoft.com/office/drawing/2014/main" id="{807F7F73-5083-0340-86FD-E6B278D5B503}"/>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21" name="Line 14">
                <a:extLst>
                  <a:ext uri="{FF2B5EF4-FFF2-40B4-BE49-F238E27FC236}">
                    <a16:creationId xmlns:a16="http://schemas.microsoft.com/office/drawing/2014/main" id="{B37C8249-7E9E-DD4B-A9C5-3EC645EC3A80}"/>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22" name="Line 15">
                <a:extLst>
                  <a:ext uri="{FF2B5EF4-FFF2-40B4-BE49-F238E27FC236}">
                    <a16:creationId xmlns:a16="http://schemas.microsoft.com/office/drawing/2014/main" id="{8E4ECA8A-1939-E741-B457-68A55DEB746A}"/>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23" name="Rectangle 17">
                <a:extLst>
                  <a:ext uri="{FF2B5EF4-FFF2-40B4-BE49-F238E27FC236}">
                    <a16:creationId xmlns:a16="http://schemas.microsoft.com/office/drawing/2014/main" id="{99136A33-CB23-6949-824F-4C588D3958CC}"/>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5124" name="Rectangle 18">
                <a:extLst>
                  <a:ext uri="{FF2B5EF4-FFF2-40B4-BE49-F238E27FC236}">
                    <a16:creationId xmlns:a16="http://schemas.microsoft.com/office/drawing/2014/main" id="{D3E8FD0E-BF61-FC4F-A1E7-A5F567508363}"/>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75125" name="Rectangle 19">
                <a:extLst>
                  <a:ext uri="{FF2B5EF4-FFF2-40B4-BE49-F238E27FC236}">
                    <a16:creationId xmlns:a16="http://schemas.microsoft.com/office/drawing/2014/main" id="{AF33784E-2964-5C44-B119-35CC04D7EFCE}"/>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75126" name="Rectangle 20">
                <a:extLst>
                  <a:ext uri="{FF2B5EF4-FFF2-40B4-BE49-F238E27FC236}">
                    <a16:creationId xmlns:a16="http://schemas.microsoft.com/office/drawing/2014/main" id="{A59B4CAE-1FB6-4342-BCCC-2F7EC5ADD8A5}"/>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5127" name="Rectangle 21">
                <a:extLst>
                  <a:ext uri="{FF2B5EF4-FFF2-40B4-BE49-F238E27FC236}">
                    <a16:creationId xmlns:a16="http://schemas.microsoft.com/office/drawing/2014/main" id="{93E5A0F7-DAB5-0B4B-A142-753BFE8AF173}"/>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75128" name="Rectangle 22">
                <a:extLst>
                  <a:ext uri="{FF2B5EF4-FFF2-40B4-BE49-F238E27FC236}">
                    <a16:creationId xmlns:a16="http://schemas.microsoft.com/office/drawing/2014/main" id="{A1DF10F0-95D5-9142-B999-E65C72402026}"/>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5129" name="Line 23">
                <a:extLst>
                  <a:ext uri="{FF2B5EF4-FFF2-40B4-BE49-F238E27FC236}">
                    <a16:creationId xmlns:a16="http://schemas.microsoft.com/office/drawing/2014/main" id="{CCBF05E3-71F2-2F46-8341-A6FD26DD0A2E}"/>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30" name="Line 25">
                <a:extLst>
                  <a:ext uri="{FF2B5EF4-FFF2-40B4-BE49-F238E27FC236}">
                    <a16:creationId xmlns:a16="http://schemas.microsoft.com/office/drawing/2014/main" id="{3667AFEF-D43D-CF41-8C16-850B22E23A75}"/>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5131" name="Group 1">
                <a:extLst>
                  <a:ext uri="{FF2B5EF4-FFF2-40B4-BE49-F238E27FC236}">
                    <a16:creationId xmlns:a16="http://schemas.microsoft.com/office/drawing/2014/main" id="{61E94289-4D01-2D4E-BE5E-4CB0D59A2D19}"/>
                  </a:ext>
                </a:extLst>
              </p:cNvPr>
              <p:cNvGrpSpPr>
                <a:grpSpLocks/>
              </p:cNvGrpSpPr>
              <p:nvPr/>
            </p:nvGrpSpPr>
            <p:grpSpPr bwMode="auto">
              <a:xfrm>
                <a:off x="2634847" y="5400656"/>
                <a:ext cx="376238" cy="265113"/>
                <a:chOff x="990600" y="5638800"/>
                <a:chExt cx="376238" cy="265113"/>
              </a:xfrm>
            </p:grpSpPr>
            <p:sp>
              <p:nvSpPr>
                <p:cNvPr id="175146" name="Freeform 26">
                  <a:extLst>
                    <a:ext uri="{FF2B5EF4-FFF2-40B4-BE49-F238E27FC236}">
                      <a16:creationId xmlns:a16="http://schemas.microsoft.com/office/drawing/2014/main" id="{CB650F13-0BD6-BD46-A979-63968526627C}"/>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75147" name="Freeform 28">
                  <a:extLst>
                    <a:ext uri="{FF2B5EF4-FFF2-40B4-BE49-F238E27FC236}">
                      <a16:creationId xmlns:a16="http://schemas.microsoft.com/office/drawing/2014/main" id="{BA9D8280-F33A-E641-937B-96B309ACA635}"/>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75132" name="Rectangle 29">
                <a:extLst>
                  <a:ext uri="{FF2B5EF4-FFF2-40B4-BE49-F238E27FC236}">
                    <a16:creationId xmlns:a16="http://schemas.microsoft.com/office/drawing/2014/main" id="{F570A504-CD3C-1E4F-9348-41DDA250FF3C}"/>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5133" name="Rectangle 30">
                <a:extLst>
                  <a:ext uri="{FF2B5EF4-FFF2-40B4-BE49-F238E27FC236}">
                    <a16:creationId xmlns:a16="http://schemas.microsoft.com/office/drawing/2014/main" id="{280CAD42-9678-814F-9E76-D93E12BE0B81}"/>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5134" name="Rectangle 31">
                <a:extLst>
                  <a:ext uri="{FF2B5EF4-FFF2-40B4-BE49-F238E27FC236}">
                    <a16:creationId xmlns:a16="http://schemas.microsoft.com/office/drawing/2014/main" id="{E368D042-F274-684F-BE40-53D69779D4AE}"/>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5135" name="Rectangle 32">
                <a:extLst>
                  <a:ext uri="{FF2B5EF4-FFF2-40B4-BE49-F238E27FC236}">
                    <a16:creationId xmlns:a16="http://schemas.microsoft.com/office/drawing/2014/main" id="{CF898943-19C4-AD4A-906D-525938BFDBF1}"/>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5136" name="Line 33">
                <a:extLst>
                  <a:ext uri="{FF2B5EF4-FFF2-40B4-BE49-F238E27FC236}">
                    <a16:creationId xmlns:a16="http://schemas.microsoft.com/office/drawing/2014/main" id="{8150F6A7-1673-4447-B1EA-375E6C0293E3}"/>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37" name="Rectangle 38">
                <a:extLst>
                  <a:ext uri="{FF2B5EF4-FFF2-40B4-BE49-F238E27FC236}">
                    <a16:creationId xmlns:a16="http://schemas.microsoft.com/office/drawing/2014/main" id="{8BA9DA1E-15C4-294E-BF43-F93DC1F0785B}"/>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5138" name="Rectangle 39">
                <a:extLst>
                  <a:ext uri="{FF2B5EF4-FFF2-40B4-BE49-F238E27FC236}">
                    <a16:creationId xmlns:a16="http://schemas.microsoft.com/office/drawing/2014/main" id="{271A90DD-E8E8-0943-8169-D5B5B609ACEC}"/>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5139" name="Rectangle 40">
                <a:extLst>
                  <a:ext uri="{FF2B5EF4-FFF2-40B4-BE49-F238E27FC236}">
                    <a16:creationId xmlns:a16="http://schemas.microsoft.com/office/drawing/2014/main" id="{EC157DA7-D3AA-2849-BA5C-957EA5A9F957}"/>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75140" name="Rectangle 41">
                <a:extLst>
                  <a:ext uri="{FF2B5EF4-FFF2-40B4-BE49-F238E27FC236}">
                    <a16:creationId xmlns:a16="http://schemas.microsoft.com/office/drawing/2014/main" id="{78339ABC-BF45-9349-AE24-49791CD78054}"/>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5141" name="Rectangle 42">
                <a:extLst>
                  <a:ext uri="{FF2B5EF4-FFF2-40B4-BE49-F238E27FC236}">
                    <a16:creationId xmlns:a16="http://schemas.microsoft.com/office/drawing/2014/main" id="{859D722F-20F2-7E4F-9FE6-BC2A29A351EE}"/>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75142" name="Rectangle 66">
                <a:extLst>
                  <a:ext uri="{FF2B5EF4-FFF2-40B4-BE49-F238E27FC236}">
                    <a16:creationId xmlns:a16="http://schemas.microsoft.com/office/drawing/2014/main" id="{46799E68-2C81-BE4C-8A07-31112BC0EDA4}"/>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5143" name="Rectangle 67">
                <a:extLst>
                  <a:ext uri="{FF2B5EF4-FFF2-40B4-BE49-F238E27FC236}">
                    <a16:creationId xmlns:a16="http://schemas.microsoft.com/office/drawing/2014/main" id="{32BE39B4-0544-4042-B701-D8646A3B418E}"/>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5144" name="Oval 68">
                <a:extLst>
                  <a:ext uri="{FF2B5EF4-FFF2-40B4-BE49-F238E27FC236}">
                    <a16:creationId xmlns:a16="http://schemas.microsoft.com/office/drawing/2014/main" id="{9BA2248C-24F2-594C-8408-9702C39C71C3}"/>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5145" name="Line 11">
                <a:extLst>
                  <a:ext uri="{FF2B5EF4-FFF2-40B4-BE49-F238E27FC236}">
                    <a16:creationId xmlns:a16="http://schemas.microsoft.com/office/drawing/2014/main" id="{AC981E2D-286E-D94A-811A-112755DC506D}"/>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75110" name="Straight Connector 205">
              <a:extLst>
                <a:ext uri="{FF2B5EF4-FFF2-40B4-BE49-F238E27FC236}">
                  <a16:creationId xmlns:a16="http://schemas.microsoft.com/office/drawing/2014/main" id="{55180E70-1BA3-A149-B4F9-0C10017D7B64}"/>
                </a:ext>
              </a:extLst>
            </p:cNvPr>
            <p:cNvCxnSpPr>
              <a:cxnSpLocks noChangeShapeType="1"/>
            </p:cNvCxnSpPr>
            <p:nvPr/>
          </p:nvCxnSpPr>
          <p:spPr bwMode="auto">
            <a:xfrm>
              <a:off x="3467627" y="212485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75111" name="Straight Connector 206">
              <a:extLst>
                <a:ext uri="{FF2B5EF4-FFF2-40B4-BE49-F238E27FC236}">
                  <a16:creationId xmlns:a16="http://schemas.microsoft.com/office/drawing/2014/main" id="{A6A50125-0907-FC4E-8279-3C31CE936CDE}"/>
                </a:ext>
              </a:extLst>
            </p:cNvPr>
            <p:cNvCxnSpPr>
              <a:cxnSpLocks noChangeShapeType="1"/>
            </p:cNvCxnSpPr>
            <p:nvPr/>
          </p:nvCxnSpPr>
          <p:spPr bwMode="auto">
            <a:xfrm flipH="1">
              <a:off x="5884893" y="2135017"/>
              <a:ext cx="815" cy="56904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6129" name="Group 125">
            <a:extLst>
              <a:ext uri="{FF2B5EF4-FFF2-40B4-BE49-F238E27FC236}">
                <a16:creationId xmlns:a16="http://schemas.microsoft.com/office/drawing/2014/main" id="{E31A9B6A-604B-C642-9698-F1720FE41C09}"/>
              </a:ext>
            </a:extLst>
          </p:cNvPr>
          <p:cNvGrpSpPr>
            <a:grpSpLocks/>
          </p:cNvGrpSpPr>
          <p:nvPr/>
        </p:nvGrpSpPr>
        <p:grpSpPr bwMode="auto">
          <a:xfrm>
            <a:off x="2667000" y="5638800"/>
            <a:ext cx="5105400" cy="369888"/>
            <a:chOff x="1752600" y="5638800"/>
            <a:chExt cx="5105399" cy="369332"/>
          </a:xfrm>
        </p:grpSpPr>
        <p:sp>
          <p:nvSpPr>
            <p:cNvPr id="176172" name="Freeform 13">
              <a:extLst>
                <a:ext uri="{FF2B5EF4-FFF2-40B4-BE49-F238E27FC236}">
                  <a16:creationId xmlns:a16="http://schemas.microsoft.com/office/drawing/2014/main" id="{D11FF882-62D4-F24F-839F-A52DB6A16A42}"/>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6173" name="TextBox 131">
              <a:extLst>
                <a:ext uri="{FF2B5EF4-FFF2-40B4-BE49-F238E27FC236}">
                  <a16:creationId xmlns:a16="http://schemas.microsoft.com/office/drawing/2014/main" id="{0E43F0C7-EB38-9543-BF08-78C114B3F8A1}"/>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76130" name="Oval 132">
            <a:extLst>
              <a:ext uri="{FF2B5EF4-FFF2-40B4-BE49-F238E27FC236}">
                <a16:creationId xmlns:a16="http://schemas.microsoft.com/office/drawing/2014/main" id="{32DB84B1-C7F5-D443-9A08-AE3D4A5B7869}"/>
              </a:ext>
            </a:extLst>
          </p:cNvPr>
          <p:cNvSpPr>
            <a:spLocks noChangeAspect="1"/>
          </p:cNvSpPr>
          <p:nvPr/>
        </p:nvSpPr>
        <p:spPr bwMode="auto">
          <a:xfrm>
            <a:off x="4689476" y="5595938"/>
            <a:ext cx="85725" cy="87312"/>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76131" name="Group 167">
            <a:extLst>
              <a:ext uri="{FF2B5EF4-FFF2-40B4-BE49-F238E27FC236}">
                <a16:creationId xmlns:a16="http://schemas.microsoft.com/office/drawing/2014/main" id="{C57F69AF-B8A8-834D-87E6-516B98105A90}"/>
              </a:ext>
            </a:extLst>
          </p:cNvPr>
          <p:cNvGrpSpPr>
            <a:grpSpLocks/>
          </p:cNvGrpSpPr>
          <p:nvPr/>
        </p:nvGrpSpPr>
        <p:grpSpPr bwMode="auto">
          <a:xfrm>
            <a:off x="2514600" y="2085976"/>
            <a:ext cx="6124696" cy="1876425"/>
            <a:chOff x="1600200" y="1863363"/>
            <a:chExt cx="6124696" cy="1876425"/>
          </a:xfrm>
        </p:grpSpPr>
        <p:grpSp>
          <p:nvGrpSpPr>
            <p:cNvPr id="176133" name="Group 168">
              <a:extLst>
                <a:ext uri="{FF2B5EF4-FFF2-40B4-BE49-F238E27FC236}">
                  <a16:creationId xmlns:a16="http://schemas.microsoft.com/office/drawing/2014/main" id="{F1BD6A50-049D-FE46-85F3-D54099D73789}"/>
                </a:ext>
              </a:extLst>
            </p:cNvPr>
            <p:cNvGrpSpPr>
              <a:grpSpLocks/>
            </p:cNvGrpSpPr>
            <p:nvPr/>
          </p:nvGrpSpPr>
          <p:grpSpPr bwMode="auto">
            <a:xfrm>
              <a:off x="1600200" y="1863363"/>
              <a:ext cx="6124696" cy="1876425"/>
              <a:chOff x="1371600" y="4473575"/>
              <a:chExt cx="6125146" cy="1876950"/>
            </a:xfrm>
          </p:grpSpPr>
          <p:sp>
            <p:nvSpPr>
              <p:cNvPr id="176136" name="Rectangle 171">
                <a:extLst>
                  <a:ext uri="{FF2B5EF4-FFF2-40B4-BE49-F238E27FC236}">
                    <a16:creationId xmlns:a16="http://schemas.microsoft.com/office/drawing/2014/main" id="{4E0595BF-478B-B142-AC9B-11346C590B4F}"/>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6137" name="Rectangle 172">
                <a:extLst>
                  <a:ext uri="{FF2B5EF4-FFF2-40B4-BE49-F238E27FC236}">
                    <a16:creationId xmlns:a16="http://schemas.microsoft.com/office/drawing/2014/main" id="{699B3099-A4DA-0949-B619-09A81EA77F9E}"/>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6138" name="Rectangle 173">
                <a:extLst>
                  <a:ext uri="{FF2B5EF4-FFF2-40B4-BE49-F238E27FC236}">
                    <a16:creationId xmlns:a16="http://schemas.microsoft.com/office/drawing/2014/main" id="{285DAB3A-5E1D-1944-A071-0D9BC3A0C6C5}"/>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6139" name="Line 8">
                <a:extLst>
                  <a:ext uri="{FF2B5EF4-FFF2-40B4-BE49-F238E27FC236}">
                    <a16:creationId xmlns:a16="http://schemas.microsoft.com/office/drawing/2014/main" id="{799562AF-1813-8D48-AE4E-1DB0D4E108CA}"/>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6140" name="Freeform 175">
                <a:extLst>
                  <a:ext uri="{FF2B5EF4-FFF2-40B4-BE49-F238E27FC236}">
                    <a16:creationId xmlns:a16="http://schemas.microsoft.com/office/drawing/2014/main" id="{7E24B064-BE6E-974D-AE1B-3915DF807B00}"/>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6141" name="Freeform 176">
                <a:extLst>
                  <a:ext uri="{FF2B5EF4-FFF2-40B4-BE49-F238E27FC236}">
                    <a16:creationId xmlns:a16="http://schemas.microsoft.com/office/drawing/2014/main" id="{4B93FD9A-A66F-D042-A5FE-31B52269F2EA}"/>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6142" name="Line 11">
                <a:extLst>
                  <a:ext uri="{FF2B5EF4-FFF2-40B4-BE49-F238E27FC236}">
                    <a16:creationId xmlns:a16="http://schemas.microsoft.com/office/drawing/2014/main" id="{C27992D6-FBA0-FC4C-8D67-DF72D7F4B181}"/>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6143" name="Line 12">
                <a:extLst>
                  <a:ext uri="{FF2B5EF4-FFF2-40B4-BE49-F238E27FC236}">
                    <a16:creationId xmlns:a16="http://schemas.microsoft.com/office/drawing/2014/main" id="{6770C9B0-B178-8143-B8DE-05CC5B16FBE6}"/>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6144" name="Line 13">
                <a:extLst>
                  <a:ext uri="{FF2B5EF4-FFF2-40B4-BE49-F238E27FC236}">
                    <a16:creationId xmlns:a16="http://schemas.microsoft.com/office/drawing/2014/main" id="{614B6648-1FF6-7A47-82F0-1888A99C0AE5}"/>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6145" name="Line 14">
                <a:extLst>
                  <a:ext uri="{FF2B5EF4-FFF2-40B4-BE49-F238E27FC236}">
                    <a16:creationId xmlns:a16="http://schemas.microsoft.com/office/drawing/2014/main" id="{CF0D870C-63B3-8346-B0FA-8506314E9527}"/>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6146" name="Line 15">
                <a:extLst>
                  <a:ext uri="{FF2B5EF4-FFF2-40B4-BE49-F238E27FC236}">
                    <a16:creationId xmlns:a16="http://schemas.microsoft.com/office/drawing/2014/main" id="{5F827A98-8E9C-194B-BCF8-A77938D312EB}"/>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6147" name="Rectangle 17">
                <a:extLst>
                  <a:ext uri="{FF2B5EF4-FFF2-40B4-BE49-F238E27FC236}">
                    <a16:creationId xmlns:a16="http://schemas.microsoft.com/office/drawing/2014/main" id="{5CECCB6A-8E13-2B45-BFDF-2BB942E78638}"/>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6148" name="Rectangle 18">
                <a:extLst>
                  <a:ext uri="{FF2B5EF4-FFF2-40B4-BE49-F238E27FC236}">
                    <a16:creationId xmlns:a16="http://schemas.microsoft.com/office/drawing/2014/main" id="{0DC88D61-353E-064D-9232-C2E66602FC5A}"/>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76149" name="Rectangle 19">
                <a:extLst>
                  <a:ext uri="{FF2B5EF4-FFF2-40B4-BE49-F238E27FC236}">
                    <a16:creationId xmlns:a16="http://schemas.microsoft.com/office/drawing/2014/main" id="{56B77691-D188-644E-BB7C-A8A6BF67D941}"/>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76150" name="Rectangle 20">
                <a:extLst>
                  <a:ext uri="{FF2B5EF4-FFF2-40B4-BE49-F238E27FC236}">
                    <a16:creationId xmlns:a16="http://schemas.microsoft.com/office/drawing/2014/main" id="{E0153286-0CD3-3644-945C-DB41AB5C78B4}"/>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6151" name="Rectangle 21">
                <a:extLst>
                  <a:ext uri="{FF2B5EF4-FFF2-40B4-BE49-F238E27FC236}">
                    <a16:creationId xmlns:a16="http://schemas.microsoft.com/office/drawing/2014/main" id="{11607EAC-0BF0-EE41-8179-EA9BB46CA656}"/>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76152" name="Rectangle 22">
                <a:extLst>
                  <a:ext uri="{FF2B5EF4-FFF2-40B4-BE49-F238E27FC236}">
                    <a16:creationId xmlns:a16="http://schemas.microsoft.com/office/drawing/2014/main" id="{C9A69DD7-6E2C-B44E-A922-245A7E500104}"/>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6153" name="Line 23">
                <a:extLst>
                  <a:ext uri="{FF2B5EF4-FFF2-40B4-BE49-F238E27FC236}">
                    <a16:creationId xmlns:a16="http://schemas.microsoft.com/office/drawing/2014/main" id="{7DA848CB-4112-D441-87AF-DB2BCAFA7749}"/>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6154" name="Line 25">
                <a:extLst>
                  <a:ext uri="{FF2B5EF4-FFF2-40B4-BE49-F238E27FC236}">
                    <a16:creationId xmlns:a16="http://schemas.microsoft.com/office/drawing/2014/main" id="{B0A35FFD-69DD-6843-85F6-2FEDC4492DF1}"/>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6155" name="Group 1">
                <a:extLst>
                  <a:ext uri="{FF2B5EF4-FFF2-40B4-BE49-F238E27FC236}">
                    <a16:creationId xmlns:a16="http://schemas.microsoft.com/office/drawing/2014/main" id="{4BC76C66-E73F-9644-BB92-370C06EFA7A4}"/>
                  </a:ext>
                </a:extLst>
              </p:cNvPr>
              <p:cNvGrpSpPr>
                <a:grpSpLocks/>
              </p:cNvGrpSpPr>
              <p:nvPr/>
            </p:nvGrpSpPr>
            <p:grpSpPr bwMode="auto">
              <a:xfrm>
                <a:off x="2634847" y="5400656"/>
                <a:ext cx="376238" cy="265113"/>
                <a:chOff x="990600" y="5638800"/>
                <a:chExt cx="376238" cy="265113"/>
              </a:xfrm>
            </p:grpSpPr>
            <p:sp>
              <p:nvSpPr>
                <p:cNvPr id="176170" name="Freeform 26">
                  <a:extLst>
                    <a:ext uri="{FF2B5EF4-FFF2-40B4-BE49-F238E27FC236}">
                      <a16:creationId xmlns:a16="http://schemas.microsoft.com/office/drawing/2014/main" id="{384B75D3-89DD-AD49-AC0E-EE6598D50E70}"/>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76171" name="Freeform 28">
                  <a:extLst>
                    <a:ext uri="{FF2B5EF4-FFF2-40B4-BE49-F238E27FC236}">
                      <a16:creationId xmlns:a16="http://schemas.microsoft.com/office/drawing/2014/main" id="{692E78EF-1F2D-0F47-80FC-0AE6BBA6FBA4}"/>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76156" name="Rectangle 29">
                <a:extLst>
                  <a:ext uri="{FF2B5EF4-FFF2-40B4-BE49-F238E27FC236}">
                    <a16:creationId xmlns:a16="http://schemas.microsoft.com/office/drawing/2014/main" id="{AE38948E-48B7-8B4D-A601-7624565C4F58}"/>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6157" name="Rectangle 30">
                <a:extLst>
                  <a:ext uri="{FF2B5EF4-FFF2-40B4-BE49-F238E27FC236}">
                    <a16:creationId xmlns:a16="http://schemas.microsoft.com/office/drawing/2014/main" id="{EC4B64C5-36FF-7E43-A6FC-DA11849A64EC}"/>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6158" name="Rectangle 31">
                <a:extLst>
                  <a:ext uri="{FF2B5EF4-FFF2-40B4-BE49-F238E27FC236}">
                    <a16:creationId xmlns:a16="http://schemas.microsoft.com/office/drawing/2014/main" id="{4DC26A34-E4AB-3B4A-9B01-0E1733240B05}"/>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6159" name="Rectangle 32">
                <a:extLst>
                  <a:ext uri="{FF2B5EF4-FFF2-40B4-BE49-F238E27FC236}">
                    <a16:creationId xmlns:a16="http://schemas.microsoft.com/office/drawing/2014/main" id="{0AB5DB1B-829F-7C42-B61B-796DF9BC954B}"/>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6160" name="Line 33">
                <a:extLst>
                  <a:ext uri="{FF2B5EF4-FFF2-40B4-BE49-F238E27FC236}">
                    <a16:creationId xmlns:a16="http://schemas.microsoft.com/office/drawing/2014/main" id="{F186B802-2172-2341-ACDC-BC3AAA1A8F93}"/>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6161" name="Rectangle 38">
                <a:extLst>
                  <a:ext uri="{FF2B5EF4-FFF2-40B4-BE49-F238E27FC236}">
                    <a16:creationId xmlns:a16="http://schemas.microsoft.com/office/drawing/2014/main" id="{4A350502-4F6E-6847-B5DB-85427F26811B}"/>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6162" name="Rectangle 39">
                <a:extLst>
                  <a:ext uri="{FF2B5EF4-FFF2-40B4-BE49-F238E27FC236}">
                    <a16:creationId xmlns:a16="http://schemas.microsoft.com/office/drawing/2014/main" id="{0AD9AEDA-6253-3D41-B170-E2F6FDCB7715}"/>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6163" name="Rectangle 40">
                <a:extLst>
                  <a:ext uri="{FF2B5EF4-FFF2-40B4-BE49-F238E27FC236}">
                    <a16:creationId xmlns:a16="http://schemas.microsoft.com/office/drawing/2014/main" id="{651843B2-A327-AD4C-9413-9D4B87C0ABB6}"/>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76164" name="Rectangle 41">
                <a:extLst>
                  <a:ext uri="{FF2B5EF4-FFF2-40B4-BE49-F238E27FC236}">
                    <a16:creationId xmlns:a16="http://schemas.microsoft.com/office/drawing/2014/main" id="{D054C602-1957-CC4D-8CD1-892E26002679}"/>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6165" name="Rectangle 42">
                <a:extLst>
                  <a:ext uri="{FF2B5EF4-FFF2-40B4-BE49-F238E27FC236}">
                    <a16:creationId xmlns:a16="http://schemas.microsoft.com/office/drawing/2014/main" id="{E3AD362A-CB11-4B4C-9800-9C79EC7FB1BC}"/>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76166" name="Rectangle 66">
                <a:extLst>
                  <a:ext uri="{FF2B5EF4-FFF2-40B4-BE49-F238E27FC236}">
                    <a16:creationId xmlns:a16="http://schemas.microsoft.com/office/drawing/2014/main" id="{485D3741-7038-7248-B21E-CE729D5C99BC}"/>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6167" name="Rectangle 67">
                <a:extLst>
                  <a:ext uri="{FF2B5EF4-FFF2-40B4-BE49-F238E27FC236}">
                    <a16:creationId xmlns:a16="http://schemas.microsoft.com/office/drawing/2014/main" id="{0A653D9C-A55C-5745-BC70-50A8E2EA1C39}"/>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6168" name="Oval 68">
                <a:extLst>
                  <a:ext uri="{FF2B5EF4-FFF2-40B4-BE49-F238E27FC236}">
                    <a16:creationId xmlns:a16="http://schemas.microsoft.com/office/drawing/2014/main" id="{1250A3A6-A894-F743-86AC-A800FB4542DA}"/>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6169" name="Line 11">
                <a:extLst>
                  <a:ext uri="{FF2B5EF4-FFF2-40B4-BE49-F238E27FC236}">
                    <a16:creationId xmlns:a16="http://schemas.microsoft.com/office/drawing/2014/main" id="{DD9AF951-25B1-D544-9FC4-4C154C315B7B}"/>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76134" name="Straight Connector 169">
              <a:extLst>
                <a:ext uri="{FF2B5EF4-FFF2-40B4-BE49-F238E27FC236}">
                  <a16:creationId xmlns:a16="http://schemas.microsoft.com/office/drawing/2014/main" id="{062E5012-6CF0-E24D-BF3D-A0FD1026E6D4}"/>
                </a:ext>
              </a:extLst>
            </p:cNvPr>
            <p:cNvCxnSpPr>
              <a:cxnSpLocks noChangeShapeType="1"/>
            </p:cNvCxnSpPr>
            <p:nvPr/>
          </p:nvCxnSpPr>
          <p:spPr bwMode="auto">
            <a:xfrm flipH="1">
              <a:off x="3462006" y="2124857"/>
              <a:ext cx="5622" cy="54988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76135" name="Straight Connector 170">
              <a:extLst>
                <a:ext uri="{FF2B5EF4-FFF2-40B4-BE49-F238E27FC236}">
                  <a16:creationId xmlns:a16="http://schemas.microsoft.com/office/drawing/2014/main" id="{5EEC2E88-7D6E-0547-AB47-402A2E4A8127}"/>
                </a:ext>
              </a:extLst>
            </p:cNvPr>
            <p:cNvCxnSpPr>
              <a:cxnSpLocks noChangeShapeType="1"/>
            </p:cNvCxnSpPr>
            <p:nvPr/>
          </p:nvCxnSpPr>
          <p:spPr bwMode="auto">
            <a:xfrm>
              <a:off x="5885707" y="213501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176132" name="Title 1">
            <a:extLst>
              <a:ext uri="{FF2B5EF4-FFF2-40B4-BE49-F238E27FC236}">
                <a16:creationId xmlns:a16="http://schemas.microsoft.com/office/drawing/2014/main" id="{6D159C53-ACA1-4D44-80BB-789A9211FA20}"/>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spTree>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Title 1">
            <a:extLst>
              <a:ext uri="{FF2B5EF4-FFF2-40B4-BE49-F238E27FC236}">
                <a16:creationId xmlns:a16="http://schemas.microsoft.com/office/drawing/2014/main" id="{B72C43B4-407A-AF40-9A09-E9012E6C933B}"/>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A simple memory element with NOR Gates</a:t>
            </a:r>
          </a:p>
        </p:txBody>
      </p:sp>
      <p:grpSp>
        <p:nvGrpSpPr>
          <p:cNvPr id="20482" name="Group 1">
            <a:extLst>
              <a:ext uri="{FF2B5EF4-FFF2-40B4-BE49-F238E27FC236}">
                <a16:creationId xmlns:a16="http://schemas.microsoft.com/office/drawing/2014/main" id="{80AF13FB-7E48-694A-9B26-11B50270194C}"/>
              </a:ext>
            </a:extLst>
          </p:cNvPr>
          <p:cNvGrpSpPr>
            <a:grpSpLocks/>
          </p:cNvGrpSpPr>
          <p:nvPr/>
        </p:nvGrpSpPr>
        <p:grpSpPr bwMode="auto">
          <a:xfrm>
            <a:off x="2438400" y="2527300"/>
            <a:ext cx="6311900" cy="1816100"/>
            <a:chOff x="1524000" y="2526794"/>
            <a:chExt cx="6311900" cy="1816606"/>
          </a:xfrm>
        </p:grpSpPr>
        <p:sp>
          <p:nvSpPr>
            <p:cNvPr id="20483" name="Freeform 34">
              <a:extLst>
                <a:ext uri="{FF2B5EF4-FFF2-40B4-BE49-F238E27FC236}">
                  <a16:creationId xmlns:a16="http://schemas.microsoft.com/office/drawing/2014/main" id="{4E318BAC-361A-0D42-A9AA-AB5D20CF0278}"/>
                </a:ext>
              </a:extLst>
            </p:cNvPr>
            <p:cNvSpPr>
              <a:spLocks/>
            </p:cNvSpPr>
            <p:nvPr/>
          </p:nvSpPr>
          <p:spPr bwMode="auto">
            <a:xfrm>
              <a:off x="7028433" y="2776532"/>
              <a:ext cx="314268"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84" name="Freeform 60">
              <a:extLst>
                <a:ext uri="{FF2B5EF4-FFF2-40B4-BE49-F238E27FC236}">
                  <a16:creationId xmlns:a16="http://schemas.microsoft.com/office/drawing/2014/main" id="{F210DA40-7E7A-EF4C-A1C8-52E95DC533F9}"/>
                </a:ext>
              </a:extLst>
            </p:cNvPr>
            <p:cNvSpPr>
              <a:spLocks/>
            </p:cNvSpPr>
            <p:nvPr/>
          </p:nvSpPr>
          <p:spPr bwMode="auto">
            <a:xfrm>
              <a:off x="7028433" y="2776532"/>
              <a:ext cx="314268"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85" name="Rectangle 75">
              <a:extLst>
                <a:ext uri="{FF2B5EF4-FFF2-40B4-BE49-F238E27FC236}">
                  <a16:creationId xmlns:a16="http://schemas.microsoft.com/office/drawing/2014/main" id="{EB273CCD-CD03-F446-AA72-AAB4B06EACD7}"/>
                </a:ext>
              </a:extLst>
            </p:cNvPr>
            <p:cNvSpPr>
              <a:spLocks noChangeArrowheads="1"/>
            </p:cNvSpPr>
            <p:nvPr/>
          </p:nvSpPr>
          <p:spPr bwMode="auto">
            <a:xfrm>
              <a:off x="5966359" y="2978095"/>
              <a:ext cx="358710" cy="5364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20486" name="Freeform 79">
              <a:extLst>
                <a:ext uri="{FF2B5EF4-FFF2-40B4-BE49-F238E27FC236}">
                  <a16:creationId xmlns:a16="http://schemas.microsoft.com/office/drawing/2014/main" id="{86F7922F-66BC-DC48-8718-2367567C1C29}"/>
                </a:ext>
              </a:extLst>
            </p:cNvPr>
            <p:cNvSpPr>
              <a:spLocks/>
            </p:cNvSpPr>
            <p:nvPr/>
          </p:nvSpPr>
          <p:spPr bwMode="auto">
            <a:xfrm>
              <a:off x="5653679" y="3089193"/>
              <a:ext cx="312680" cy="314248"/>
            </a:xfrm>
            <a:custGeom>
              <a:avLst/>
              <a:gdLst>
                <a:gd name="T0" fmla="*/ 2147483646 w 394"/>
                <a:gd name="T1" fmla="*/ 2147483646 h 394"/>
                <a:gd name="T2" fmla="*/ 0 w 394"/>
                <a:gd name="T3" fmla="*/ 2147483646 h 394"/>
                <a:gd name="T4" fmla="*/ 0 w 394"/>
                <a:gd name="T5" fmla="*/ 0 h 394"/>
                <a:gd name="T6" fmla="*/ 2147483646 w 394"/>
                <a:gd name="T7" fmla="*/ 0 h 3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4" h="394">
                  <a:moveTo>
                    <a:pt x="394" y="394"/>
                  </a:moveTo>
                  <a:lnTo>
                    <a:pt x="0" y="394"/>
                  </a:lnTo>
                  <a:lnTo>
                    <a:pt x="0" y="0"/>
                  </a:lnTo>
                  <a:lnTo>
                    <a:pt x="394"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487" name="Freeform 87">
              <a:extLst>
                <a:ext uri="{FF2B5EF4-FFF2-40B4-BE49-F238E27FC236}">
                  <a16:creationId xmlns:a16="http://schemas.microsoft.com/office/drawing/2014/main" id="{183EEFDC-257E-3F49-8FE5-B9B0E283CA52}"/>
                </a:ext>
              </a:extLst>
            </p:cNvPr>
            <p:cNvSpPr>
              <a:spLocks/>
            </p:cNvSpPr>
            <p:nvPr/>
          </p:nvSpPr>
          <p:spPr bwMode="auto">
            <a:xfrm>
              <a:off x="5631457" y="3224097"/>
              <a:ext cx="44441" cy="44439"/>
            </a:xfrm>
            <a:custGeom>
              <a:avLst/>
              <a:gdLst>
                <a:gd name="T0" fmla="*/ 2147483646 w 57"/>
                <a:gd name="T1" fmla="*/ 0 h 56"/>
                <a:gd name="T2" fmla="*/ 2147483646 w 57"/>
                <a:gd name="T3" fmla="*/ 0 h 56"/>
                <a:gd name="T4" fmla="*/ 2147483646 w 57"/>
                <a:gd name="T5" fmla="*/ 2147483646 h 56"/>
                <a:gd name="T6" fmla="*/ 2147483646 w 57"/>
                <a:gd name="T7" fmla="*/ 2147483646 h 56"/>
                <a:gd name="T8" fmla="*/ 2147483646 w 57"/>
                <a:gd name="T9" fmla="*/ 2147483646 h 56"/>
                <a:gd name="T10" fmla="*/ 2147483646 w 57"/>
                <a:gd name="T11" fmla="*/ 2147483646 h 56"/>
                <a:gd name="T12" fmla="*/ 2147483646 w 57"/>
                <a:gd name="T13" fmla="*/ 2147483646 h 56"/>
                <a:gd name="T14" fmla="*/ 2147483646 w 57"/>
                <a:gd name="T15" fmla="*/ 2147483646 h 56"/>
                <a:gd name="T16" fmla="*/ 2147483646 w 57"/>
                <a:gd name="T17" fmla="*/ 2147483646 h 56"/>
                <a:gd name="T18" fmla="*/ 2147483646 w 57"/>
                <a:gd name="T19" fmla="*/ 2147483646 h 56"/>
                <a:gd name="T20" fmla="*/ 2147483646 w 57"/>
                <a:gd name="T21" fmla="*/ 2147483646 h 56"/>
                <a:gd name="T22" fmla="*/ 2147483646 w 57"/>
                <a:gd name="T23" fmla="*/ 2147483646 h 56"/>
                <a:gd name="T24" fmla="*/ 2147483646 w 57"/>
                <a:gd name="T25" fmla="*/ 2147483646 h 56"/>
                <a:gd name="T26" fmla="*/ 2147483646 w 57"/>
                <a:gd name="T27" fmla="*/ 2147483646 h 56"/>
                <a:gd name="T28" fmla="*/ 2147483646 w 57"/>
                <a:gd name="T29" fmla="*/ 2147483646 h 56"/>
                <a:gd name="T30" fmla="*/ 2147483646 w 57"/>
                <a:gd name="T31" fmla="*/ 2147483646 h 56"/>
                <a:gd name="T32" fmla="*/ 2147483646 w 57"/>
                <a:gd name="T33" fmla="*/ 2147483646 h 56"/>
                <a:gd name="T34" fmla="*/ 2147483646 w 57"/>
                <a:gd name="T35" fmla="*/ 2147483646 h 56"/>
                <a:gd name="T36" fmla="*/ 2147483646 w 57"/>
                <a:gd name="T37" fmla="*/ 2147483646 h 56"/>
                <a:gd name="T38" fmla="*/ 2147483646 w 57"/>
                <a:gd name="T39" fmla="*/ 2147483646 h 56"/>
                <a:gd name="T40" fmla="*/ 2147483646 w 57"/>
                <a:gd name="T41" fmla="*/ 2147483646 h 56"/>
                <a:gd name="T42" fmla="*/ 2147483646 w 57"/>
                <a:gd name="T43" fmla="*/ 2147483646 h 56"/>
                <a:gd name="T44" fmla="*/ 2147483646 w 57"/>
                <a:gd name="T45" fmla="*/ 2147483646 h 56"/>
                <a:gd name="T46" fmla="*/ 2147483646 w 57"/>
                <a:gd name="T47" fmla="*/ 2147483646 h 56"/>
                <a:gd name="T48" fmla="*/ 2147483646 w 57"/>
                <a:gd name="T49" fmla="*/ 2147483646 h 56"/>
                <a:gd name="T50" fmla="*/ 2147483646 w 57"/>
                <a:gd name="T51" fmla="*/ 2147483646 h 56"/>
                <a:gd name="T52" fmla="*/ 2147483646 w 57"/>
                <a:gd name="T53" fmla="*/ 2147483646 h 56"/>
                <a:gd name="T54" fmla="*/ 2147483646 w 57"/>
                <a:gd name="T55" fmla="*/ 2147483646 h 56"/>
                <a:gd name="T56" fmla="*/ 2147483646 w 57"/>
                <a:gd name="T57" fmla="*/ 2147483646 h 56"/>
                <a:gd name="T58" fmla="*/ 2147483646 w 57"/>
                <a:gd name="T59" fmla="*/ 2147483646 h 56"/>
                <a:gd name="T60" fmla="*/ 2147483646 w 57"/>
                <a:gd name="T61" fmla="*/ 2147483646 h 56"/>
                <a:gd name="T62" fmla="*/ 2147483646 w 57"/>
                <a:gd name="T63" fmla="*/ 2147483646 h 56"/>
                <a:gd name="T64" fmla="*/ 2147483646 w 57"/>
                <a:gd name="T65" fmla="*/ 2147483646 h 56"/>
                <a:gd name="T66" fmla="*/ 2147483646 w 57"/>
                <a:gd name="T67" fmla="*/ 2147483646 h 56"/>
                <a:gd name="T68" fmla="*/ 2147483646 w 57"/>
                <a:gd name="T69" fmla="*/ 2147483646 h 56"/>
                <a:gd name="T70" fmla="*/ 2147483646 w 57"/>
                <a:gd name="T71" fmla="*/ 2147483646 h 56"/>
                <a:gd name="T72" fmla="*/ 2147483646 w 57"/>
                <a:gd name="T73" fmla="*/ 2147483646 h 56"/>
                <a:gd name="T74" fmla="*/ 2147483646 w 57"/>
                <a:gd name="T75" fmla="*/ 2147483646 h 56"/>
                <a:gd name="T76" fmla="*/ 2147483646 w 57"/>
                <a:gd name="T77" fmla="*/ 2147483646 h 56"/>
                <a:gd name="T78" fmla="*/ 2147483646 w 57"/>
                <a:gd name="T79" fmla="*/ 2147483646 h 56"/>
                <a:gd name="T80" fmla="*/ 2147483646 w 57"/>
                <a:gd name="T81" fmla="*/ 2147483646 h 56"/>
                <a:gd name="T82" fmla="*/ 2147483646 w 57"/>
                <a:gd name="T83" fmla="*/ 2147483646 h 56"/>
                <a:gd name="T84" fmla="*/ 2147483646 w 57"/>
                <a:gd name="T85" fmla="*/ 0 h 56"/>
                <a:gd name="T86" fmla="*/ 2147483646 w 57"/>
                <a:gd name="T87" fmla="*/ 0 h 56"/>
                <a:gd name="T88" fmla="*/ 2147483646 w 57"/>
                <a:gd name="T89" fmla="*/ 2147483646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7" h="56">
                  <a:moveTo>
                    <a:pt x="29" y="28"/>
                  </a:moveTo>
                  <a:lnTo>
                    <a:pt x="29" y="0"/>
                  </a:lnTo>
                  <a:lnTo>
                    <a:pt x="27" y="0"/>
                  </a:lnTo>
                  <a:lnTo>
                    <a:pt x="26" y="0"/>
                  </a:lnTo>
                  <a:lnTo>
                    <a:pt x="24" y="0"/>
                  </a:lnTo>
                  <a:lnTo>
                    <a:pt x="23" y="0"/>
                  </a:lnTo>
                  <a:lnTo>
                    <a:pt x="22" y="0"/>
                  </a:lnTo>
                  <a:lnTo>
                    <a:pt x="22" y="1"/>
                  </a:lnTo>
                  <a:lnTo>
                    <a:pt x="20" y="1"/>
                  </a:lnTo>
                  <a:lnTo>
                    <a:pt x="19" y="1"/>
                  </a:lnTo>
                  <a:lnTo>
                    <a:pt x="17" y="3"/>
                  </a:lnTo>
                  <a:lnTo>
                    <a:pt x="16" y="3"/>
                  </a:lnTo>
                  <a:lnTo>
                    <a:pt x="15" y="4"/>
                  </a:lnTo>
                  <a:lnTo>
                    <a:pt x="13" y="4"/>
                  </a:lnTo>
                  <a:lnTo>
                    <a:pt x="13" y="6"/>
                  </a:lnTo>
                  <a:lnTo>
                    <a:pt x="12" y="6"/>
                  </a:lnTo>
                  <a:lnTo>
                    <a:pt x="10" y="7"/>
                  </a:lnTo>
                  <a:lnTo>
                    <a:pt x="9" y="8"/>
                  </a:lnTo>
                  <a:lnTo>
                    <a:pt x="7" y="10"/>
                  </a:lnTo>
                  <a:lnTo>
                    <a:pt x="6" y="11"/>
                  </a:lnTo>
                  <a:lnTo>
                    <a:pt x="6" y="13"/>
                  </a:lnTo>
                  <a:lnTo>
                    <a:pt x="5" y="13"/>
                  </a:lnTo>
                  <a:lnTo>
                    <a:pt x="5" y="14"/>
                  </a:lnTo>
                  <a:lnTo>
                    <a:pt x="3" y="15"/>
                  </a:lnTo>
                  <a:lnTo>
                    <a:pt x="3" y="17"/>
                  </a:lnTo>
                  <a:lnTo>
                    <a:pt x="3" y="18"/>
                  </a:lnTo>
                  <a:lnTo>
                    <a:pt x="2" y="20"/>
                  </a:lnTo>
                  <a:lnTo>
                    <a:pt x="2" y="21"/>
                  </a:lnTo>
                  <a:lnTo>
                    <a:pt x="2" y="23"/>
                  </a:lnTo>
                  <a:lnTo>
                    <a:pt x="2" y="24"/>
                  </a:lnTo>
                  <a:lnTo>
                    <a:pt x="2" y="25"/>
                  </a:lnTo>
                  <a:lnTo>
                    <a:pt x="2" y="27"/>
                  </a:lnTo>
                  <a:lnTo>
                    <a:pt x="0" y="28"/>
                  </a:lnTo>
                  <a:lnTo>
                    <a:pt x="2" y="30"/>
                  </a:lnTo>
                  <a:lnTo>
                    <a:pt x="2" y="31"/>
                  </a:lnTo>
                  <a:lnTo>
                    <a:pt x="2" y="32"/>
                  </a:lnTo>
                  <a:lnTo>
                    <a:pt x="2" y="34"/>
                  </a:lnTo>
                  <a:lnTo>
                    <a:pt x="2" y="35"/>
                  </a:lnTo>
                  <a:lnTo>
                    <a:pt x="2" y="37"/>
                  </a:lnTo>
                  <a:lnTo>
                    <a:pt x="3" y="38"/>
                  </a:lnTo>
                  <a:lnTo>
                    <a:pt x="3" y="39"/>
                  </a:lnTo>
                  <a:lnTo>
                    <a:pt x="5" y="41"/>
                  </a:lnTo>
                  <a:lnTo>
                    <a:pt x="5" y="42"/>
                  </a:lnTo>
                  <a:lnTo>
                    <a:pt x="6" y="44"/>
                  </a:lnTo>
                  <a:lnTo>
                    <a:pt x="6" y="45"/>
                  </a:lnTo>
                  <a:lnTo>
                    <a:pt x="7" y="45"/>
                  </a:lnTo>
                  <a:lnTo>
                    <a:pt x="9" y="46"/>
                  </a:lnTo>
                  <a:lnTo>
                    <a:pt x="9" y="48"/>
                  </a:lnTo>
                  <a:lnTo>
                    <a:pt x="10" y="48"/>
                  </a:lnTo>
                  <a:lnTo>
                    <a:pt x="12" y="49"/>
                  </a:lnTo>
                  <a:lnTo>
                    <a:pt x="13" y="51"/>
                  </a:lnTo>
                  <a:lnTo>
                    <a:pt x="15" y="52"/>
                  </a:lnTo>
                  <a:lnTo>
                    <a:pt x="16" y="52"/>
                  </a:lnTo>
                  <a:lnTo>
                    <a:pt x="17" y="54"/>
                  </a:lnTo>
                  <a:lnTo>
                    <a:pt x="19" y="54"/>
                  </a:lnTo>
                  <a:lnTo>
                    <a:pt x="20" y="54"/>
                  </a:lnTo>
                  <a:lnTo>
                    <a:pt x="22" y="55"/>
                  </a:lnTo>
                  <a:lnTo>
                    <a:pt x="23" y="55"/>
                  </a:lnTo>
                  <a:lnTo>
                    <a:pt x="24" y="55"/>
                  </a:lnTo>
                  <a:lnTo>
                    <a:pt x="26" y="56"/>
                  </a:lnTo>
                  <a:lnTo>
                    <a:pt x="27" y="56"/>
                  </a:lnTo>
                  <a:lnTo>
                    <a:pt x="29" y="56"/>
                  </a:lnTo>
                  <a:lnTo>
                    <a:pt x="31" y="56"/>
                  </a:lnTo>
                  <a:lnTo>
                    <a:pt x="33" y="56"/>
                  </a:lnTo>
                  <a:lnTo>
                    <a:pt x="34" y="55"/>
                  </a:lnTo>
                  <a:lnTo>
                    <a:pt x="36" y="55"/>
                  </a:lnTo>
                  <a:lnTo>
                    <a:pt x="37" y="55"/>
                  </a:lnTo>
                  <a:lnTo>
                    <a:pt x="38" y="54"/>
                  </a:lnTo>
                  <a:lnTo>
                    <a:pt x="40" y="54"/>
                  </a:lnTo>
                  <a:lnTo>
                    <a:pt x="41" y="54"/>
                  </a:lnTo>
                  <a:lnTo>
                    <a:pt x="43" y="52"/>
                  </a:lnTo>
                  <a:lnTo>
                    <a:pt x="44" y="52"/>
                  </a:lnTo>
                  <a:lnTo>
                    <a:pt x="46" y="51"/>
                  </a:lnTo>
                  <a:lnTo>
                    <a:pt x="47" y="49"/>
                  </a:lnTo>
                  <a:lnTo>
                    <a:pt x="48" y="48"/>
                  </a:lnTo>
                  <a:lnTo>
                    <a:pt x="50" y="48"/>
                  </a:lnTo>
                  <a:lnTo>
                    <a:pt x="50" y="46"/>
                  </a:lnTo>
                  <a:lnTo>
                    <a:pt x="51" y="45"/>
                  </a:lnTo>
                  <a:lnTo>
                    <a:pt x="53" y="45"/>
                  </a:lnTo>
                  <a:lnTo>
                    <a:pt x="53" y="44"/>
                  </a:lnTo>
                  <a:lnTo>
                    <a:pt x="54" y="42"/>
                  </a:lnTo>
                  <a:lnTo>
                    <a:pt x="54" y="41"/>
                  </a:lnTo>
                  <a:lnTo>
                    <a:pt x="55" y="39"/>
                  </a:lnTo>
                  <a:lnTo>
                    <a:pt x="55" y="38"/>
                  </a:lnTo>
                  <a:lnTo>
                    <a:pt x="57" y="37"/>
                  </a:lnTo>
                  <a:lnTo>
                    <a:pt x="57" y="35"/>
                  </a:lnTo>
                  <a:lnTo>
                    <a:pt x="57" y="34"/>
                  </a:lnTo>
                  <a:lnTo>
                    <a:pt x="57" y="32"/>
                  </a:lnTo>
                  <a:lnTo>
                    <a:pt x="57" y="31"/>
                  </a:lnTo>
                  <a:lnTo>
                    <a:pt x="57" y="30"/>
                  </a:lnTo>
                  <a:lnTo>
                    <a:pt x="57" y="28"/>
                  </a:lnTo>
                  <a:lnTo>
                    <a:pt x="57" y="27"/>
                  </a:lnTo>
                  <a:lnTo>
                    <a:pt x="57" y="25"/>
                  </a:lnTo>
                  <a:lnTo>
                    <a:pt x="57" y="24"/>
                  </a:lnTo>
                  <a:lnTo>
                    <a:pt x="57" y="23"/>
                  </a:lnTo>
                  <a:lnTo>
                    <a:pt x="57" y="21"/>
                  </a:lnTo>
                  <a:lnTo>
                    <a:pt x="57" y="20"/>
                  </a:lnTo>
                  <a:lnTo>
                    <a:pt x="55" y="18"/>
                  </a:lnTo>
                  <a:lnTo>
                    <a:pt x="55" y="17"/>
                  </a:lnTo>
                  <a:lnTo>
                    <a:pt x="55" y="15"/>
                  </a:lnTo>
                  <a:lnTo>
                    <a:pt x="54" y="14"/>
                  </a:lnTo>
                  <a:lnTo>
                    <a:pt x="54" y="13"/>
                  </a:lnTo>
                  <a:lnTo>
                    <a:pt x="53" y="13"/>
                  </a:lnTo>
                  <a:lnTo>
                    <a:pt x="53" y="11"/>
                  </a:lnTo>
                  <a:lnTo>
                    <a:pt x="51" y="10"/>
                  </a:lnTo>
                  <a:lnTo>
                    <a:pt x="50" y="8"/>
                  </a:lnTo>
                  <a:lnTo>
                    <a:pt x="48" y="7"/>
                  </a:lnTo>
                  <a:lnTo>
                    <a:pt x="47" y="6"/>
                  </a:lnTo>
                  <a:lnTo>
                    <a:pt x="46" y="6"/>
                  </a:lnTo>
                  <a:lnTo>
                    <a:pt x="46" y="4"/>
                  </a:lnTo>
                  <a:lnTo>
                    <a:pt x="44" y="4"/>
                  </a:lnTo>
                  <a:lnTo>
                    <a:pt x="43" y="3"/>
                  </a:lnTo>
                  <a:lnTo>
                    <a:pt x="41" y="3"/>
                  </a:lnTo>
                  <a:lnTo>
                    <a:pt x="40" y="1"/>
                  </a:lnTo>
                  <a:lnTo>
                    <a:pt x="38" y="1"/>
                  </a:lnTo>
                  <a:lnTo>
                    <a:pt x="37" y="1"/>
                  </a:lnTo>
                  <a:lnTo>
                    <a:pt x="36" y="0"/>
                  </a:lnTo>
                  <a:lnTo>
                    <a:pt x="34" y="0"/>
                  </a:lnTo>
                  <a:lnTo>
                    <a:pt x="33" y="0"/>
                  </a:lnTo>
                  <a:lnTo>
                    <a:pt x="31" y="0"/>
                  </a:lnTo>
                  <a:lnTo>
                    <a:pt x="29" y="0"/>
                  </a:lnTo>
                  <a:lnTo>
                    <a:pt x="2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88" name="Freeform 88">
              <a:extLst>
                <a:ext uri="{FF2B5EF4-FFF2-40B4-BE49-F238E27FC236}">
                  <a16:creationId xmlns:a16="http://schemas.microsoft.com/office/drawing/2014/main" id="{739FEFFF-1F9A-2247-8D5D-EFDB586F263D}"/>
                </a:ext>
              </a:extLst>
            </p:cNvPr>
            <p:cNvSpPr>
              <a:spLocks/>
            </p:cNvSpPr>
            <p:nvPr/>
          </p:nvSpPr>
          <p:spPr bwMode="auto">
            <a:xfrm>
              <a:off x="5626695" y="3211401"/>
              <a:ext cx="50791" cy="50788"/>
            </a:xfrm>
            <a:custGeom>
              <a:avLst/>
              <a:gdLst>
                <a:gd name="T0" fmla="*/ 2147483646 w 65"/>
                <a:gd name="T1" fmla="*/ 0 h 65"/>
                <a:gd name="T2" fmla="*/ 2147483646 w 65"/>
                <a:gd name="T3" fmla="*/ 2147483646 h 65"/>
                <a:gd name="T4" fmla="*/ 2147483646 w 65"/>
                <a:gd name="T5" fmla="*/ 2147483646 h 65"/>
                <a:gd name="T6" fmla="*/ 2147483646 w 65"/>
                <a:gd name="T7" fmla="*/ 2147483646 h 65"/>
                <a:gd name="T8" fmla="*/ 2147483646 w 65"/>
                <a:gd name="T9" fmla="*/ 2147483646 h 65"/>
                <a:gd name="T10" fmla="*/ 2147483646 w 65"/>
                <a:gd name="T11" fmla="*/ 2147483646 h 65"/>
                <a:gd name="T12" fmla="*/ 2147483646 w 65"/>
                <a:gd name="T13" fmla="*/ 2147483646 h 65"/>
                <a:gd name="T14" fmla="*/ 2147483646 w 65"/>
                <a:gd name="T15" fmla="*/ 2147483646 h 65"/>
                <a:gd name="T16" fmla="*/ 2147483646 w 65"/>
                <a:gd name="T17" fmla="*/ 2147483646 h 65"/>
                <a:gd name="T18" fmla="*/ 0 w 65"/>
                <a:gd name="T19" fmla="*/ 2147483646 h 65"/>
                <a:gd name="T20" fmla="*/ 0 w 65"/>
                <a:gd name="T21" fmla="*/ 2147483646 h 65"/>
                <a:gd name="T22" fmla="*/ 0 w 65"/>
                <a:gd name="T23" fmla="*/ 2147483646 h 65"/>
                <a:gd name="T24" fmla="*/ 2147483646 w 65"/>
                <a:gd name="T25" fmla="*/ 2147483646 h 65"/>
                <a:gd name="T26" fmla="*/ 2147483646 w 65"/>
                <a:gd name="T27" fmla="*/ 2147483646 h 65"/>
                <a:gd name="T28" fmla="*/ 2147483646 w 65"/>
                <a:gd name="T29" fmla="*/ 2147483646 h 65"/>
                <a:gd name="T30" fmla="*/ 2147483646 w 65"/>
                <a:gd name="T31" fmla="*/ 2147483646 h 65"/>
                <a:gd name="T32" fmla="*/ 2147483646 w 65"/>
                <a:gd name="T33" fmla="*/ 2147483646 h 65"/>
                <a:gd name="T34" fmla="*/ 2147483646 w 65"/>
                <a:gd name="T35" fmla="*/ 2147483646 h 65"/>
                <a:gd name="T36" fmla="*/ 2147483646 w 65"/>
                <a:gd name="T37" fmla="*/ 2147483646 h 65"/>
                <a:gd name="T38" fmla="*/ 2147483646 w 65"/>
                <a:gd name="T39" fmla="*/ 2147483646 h 65"/>
                <a:gd name="T40" fmla="*/ 2147483646 w 65"/>
                <a:gd name="T41" fmla="*/ 2147483646 h 65"/>
                <a:gd name="T42" fmla="*/ 2147483646 w 65"/>
                <a:gd name="T43" fmla="*/ 2147483646 h 65"/>
                <a:gd name="T44" fmla="*/ 2147483646 w 65"/>
                <a:gd name="T45" fmla="*/ 2147483646 h 65"/>
                <a:gd name="T46" fmla="*/ 2147483646 w 65"/>
                <a:gd name="T47" fmla="*/ 2147483646 h 65"/>
                <a:gd name="T48" fmla="*/ 2147483646 w 65"/>
                <a:gd name="T49" fmla="*/ 2147483646 h 65"/>
                <a:gd name="T50" fmla="*/ 2147483646 w 65"/>
                <a:gd name="T51" fmla="*/ 2147483646 h 65"/>
                <a:gd name="T52" fmla="*/ 2147483646 w 65"/>
                <a:gd name="T53" fmla="*/ 2147483646 h 65"/>
                <a:gd name="T54" fmla="*/ 2147483646 w 65"/>
                <a:gd name="T55" fmla="*/ 2147483646 h 65"/>
                <a:gd name="T56" fmla="*/ 2147483646 w 65"/>
                <a:gd name="T57" fmla="*/ 2147483646 h 65"/>
                <a:gd name="T58" fmla="*/ 2147483646 w 65"/>
                <a:gd name="T59" fmla="*/ 2147483646 h 65"/>
                <a:gd name="T60" fmla="*/ 2147483646 w 65"/>
                <a:gd name="T61" fmla="*/ 2147483646 h 65"/>
                <a:gd name="T62" fmla="*/ 2147483646 w 65"/>
                <a:gd name="T63" fmla="*/ 2147483646 h 65"/>
                <a:gd name="T64" fmla="*/ 2147483646 w 65"/>
                <a:gd name="T65" fmla="*/ 2147483646 h 65"/>
                <a:gd name="T66" fmla="*/ 2147483646 w 65"/>
                <a:gd name="T67" fmla="*/ 2147483646 h 65"/>
                <a:gd name="T68" fmla="*/ 2147483646 w 65"/>
                <a:gd name="T69" fmla="*/ 2147483646 h 65"/>
                <a:gd name="T70" fmla="*/ 2147483646 w 65"/>
                <a:gd name="T71" fmla="*/ 2147483646 h 65"/>
                <a:gd name="T72" fmla="*/ 2147483646 w 65"/>
                <a:gd name="T73" fmla="*/ 2147483646 h 65"/>
                <a:gd name="T74" fmla="*/ 2147483646 w 65"/>
                <a:gd name="T75" fmla="*/ 2147483646 h 65"/>
                <a:gd name="T76" fmla="*/ 2147483646 w 65"/>
                <a:gd name="T77" fmla="*/ 2147483646 h 65"/>
                <a:gd name="T78" fmla="*/ 2147483646 w 65"/>
                <a:gd name="T79" fmla="*/ 2147483646 h 65"/>
                <a:gd name="T80" fmla="*/ 2147483646 w 65"/>
                <a:gd name="T81" fmla="*/ 2147483646 h 65"/>
                <a:gd name="T82" fmla="*/ 2147483646 w 65"/>
                <a:gd name="T83" fmla="*/ 2147483646 h 65"/>
                <a:gd name="T84" fmla="*/ 2147483646 w 65"/>
                <a:gd name="T85" fmla="*/ 0 h 65"/>
                <a:gd name="T86" fmla="*/ 2147483646 w 65"/>
                <a:gd name="T87" fmla="*/ 0 h 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5" h="65">
                  <a:moveTo>
                    <a:pt x="33" y="0"/>
                  </a:moveTo>
                  <a:lnTo>
                    <a:pt x="31" y="0"/>
                  </a:lnTo>
                  <a:lnTo>
                    <a:pt x="30" y="0"/>
                  </a:lnTo>
                  <a:lnTo>
                    <a:pt x="27" y="0"/>
                  </a:lnTo>
                  <a:lnTo>
                    <a:pt x="25" y="1"/>
                  </a:lnTo>
                  <a:lnTo>
                    <a:pt x="24" y="1"/>
                  </a:lnTo>
                  <a:lnTo>
                    <a:pt x="23" y="1"/>
                  </a:lnTo>
                  <a:lnTo>
                    <a:pt x="21" y="3"/>
                  </a:lnTo>
                  <a:lnTo>
                    <a:pt x="20" y="3"/>
                  </a:lnTo>
                  <a:lnTo>
                    <a:pt x="18" y="3"/>
                  </a:lnTo>
                  <a:lnTo>
                    <a:pt x="17" y="4"/>
                  </a:lnTo>
                  <a:lnTo>
                    <a:pt x="16" y="6"/>
                  </a:lnTo>
                  <a:lnTo>
                    <a:pt x="14" y="6"/>
                  </a:lnTo>
                  <a:lnTo>
                    <a:pt x="13" y="7"/>
                  </a:lnTo>
                  <a:lnTo>
                    <a:pt x="11" y="7"/>
                  </a:lnTo>
                  <a:lnTo>
                    <a:pt x="11" y="9"/>
                  </a:lnTo>
                  <a:lnTo>
                    <a:pt x="10" y="10"/>
                  </a:lnTo>
                  <a:lnTo>
                    <a:pt x="9" y="11"/>
                  </a:lnTo>
                  <a:lnTo>
                    <a:pt x="7" y="13"/>
                  </a:lnTo>
                  <a:lnTo>
                    <a:pt x="6" y="14"/>
                  </a:lnTo>
                  <a:lnTo>
                    <a:pt x="4" y="16"/>
                  </a:lnTo>
                  <a:lnTo>
                    <a:pt x="4" y="17"/>
                  </a:lnTo>
                  <a:lnTo>
                    <a:pt x="3" y="18"/>
                  </a:lnTo>
                  <a:lnTo>
                    <a:pt x="3" y="20"/>
                  </a:lnTo>
                  <a:lnTo>
                    <a:pt x="2" y="21"/>
                  </a:lnTo>
                  <a:lnTo>
                    <a:pt x="2" y="23"/>
                  </a:lnTo>
                  <a:lnTo>
                    <a:pt x="2" y="24"/>
                  </a:lnTo>
                  <a:lnTo>
                    <a:pt x="0" y="27"/>
                  </a:lnTo>
                  <a:lnTo>
                    <a:pt x="0" y="28"/>
                  </a:lnTo>
                  <a:lnTo>
                    <a:pt x="0" y="30"/>
                  </a:lnTo>
                  <a:lnTo>
                    <a:pt x="0" y="31"/>
                  </a:lnTo>
                  <a:lnTo>
                    <a:pt x="0" y="32"/>
                  </a:lnTo>
                  <a:lnTo>
                    <a:pt x="0" y="34"/>
                  </a:lnTo>
                  <a:lnTo>
                    <a:pt x="0" y="37"/>
                  </a:lnTo>
                  <a:lnTo>
                    <a:pt x="0" y="38"/>
                  </a:lnTo>
                  <a:lnTo>
                    <a:pt x="0" y="40"/>
                  </a:lnTo>
                  <a:lnTo>
                    <a:pt x="2" y="41"/>
                  </a:lnTo>
                  <a:lnTo>
                    <a:pt x="2" y="42"/>
                  </a:lnTo>
                  <a:lnTo>
                    <a:pt x="2" y="44"/>
                  </a:lnTo>
                  <a:lnTo>
                    <a:pt x="3" y="45"/>
                  </a:lnTo>
                  <a:lnTo>
                    <a:pt x="3" y="47"/>
                  </a:lnTo>
                  <a:lnTo>
                    <a:pt x="4" y="48"/>
                  </a:lnTo>
                  <a:lnTo>
                    <a:pt x="4" y="49"/>
                  </a:lnTo>
                  <a:lnTo>
                    <a:pt x="6" y="51"/>
                  </a:lnTo>
                  <a:lnTo>
                    <a:pt x="7" y="52"/>
                  </a:lnTo>
                  <a:lnTo>
                    <a:pt x="7" y="54"/>
                  </a:lnTo>
                  <a:lnTo>
                    <a:pt x="9" y="55"/>
                  </a:lnTo>
                  <a:lnTo>
                    <a:pt x="10" y="55"/>
                  </a:lnTo>
                  <a:lnTo>
                    <a:pt x="11" y="56"/>
                  </a:lnTo>
                  <a:lnTo>
                    <a:pt x="11" y="58"/>
                  </a:lnTo>
                  <a:lnTo>
                    <a:pt x="13" y="59"/>
                  </a:lnTo>
                  <a:lnTo>
                    <a:pt x="14" y="59"/>
                  </a:lnTo>
                  <a:lnTo>
                    <a:pt x="16" y="61"/>
                  </a:lnTo>
                  <a:lnTo>
                    <a:pt x="17" y="61"/>
                  </a:lnTo>
                  <a:lnTo>
                    <a:pt x="18" y="62"/>
                  </a:lnTo>
                  <a:lnTo>
                    <a:pt x="20" y="62"/>
                  </a:lnTo>
                  <a:lnTo>
                    <a:pt x="21" y="63"/>
                  </a:lnTo>
                  <a:lnTo>
                    <a:pt x="23" y="63"/>
                  </a:lnTo>
                  <a:lnTo>
                    <a:pt x="24" y="63"/>
                  </a:lnTo>
                  <a:lnTo>
                    <a:pt x="25" y="65"/>
                  </a:lnTo>
                  <a:lnTo>
                    <a:pt x="27" y="65"/>
                  </a:lnTo>
                  <a:lnTo>
                    <a:pt x="30" y="65"/>
                  </a:lnTo>
                  <a:lnTo>
                    <a:pt x="31" y="65"/>
                  </a:lnTo>
                  <a:lnTo>
                    <a:pt x="33" y="65"/>
                  </a:lnTo>
                  <a:lnTo>
                    <a:pt x="34" y="65"/>
                  </a:lnTo>
                  <a:lnTo>
                    <a:pt x="35" y="65"/>
                  </a:lnTo>
                  <a:lnTo>
                    <a:pt x="37" y="65"/>
                  </a:lnTo>
                  <a:lnTo>
                    <a:pt x="40" y="65"/>
                  </a:lnTo>
                  <a:lnTo>
                    <a:pt x="41" y="63"/>
                  </a:lnTo>
                  <a:lnTo>
                    <a:pt x="42" y="63"/>
                  </a:lnTo>
                  <a:lnTo>
                    <a:pt x="44" y="63"/>
                  </a:lnTo>
                  <a:lnTo>
                    <a:pt x="45" y="62"/>
                  </a:lnTo>
                  <a:lnTo>
                    <a:pt x="47" y="62"/>
                  </a:lnTo>
                  <a:lnTo>
                    <a:pt x="48" y="61"/>
                  </a:lnTo>
                  <a:lnTo>
                    <a:pt x="49" y="61"/>
                  </a:lnTo>
                  <a:lnTo>
                    <a:pt x="51" y="59"/>
                  </a:lnTo>
                  <a:lnTo>
                    <a:pt x="52" y="59"/>
                  </a:lnTo>
                  <a:lnTo>
                    <a:pt x="54" y="58"/>
                  </a:lnTo>
                  <a:lnTo>
                    <a:pt x="54" y="56"/>
                  </a:lnTo>
                  <a:lnTo>
                    <a:pt x="55" y="55"/>
                  </a:lnTo>
                  <a:lnTo>
                    <a:pt x="56" y="55"/>
                  </a:lnTo>
                  <a:lnTo>
                    <a:pt x="58" y="54"/>
                  </a:lnTo>
                  <a:lnTo>
                    <a:pt x="58" y="52"/>
                  </a:lnTo>
                  <a:lnTo>
                    <a:pt x="59" y="51"/>
                  </a:lnTo>
                  <a:lnTo>
                    <a:pt x="61" y="49"/>
                  </a:lnTo>
                  <a:lnTo>
                    <a:pt x="61" y="48"/>
                  </a:lnTo>
                  <a:lnTo>
                    <a:pt x="62" y="47"/>
                  </a:lnTo>
                  <a:lnTo>
                    <a:pt x="62" y="45"/>
                  </a:lnTo>
                  <a:lnTo>
                    <a:pt x="64" y="44"/>
                  </a:lnTo>
                  <a:lnTo>
                    <a:pt x="64" y="42"/>
                  </a:lnTo>
                  <a:lnTo>
                    <a:pt x="64" y="41"/>
                  </a:lnTo>
                  <a:lnTo>
                    <a:pt x="65" y="40"/>
                  </a:lnTo>
                  <a:lnTo>
                    <a:pt x="65" y="38"/>
                  </a:lnTo>
                  <a:lnTo>
                    <a:pt x="65" y="37"/>
                  </a:lnTo>
                  <a:lnTo>
                    <a:pt x="65" y="34"/>
                  </a:lnTo>
                  <a:lnTo>
                    <a:pt x="65" y="32"/>
                  </a:lnTo>
                  <a:lnTo>
                    <a:pt x="65" y="31"/>
                  </a:lnTo>
                  <a:lnTo>
                    <a:pt x="65" y="30"/>
                  </a:lnTo>
                  <a:lnTo>
                    <a:pt x="65" y="28"/>
                  </a:lnTo>
                  <a:lnTo>
                    <a:pt x="65" y="27"/>
                  </a:lnTo>
                  <a:lnTo>
                    <a:pt x="64" y="24"/>
                  </a:lnTo>
                  <a:lnTo>
                    <a:pt x="64" y="23"/>
                  </a:lnTo>
                  <a:lnTo>
                    <a:pt x="64" y="21"/>
                  </a:lnTo>
                  <a:lnTo>
                    <a:pt x="62" y="20"/>
                  </a:lnTo>
                  <a:lnTo>
                    <a:pt x="62" y="18"/>
                  </a:lnTo>
                  <a:lnTo>
                    <a:pt x="61" y="17"/>
                  </a:lnTo>
                  <a:lnTo>
                    <a:pt x="61" y="16"/>
                  </a:lnTo>
                  <a:lnTo>
                    <a:pt x="59" y="14"/>
                  </a:lnTo>
                  <a:lnTo>
                    <a:pt x="58" y="13"/>
                  </a:lnTo>
                  <a:lnTo>
                    <a:pt x="56" y="11"/>
                  </a:lnTo>
                  <a:lnTo>
                    <a:pt x="55" y="10"/>
                  </a:lnTo>
                  <a:lnTo>
                    <a:pt x="54" y="9"/>
                  </a:lnTo>
                  <a:lnTo>
                    <a:pt x="54" y="7"/>
                  </a:lnTo>
                  <a:lnTo>
                    <a:pt x="52" y="7"/>
                  </a:lnTo>
                  <a:lnTo>
                    <a:pt x="51" y="6"/>
                  </a:lnTo>
                  <a:lnTo>
                    <a:pt x="49" y="6"/>
                  </a:lnTo>
                  <a:lnTo>
                    <a:pt x="48" y="4"/>
                  </a:lnTo>
                  <a:lnTo>
                    <a:pt x="47" y="3"/>
                  </a:lnTo>
                  <a:lnTo>
                    <a:pt x="45" y="3"/>
                  </a:lnTo>
                  <a:lnTo>
                    <a:pt x="44" y="3"/>
                  </a:lnTo>
                  <a:lnTo>
                    <a:pt x="42" y="1"/>
                  </a:lnTo>
                  <a:lnTo>
                    <a:pt x="41" y="1"/>
                  </a:lnTo>
                  <a:lnTo>
                    <a:pt x="40" y="1"/>
                  </a:lnTo>
                  <a:lnTo>
                    <a:pt x="37" y="0"/>
                  </a:lnTo>
                  <a:lnTo>
                    <a:pt x="35" y="0"/>
                  </a:lnTo>
                  <a:lnTo>
                    <a:pt x="34" y="0"/>
                  </a:lnTo>
                  <a:lnTo>
                    <a:pt x="33" y="0"/>
                  </a:lnTo>
                  <a:close/>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489" name="Freeform 34">
              <a:extLst>
                <a:ext uri="{FF2B5EF4-FFF2-40B4-BE49-F238E27FC236}">
                  <a16:creationId xmlns:a16="http://schemas.microsoft.com/office/drawing/2014/main" id="{36D77565-A8A4-1E4D-9591-6261F74FBB4E}"/>
                </a:ext>
              </a:extLst>
            </p:cNvPr>
            <p:cNvSpPr>
              <a:spLocks/>
            </p:cNvSpPr>
            <p:nvPr/>
          </p:nvSpPr>
          <p:spPr bwMode="auto">
            <a:xfrm>
              <a:off x="4242049" y="2764062"/>
              <a:ext cx="314268"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90" name="Freeform 60">
              <a:extLst>
                <a:ext uri="{FF2B5EF4-FFF2-40B4-BE49-F238E27FC236}">
                  <a16:creationId xmlns:a16="http://schemas.microsoft.com/office/drawing/2014/main" id="{C1C1EE8E-74C2-C843-B91B-3A2E2268CD09}"/>
                </a:ext>
              </a:extLst>
            </p:cNvPr>
            <p:cNvSpPr>
              <a:spLocks/>
            </p:cNvSpPr>
            <p:nvPr/>
          </p:nvSpPr>
          <p:spPr bwMode="auto">
            <a:xfrm>
              <a:off x="4242049" y="2764062"/>
              <a:ext cx="314268"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91" name="Rectangle 75">
              <a:extLst>
                <a:ext uri="{FF2B5EF4-FFF2-40B4-BE49-F238E27FC236}">
                  <a16:creationId xmlns:a16="http://schemas.microsoft.com/office/drawing/2014/main" id="{F7FE9F78-97AB-6142-8224-A0FA88F49EB8}"/>
                </a:ext>
              </a:extLst>
            </p:cNvPr>
            <p:cNvSpPr>
              <a:spLocks noChangeArrowheads="1"/>
            </p:cNvSpPr>
            <p:nvPr/>
          </p:nvSpPr>
          <p:spPr bwMode="auto">
            <a:xfrm>
              <a:off x="3202656" y="2965625"/>
              <a:ext cx="358710" cy="5364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20492" name="Freeform 77">
              <a:extLst>
                <a:ext uri="{FF2B5EF4-FFF2-40B4-BE49-F238E27FC236}">
                  <a16:creationId xmlns:a16="http://schemas.microsoft.com/office/drawing/2014/main" id="{9552C54F-608D-924F-8461-963160214E92}"/>
                </a:ext>
              </a:extLst>
            </p:cNvPr>
            <p:cNvSpPr>
              <a:spLocks/>
            </p:cNvSpPr>
            <p:nvPr/>
          </p:nvSpPr>
          <p:spPr bwMode="auto">
            <a:xfrm>
              <a:off x="3851826" y="3189408"/>
              <a:ext cx="88884" cy="88878"/>
            </a:xfrm>
            <a:custGeom>
              <a:avLst/>
              <a:gdLst>
                <a:gd name="T0" fmla="*/ 2147483646 w 112"/>
                <a:gd name="T1" fmla="*/ 0 h 113"/>
                <a:gd name="T2" fmla="*/ 2147483646 w 112"/>
                <a:gd name="T3" fmla="*/ 2147483646 h 113"/>
                <a:gd name="T4" fmla="*/ 2147483646 w 112"/>
                <a:gd name="T5" fmla="*/ 2147483646 h 113"/>
                <a:gd name="T6" fmla="*/ 2147483646 w 112"/>
                <a:gd name="T7" fmla="*/ 2147483646 h 113"/>
                <a:gd name="T8" fmla="*/ 2147483646 w 112"/>
                <a:gd name="T9" fmla="*/ 2147483646 h 113"/>
                <a:gd name="T10" fmla="*/ 2147483646 w 112"/>
                <a:gd name="T11" fmla="*/ 2147483646 h 113"/>
                <a:gd name="T12" fmla="*/ 2147483646 w 112"/>
                <a:gd name="T13" fmla="*/ 2147483646 h 113"/>
                <a:gd name="T14" fmla="*/ 2147483646 w 112"/>
                <a:gd name="T15" fmla="*/ 2147483646 h 113"/>
                <a:gd name="T16" fmla="*/ 2147483646 w 112"/>
                <a:gd name="T17" fmla="*/ 2147483646 h 113"/>
                <a:gd name="T18" fmla="*/ 2147483646 w 112"/>
                <a:gd name="T19" fmla="*/ 2147483646 h 113"/>
                <a:gd name="T20" fmla="*/ 2147483646 w 112"/>
                <a:gd name="T21" fmla="*/ 2147483646 h 113"/>
                <a:gd name="T22" fmla="*/ 2147483646 w 112"/>
                <a:gd name="T23" fmla="*/ 2147483646 h 113"/>
                <a:gd name="T24" fmla="*/ 2147483646 w 112"/>
                <a:gd name="T25" fmla="*/ 2147483646 h 113"/>
                <a:gd name="T26" fmla="*/ 2147483646 w 112"/>
                <a:gd name="T27" fmla="*/ 2147483646 h 113"/>
                <a:gd name="T28" fmla="*/ 2147483646 w 112"/>
                <a:gd name="T29" fmla="*/ 2147483646 h 113"/>
                <a:gd name="T30" fmla="*/ 2147483646 w 112"/>
                <a:gd name="T31" fmla="*/ 2147483646 h 113"/>
                <a:gd name="T32" fmla="*/ 2147483646 w 112"/>
                <a:gd name="T33" fmla="*/ 2147483646 h 113"/>
                <a:gd name="T34" fmla="*/ 2147483646 w 112"/>
                <a:gd name="T35" fmla="*/ 2147483646 h 113"/>
                <a:gd name="T36" fmla="*/ 2147483646 w 112"/>
                <a:gd name="T37" fmla="*/ 2147483646 h 113"/>
                <a:gd name="T38" fmla="*/ 2147483646 w 112"/>
                <a:gd name="T39" fmla="*/ 2147483646 h 113"/>
                <a:gd name="T40" fmla="*/ 2147483646 w 112"/>
                <a:gd name="T41" fmla="*/ 2147483646 h 113"/>
                <a:gd name="T42" fmla="*/ 2147483646 w 112"/>
                <a:gd name="T43" fmla="*/ 2147483646 h 113"/>
                <a:gd name="T44" fmla="*/ 2147483646 w 112"/>
                <a:gd name="T45" fmla="*/ 2147483646 h 113"/>
                <a:gd name="T46" fmla="*/ 2147483646 w 112"/>
                <a:gd name="T47" fmla="*/ 2147483646 h 113"/>
                <a:gd name="T48" fmla="*/ 2147483646 w 112"/>
                <a:gd name="T49" fmla="*/ 2147483646 h 113"/>
                <a:gd name="T50" fmla="*/ 2147483646 w 112"/>
                <a:gd name="T51" fmla="*/ 2147483646 h 113"/>
                <a:gd name="T52" fmla="*/ 2147483646 w 112"/>
                <a:gd name="T53" fmla="*/ 2147483646 h 113"/>
                <a:gd name="T54" fmla="*/ 2147483646 w 112"/>
                <a:gd name="T55" fmla="*/ 2147483646 h 113"/>
                <a:gd name="T56" fmla="*/ 2147483646 w 112"/>
                <a:gd name="T57" fmla="*/ 2147483646 h 113"/>
                <a:gd name="T58" fmla="*/ 2147483646 w 112"/>
                <a:gd name="T59" fmla="*/ 2147483646 h 113"/>
                <a:gd name="T60" fmla="*/ 2147483646 w 112"/>
                <a:gd name="T61" fmla="*/ 2147483646 h 113"/>
                <a:gd name="T62" fmla="*/ 2147483646 w 112"/>
                <a:gd name="T63" fmla="*/ 2147483646 h 113"/>
                <a:gd name="T64" fmla="*/ 2147483646 w 112"/>
                <a:gd name="T65" fmla="*/ 2147483646 h 113"/>
                <a:gd name="T66" fmla="*/ 2147483646 w 112"/>
                <a:gd name="T67" fmla="*/ 2147483646 h 113"/>
                <a:gd name="T68" fmla="*/ 2147483646 w 112"/>
                <a:gd name="T69" fmla="*/ 2147483646 h 113"/>
                <a:gd name="T70" fmla="*/ 2147483646 w 112"/>
                <a:gd name="T71" fmla="*/ 2147483646 h 113"/>
                <a:gd name="T72" fmla="*/ 2147483646 w 112"/>
                <a:gd name="T73" fmla="*/ 2147483646 h 113"/>
                <a:gd name="T74" fmla="*/ 2147483646 w 112"/>
                <a:gd name="T75" fmla="*/ 2147483646 h 113"/>
                <a:gd name="T76" fmla="*/ 2147483646 w 112"/>
                <a:gd name="T77" fmla="*/ 2147483646 h 113"/>
                <a:gd name="T78" fmla="*/ 2147483646 w 112"/>
                <a:gd name="T79" fmla="*/ 2147483646 h 113"/>
                <a:gd name="T80" fmla="*/ 2147483646 w 112"/>
                <a:gd name="T81" fmla="*/ 2147483646 h 113"/>
                <a:gd name="T82" fmla="*/ 2147483646 w 112"/>
                <a:gd name="T83" fmla="*/ 2147483646 h 113"/>
                <a:gd name="T84" fmla="*/ 2147483646 w 112"/>
                <a:gd name="T85" fmla="*/ 2147483646 h 113"/>
                <a:gd name="T86" fmla="*/ 2147483646 w 112"/>
                <a:gd name="T87" fmla="*/ 0 h 113"/>
                <a:gd name="T88" fmla="*/ 2147483646 w 112"/>
                <a:gd name="T89" fmla="*/ 2147483646 h 1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12" h="113">
                  <a:moveTo>
                    <a:pt x="56" y="56"/>
                  </a:moveTo>
                  <a:lnTo>
                    <a:pt x="56" y="0"/>
                  </a:lnTo>
                  <a:lnTo>
                    <a:pt x="53" y="0"/>
                  </a:lnTo>
                  <a:lnTo>
                    <a:pt x="50" y="0"/>
                  </a:lnTo>
                  <a:lnTo>
                    <a:pt x="48" y="0"/>
                  </a:lnTo>
                  <a:lnTo>
                    <a:pt x="45" y="1"/>
                  </a:lnTo>
                  <a:lnTo>
                    <a:pt x="42" y="1"/>
                  </a:lnTo>
                  <a:lnTo>
                    <a:pt x="41" y="1"/>
                  </a:lnTo>
                  <a:lnTo>
                    <a:pt x="38" y="3"/>
                  </a:lnTo>
                  <a:lnTo>
                    <a:pt x="35" y="4"/>
                  </a:lnTo>
                  <a:lnTo>
                    <a:pt x="32" y="5"/>
                  </a:lnTo>
                  <a:lnTo>
                    <a:pt x="29" y="7"/>
                  </a:lnTo>
                  <a:lnTo>
                    <a:pt x="28" y="7"/>
                  </a:lnTo>
                  <a:lnTo>
                    <a:pt x="25" y="10"/>
                  </a:lnTo>
                  <a:lnTo>
                    <a:pt x="24" y="11"/>
                  </a:lnTo>
                  <a:lnTo>
                    <a:pt x="21" y="12"/>
                  </a:lnTo>
                  <a:lnTo>
                    <a:pt x="19" y="14"/>
                  </a:lnTo>
                  <a:lnTo>
                    <a:pt x="17" y="15"/>
                  </a:lnTo>
                  <a:lnTo>
                    <a:pt x="15" y="18"/>
                  </a:lnTo>
                  <a:lnTo>
                    <a:pt x="14" y="20"/>
                  </a:lnTo>
                  <a:lnTo>
                    <a:pt x="11" y="22"/>
                  </a:lnTo>
                  <a:lnTo>
                    <a:pt x="10" y="24"/>
                  </a:lnTo>
                  <a:lnTo>
                    <a:pt x="8" y="27"/>
                  </a:lnTo>
                  <a:lnTo>
                    <a:pt x="7" y="29"/>
                  </a:lnTo>
                  <a:lnTo>
                    <a:pt x="5" y="31"/>
                  </a:lnTo>
                  <a:lnTo>
                    <a:pt x="5" y="34"/>
                  </a:lnTo>
                  <a:lnTo>
                    <a:pt x="4" y="36"/>
                  </a:lnTo>
                  <a:lnTo>
                    <a:pt x="2" y="39"/>
                  </a:lnTo>
                  <a:lnTo>
                    <a:pt x="2" y="42"/>
                  </a:lnTo>
                  <a:lnTo>
                    <a:pt x="1" y="45"/>
                  </a:lnTo>
                  <a:lnTo>
                    <a:pt x="1" y="48"/>
                  </a:lnTo>
                  <a:lnTo>
                    <a:pt x="1" y="51"/>
                  </a:lnTo>
                  <a:lnTo>
                    <a:pt x="1" y="53"/>
                  </a:lnTo>
                  <a:lnTo>
                    <a:pt x="0" y="56"/>
                  </a:lnTo>
                  <a:lnTo>
                    <a:pt x="1" y="59"/>
                  </a:lnTo>
                  <a:lnTo>
                    <a:pt x="1" y="62"/>
                  </a:lnTo>
                  <a:lnTo>
                    <a:pt x="1" y="65"/>
                  </a:lnTo>
                  <a:lnTo>
                    <a:pt x="1" y="67"/>
                  </a:lnTo>
                  <a:lnTo>
                    <a:pt x="2" y="70"/>
                  </a:lnTo>
                  <a:lnTo>
                    <a:pt x="2" y="73"/>
                  </a:lnTo>
                  <a:lnTo>
                    <a:pt x="4" y="74"/>
                  </a:lnTo>
                  <a:lnTo>
                    <a:pt x="5" y="77"/>
                  </a:lnTo>
                  <a:lnTo>
                    <a:pt x="5" y="80"/>
                  </a:lnTo>
                  <a:lnTo>
                    <a:pt x="7" y="83"/>
                  </a:lnTo>
                  <a:lnTo>
                    <a:pt x="8" y="84"/>
                  </a:lnTo>
                  <a:lnTo>
                    <a:pt x="10" y="87"/>
                  </a:lnTo>
                  <a:lnTo>
                    <a:pt x="11" y="90"/>
                  </a:lnTo>
                  <a:lnTo>
                    <a:pt x="14" y="91"/>
                  </a:lnTo>
                  <a:lnTo>
                    <a:pt x="15" y="94"/>
                  </a:lnTo>
                  <a:lnTo>
                    <a:pt x="17" y="96"/>
                  </a:lnTo>
                  <a:lnTo>
                    <a:pt x="19" y="97"/>
                  </a:lnTo>
                  <a:lnTo>
                    <a:pt x="21" y="100"/>
                  </a:lnTo>
                  <a:lnTo>
                    <a:pt x="24" y="101"/>
                  </a:lnTo>
                  <a:lnTo>
                    <a:pt x="25" y="103"/>
                  </a:lnTo>
                  <a:lnTo>
                    <a:pt x="28" y="104"/>
                  </a:lnTo>
                  <a:lnTo>
                    <a:pt x="29" y="105"/>
                  </a:lnTo>
                  <a:lnTo>
                    <a:pt x="32" y="107"/>
                  </a:lnTo>
                  <a:lnTo>
                    <a:pt x="35" y="108"/>
                  </a:lnTo>
                  <a:lnTo>
                    <a:pt x="38" y="108"/>
                  </a:lnTo>
                  <a:lnTo>
                    <a:pt x="41" y="110"/>
                  </a:lnTo>
                  <a:lnTo>
                    <a:pt x="42" y="110"/>
                  </a:lnTo>
                  <a:lnTo>
                    <a:pt x="45" y="111"/>
                  </a:lnTo>
                  <a:lnTo>
                    <a:pt x="48" y="111"/>
                  </a:lnTo>
                  <a:lnTo>
                    <a:pt x="50" y="111"/>
                  </a:lnTo>
                  <a:lnTo>
                    <a:pt x="53" y="113"/>
                  </a:lnTo>
                  <a:lnTo>
                    <a:pt x="56" y="113"/>
                  </a:lnTo>
                  <a:lnTo>
                    <a:pt x="60" y="113"/>
                  </a:lnTo>
                  <a:lnTo>
                    <a:pt x="63" y="111"/>
                  </a:lnTo>
                  <a:lnTo>
                    <a:pt x="66" y="111"/>
                  </a:lnTo>
                  <a:lnTo>
                    <a:pt x="69" y="111"/>
                  </a:lnTo>
                  <a:lnTo>
                    <a:pt x="70" y="110"/>
                  </a:lnTo>
                  <a:lnTo>
                    <a:pt x="73" y="110"/>
                  </a:lnTo>
                  <a:lnTo>
                    <a:pt x="76" y="108"/>
                  </a:lnTo>
                  <a:lnTo>
                    <a:pt x="79" y="108"/>
                  </a:lnTo>
                  <a:lnTo>
                    <a:pt x="81" y="107"/>
                  </a:lnTo>
                  <a:lnTo>
                    <a:pt x="84" y="105"/>
                  </a:lnTo>
                  <a:lnTo>
                    <a:pt x="86" y="104"/>
                  </a:lnTo>
                  <a:lnTo>
                    <a:pt x="88" y="103"/>
                  </a:lnTo>
                  <a:lnTo>
                    <a:pt x="90" y="101"/>
                  </a:lnTo>
                  <a:lnTo>
                    <a:pt x="93" y="100"/>
                  </a:lnTo>
                  <a:lnTo>
                    <a:pt x="94" y="97"/>
                  </a:lnTo>
                  <a:lnTo>
                    <a:pt x="97" y="96"/>
                  </a:lnTo>
                  <a:lnTo>
                    <a:pt x="98" y="94"/>
                  </a:lnTo>
                  <a:lnTo>
                    <a:pt x="100" y="91"/>
                  </a:lnTo>
                  <a:lnTo>
                    <a:pt x="103" y="90"/>
                  </a:lnTo>
                  <a:lnTo>
                    <a:pt x="104" y="87"/>
                  </a:lnTo>
                  <a:lnTo>
                    <a:pt x="105" y="84"/>
                  </a:lnTo>
                  <a:lnTo>
                    <a:pt x="107" y="83"/>
                  </a:lnTo>
                  <a:lnTo>
                    <a:pt x="108" y="80"/>
                  </a:lnTo>
                  <a:lnTo>
                    <a:pt x="108" y="77"/>
                  </a:lnTo>
                  <a:lnTo>
                    <a:pt x="110" y="74"/>
                  </a:lnTo>
                  <a:lnTo>
                    <a:pt x="111" y="73"/>
                  </a:lnTo>
                  <a:lnTo>
                    <a:pt x="111" y="70"/>
                  </a:lnTo>
                  <a:lnTo>
                    <a:pt x="112" y="67"/>
                  </a:lnTo>
                  <a:lnTo>
                    <a:pt x="112" y="65"/>
                  </a:lnTo>
                  <a:lnTo>
                    <a:pt x="112" y="62"/>
                  </a:lnTo>
                  <a:lnTo>
                    <a:pt x="112" y="59"/>
                  </a:lnTo>
                  <a:lnTo>
                    <a:pt x="112" y="56"/>
                  </a:lnTo>
                  <a:lnTo>
                    <a:pt x="112" y="53"/>
                  </a:lnTo>
                  <a:lnTo>
                    <a:pt x="112" y="51"/>
                  </a:lnTo>
                  <a:lnTo>
                    <a:pt x="112" y="48"/>
                  </a:lnTo>
                  <a:lnTo>
                    <a:pt x="112" y="45"/>
                  </a:lnTo>
                  <a:lnTo>
                    <a:pt x="111" y="42"/>
                  </a:lnTo>
                  <a:lnTo>
                    <a:pt x="111" y="39"/>
                  </a:lnTo>
                  <a:lnTo>
                    <a:pt x="110" y="36"/>
                  </a:lnTo>
                  <a:lnTo>
                    <a:pt x="108" y="34"/>
                  </a:lnTo>
                  <a:lnTo>
                    <a:pt x="108" y="31"/>
                  </a:lnTo>
                  <a:lnTo>
                    <a:pt x="107" y="29"/>
                  </a:lnTo>
                  <a:lnTo>
                    <a:pt x="105" y="27"/>
                  </a:lnTo>
                  <a:lnTo>
                    <a:pt x="104" y="24"/>
                  </a:lnTo>
                  <a:lnTo>
                    <a:pt x="103" y="22"/>
                  </a:lnTo>
                  <a:lnTo>
                    <a:pt x="100" y="20"/>
                  </a:lnTo>
                  <a:lnTo>
                    <a:pt x="98" y="18"/>
                  </a:lnTo>
                  <a:lnTo>
                    <a:pt x="97" y="15"/>
                  </a:lnTo>
                  <a:lnTo>
                    <a:pt x="94" y="14"/>
                  </a:lnTo>
                  <a:lnTo>
                    <a:pt x="93" y="12"/>
                  </a:lnTo>
                  <a:lnTo>
                    <a:pt x="90" y="11"/>
                  </a:lnTo>
                  <a:lnTo>
                    <a:pt x="88" y="10"/>
                  </a:lnTo>
                  <a:lnTo>
                    <a:pt x="86" y="7"/>
                  </a:lnTo>
                  <a:lnTo>
                    <a:pt x="84" y="7"/>
                  </a:lnTo>
                  <a:lnTo>
                    <a:pt x="81" y="5"/>
                  </a:lnTo>
                  <a:lnTo>
                    <a:pt x="79" y="4"/>
                  </a:lnTo>
                  <a:lnTo>
                    <a:pt x="76" y="3"/>
                  </a:lnTo>
                  <a:lnTo>
                    <a:pt x="73" y="1"/>
                  </a:lnTo>
                  <a:lnTo>
                    <a:pt x="70" y="1"/>
                  </a:lnTo>
                  <a:lnTo>
                    <a:pt x="69" y="1"/>
                  </a:lnTo>
                  <a:lnTo>
                    <a:pt x="66" y="0"/>
                  </a:lnTo>
                  <a:lnTo>
                    <a:pt x="63" y="0"/>
                  </a:lnTo>
                  <a:lnTo>
                    <a:pt x="60" y="0"/>
                  </a:lnTo>
                  <a:lnTo>
                    <a:pt x="56" y="0"/>
                  </a:lnTo>
                  <a:lnTo>
                    <a:pt x="56"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93" name="Freeform 79">
              <a:extLst>
                <a:ext uri="{FF2B5EF4-FFF2-40B4-BE49-F238E27FC236}">
                  <a16:creationId xmlns:a16="http://schemas.microsoft.com/office/drawing/2014/main" id="{4D2B1F32-F141-9F49-8902-85CCEB5C6BD4}"/>
                </a:ext>
              </a:extLst>
            </p:cNvPr>
            <p:cNvSpPr>
              <a:spLocks/>
            </p:cNvSpPr>
            <p:nvPr/>
          </p:nvSpPr>
          <p:spPr bwMode="auto">
            <a:xfrm>
              <a:off x="2889976" y="3076723"/>
              <a:ext cx="312680" cy="314248"/>
            </a:xfrm>
            <a:custGeom>
              <a:avLst/>
              <a:gdLst>
                <a:gd name="T0" fmla="*/ 2147483646 w 394"/>
                <a:gd name="T1" fmla="*/ 2147483646 h 394"/>
                <a:gd name="T2" fmla="*/ 0 w 394"/>
                <a:gd name="T3" fmla="*/ 2147483646 h 394"/>
                <a:gd name="T4" fmla="*/ 0 w 394"/>
                <a:gd name="T5" fmla="*/ 0 h 394"/>
                <a:gd name="T6" fmla="*/ 2147483646 w 394"/>
                <a:gd name="T7" fmla="*/ 0 h 3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4" h="394">
                  <a:moveTo>
                    <a:pt x="394" y="394"/>
                  </a:moveTo>
                  <a:lnTo>
                    <a:pt x="0" y="394"/>
                  </a:lnTo>
                  <a:lnTo>
                    <a:pt x="0" y="0"/>
                  </a:lnTo>
                  <a:lnTo>
                    <a:pt x="394"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494" name="Line 80">
              <a:extLst>
                <a:ext uri="{FF2B5EF4-FFF2-40B4-BE49-F238E27FC236}">
                  <a16:creationId xmlns:a16="http://schemas.microsoft.com/office/drawing/2014/main" id="{0F3B6B28-8643-3748-BDAE-FA0A5D59383B}"/>
                </a:ext>
              </a:extLst>
            </p:cNvPr>
            <p:cNvSpPr>
              <a:spLocks noChangeShapeType="1"/>
            </p:cNvSpPr>
            <p:nvPr/>
          </p:nvSpPr>
          <p:spPr bwMode="auto">
            <a:xfrm>
              <a:off x="2577294" y="3233847"/>
              <a:ext cx="312681"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495" name="Freeform 87">
              <a:extLst>
                <a:ext uri="{FF2B5EF4-FFF2-40B4-BE49-F238E27FC236}">
                  <a16:creationId xmlns:a16="http://schemas.microsoft.com/office/drawing/2014/main" id="{474C249C-3C17-9A45-A79B-6528F3F1822C}"/>
                </a:ext>
              </a:extLst>
            </p:cNvPr>
            <p:cNvSpPr>
              <a:spLocks/>
            </p:cNvSpPr>
            <p:nvPr/>
          </p:nvSpPr>
          <p:spPr bwMode="auto">
            <a:xfrm>
              <a:off x="2867755" y="3211627"/>
              <a:ext cx="44441" cy="44439"/>
            </a:xfrm>
            <a:custGeom>
              <a:avLst/>
              <a:gdLst>
                <a:gd name="T0" fmla="*/ 2147483646 w 57"/>
                <a:gd name="T1" fmla="*/ 0 h 56"/>
                <a:gd name="T2" fmla="*/ 2147483646 w 57"/>
                <a:gd name="T3" fmla="*/ 0 h 56"/>
                <a:gd name="T4" fmla="*/ 2147483646 w 57"/>
                <a:gd name="T5" fmla="*/ 2147483646 h 56"/>
                <a:gd name="T6" fmla="*/ 2147483646 w 57"/>
                <a:gd name="T7" fmla="*/ 2147483646 h 56"/>
                <a:gd name="T8" fmla="*/ 2147483646 w 57"/>
                <a:gd name="T9" fmla="*/ 2147483646 h 56"/>
                <a:gd name="T10" fmla="*/ 2147483646 w 57"/>
                <a:gd name="T11" fmla="*/ 2147483646 h 56"/>
                <a:gd name="T12" fmla="*/ 2147483646 w 57"/>
                <a:gd name="T13" fmla="*/ 2147483646 h 56"/>
                <a:gd name="T14" fmla="*/ 2147483646 w 57"/>
                <a:gd name="T15" fmla="*/ 2147483646 h 56"/>
                <a:gd name="T16" fmla="*/ 2147483646 w 57"/>
                <a:gd name="T17" fmla="*/ 2147483646 h 56"/>
                <a:gd name="T18" fmla="*/ 2147483646 w 57"/>
                <a:gd name="T19" fmla="*/ 2147483646 h 56"/>
                <a:gd name="T20" fmla="*/ 2147483646 w 57"/>
                <a:gd name="T21" fmla="*/ 2147483646 h 56"/>
                <a:gd name="T22" fmla="*/ 2147483646 w 57"/>
                <a:gd name="T23" fmla="*/ 2147483646 h 56"/>
                <a:gd name="T24" fmla="*/ 2147483646 w 57"/>
                <a:gd name="T25" fmla="*/ 2147483646 h 56"/>
                <a:gd name="T26" fmla="*/ 2147483646 w 57"/>
                <a:gd name="T27" fmla="*/ 2147483646 h 56"/>
                <a:gd name="T28" fmla="*/ 2147483646 w 57"/>
                <a:gd name="T29" fmla="*/ 2147483646 h 56"/>
                <a:gd name="T30" fmla="*/ 2147483646 w 57"/>
                <a:gd name="T31" fmla="*/ 2147483646 h 56"/>
                <a:gd name="T32" fmla="*/ 2147483646 w 57"/>
                <a:gd name="T33" fmla="*/ 2147483646 h 56"/>
                <a:gd name="T34" fmla="*/ 2147483646 w 57"/>
                <a:gd name="T35" fmla="*/ 2147483646 h 56"/>
                <a:gd name="T36" fmla="*/ 2147483646 w 57"/>
                <a:gd name="T37" fmla="*/ 2147483646 h 56"/>
                <a:gd name="T38" fmla="*/ 2147483646 w 57"/>
                <a:gd name="T39" fmla="*/ 2147483646 h 56"/>
                <a:gd name="T40" fmla="*/ 2147483646 w 57"/>
                <a:gd name="T41" fmla="*/ 2147483646 h 56"/>
                <a:gd name="T42" fmla="*/ 2147483646 w 57"/>
                <a:gd name="T43" fmla="*/ 2147483646 h 56"/>
                <a:gd name="T44" fmla="*/ 2147483646 w 57"/>
                <a:gd name="T45" fmla="*/ 2147483646 h 56"/>
                <a:gd name="T46" fmla="*/ 2147483646 w 57"/>
                <a:gd name="T47" fmla="*/ 2147483646 h 56"/>
                <a:gd name="T48" fmla="*/ 2147483646 w 57"/>
                <a:gd name="T49" fmla="*/ 2147483646 h 56"/>
                <a:gd name="T50" fmla="*/ 2147483646 w 57"/>
                <a:gd name="T51" fmla="*/ 2147483646 h 56"/>
                <a:gd name="T52" fmla="*/ 2147483646 w 57"/>
                <a:gd name="T53" fmla="*/ 2147483646 h 56"/>
                <a:gd name="T54" fmla="*/ 2147483646 w 57"/>
                <a:gd name="T55" fmla="*/ 2147483646 h 56"/>
                <a:gd name="T56" fmla="*/ 2147483646 w 57"/>
                <a:gd name="T57" fmla="*/ 2147483646 h 56"/>
                <a:gd name="T58" fmla="*/ 2147483646 w 57"/>
                <a:gd name="T59" fmla="*/ 2147483646 h 56"/>
                <a:gd name="T60" fmla="*/ 2147483646 w 57"/>
                <a:gd name="T61" fmla="*/ 2147483646 h 56"/>
                <a:gd name="T62" fmla="*/ 2147483646 w 57"/>
                <a:gd name="T63" fmla="*/ 2147483646 h 56"/>
                <a:gd name="T64" fmla="*/ 2147483646 w 57"/>
                <a:gd name="T65" fmla="*/ 2147483646 h 56"/>
                <a:gd name="T66" fmla="*/ 2147483646 w 57"/>
                <a:gd name="T67" fmla="*/ 2147483646 h 56"/>
                <a:gd name="T68" fmla="*/ 2147483646 w 57"/>
                <a:gd name="T69" fmla="*/ 2147483646 h 56"/>
                <a:gd name="T70" fmla="*/ 2147483646 w 57"/>
                <a:gd name="T71" fmla="*/ 2147483646 h 56"/>
                <a:gd name="T72" fmla="*/ 2147483646 w 57"/>
                <a:gd name="T73" fmla="*/ 2147483646 h 56"/>
                <a:gd name="T74" fmla="*/ 2147483646 w 57"/>
                <a:gd name="T75" fmla="*/ 2147483646 h 56"/>
                <a:gd name="T76" fmla="*/ 2147483646 w 57"/>
                <a:gd name="T77" fmla="*/ 2147483646 h 56"/>
                <a:gd name="T78" fmla="*/ 2147483646 w 57"/>
                <a:gd name="T79" fmla="*/ 2147483646 h 56"/>
                <a:gd name="T80" fmla="*/ 2147483646 w 57"/>
                <a:gd name="T81" fmla="*/ 2147483646 h 56"/>
                <a:gd name="T82" fmla="*/ 2147483646 w 57"/>
                <a:gd name="T83" fmla="*/ 2147483646 h 56"/>
                <a:gd name="T84" fmla="*/ 2147483646 w 57"/>
                <a:gd name="T85" fmla="*/ 0 h 56"/>
                <a:gd name="T86" fmla="*/ 2147483646 w 57"/>
                <a:gd name="T87" fmla="*/ 0 h 56"/>
                <a:gd name="T88" fmla="*/ 2147483646 w 57"/>
                <a:gd name="T89" fmla="*/ 2147483646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7" h="56">
                  <a:moveTo>
                    <a:pt x="29" y="28"/>
                  </a:moveTo>
                  <a:lnTo>
                    <a:pt x="29" y="0"/>
                  </a:lnTo>
                  <a:lnTo>
                    <a:pt x="27" y="0"/>
                  </a:lnTo>
                  <a:lnTo>
                    <a:pt x="26" y="0"/>
                  </a:lnTo>
                  <a:lnTo>
                    <a:pt x="24" y="0"/>
                  </a:lnTo>
                  <a:lnTo>
                    <a:pt x="23" y="0"/>
                  </a:lnTo>
                  <a:lnTo>
                    <a:pt x="22" y="0"/>
                  </a:lnTo>
                  <a:lnTo>
                    <a:pt x="22" y="1"/>
                  </a:lnTo>
                  <a:lnTo>
                    <a:pt x="20" y="1"/>
                  </a:lnTo>
                  <a:lnTo>
                    <a:pt x="19" y="1"/>
                  </a:lnTo>
                  <a:lnTo>
                    <a:pt x="17" y="3"/>
                  </a:lnTo>
                  <a:lnTo>
                    <a:pt x="16" y="3"/>
                  </a:lnTo>
                  <a:lnTo>
                    <a:pt x="15" y="4"/>
                  </a:lnTo>
                  <a:lnTo>
                    <a:pt x="13" y="4"/>
                  </a:lnTo>
                  <a:lnTo>
                    <a:pt x="13" y="6"/>
                  </a:lnTo>
                  <a:lnTo>
                    <a:pt x="12" y="6"/>
                  </a:lnTo>
                  <a:lnTo>
                    <a:pt x="10" y="7"/>
                  </a:lnTo>
                  <a:lnTo>
                    <a:pt x="9" y="8"/>
                  </a:lnTo>
                  <a:lnTo>
                    <a:pt x="7" y="10"/>
                  </a:lnTo>
                  <a:lnTo>
                    <a:pt x="6" y="11"/>
                  </a:lnTo>
                  <a:lnTo>
                    <a:pt x="6" y="13"/>
                  </a:lnTo>
                  <a:lnTo>
                    <a:pt x="5" y="13"/>
                  </a:lnTo>
                  <a:lnTo>
                    <a:pt x="5" y="14"/>
                  </a:lnTo>
                  <a:lnTo>
                    <a:pt x="3" y="15"/>
                  </a:lnTo>
                  <a:lnTo>
                    <a:pt x="3" y="17"/>
                  </a:lnTo>
                  <a:lnTo>
                    <a:pt x="3" y="18"/>
                  </a:lnTo>
                  <a:lnTo>
                    <a:pt x="2" y="20"/>
                  </a:lnTo>
                  <a:lnTo>
                    <a:pt x="2" y="21"/>
                  </a:lnTo>
                  <a:lnTo>
                    <a:pt x="2" y="23"/>
                  </a:lnTo>
                  <a:lnTo>
                    <a:pt x="2" y="24"/>
                  </a:lnTo>
                  <a:lnTo>
                    <a:pt x="2" y="25"/>
                  </a:lnTo>
                  <a:lnTo>
                    <a:pt x="2" y="27"/>
                  </a:lnTo>
                  <a:lnTo>
                    <a:pt x="0" y="28"/>
                  </a:lnTo>
                  <a:lnTo>
                    <a:pt x="2" y="30"/>
                  </a:lnTo>
                  <a:lnTo>
                    <a:pt x="2" y="31"/>
                  </a:lnTo>
                  <a:lnTo>
                    <a:pt x="2" y="32"/>
                  </a:lnTo>
                  <a:lnTo>
                    <a:pt x="2" y="34"/>
                  </a:lnTo>
                  <a:lnTo>
                    <a:pt x="2" y="35"/>
                  </a:lnTo>
                  <a:lnTo>
                    <a:pt x="2" y="37"/>
                  </a:lnTo>
                  <a:lnTo>
                    <a:pt x="3" y="38"/>
                  </a:lnTo>
                  <a:lnTo>
                    <a:pt x="3" y="39"/>
                  </a:lnTo>
                  <a:lnTo>
                    <a:pt x="5" y="41"/>
                  </a:lnTo>
                  <a:lnTo>
                    <a:pt x="5" y="42"/>
                  </a:lnTo>
                  <a:lnTo>
                    <a:pt x="6" y="44"/>
                  </a:lnTo>
                  <a:lnTo>
                    <a:pt x="6" y="45"/>
                  </a:lnTo>
                  <a:lnTo>
                    <a:pt x="7" y="45"/>
                  </a:lnTo>
                  <a:lnTo>
                    <a:pt x="9" y="46"/>
                  </a:lnTo>
                  <a:lnTo>
                    <a:pt x="9" y="48"/>
                  </a:lnTo>
                  <a:lnTo>
                    <a:pt x="10" y="48"/>
                  </a:lnTo>
                  <a:lnTo>
                    <a:pt x="12" y="49"/>
                  </a:lnTo>
                  <a:lnTo>
                    <a:pt x="13" y="51"/>
                  </a:lnTo>
                  <a:lnTo>
                    <a:pt x="15" y="52"/>
                  </a:lnTo>
                  <a:lnTo>
                    <a:pt x="16" y="52"/>
                  </a:lnTo>
                  <a:lnTo>
                    <a:pt x="17" y="54"/>
                  </a:lnTo>
                  <a:lnTo>
                    <a:pt x="19" y="54"/>
                  </a:lnTo>
                  <a:lnTo>
                    <a:pt x="20" y="54"/>
                  </a:lnTo>
                  <a:lnTo>
                    <a:pt x="22" y="55"/>
                  </a:lnTo>
                  <a:lnTo>
                    <a:pt x="23" y="55"/>
                  </a:lnTo>
                  <a:lnTo>
                    <a:pt x="24" y="55"/>
                  </a:lnTo>
                  <a:lnTo>
                    <a:pt x="26" y="56"/>
                  </a:lnTo>
                  <a:lnTo>
                    <a:pt x="27" y="56"/>
                  </a:lnTo>
                  <a:lnTo>
                    <a:pt x="29" y="56"/>
                  </a:lnTo>
                  <a:lnTo>
                    <a:pt x="31" y="56"/>
                  </a:lnTo>
                  <a:lnTo>
                    <a:pt x="33" y="56"/>
                  </a:lnTo>
                  <a:lnTo>
                    <a:pt x="34" y="55"/>
                  </a:lnTo>
                  <a:lnTo>
                    <a:pt x="36" y="55"/>
                  </a:lnTo>
                  <a:lnTo>
                    <a:pt x="37" y="55"/>
                  </a:lnTo>
                  <a:lnTo>
                    <a:pt x="38" y="54"/>
                  </a:lnTo>
                  <a:lnTo>
                    <a:pt x="40" y="54"/>
                  </a:lnTo>
                  <a:lnTo>
                    <a:pt x="41" y="54"/>
                  </a:lnTo>
                  <a:lnTo>
                    <a:pt x="43" y="52"/>
                  </a:lnTo>
                  <a:lnTo>
                    <a:pt x="44" y="52"/>
                  </a:lnTo>
                  <a:lnTo>
                    <a:pt x="46" y="51"/>
                  </a:lnTo>
                  <a:lnTo>
                    <a:pt x="47" y="49"/>
                  </a:lnTo>
                  <a:lnTo>
                    <a:pt x="48" y="48"/>
                  </a:lnTo>
                  <a:lnTo>
                    <a:pt x="50" y="48"/>
                  </a:lnTo>
                  <a:lnTo>
                    <a:pt x="50" y="46"/>
                  </a:lnTo>
                  <a:lnTo>
                    <a:pt x="51" y="45"/>
                  </a:lnTo>
                  <a:lnTo>
                    <a:pt x="53" y="45"/>
                  </a:lnTo>
                  <a:lnTo>
                    <a:pt x="53" y="44"/>
                  </a:lnTo>
                  <a:lnTo>
                    <a:pt x="54" y="42"/>
                  </a:lnTo>
                  <a:lnTo>
                    <a:pt x="54" y="41"/>
                  </a:lnTo>
                  <a:lnTo>
                    <a:pt x="55" y="39"/>
                  </a:lnTo>
                  <a:lnTo>
                    <a:pt x="55" y="38"/>
                  </a:lnTo>
                  <a:lnTo>
                    <a:pt x="57" y="37"/>
                  </a:lnTo>
                  <a:lnTo>
                    <a:pt x="57" y="35"/>
                  </a:lnTo>
                  <a:lnTo>
                    <a:pt x="57" y="34"/>
                  </a:lnTo>
                  <a:lnTo>
                    <a:pt x="57" y="32"/>
                  </a:lnTo>
                  <a:lnTo>
                    <a:pt x="57" y="31"/>
                  </a:lnTo>
                  <a:lnTo>
                    <a:pt x="57" y="30"/>
                  </a:lnTo>
                  <a:lnTo>
                    <a:pt x="57" y="28"/>
                  </a:lnTo>
                  <a:lnTo>
                    <a:pt x="57" y="27"/>
                  </a:lnTo>
                  <a:lnTo>
                    <a:pt x="57" y="25"/>
                  </a:lnTo>
                  <a:lnTo>
                    <a:pt x="57" y="24"/>
                  </a:lnTo>
                  <a:lnTo>
                    <a:pt x="57" y="23"/>
                  </a:lnTo>
                  <a:lnTo>
                    <a:pt x="57" y="21"/>
                  </a:lnTo>
                  <a:lnTo>
                    <a:pt x="57" y="20"/>
                  </a:lnTo>
                  <a:lnTo>
                    <a:pt x="55" y="18"/>
                  </a:lnTo>
                  <a:lnTo>
                    <a:pt x="55" y="17"/>
                  </a:lnTo>
                  <a:lnTo>
                    <a:pt x="55" y="15"/>
                  </a:lnTo>
                  <a:lnTo>
                    <a:pt x="54" y="14"/>
                  </a:lnTo>
                  <a:lnTo>
                    <a:pt x="54" y="13"/>
                  </a:lnTo>
                  <a:lnTo>
                    <a:pt x="53" y="13"/>
                  </a:lnTo>
                  <a:lnTo>
                    <a:pt x="53" y="11"/>
                  </a:lnTo>
                  <a:lnTo>
                    <a:pt x="51" y="10"/>
                  </a:lnTo>
                  <a:lnTo>
                    <a:pt x="50" y="8"/>
                  </a:lnTo>
                  <a:lnTo>
                    <a:pt x="48" y="7"/>
                  </a:lnTo>
                  <a:lnTo>
                    <a:pt x="47" y="6"/>
                  </a:lnTo>
                  <a:lnTo>
                    <a:pt x="46" y="6"/>
                  </a:lnTo>
                  <a:lnTo>
                    <a:pt x="46" y="4"/>
                  </a:lnTo>
                  <a:lnTo>
                    <a:pt x="44" y="4"/>
                  </a:lnTo>
                  <a:lnTo>
                    <a:pt x="43" y="3"/>
                  </a:lnTo>
                  <a:lnTo>
                    <a:pt x="41" y="3"/>
                  </a:lnTo>
                  <a:lnTo>
                    <a:pt x="40" y="1"/>
                  </a:lnTo>
                  <a:lnTo>
                    <a:pt x="38" y="1"/>
                  </a:lnTo>
                  <a:lnTo>
                    <a:pt x="37" y="1"/>
                  </a:lnTo>
                  <a:lnTo>
                    <a:pt x="36" y="0"/>
                  </a:lnTo>
                  <a:lnTo>
                    <a:pt x="34" y="0"/>
                  </a:lnTo>
                  <a:lnTo>
                    <a:pt x="33" y="0"/>
                  </a:lnTo>
                  <a:lnTo>
                    <a:pt x="31" y="0"/>
                  </a:lnTo>
                  <a:lnTo>
                    <a:pt x="29" y="0"/>
                  </a:lnTo>
                  <a:lnTo>
                    <a:pt x="2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96" name="Freeform 88">
              <a:extLst>
                <a:ext uri="{FF2B5EF4-FFF2-40B4-BE49-F238E27FC236}">
                  <a16:creationId xmlns:a16="http://schemas.microsoft.com/office/drawing/2014/main" id="{3D5E1865-9D9A-3A47-8685-985C150499DA}"/>
                </a:ext>
              </a:extLst>
            </p:cNvPr>
            <p:cNvSpPr>
              <a:spLocks/>
            </p:cNvSpPr>
            <p:nvPr/>
          </p:nvSpPr>
          <p:spPr bwMode="auto">
            <a:xfrm>
              <a:off x="2862993" y="3198931"/>
              <a:ext cx="50791" cy="50788"/>
            </a:xfrm>
            <a:custGeom>
              <a:avLst/>
              <a:gdLst>
                <a:gd name="T0" fmla="*/ 2147483646 w 65"/>
                <a:gd name="T1" fmla="*/ 0 h 65"/>
                <a:gd name="T2" fmla="*/ 2147483646 w 65"/>
                <a:gd name="T3" fmla="*/ 2147483646 h 65"/>
                <a:gd name="T4" fmla="*/ 2147483646 w 65"/>
                <a:gd name="T5" fmla="*/ 2147483646 h 65"/>
                <a:gd name="T6" fmla="*/ 2147483646 w 65"/>
                <a:gd name="T7" fmla="*/ 2147483646 h 65"/>
                <a:gd name="T8" fmla="*/ 2147483646 w 65"/>
                <a:gd name="T9" fmla="*/ 2147483646 h 65"/>
                <a:gd name="T10" fmla="*/ 2147483646 w 65"/>
                <a:gd name="T11" fmla="*/ 2147483646 h 65"/>
                <a:gd name="T12" fmla="*/ 2147483646 w 65"/>
                <a:gd name="T13" fmla="*/ 2147483646 h 65"/>
                <a:gd name="T14" fmla="*/ 2147483646 w 65"/>
                <a:gd name="T15" fmla="*/ 2147483646 h 65"/>
                <a:gd name="T16" fmla="*/ 2147483646 w 65"/>
                <a:gd name="T17" fmla="*/ 2147483646 h 65"/>
                <a:gd name="T18" fmla="*/ 0 w 65"/>
                <a:gd name="T19" fmla="*/ 2147483646 h 65"/>
                <a:gd name="T20" fmla="*/ 0 w 65"/>
                <a:gd name="T21" fmla="*/ 2147483646 h 65"/>
                <a:gd name="T22" fmla="*/ 0 w 65"/>
                <a:gd name="T23" fmla="*/ 2147483646 h 65"/>
                <a:gd name="T24" fmla="*/ 2147483646 w 65"/>
                <a:gd name="T25" fmla="*/ 2147483646 h 65"/>
                <a:gd name="T26" fmla="*/ 2147483646 w 65"/>
                <a:gd name="T27" fmla="*/ 2147483646 h 65"/>
                <a:gd name="T28" fmla="*/ 2147483646 w 65"/>
                <a:gd name="T29" fmla="*/ 2147483646 h 65"/>
                <a:gd name="T30" fmla="*/ 2147483646 w 65"/>
                <a:gd name="T31" fmla="*/ 2147483646 h 65"/>
                <a:gd name="T32" fmla="*/ 2147483646 w 65"/>
                <a:gd name="T33" fmla="*/ 2147483646 h 65"/>
                <a:gd name="T34" fmla="*/ 2147483646 w 65"/>
                <a:gd name="T35" fmla="*/ 2147483646 h 65"/>
                <a:gd name="T36" fmla="*/ 2147483646 w 65"/>
                <a:gd name="T37" fmla="*/ 2147483646 h 65"/>
                <a:gd name="T38" fmla="*/ 2147483646 w 65"/>
                <a:gd name="T39" fmla="*/ 2147483646 h 65"/>
                <a:gd name="T40" fmla="*/ 2147483646 w 65"/>
                <a:gd name="T41" fmla="*/ 2147483646 h 65"/>
                <a:gd name="T42" fmla="*/ 2147483646 w 65"/>
                <a:gd name="T43" fmla="*/ 2147483646 h 65"/>
                <a:gd name="T44" fmla="*/ 2147483646 w 65"/>
                <a:gd name="T45" fmla="*/ 2147483646 h 65"/>
                <a:gd name="T46" fmla="*/ 2147483646 w 65"/>
                <a:gd name="T47" fmla="*/ 2147483646 h 65"/>
                <a:gd name="T48" fmla="*/ 2147483646 w 65"/>
                <a:gd name="T49" fmla="*/ 2147483646 h 65"/>
                <a:gd name="T50" fmla="*/ 2147483646 w 65"/>
                <a:gd name="T51" fmla="*/ 2147483646 h 65"/>
                <a:gd name="T52" fmla="*/ 2147483646 w 65"/>
                <a:gd name="T53" fmla="*/ 2147483646 h 65"/>
                <a:gd name="T54" fmla="*/ 2147483646 w 65"/>
                <a:gd name="T55" fmla="*/ 2147483646 h 65"/>
                <a:gd name="T56" fmla="*/ 2147483646 w 65"/>
                <a:gd name="T57" fmla="*/ 2147483646 h 65"/>
                <a:gd name="T58" fmla="*/ 2147483646 w 65"/>
                <a:gd name="T59" fmla="*/ 2147483646 h 65"/>
                <a:gd name="T60" fmla="*/ 2147483646 w 65"/>
                <a:gd name="T61" fmla="*/ 2147483646 h 65"/>
                <a:gd name="T62" fmla="*/ 2147483646 w 65"/>
                <a:gd name="T63" fmla="*/ 2147483646 h 65"/>
                <a:gd name="T64" fmla="*/ 2147483646 w 65"/>
                <a:gd name="T65" fmla="*/ 2147483646 h 65"/>
                <a:gd name="T66" fmla="*/ 2147483646 w 65"/>
                <a:gd name="T67" fmla="*/ 2147483646 h 65"/>
                <a:gd name="T68" fmla="*/ 2147483646 w 65"/>
                <a:gd name="T69" fmla="*/ 2147483646 h 65"/>
                <a:gd name="T70" fmla="*/ 2147483646 w 65"/>
                <a:gd name="T71" fmla="*/ 2147483646 h 65"/>
                <a:gd name="T72" fmla="*/ 2147483646 w 65"/>
                <a:gd name="T73" fmla="*/ 2147483646 h 65"/>
                <a:gd name="T74" fmla="*/ 2147483646 w 65"/>
                <a:gd name="T75" fmla="*/ 2147483646 h 65"/>
                <a:gd name="T76" fmla="*/ 2147483646 w 65"/>
                <a:gd name="T77" fmla="*/ 2147483646 h 65"/>
                <a:gd name="T78" fmla="*/ 2147483646 w 65"/>
                <a:gd name="T79" fmla="*/ 2147483646 h 65"/>
                <a:gd name="T80" fmla="*/ 2147483646 w 65"/>
                <a:gd name="T81" fmla="*/ 2147483646 h 65"/>
                <a:gd name="T82" fmla="*/ 2147483646 w 65"/>
                <a:gd name="T83" fmla="*/ 2147483646 h 65"/>
                <a:gd name="T84" fmla="*/ 2147483646 w 65"/>
                <a:gd name="T85" fmla="*/ 0 h 65"/>
                <a:gd name="T86" fmla="*/ 2147483646 w 65"/>
                <a:gd name="T87" fmla="*/ 0 h 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5" h="65">
                  <a:moveTo>
                    <a:pt x="33" y="0"/>
                  </a:moveTo>
                  <a:lnTo>
                    <a:pt x="31" y="0"/>
                  </a:lnTo>
                  <a:lnTo>
                    <a:pt x="30" y="0"/>
                  </a:lnTo>
                  <a:lnTo>
                    <a:pt x="27" y="0"/>
                  </a:lnTo>
                  <a:lnTo>
                    <a:pt x="25" y="1"/>
                  </a:lnTo>
                  <a:lnTo>
                    <a:pt x="24" y="1"/>
                  </a:lnTo>
                  <a:lnTo>
                    <a:pt x="23" y="1"/>
                  </a:lnTo>
                  <a:lnTo>
                    <a:pt x="21" y="3"/>
                  </a:lnTo>
                  <a:lnTo>
                    <a:pt x="20" y="3"/>
                  </a:lnTo>
                  <a:lnTo>
                    <a:pt x="18" y="3"/>
                  </a:lnTo>
                  <a:lnTo>
                    <a:pt x="17" y="4"/>
                  </a:lnTo>
                  <a:lnTo>
                    <a:pt x="16" y="6"/>
                  </a:lnTo>
                  <a:lnTo>
                    <a:pt x="14" y="6"/>
                  </a:lnTo>
                  <a:lnTo>
                    <a:pt x="13" y="7"/>
                  </a:lnTo>
                  <a:lnTo>
                    <a:pt x="11" y="7"/>
                  </a:lnTo>
                  <a:lnTo>
                    <a:pt x="11" y="9"/>
                  </a:lnTo>
                  <a:lnTo>
                    <a:pt x="10" y="10"/>
                  </a:lnTo>
                  <a:lnTo>
                    <a:pt x="9" y="11"/>
                  </a:lnTo>
                  <a:lnTo>
                    <a:pt x="7" y="13"/>
                  </a:lnTo>
                  <a:lnTo>
                    <a:pt x="6" y="14"/>
                  </a:lnTo>
                  <a:lnTo>
                    <a:pt x="4" y="16"/>
                  </a:lnTo>
                  <a:lnTo>
                    <a:pt x="4" y="17"/>
                  </a:lnTo>
                  <a:lnTo>
                    <a:pt x="3" y="18"/>
                  </a:lnTo>
                  <a:lnTo>
                    <a:pt x="3" y="20"/>
                  </a:lnTo>
                  <a:lnTo>
                    <a:pt x="2" y="21"/>
                  </a:lnTo>
                  <a:lnTo>
                    <a:pt x="2" y="23"/>
                  </a:lnTo>
                  <a:lnTo>
                    <a:pt x="2" y="24"/>
                  </a:lnTo>
                  <a:lnTo>
                    <a:pt x="0" y="27"/>
                  </a:lnTo>
                  <a:lnTo>
                    <a:pt x="0" y="28"/>
                  </a:lnTo>
                  <a:lnTo>
                    <a:pt x="0" y="30"/>
                  </a:lnTo>
                  <a:lnTo>
                    <a:pt x="0" y="31"/>
                  </a:lnTo>
                  <a:lnTo>
                    <a:pt x="0" y="32"/>
                  </a:lnTo>
                  <a:lnTo>
                    <a:pt x="0" y="34"/>
                  </a:lnTo>
                  <a:lnTo>
                    <a:pt x="0" y="37"/>
                  </a:lnTo>
                  <a:lnTo>
                    <a:pt x="0" y="38"/>
                  </a:lnTo>
                  <a:lnTo>
                    <a:pt x="0" y="40"/>
                  </a:lnTo>
                  <a:lnTo>
                    <a:pt x="2" y="41"/>
                  </a:lnTo>
                  <a:lnTo>
                    <a:pt x="2" y="42"/>
                  </a:lnTo>
                  <a:lnTo>
                    <a:pt x="2" y="44"/>
                  </a:lnTo>
                  <a:lnTo>
                    <a:pt x="3" y="45"/>
                  </a:lnTo>
                  <a:lnTo>
                    <a:pt x="3" y="47"/>
                  </a:lnTo>
                  <a:lnTo>
                    <a:pt x="4" y="48"/>
                  </a:lnTo>
                  <a:lnTo>
                    <a:pt x="4" y="49"/>
                  </a:lnTo>
                  <a:lnTo>
                    <a:pt x="6" y="51"/>
                  </a:lnTo>
                  <a:lnTo>
                    <a:pt x="7" y="52"/>
                  </a:lnTo>
                  <a:lnTo>
                    <a:pt x="7" y="54"/>
                  </a:lnTo>
                  <a:lnTo>
                    <a:pt x="9" y="55"/>
                  </a:lnTo>
                  <a:lnTo>
                    <a:pt x="10" y="55"/>
                  </a:lnTo>
                  <a:lnTo>
                    <a:pt x="11" y="56"/>
                  </a:lnTo>
                  <a:lnTo>
                    <a:pt x="11" y="58"/>
                  </a:lnTo>
                  <a:lnTo>
                    <a:pt x="13" y="59"/>
                  </a:lnTo>
                  <a:lnTo>
                    <a:pt x="14" y="59"/>
                  </a:lnTo>
                  <a:lnTo>
                    <a:pt x="16" y="61"/>
                  </a:lnTo>
                  <a:lnTo>
                    <a:pt x="17" y="61"/>
                  </a:lnTo>
                  <a:lnTo>
                    <a:pt x="18" y="62"/>
                  </a:lnTo>
                  <a:lnTo>
                    <a:pt x="20" y="62"/>
                  </a:lnTo>
                  <a:lnTo>
                    <a:pt x="21" y="63"/>
                  </a:lnTo>
                  <a:lnTo>
                    <a:pt x="23" y="63"/>
                  </a:lnTo>
                  <a:lnTo>
                    <a:pt x="24" y="63"/>
                  </a:lnTo>
                  <a:lnTo>
                    <a:pt x="25" y="65"/>
                  </a:lnTo>
                  <a:lnTo>
                    <a:pt x="27" y="65"/>
                  </a:lnTo>
                  <a:lnTo>
                    <a:pt x="30" y="65"/>
                  </a:lnTo>
                  <a:lnTo>
                    <a:pt x="31" y="65"/>
                  </a:lnTo>
                  <a:lnTo>
                    <a:pt x="33" y="65"/>
                  </a:lnTo>
                  <a:lnTo>
                    <a:pt x="34" y="65"/>
                  </a:lnTo>
                  <a:lnTo>
                    <a:pt x="35" y="65"/>
                  </a:lnTo>
                  <a:lnTo>
                    <a:pt x="37" y="65"/>
                  </a:lnTo>
                  <a:lnTo>
                    <a:pt x="40" y="65"/>
                  </a:lnTo>
                  <a:lnTo>
                    <a:pt x="41" y="63"/>
                  </a:lnTo>
                  <a:lnTo>
                    <a:pt x="42" y="63"/>
                  </a:lnTo>
                  <a:lnTo>
                    <a:pt x="44" y="63"/>
                  </a:lnTo>
                  <a:lnTo>
                    <a:pt x="45" y="62"/>
                  </a:lnTo>
                  <a:lnTo>
                    <a:pt x="47" y="62"/>
                  </a:lnTo>
                  <a:lnTo>
                    <a:pt x="48" y="61"/>
                  </a:lnTo>
                  <a:lnTo>
                    <a:pt x="49" y="61"/>
                  </a:lnTo>
                  <a:lnTo>
                    <a:pt x="51" y="59"/>
                  </a:lnTo>
                  <a:lnTo>
                    <a:pt x="52" y="59"/>
                  </a:lnTo>
                  <a:lnTo>
                    <a:pt x="54" y="58"/>
                  </a:lnTo>
                  <a:lnTo>
                    <a:pt x="54" y="56"/>
                  </a:lnTo>
                  <a:lnTo>
                    <a:pt x="55" y="55"/>
                  </a:lnTo>
                  <a:lnTo>
                    <a:pt x="56" y="55"/>
                  </a:lnTo>
                  <a:lnTo>
                    <a:pt x="58" y="54"/>
                  </a:lnTo>
                  <a:lnTo>
                    <a:pt x="58" y="52"/>
                  </a:lnTo>
                  <a:lnTo>
                    <a:pt x="59" y="51"/>
                  </a:lnTo>
                  <a:lnTo>
                    <a:pt x="61" y="49"/>
                  </a:lnTo>
                  <a:lnTo>
                    <a:pt x="61" y="48"/>
                  </a:lnTo>
                  <a:lnTo>
                    <a:pt x="62" y="47"/>
                  </a:lnTo>
                  <a:lnTo>
                    <a:pt x="62" y="45"/>
                  </a:lnTo>
                  <a:lnTo>
                    <a:pt x="64" y="44"/>
                  </a:lnTo>
                  <a:lnTo>
                    <a:pt x="64" y="42"/>
                  </a:lnTo>
                  <a:lnTo>
                    <a:pt x="64" y="41"/>
                  </a:lnTo>
                  <a:lnTo>
                    <a:pt x="65" y="40"/>
                  </a:lnTo>
                  <a:lnTo>
                    <a:pt x="65" y="38"/>
                  </a:lnTo>
                  <a:lnTo>
                    <a:pt x="65" y="37"/>
                  </a:lnTo>
                  <a:lnTo>
                    <a:pt x="65" y="34"/>
                  </a:lnTo>
                  <a:lnTo>
                    <a:pt x="65" y="32"/>
                  </a:lnTo>
                  <a:lnTo>
                    <a:pt x="65" y="31"/>
                  </a:lnTo>
                  <a:lnTo>
                    <a:pt x="65" y="30"/>
                  </a:lnTo>
                  <a:lnTo>
                    <a:pt x="65" y="28"/>
                  </a:lnTo>
                  <a:lnTo>
                    <a:pt x="65" y="27"/>
                  </a:lnTo>
                  <a:lnTo>
                    <a:pt x="64" y="24"/>
                  </a:lnTo>
                  <a:lnTo>
                    <a:pt x="64" y="23"/>
                  </a:lnTo>
                  <a:lnTo>
                    <a:pt x="64" y="21"/>
                  </a:lnTo>
                  <a:lnTo>
                    <a:pt x="62" y="20"/>
                  </a:lnTo>
                  <a:lnTo>
                    <a:pt x="62" y="18"/>
                  </a:lnTo>
                  <a:lnTo>
                    <a:pt x="61" y="17"/>
                  </a:lnTo>
                  <a:lnTo>
                    <a:pt x="61" y="16"/>
                  </a:lnTo>
                  <a:lnTo>
                    <a:pt x="59" y="14"/>
                  </a:lnTo>
                  <a:lnTo>
                    <a:pt x="58" y="13"/>
                  </a:lnTo>
                  <a:lnTo>
                    <a:pt x="56" y="11"/>
                  </a:lnTo>
                  <a:lnTo>
                    <a:pt x="55" y="10"/>
                  </a:lnTo>
                  <a:lnTo>
                    <a:pt x="54" y="9"/>
                  </a:lnTo>
                  <a:lnTo>
                    <a:pt x="54" y="7"/>
                  </a:lnTo>
                  <a:lnTo>
                    <a:pt x="52" y="7"/>
                  </a:lnTo>
                  <a:lnTo>
                    <a:pt x="51" y="6"/>
                  </a:lnTo>
                  <a:lnTo>
                    <a:pt x="49" y="6"/>
                  </a:lnTo>
                  <a:lnTo>
                    <a:pt x="48" y="4"/>
                  </a:lnTo>
                  <a:lnTo>
                    <a:pt x="47" y="3"/>
                  </a:lnTo>
                  <a:lnTo>
                    <a:pt x="45" y="3"/>
                  </a:lnTo>
                  <a:lnTo>
                    <a:pt x="44" y="3"/>
                  </a:lnTo>
                  <a:lnTo>
                    <a:pt x="42" y="1"/>
                  </a:lnTo>
                  <a:lnTo>
                    <a:pt x="41" y="1"/>
                  </a:lnTo>
                  <a:lnTo>
                    <a:pt x="40" y="1"/>
                  </a:lnTo>
                  <a:lnTo>
                    <a:pt x="37" y="0"/>
                  </a:lnTo>
                  <a:lnTo>
                    <a:pt x="35" y="0"/>
                  </a:lnTo>
                  <a:lnTo>
                    <a:pt x="34" y="0"/>
                  </a:lnTo>
                  <a:lnTo>
                    <a:pt x="33" y="0"/>
                  </a:lnTo>
                  <a:close/>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497" name="Line 80">
              <a:extLst>
                <a:ext uri="{FF2B5EF4-FFF2-40B4-BE49-F238E27FC236}">
                  <a16:creationId xmlns:a16="http://schemas.microsoft.com/office/drawing/2014/main" id="{CCDBF9E3-3D66-D648-A9DD-2412406E2DA8}"/>
                </a:ext>
              </a:extLst>
            </p:cNvPr>
            <p:cNvSpPr>
              <a:spLocks noChangeShapeType="1"/>
            </p:cNvSpPr>
            <p:nvPr/>
          </p:nvSpPr>
          <p:spPr bwMode="auto">
            <a:xfrm>
              <a:off x="3911004" y="3239100"/>
              <a:ext cx="1698200" cy="4472"/>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498" name="Rectangle 96">
              <a:extLst>
                <a:ext uri="{FF2B5EF4-FFF2-40B4-BE49-F238E27FC236}">
                  <a16:creationId xmlns:a16="http://schemas.microsoft.com/office/drawing/2014/main" id="{9A63E0C6-E3A8-1544-9C0F-1A12DC286098}"/>
                </a:ext>
              </a:extLst>
            </p:cNvPr>
            <p:cNvSpPr>
              <a:spLocks noChangeArrowheads="1"/>
            </p:cNvSpPr>
            <p:nvPr/>
          </p:nvSpPr>
          <p:spPr bwMode="auto">
            <a:xfrm>
              <a:off x="2175366" y="2764062"/>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i="1">
                  <a:solidFill>
                    <a:srgbClr val="000000"/>
                  </a:solidFill>
                  <a:latin typeface="Times-Roman" pitchFamily="2" charset="0"/>
                </a:rPr>
                <a:t> </a:t>
              </a:r>
              <a:endParaRPr lang="en-US" altLang="en-US" b="0">
                <a:latin typeface="Times" pitchFamily="2" charset="0"/>
              </a:endParaRPr>
            </a:p>
          </p:txBody>
        </p:sp>
        <p:sp>
          <p:nvSpPr>
            <p:cNvPr id="20499" name="Rectangle 96">
              <a:extLst>
                <a:ext uri="{FF2B5EF4-FFF2-40B4-BE49-F238E27FC236}">
                  <a16:creationId xmlns:a16="http://schemas.microsoft.com/office/drawing/2014/main" id="{F827F5A8-2856-CB49-BA46-F845C103BD47}"/>
                </a:ext>
              </a:extLst>
            </p:cNvPr>
            <p:cNvSpPr>
              <a:spLocks noChangeArrowheads="1"/>
            </p:cNvSpPr>
            <p:nvPr/>
          </p:nvSpPr>
          <p:spPr bwMode="auto">
            <a:xfrm>
              <a:off x="6909461" y="275272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i="1">
                  <a:solidFill>
                    <a:srgbClr val="000000"/>
                  </a:solidFill>
                  <a:latin typeface="Times-Roman" pitchFamily="2" charset="0"/>
                </a:rPr>
                <a:t> </a:t>
              </a:r>
              <a:endParaRPr lang="en-US" altLang="en-US" b="0">
                <a:latin typeface="Times" pitchFamily="2" charset="0"/>
              </a:endParaRPr>
            </a:p>
          </p:txBody>
        </p:sp>
        <p:sp>
          <p:nvSpPr>
            <p:cNvPr id="20500" name="Freeform 86">
              <a:extLst>
                <a:ext uri="{FF2B5EF4-FFF2-40B4-BE49-F238E27FC236}">
                  <a16:creationId xmlns:a16="http://schemas.microsoft.com/office/drawing/2014/main" id="{3A7F1667-94C5-2A4E-BE7A-2C451A99E2B8}"/>
                </a:ext>
              </a:extLst>
            </p:cNvPr>
            <p:cNvSpPr>
              <a:spLocks/>
            </p:cNvSpPr>
            <p:nvPr/>
          </p:nvSpPr>
          <p:spPr bwMode="auto">
            <a:xfrm>
              <a:off x="3170970" y="2976225"/>
              <a:ext cx="630259" cy="249176"/>
            </a:xfrm>
            <a:custGeom>
              <a:avLst/>
              <a:gdLst>
                <a:gd name="T0" fmla="*/ 2147483646 w 794"/>
                <a:gd name="T1" fmla="*/ 0 h 315"/>
                <a:gd name="T2" fmla="*/ 2147483646 w 794"/>
                <a:gd name="T3" fmla="*/ 0 h 315"/>
                <a:gd name="T4" fmla="*/ 2147483646 w 794"/>
                <a:gd name="T5" fmla="*/ 0 h 315"/>
                <a:gd name="T6" fmla="*/ 2147483646 w 794"/>
                <a:gd name="T7" fmla="*/ 0 h 315"/>
                <a:gd name="T8" fmla="*/ 2147483646 w 794"/>
                <a:gd name="T9" fmla="*/ 0 h 315"/>
                <a:gd name="T10" fmla="*/ 2147483646 w 794"/>
                <a:gd name="T11" fmla="*/ 0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0"/>
                  </a:moveTo>
                  <a:lnTo>
                    <a:pt x="31" y="0"/>
                  </a:lnTo>
                  <a:lnTo>
                    <a:pt x="60" y="0"/>
                  </a:lnTo>
                  <a:lnTo>
                    <a:pt x="86" y="0"/>
                  </a:lnTo>
                  <a:lnTo>
                    <a:pt x="110" y="0"/>
                  </a:lnTo>
                  <a:lnTo>
                    <a:pt x="134" y="0"/>
                  </a:lnTo>
                  <a:lnTo>
                    <a:pt x="155" y="0"/>
                  </a:lnTo>
                  <a:lnTo>
                    <a:pt x="175" y="0"/>
                  </a:lnTo>
                  <a:lnTo>
                    <a:pt x="194" y="0"/>
                  </a:lnTo>
                  <a:lnTo>
                    <a:pt x="211" y="0"/>
                  </a:lnTo>
                  <a:lnTo>
                    <a:pt x="227" y="0"/>
                  </a:lnTo>
                  <a:lnTo>
                    <a:pt x="240" y="0"/>
                  </a:lnTo>
                  <a:lnTo>
                    <a:pt x="254" y="0"/>
                  </a:lnTo>
                  <a:lnTo>
                    <a:pt x="265" y="0"/>
                  </a:lnTo>
                  <a:lnTo>
                    <a:pt x="276" y="0"/>
                  </a:lnTo>
                  <a:lnTo>
                    <a:pt x="287" y="0"/>
                  </a:lnTo>
                  <a:lnTo>
                    <a:pt x="296" y="0"/>
                  </a:lnTo>
                  <a:lnTo>
                    <a:pt x="303" y="0"/>
                  </a:lnTo>
                  <a:lnTo>
                    <a:pt x="311" y="0"/>
                  </a:lnTo>
                  <a:lnTo>
                    <a:pt x="317" y="0"/>
                  </a:lnTo>
                  <a:lnTo>
                    <a:pt x="323" y="0"/>
                  </a:lnTo>
                  <a:lnTo>
                    <a:pt x="328" y="0"/>
                  </a:lnTo>
                  <a:lnTo>
                    <a:pt x="332" y="0"/>
                  </a:lnTo>
                  <a:lnTo>
                    <a:pt x="336" y="1"/>
                  </a:lnTo>
                  <a:lnTo>
                    <a:pt x="338" y="1"/>
                  </a:lnTo>
                  <a:lnTo>
                    <a:pt x="342" y="1"/>
                  </a:lnTo>
                  <a:lnTo>
                    <a:pt x="345" y="1"/>
                  </a:lnTo>
                  <a:lnTo>
                    <a:pt x="348" y="1"/>
                  </a:lnTo>
                  <a:lnTo>
                    <a:pt x="349" y="1"/>
                  </a:lnTo>
                  <a:lnTo>
                    <a:pt x="352" y="1"/>
                  </a:lnTo>
                  <a:lnTo>
                    <a:pt x="353" y="1"/>
                  </a:lnTo>
                  <a:lnTo>
                    <a:pt x="356" y="1"/>
                  </a:lnTo>
                  <a:lnTo>
                    <a:pt x="358" y="1"/>
                  </a:lnTo>
                  <a:lnTo>
                    <a:pt x="360" y="1"/>
                  </a:lnTo>
                  <a:lnTo>
                    <a:pt x="362" y="3"/>
                  </a:lnTo>
                  <a:lnTo>
                    <a:pt x="364" y="3"/>
                  </a:lnTo>
                  <a:lnTo>
                    <a:pt x="366" y="3"/>
                  </a:lnTo>
                  <a:lnTo>
                    <a:pt x="368" y="3"/>
                  </a:lnTo>
                  <a:lnTo>
                    <a:pt x="369" y="3"/>
                  </a:lnTo>
                  <a:lnTo>
                    <a:pt x="370" y="3"/>
                  </a:lnTo>
                  <a:lnTo>
                    <a:pt x="372" y="3"/>
                  </a:lnTo>
                  <a:lnTo>
                    <a:pt x="374" y="3"/>
                  </a:lnTo>
                  <a:lnTo>
                    <a:pt x="376" y="3"/>
                  </a:lnTo>
                  <a:lnTo>
                    <a:pt x="377" y="3"/>
                  </a:lnTo>
                  <a:lnTo>
                    <a:pt x="378" y="3"/>
                  </a:lnTo>
                  <a:lnTo>
                    <a:pt x="380" y="4"/>
                  </a:lnTo>
                  <a:lnTo>
                    <a:pt x="381" y="4"/>
                  </a:lnTo>
                  <a:lnTo>
                    <a:pt x="382" y="4"/>
                  </a:lnTo>
                  <a:lnTo>
                    <a:pt x="384" y="4"/>
                  </a:lnTo>
                  <a:lnTo>
                    <a:pt x="385" y="4"/>
                  </a:lnTo>
                  <a:lnTo>
                    <a:pt x="386" y="4"/>
                  </a:lnTo>
                  <a:lnTo>
                    <a:pt x="388" y="4"/>
                  </a:lnTo>
                  <a:lnTo>
                    <a:pt x="389" y="4"/>
                  </a:lnTo>
                  <a:lnTo>
                    <a:pt x="390" y="4"/>
                  </a:lnTo>
                  <a:lnTo>
                    <a:pt x="392" y="5"/>
                  </a:lnTo>
                  <a:lnTo>
                    <a:pt x="393" y="5"/>
                  </a:lnTo>
                  <a:lnTo>
                    <a:pt x="394" y="5"/>
                  </a:lnTo>
                  <a:lnTo>
                    <a:pt x="396" y="5"/>
                  </a:lnTo>
                  <a:lnTo>
                    <a:pt x="398" y="5"/>
                  </a:lnTo>
                  <a:lnTo>
                    <a:pt x="400" y="5"/>
                  </a:lnTo>
                  <a:lnTo>
                    <a:pt x="401" y="7"/>
                  </a:lnTo>
                  <a:lnTo>
                    <a:pt x="403" y="7"/>
                  </a:lnTo>
                  <a:lnTo>
                    <a:pt x="405" y="7"/>
                  </a:lnTo>
                  <a:lnTo>
                    <a:pt x="407" y="7"/>
                  </a:lnTo>
                  <a:lnTo>
                    <a:pt x="409" y="8"/>
                  </a:lnTo>
                  <a:lnTo>
                    <a:pt x="411" y="8"/>
                  </a:lnTo>
                  <a:lnTo>
                    <a:pt x="413" y="8"/>
                  </a:lnTo>
                  <a:lnTo>
                    <a:pt x="414" y="8"/>
                  </a:lnTo>
                  <a:lnTo>
                    <a:pt x="417" y="8"/>
                  </a:lnTo>
                  <a:lnTo>
                    <a:pt x="418" y="8"/>
                  </a:lnTo>
                  <a:lnTo>
                    <a:pt x="419" y="9"/>
                  </a:lnTo>
                  <a:lnTo>
                    <a:pt x="421" y="9"/>
                  </a:lnTo>
                  <a:lnTo>
                    <a:pt x="422" y="9"/>
                  </a:lnTo>
                  <a:lnTo>
                    <a:pt x="423" y="9"/>
                  </a:lnTo>
                  <a:lnTo>
                    <a:pt x="425" y="9"/>
                  </a:lnTo>
                  <a:lnTo>
                    <a:pt x="426" y="9"/>
                  </a:lnTo>
                  <a:lnTo>
                    <a:pt x="426" y="11"/>
                  </a:lnTo>
                  <a:lnTo>
                    <a:pt x="427" y="11"/>
                  </a:lnTo>
                  <a:lnTo>
                    <a:pt x="429" y="11"/>
                  </a:lnTo>
                  <a:lnTo>
                    <a:pt x="430" y="11"/>
                  </a:lnTo>
                  <a:lnTo>
                    <a:pt x="431" y="11"/>
                  </a:lnTo>
                  <a:lnTo>
                    <a:pt x="433" y="12"/>
                  </a:lnTo>
                  <a:lnTo>
                    <a:pt x="434" y="12"/>
                  </a:lnTo>
                  <a:lnTo>
                    <a:pt x="435" y="12"/>
                  </a:lnTo>
                  <a:lnTo>
                    <a:pt x="437" y="13"/>
                  </a:lnTo>
                  <a:lnTo>
                    <a:pt x="438" y="13"/>
                  </a:lnTo>
                  <a:lnTo>
                    <a:pt x="439" y="13"/>
                  </a:lnTo>
                  <a:lnTo>
                    <a:pt x="441" y="15"/>
                  </a:lnTo>
                  <a:lnTo>
                    <a:pt x="443" y="15"/>
                  </a:lnTo>
                  <a:lnTo>
                    <a:pt x="445" y="15"/>
                  </a:lnTo>
                  <a:lnTo>
                    <a:pt x="446" y="16"/>
                  </a:lnTo>
                  <a:lnTo>
                    <a:pt x="449" y="16"/>
                  </a:lnTo>
                  <a:lnTo>
                    <a:pt x="450" y="17"/>
                  </a:lnTo>
                  <a:lnTo>
                    <a:pt x="453" y="17"/>
                  </a:lnTo>
                  <a:lnTo>
                    <a:pt x="455" y="19"/>
                  </a:lnTo>
                  <a:lnTo>
                    <a:pt x="458" y="19"/>
                  </a:lnTo>
                  <a:lnTo>
                    <a:pt x="459" y="20"/>
                  </a:lnTo>
                  <a:lnTo>
                    <a:pt x="462" y="20"/>
                  </a:lnTo>
                  <a:lnTo>
                    <a:pt x="465" y="21"/>
                  </a:lnTo>
                  <a:lnTo>
                    <a:pt x="466" y="21"/>
                  </a:lnTo>
                  <a:lnTo>
                    <a:pt x="467" y="23"/>
                  </a:lnTo>
                  <a:lnTo>
                    <a:pt x="470" y="23"/>
                  </a:lnTo>
                  <a:lnTo>
                    <a:pt x="471" y="24"/>
                  </a:lnTo>
                  <a:lnTo>
                    <a:pt x="473" y="24"/>
                  </a:lnTo>
                  <a:lnTo>
                    <a:pt x="474" y="24"/>
                  </a:lnTo>
                  <a:lnTo>
                    <a:pt x="475" y="25"/>
                  </a:lnTo>
                  <a:lnTo>
                    <a:pt x="476" y="25"/>
                  </a:lnTo>
                  <a:lnTo>
                    <a:pt x="478" y="25"/>
                  </a:lnTo>
                  <a:lnTo>
                    <a:pt x="479" y="27"/>
                  </a:lnTo>
                  <a:lnTo>
                    <a:pt x="480" y="27"/>
                  </a:lnTo>
                  <a:lnTo>
                    <a:pt x="482" y="27"/>
                  </a:lnTo>
                  <a:lnTo>
                    <a:pt x="482" y="28"/>
                  </a:lnTo>
                  <a:lnTo>
                    <a:pt x="483" y="28"/>
                  </a:lnTo>
                  <a:lnTo>
                    <a:pt x="484" y="29"/>
                  </a:lnTo>
                  <a:lnTo>
                    <a:pt x="486" y="29"/>
                  </a:lnTo>
                  <a:lnTo>
                    <a:pt x="487" y="29"/>
                  </a:lnTo>
                  <a:lnTo>
                    <a:pt x="488" y="31"/>
                  </a:lnTo>
                  <a:lnTo>
                    <a:pt x="490" y="31"/>
                  </a:lnTo>
                  <a:lnTo>
                    <a:pt x="491" y="32"/>
                  </a:lnTo>
                  <a:lnTo>
                    <a:pt x="492" y="32"/>
                  </a:lnTo>
                  <a:lnTo>
                    <a:pt x="494" y="33"/>
                  </a:lnTo>
                  <a:lnTo>
                    <a:pt x="495" y="33"/>
                  </a:lnTo>
                  <a:lnTo>
                    <a:pt x="498" y="35"/>
                  </a:lnTo>
                  <a:lnTo>
                    <a:pt x="499" y="36"/>
                  </a:lnTo>
                  <a:lnTo>
                    <a:pt x="500" y="36"/>
                  </a:lnTo>
                  <a:lnTo>
                    <a:pt x="503" y="37"/>
                  </a:lnTo>
                  <a:lnTo>
                    <a:pt x="504" y="39"/>
                  </a:lnTo>
                  <a:lnTo>
                    <a:pt x="507" y="40"/>
                  </a:lnTo>
                  <a:lnTo>
                    <a:pt x="508" y="40"/>
                  </a:lnTo>
                  <a:lnTo>
                    <a:pt x="511" y="41"/>
                  </a:lnTo>
                  <a:lnTo>
                    <a:pt x="512" y="43"/>
                  </a:lnTo>
                  <a:lnTo>
                    <a:pt x="514" y="43"/>
                  </a:lnTo>
                  <a:lnTo>
                    <a:pt x="516" y="44"/>
                  </a:lnTo>
                  <a:lnTo>
                    <a:pt x="518" y="44"/>
                  </a:lnTo>
                  <a:lnTo>
                    <a:pt x="519" y="45"/>
                  </a:lnTo>
                  <a:lnTo>
                    <a:pt x="520" y="45"/>
                  </a:lnTo>
                  <a:lnTo>
                    <a:pt x="522" y="47"/>
                  </a:lnTo>
                  <a:lnTo>
                    <a:pt x="523" y="47"/>
                  </a:lnTo>
                  <a:lnTo>
                    <a:pt x="523" y="48"/>
                  </a:lnTo>
                  <a:lnTo>
                    <a:pt x="524" y="48"/>
                  </a:lnTo>
                  <a:lnTo>
                    <a:pt x="526" y="49"/>
                  </a:lnTo>
                  <a:lnTo>
                    <a:pt x="527" y="49"/>
                  </a:lnTo>
                  <a:lnTo>
                    <a:pt x="528" y="51"/>
                  </a:lnTo>
                  <a:lnTo>
                    <a:pt x="530" y="51"/>
                  </a:lnTo>
                  <a:lnTo>
                    <a:pt x="531" y="52"/>
                  </a:lnTo>
                  <a:lnTo>
                    <a:pt x="532" y="52"/>
                  </a:lnTo>
                  <a:lnTo>
                    <a:pt x="534" y="53"/>
                  </a:lnTo>
                  <a:lnTo>
                    <a:pt x="535" y="55"/>
                  </a:lnTo>
                  <a:lnTo>
                    <a:pt x="536" y="55"/>
                  </a:lnTo>
                  <a:lnTo>
                    <a:pt x="538" y="56"/>
                  </a:lnTo>
                  <a:lnTo>
                    <a:pt x="539" y="56"/>
                  </a:lnTo>
                  <a:lnTo>
                    <a:pt x="540" y="57"/>
                  </a:lnTo>
                  <a:lnTo>
                    <a:pt x="542" y="57"/>
                  </a:lnTo>
                  <a:lnTo>
                    <a:pt x="543" y="58"/>
                  </a:lnTo>
                  <a:lnTo>
                    <a:pt x="546" y="60"/>
                  </a:lnTo>
                  <a:lnTo>
                    <a:pt x="547" y="60"/>
                  </a:lnTo>
                  <a:lnTo>
                    <a:pt x="548" y="61"/>
                  </a:lnTo>
                  <a:lnTo>
                    <a:pt x="551" y="62"/>
                  </a:lnTo>
                  <a:lnTo>
                    <a:pt x="552" y="64"/>
                  </a:lnTo>
                  <a:lnTo>
                    <a:pt x="553" y="65"/>
                  </a:lnTo>
                  <a:lnTo>
                    <a:pt x="556" y="65"/>
                  </a:lnTo>
                  <a:lnTo>
                    <a:pt x="557" y="66"/>
                  </a:lnTo>
                  <a:lnTo>
                    <a:pt x="559" y="66"/>
                  </a:lnTo>
                  <a:lnTo>
                    <a:pt x="560" y="68"/>
                  </a:lnTo>
                  <a:lnTo>
                    <a:pt x="561" y="69"/>
                  </a:lnTo>
                  <a:lnTo>
                    <a:pt x="563" y="69"/>
                  </a:lnTo>
                  <a:lnTo>
                    <a:pt x="564" y="70"/>
                  </a:lnTo>
                  <a:lnTo>
                    <a:pt x="565" y="70"/>
                  </a:lnTo>
                  <a:lnTo>
                    <a:pt x="567" y="72"/>
                  </a:lnTo>
                  <a:lnTo>
                    <a:pt x="568" y="73"/>
                  </a:lnTo>
                  <a:lnTo>
                    <a:pt x="569" y="73"/>
                  </a:lnTo>
                  <a:lnTo>
                    <a:pt x="571" y="74"/>
                  </a:lnTo>
                  <a:lnTo>
                    <a:pt x="572" y="74"/>
                  </a:lnTo>
                  <a:lnTo>
                    <a:pt x="572" y="76"/>
                  </a:lnTo>
                  <a:lnTo>
                    <a:pt x="573" y="76"/>
                  </a:lnTo>
                  <a:lnTo>
                    <a:pt x="575" y="76"/>
                  </a:lnTo>
                  <a:lnTo>
                    <a:pt x="575" y="77"/>
                  </a:lnTo>
                  <a:lnTo>
                    <a:pt x="576" y="77"/>
                  </a:lnTo>
                  <a:lnTo>
                    <a:pt x="577" y="78"/>
                  </a:lnTo>
                  <a:lnTo>
                    <a:pt x="579" y="78"/>
                  </a:lnTo>
                  <a:lnTo>
                    <a:pt x="580" y="80"/>
                  </a:lnTo>
                  <a:lnTo>
                    <a:pt x="581" y="80"/>
                  </a:lnTo>
                  <a:lnTo>
                    <a:pt x="581" y="81"/>
                  </a:lnTo>
                  <a:lnTo>
                    <a:pt x="583" y="82"/>
                  </a:lnTo>
                  <a:lnTo>
                    <a:pt x="585" y="82"/>
                  </a:lnTo>
                  <a:lnTo>
                    <a:pt x="587" y="84"/>
                  </a:lnTo>
                  <a:lnTo>
                    <a:pt x="588" y="85"/>
                  </a:lnTo>
                  <a:lnTo>
                    <a:pt x="589" y="86"/>
                  </a:lnTo>
                  <a:lnTo>
                    <a:pt x="591" y="86"/>
                  </a:lnTo>
                  <a:lnTo>
                    <a:pt x="592" y="88"/>
                  </a:lnTo>
                  <a:lnTo>
                    <a:pt x="593" y="88"/>
                  </a:lnTo>
                  <a:lnTo>
                    <a:pt x="593" y="89"/>
                  </a:lnTo>
                  <a:lnTo>
                    <a:pt x="595" y="89"/>
                  </a:lnTo>
                  <a:lnTo>
                    <a:pt x="596" y="90"/>
                  </a:lnTo>
                  <a:lnTo>
                    <a:pt x="597" y="90"/>
                  </a:lnTo>
                  <a:lnTo>
                    <a:pt x="597" y="92"/>
                  </a:lnTo>
                  <a:lnTo>
                    <a:pt x="599" y="92"/>
                  </a:lnTo>
                  <a:lnTo>
                    <a:pt x="600" y="93"/>
                  </a:lnTo>
                  <a:lnTo>
                    <a:pt x="601" y="93"/>
                  </a:lnTo>
                  <a:lnTo>
                    <a:pt x="601" y="94"/>
                  </a:lnTo>
                  <a:lnTo>
                    <a:pt x="603" y="94"/>
                  </a:lnTo>
                  <a:lnTo>
                    <a:pt x="604" y="96"/>
                  </a:lnTo>
                  <a:lnTo>
                    <a:pt x="605" y="97"/>
                  </a:lnTo>
                  <a:lnTo>
                    <a:pt x="607" y="97"/>
                  </a:lnTo>
                  <a:lnTo>
                    <a:pt x="607" y="98"/>
                  </a:lnTo>
                  <a:lnTo>
                    <a:pt x="608" y="98"/>
                  </a:lnTo>
                  <a:lnTo>
                    <a:pt x="609" y="100"/>
                  </a:lnTo>
                  <a:lnTo>
                    <a:pt x="611" y="101"/>
                  </a:lnTo>
                  <a:lnTo>
                    <a:pt x="612" y="101"/>
                  </a:lnTo>
                  <a:lnTo>
                    <a:pt x="612" y="102"/>
                  </a:lnTo>
                  <a:lnTo>
                    <a:pt x="613" y="102"/>
                  </a:lnTo>
                  <a:lnTo>
                    <a:pt x="615" y="104"/>
                  </a:lnTo>
                  <a:lnTo>
                    <a:pt x="616" y="105"/>
                  </a:lnTo>
                  <a:lnTo>
                    <a:pt x="617" y="106"/>
                  </a:lnTo>
                  <a:lnTo>
                    <a:pt x="619" y="106"/>
                  </a:lnTo>
                  <a:lnTo>
                    <a:pt x="619" y="108"/>
                  </a:lnTo>
                  <a:lnTo>
                    <a:pt x="620" y="108"/>
                  </a:lnTo>
                  <a:lnTo>
                    <a:pt x="621" y="109"/>
                  </a:lnTo>
                  <a:lnTo>
                    <a:pt x="622" y="110"/>
                  </a:lnTo>
                  <a:lnTo>
                    <a:pt x="624" y="110"/>
                  </a:lnTo>
                  <a:lnTo>
                    <a:pt x="624" y="112"/>
                  </a:lnTo>
                  <a:lnTo>
                    <a:pt x="625" y="112"/>
                  </a:lnTo>
                  <a:lnTo>
                    <a:pt x="625" y="113"/>
                  </a:lnTo>
                  <a:lnTo>
                    <a:pt x="626" y="113"/>
                  </a:lnTo>
                  <a:lnTo>
                    <a:pt x="628" y="114"/>
                  </a:lnTo>
                  <a:lnTo>
                    <a:pt x="629" y="114"/>
                  </a:lnTo>
                  <a:lnTo>
                    <a:pt x="629" y="116"/>
                  </a:lnTo>
                  <a:lnTo>
                    <a:pt x="630" y="116"/>
                  </a:lnTo>
                  <a:lnTo>
                    <a:pt x="632" y="117"/>
                  </a:lnTo>
                  <a:lnTo>
                    <a:pt x="633" y="118"/>
                  </a:lnTo>
                  <a:lnTo>
                    <a:pt x="634" y="118"/>
                  </a:lnTo>
                  <a:lnTo>
                    <a:pt x="634" y="120"/>
                  </a:lnTo>
                  <a:lnTo>
                    <a:pt x="636" y="120"/>
                  </a:lnTo>
                  <a:lnTo>
                    <a:pt x="637" y="121"/>
                  </a:lnTo>
                  <a:lnTo>
                    <a:pt x="638" y="121"/>
                  </a:lnTo>
                  <a:lnTo>
                    <a:pt x="640" y="122"/>
                  </a:lnTo>
                  <a:lnTo>
                    <a:pt x="641" y="124"/>
                  </a:lnTo>
                  <a:lnTo>
                    <a:pt x="642" y="125"/>
                  </a:lnTo>
                  <a:lnTo>
                    <a:pt x="644" y="125"/>
                  </a:lnTo>
                  <a:lnTo>
                    <a:pt x="645" y="126"/>
                  </a:lnTo>
                  <a:lnTo>
                    <a:pt x="646" y="128"/>
                  </a:lnTo>
                  <a:lnTo>
                    <a:pt x="648" y="128"/>
                  </a:lnTo>
                  <a:lnTo>
                    <a:pt x="648" y="129"/>
                  </a:lnTo>
                  <a:lnTo>
                    <a:pt x="649" y="129"/>
                  </a:lnTo>
                  <a:lnTo>
                    <a:pt x="650" y="130"/>
                  </a:lnTo>
                  <a:lnTo>
                    <a:pt x="652" y="131"/>
                  </a:lnTo>
                  <a:lnTo>
                    <a:pt x="653" y="131"/>
                  </a:lnTo>
                  <a:lnTo>
                    <a:pt x="653" y="133"/>
                  </a:lnTo>
                  <a:lnTo>
                    <a:pt x="654" y="133"/>
                  </a:lnTo>
                  <a:lnTo>
                    <a:pt x="654" y="134"/>
                  </a:lnTo>
                  <a:lnTo>
                    <a:pt x="656" y="134"/>
                  </a:lnTo>
                  <a:lnTo>
                    <a:pt x="656" y="135"/>
                  </a:lnTo>
                  <a:lnTo>
                    <a:pt x="657" y="135"/>
                  </a:lnTo>
                  <a:lnTo>
                    <a:pt x="657" y="137"/>
                  </a:lnTo>
                  <a:lnTo>
                    <a:pt x="658" y="138"/>
                  </a:lnTo>
                  <a:lnTo>
                    <a:pt x="660" y="138"/>
                  </a:lnTo>
                  <a:lnTo>
                    <a:pt x="660" y="139"/>
                  </a:lnTo>
                  <a:lnTo>
                    <a:pt x="661" y="141"/>
                  </a:lnTo>
                  <a:lnTo>
                    <a:pt x="662" y="141"/>
                  </a:lnTo>
                  <a:lnTo>
                    <a:pt x="664" y="142"/>
                  </a:lnTo>
                  <a:lnTo>
                    <a:pt x="664" y="143"/>
                  </a:lnTo>
                  <a:lnTo>
                    <a:pt x="665" y="145"/>
                  </a:lnTo>
                  <a:lnTo>
                    <a:pt x="666" y="146"/>
                  </a:lnTo>
                  <a:lnTo>
                    <a:pt x="668" y="147"/>
                  </a:lnTo>
                  <a:lnTo>
                    <a:pt x="669" y="149"/>
                  </a:lnTo>
                  <a:lnTo>
                    <a:pt x="670" y="150"/>
                  </a:lnTo>
                  <a:lnTo>
                    <a:pt x="672" y="151"/>
                  </a:lnTo>
                  <a:lnTo>
                    <a:pt x="673" y="153"/>
                  </a:lnTo>
                  <a:lnTo>
                    <a:pt x="674" y="154"/>
                  </a:lnTo>
                  <a:lnTo>
                    <a:pt x="676" y="155"/>
                  </a:lnTo>
                  <a:lnTo>
                    <a:pt x="677" y="157"/>
                  </a:lnTo>
                  <a:lnTo>
                    <a:pt x="677" y="158"/>
                  </a:lnTo>
                  <a:lnTo>
                    <a:pt x="678" y="158"/>
                  </a:lnTo>
                  <a:lnTo>
                    <a:pt x="680" y="159"/>
                  </a:lnTo>
                  <a:lnTo>
                    <a:pt x="680" y="161"/>
                  </a:lnTo>
                  <a:lnTo>
                    <a:pt x="681" y="161"/>
                  </a:lnTo>
                  <a:lnTo>
                    <a:pt x="681" y="162"/>
                  </a:lnTo>
                  <a:lnTo>
                    <a:pt x="682" y="162"/>
                  </a:lnTo>
                  <a:lnTo>
                    <a:pt x="682" y="163"/>
                  </a:lnTo>
                  <a:lnTo>
                    <a:pt x="684" y="165"/>
                  </a:lnTo>
                  <a:lnTo>
                    <a:pt x="685" y="166"/>
                  </a:lnTo>
                  <a:lnTo>
                    <a:pt x="686" y="167"/>
                  </a:lnTo>
                  <a:lnTo>
                    <a:pt x="686" y="169"/>
                  </a:lnTo>
                  <a:lnTo>
                    <a:pt x="688" y="169"/>
                  </a:lnTo>
                  <a:lnTo>
                    <a:pt x="689" y="170"/>
                  </a:lnTo>
                  <a:lnTo>
                    <a:pt x="689" y="171"/>
                  </a:lnTo>
                  <a:lnTo>
                    <a:pt x="690" y="173"/>
                  </a:lnTo>
                  <a:lnTo>
                    <a:pt x="692" y="174"/>
                  </a:lnTo>
                  <a:lnTo>
                    <a:pt x="693" y="175"/>
                  </a:lnTo>
                  <a:lnTo>
                    <a:pt x="694" y="178"/>
                  </a:lnTo>
                  <a:lnTo>
                    <a:pt x="695" y="179"/>
                  </a:lnTo>
                  <a:lnTo>
                    <a:pt x="697" y="181"/>
                  </a:lnTo>
                  <a:lnTo>
                    <a:pt x="698" y="183"/>
                  </a:lnTo>
                  <a:lnTo>
                    <a:pt x="701" y="185"/>
                  </a:lnTo>
                  <a:lnTo>
                    <a:pt x="702" y="186"/>
                  </a:lnTo>
                  <a:lnTo>
                    <a:pt x="702" y="187"/>
                  </a:lnTo>
                  <a:lnTo>
                    <a:pt x="703" y="189"/>
                  </a:lnTo>
                  <a:lnTo>
                    <a:pt x="705" y="190"/>
                  </a:lnTo>
                  <a:lnTo>
                    <a:pt x="706" y="191"/>
                  </a:lnTo>
                  <a:lnTo>
                    <a:pt x="707" y="193"/>
                  </a:lnTo>
                  <a:lnTo>
                    <a:pt x="707" y="194"/>
                  </a:lnTo>
                  <a:lnTo>
                    <a:pt x="709" y="195"/>
                  </a:lnTo>
                  <a:lnTo>
                    <a:pt x="710" y="197"/>
                  </a:lnTo>
                  <a:lnTo>
                    <a:pt x="710" y="198"/>
                  </a:lnTo>
                  <a:lnTo>
                    <a:pt x="711" y="198"/>
                  </a:lnTo>
                  <a:lnTo>
                    <a:pt x="713" y="199"/>
                  </a:lnTo>
                  <a:lnTo>
                    <a:pt x="713" y="201"/>
                  </a:lnTo>
                  <a:lnTo>
                    <a:pt x="714" y="202"/>
                  </a:lnTo>
                  <a:lnTo>
                    <a:pt x="715" y="203"/>
                  </a:lnTo>
                  <a:lnTo>
                    <a:pt x="717" y="205"/>
                  </a:lnTo>
                  <a:lnTo>
                    <a:pt x="717" y="206"/>
                  </a:lnTo>
                  <a:lnTo>
                    <a:pt x="718" y="207"/>
                  </a:lnTo>
                  <a:lnTo>
                    <a:pt x="719" y="208"/>
                  </a:lnTo>
                  <a:lnTo>
                    <a:pt x="721" y="210"/>
                  </a:lnTo>
                  <a:lnTo>
                    <a:pt x="722" y="212"/>
                  </a:lnTo>
                  <a:lnTo>
                    <a:pt x="722" y="214"/>
                  </a:lnTo>
                  <a:lnTo>
                    <a:pt x="723" y="215"/>
                  </a:lnTo>
                  <a:lnTo>
                    <a:pt x="725" y="216"/>
                  </a:lnTo>
                  <a:lnTo>
                    <a:pt x="726" y="218"/>
                  </a:lnTo>
                  <a:lnTo>
                    <a:pt x="727" y="220"/>
                  </a:lnTo>
                  <a:lnTo>
                    <a:pt x="729" y="222"/>
                  </a:lnTo>
                  <a:lnTo>
                    <a:pt x="730" y="224"/>
                  </a:lnTo>
                  <a:lnTo>
                    <a:pt x="731" y="226"/>
                  </a:lnTo>
                  <a:lnTo>
                    <a:pt x="734" y="228"/>
                  </a:lnTo>
                  <a:lnTo>
                    <a:pt x="735" y="230"/>
                  </a:lnTo>
                  <a:lnTo>
                    <a:pt x="735" y="232"/>
                  </a:lnTo>
                  <a:lnTo>
                    <a:pt x="737" y="234"/>
                  </a:lnTo>
                  <a:lnTo>
                    <a:pt x="738" y="235"/>
                  </a:lnTo>
                  <a:lnTo>
                    <a:pt x="739" y="236"/>
                  </a:lnTo>
                  <a:lnTo>
                    <a:pt x="741" y="238"/>
                  </a:lnTo>
                  <a:lnTo>
                    <a:pt x="742" y="239"/>
                  </a:lnTo>
                  <a:lnTo>
                    <a:pt x="742" y="240"/>
                  </a:lnTo>
                  <a:lnTo>
                    <a:pt x="743" y="242"/>
                  </a:lnTo>
                  <a:lnTo>
                    <a:pt x="745" y="243"/>
                  </a:lnTo>
                  <a:lnTo>
                    <a:pt x="745" y="244"/>
                  </a:lnTo>
                  <a:lnTo>
                    <a:pt x="746" y="246"/>
                  </a:lnTo>
                  <a:lnTo>
                    <a:pt x="746" y="247"/>
                  </a:lnTo>
                  <a:lnTo>
                    <a:pt x="747" y="247"/>
                  </a:lnTo>
                  <a:lnTo>
                    <a:pt x="749" y="248"/>
                  </a:lnTo>
                  <a:lnTo>
                    <a:pt x="749" y="250"/>
                  </a:lnTo>
                  <a:lnTo>
                    <a:pt x="750" y="251"/>
                  </a:lnTo>
                  <a:lnTo>
                    <a:pt x="750" y="252"/>
                  </a:lnTo>
                  <a:lnTo>
                    <a:pt x="751" y="254"/>
                  </a:lnTo>
                  <a:lnTo>
                    <a:pt x="753" y="255"/>
                  </a:lnTo>
                  <a:lnTo>
                    <a:pt x="754" y="256"/>
                  </a:lnTo>
                  <a:lnTo>
                    <a:pt x="754" y="258"/>
                  </a:lnTo>
                  <a:lnTo>
                    <a:pt x="755" y="259"/>
                  </a:lnTo>
                  <a:lnTo>
                    <a:pt x="757" y="260"/>
                  </a:lnTo>
                  <a:lnTo>
                    <a:pt x="758" y="262"/>
                  </a:lnTo>
                  <a:lnTo>
                    <a:pt x="759" y="263"/>
                  </a:lnTo>
                  <a:lnTo>
                    <a:pt x="761" y="266"/>
                  </a:lnTo>
                  <a:lnTo>
                    <a:pt x="762" y="267"/>
                  </a:lnTo>
                  <a:lnTo>
                    <a:pt x="763" y="270"/>
                  </a:lnTo>
                  <a:lnTo>
                    <a:pt x="765" y="271"/>
                  </a:lnTo>
                  <a:lnTo>
                    <a:pt x="766" y="274"/>
                  </a:lnTo>
                  <a:lnTo>
                    <a:pt x="767" y="276"/>
                  </a:lnTo>
                  <a:lnTo>
                    <a:pt x="769" y="278"/>
                  </a:lnTo>
                  <a:lnTo>
                    <a:pt x="770" y="279"/>
                  </a:lnTo>
                  <a:lnTo>
                    <a:pt x="771" y="281"/>
                  </a:lnTo>
                  <a:lnTo>
                    <a:pt x="772" y="283"/>
                  </a:lnTo>
                  <a:lnTo>
                    <a:pt x="774" y="284"/>
                  </a:lnTo>
                  <a:lnTo>
                    <a:pt x="775" y="285"/>
                  </a:lnTo>
                  <a:lnTo>
                    <a:pt x="775" y="287"/>
                  </a:lnTo>
                  <a:lnTo>
                    <a:pt x="776" y="288"/>
                  </a:lnTo>
                  <a:lnTo>
                    <a:pt x="778" y="289"/>
                  </a:lnTo>
                  <a:lnTo>
                    <a:pt x="778" y="291"/>
                  </a:lnTo>
                  <a:lnTo>
                    <a:pt x="779" y="292"/>
                  </a:lnTo>
                  <a:lnTo>
                    <a:pt x="780" y="293"/>
                  </a:lnTo>
                  <a:lnTo>
                    <a:pt x="782" y="295"/>
                  </a:lnTo>
                  <a:lnTo>
                    <a:pt x="782" y="296"/>
                  </a:lnTo>
                  <a:lnTo>
                    <a:pt x="783" y="297"/>
                  </a:lnTo>
                  <a:lnTo>
                    <a:pt x="784" y="299"/>
                  </a:lnTo>
                  <a:lnTo>
                    <a:pt x="784" y="300"/>
                  </a:lnTo>
                  <a:lnTo>
                    <a:pt x="786" y="301"/>
                  </a:lnTo>
                  <a:lnTo>
                    <a:pt x="786" y="303"/>
                  </a:lnTo>
                  <a:lnTo>
                    <a:pt x="787" y="304"/>
                  </a:lnTo>
                  <a:lnTo>
                    <a:pt x="788" y="305"/>
                  </a:lnTo>
                  <a:lnTo>
                    <a:pt x="788" y="307"/>
                  </a:lnTo>
                  <a:lnTo>
                    <a:pt x="790" y="309"/>
                  </a:lnTo>
                  <a:lnTo>
                    <a:pt x="791" y="311"/>
                  </a:lnTo>
                  <a:lnTo>
                    <a:pt x="791" y="312"/>
                  </a:lnTo>
                  <a:lnTo>
                    <a:pt x="792" y="313"/>
                  </a:lnTo>
                  <a:lnTo>
                    <a:pt x="794" y="315"/>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01" name="Freeform 87">
              <a:extLst>
                <a:ext uri="{FF2B5EF4-FFF2-40B4-BE49-F238E27FC236}">
                  <a16:creationId xmlns:a16="http://schemas.microsoft.com/office/drawing/2014/main" id="{A8C117CD-7031-6B47-9DCB-A0AD95E132A1}"/>
                </a:ext>
              </a:extLst>
            </p:cNvPr>
            <p:cNvSpPr>
              <a:spLocks/>
            </p:cNvSpPr>
            <p:nvPr/>
          </p:nvSpPr>
          <p:spPr bwMode="auto">
            <a:xfrm>
              <a:off x="3170970" y="3228575"/>
              <a:ext cx="630259" cy="249177"/>
            </a:xfrm>
            <a:custGeom>
              <a:avLst/>
              <a:gdLst>
                <a:gd name="T0" fmla="*/ 2147483646 w 794"/>
                <a:gd name="T1" fmla="*/ 2147483646 h 315"/>
                <a:gd name="T2" fmla="*/ 2147483646 w 794"/>
                <a:gd name="T3" fmla="*/ 2147483646 h 315"/>
                <a:gd name="T4" fmla="*/ 2147483646 w 794"/>
                <a:gd name="T5" fmla="*/ 2147483646 h 315"/>
                <a:gd name="T6" fmla="*/ 2147483646 w 794"/>
                <a:gd name="T7" fmla="*/ 2147483646 h 315"/>
                <a:gd name="T8" fmla="*/ 2147483646 w 794"/>
                <a:gd name="T9" fmla="*/ 2147483646 h 315"/>
                <a:gd name="T10" fmla="*/ 2147483646 w 794"/>
                <a:gd name="T11" fmla="*/ 2147483646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315"/>
                  </a:moveTo>
                  <a:lnTo>
                    <a:pt x="31" y="315"/>
                  </a:lnTo>
                  <a:lnTo>
                    <a:pt x="60" y="315"/>
                  </a:lnTo>
                  <a:lnTo>
                    <a:pt x="86" y="315"/>
                  </a:lnTo>
                  <a:lnTo>
                    <a:pt x="110" y="315"/>
                  </a:lnTo>
                  <a:lnTo>
                    <a:pt x="134" y="315"/>
                  </a:lnTo>
                  <a:lnTo>
                    <a:pt x="155" y="315"/>
                  </a:lnTo>
                  <a:lnTo>
                    <a:pt x="175" y="315"/>
                  </a:lnTo>
                  <a:lnTo>
                    <a:pt x="194" y="315"/>
                  </a:lnTo>
                  <a:lnTo>
                    <a:pt x="211" y="315"/>
                  </a:lnTo>
                  <a:lnTo>
                    <a:pt x="227" y="315"/>
                  </a:lnTo>
                  <a:lnTo>
                    <a:pt x="240" y="315"/>
                  </a:lnTo>
                  <a:lnTo>
                    <a:pt x="254" y="315"/>
                  </a:lnTo>
                  <a:lnTo>
                    <a:pt x="265" y="315"/>
                  </a:lnTo>
                  <a:lnTo>
                    <a:pt x="276" y="315"/>
                  </a:lnTo>
                  <a:lnTo>
                    <a:pt x="287" y="315"/>
                  </a:lnTo>
                  <a:lnTo>
                    <a:pt x="296" y="315"/>
                  </a:lnTo>
                  <a:lnTo>
                    <a:pt x="303" y="315"/>
                  </a:lnTo>
                  <a:lnTo>
                    <a:pt x="311" y="315"/>
                  </a:lnTo>
                  <a:lnTo>
                    <a:pt x="317" y="315"/>
                  </a:lnTo>
                  <a:lnTo>
                    <a:pt x="323" y="315"/>
                  </a:lnTo>
                  <a:lnTo>
                    <a:pt x="328" y="315"/>
                  </a:lnTo>
                  <a:lnTo>
                    <a:pt x="332" y="315"/>
                  </a:lnTo>
                  <a:lnTo>
                    <a:pt x="336" y="315"/>
                  </a:lnTo>
                  <a:lnTo>
                    <a:pt x="338" y="315"/>
                  </a:lnTo>
                  <a:lnTo>
                    <a:pt x="342" y="315"/>
                  </a:lnTo>
                  <a:lnTo>
                    <a:pt x="345" y="315"/>
                  </a:lnTo>
                  <a:lnTo>
                    <a:pt x="348" y="315"/>
                  </a:lnTo>
                  <a:lnTo>
                    <a:pt x="349" y="314"/>
                  </a:lnTo>
                  <a:lnTo>
                    <a:pt x="352" y="314"/>
                  </a:lnTo>
                  <a:lnTo>
                    <a:pt x="353" y="314"/>
                  </a:lnTo>
                  <a:lnTo>
                    <a:pt x="356" y="314"/>
                  </a:lnTo>
                  <a:lnTo>
                    <a:pt x="358" y="314"/>
                  </a:lnTo>
                  <a:lnTo>
                    <a:pt x="360" y="314"/>
                  </a:lnTo>
                  <a:lnTo>
                    <a:pt x="362" y="314"/>
                  </a:lnTo>
                  <a:lnTo>
                    <a:pt x="364" y="314"/>
                  </a:lnTo>
                  <a:lnTo>
                    <a:pt x="366" y="314"/>
                  </a:lnTo>
                  <a:lnTo>
                    <a:pt x="368" y="314"/>
                  </a:lnTo>
                  <a:lnTo>
                    <a:pt x="369" y="314"/>
                  </a:lnTo>
                  <a:lnTo>
                    <a:pt x="370" y="312"/>
                  </a:lnTo>
                  <a:lnTo>
                    <a:pt x="372" y="312"/>
                  </a:lnTo>
                  <a:lnTo>
                    <a:pt x="374" y="312"/>
                  </a:lnTo>
                  <a:lnTo>
                    <a:pt x="376" y="312"/>
                  </a:lnTo>
                  <a:lnTo>
                    <a:pt x="377" y="312"/>
                  </a:lnTo>
                  <a:lnTo>
                    <a:pt x="378" y="312"/>
                  </a:lnTo>
                  <a:lnTo>
                    <a:pt x="380" y="312"/>
                  </a:lnTo>
                  <a:lnTo>
                    <a:pt x="381" y="312"/>
                  </a:lnTo>
                  <a:lnTo>
                    <a:pt x="382" y="312"/>
                  </a:lnTo>
                  <a:lnTo>
                    <a:pt x="384" y="312"/>
                  </a:lnTo>
                  <a:lnTo>
                    <a:pt x="385" y="311"/>
                  </a:lnTo>
                  <a:lnTo>
                    <a:pt x="386" y="311"/>
                  </a:lnTo>
                  <a:lnTo>
                    <a:pt x="388" y="311"/>
                  </a:lnTo>
                  <a:lnTo>
                    <a:pt x="389" y="311"/>
                  </a:lnTo>
                  <a:lnTo>
                    <a:pt x="390" y="311"/>
                  </a:lnTo>
                  <a:lnTo>
                    <a:pt x="392" y="311"/>
                  </a:lnTo>
                  <a:lnTo>
                    <a:pt x="393" y="311"/>
                  </a:lnTo>
                  <a:lnTo>
                    <a:pt x="394" y="311"/>
                  </a:lnTo>
                  <a:lnTo>
                    <a:pt x="396" y="310"/>
                  </a:lnTo>
                  <a:lnTo>
                    <a:pt x="398" y="310"/>
                  </a:lnTo>
                  <a:lnTo>
                    <a:pt x="400" y="310"/>
                  </a:lnTo>
                  <a:lnTo>
                    <a:pt x="401" y="310"/>
                  </a:lnTo>
                  <a:lnTo>
                    <a:pt x="403" y="310"/>
                  </a:lnTo>
                  <a:lnTo>
                    <a:pt x="405" y="308"/>
                  </a:lnTo>
                  <a:lnTo>
                    <a:pt x="407" y="308"/>
                  </a:lnTo>
                  <a:lnTo>
                    <a:pt x="409" y="308"/>
                  </a:lnTo>
                  <a:lnTo>
                    <a:pt x="411" y="308"/>
                  </a:lnTo>
                  <a:lnTo>
                    <a:pt x="413" y="307"/>
                  </a:lnTo>
                  <a:lnTo>
                    <a:pt x="414" y="307"/>
                  </a:lnTo>
                  <a:lnTo>
                    <a:pt x="417" y="307"/>
                  </a:lnTo>
                  <a:lnTo>
                    <a:pt x="418" y="307"/>
                  </a:lnTo>
                  <a:lnTo>
                    <a:pt x="419" y="307"/>
                  </a:lnTo>
                  <a:lnTo>
                    <a:pt x="421" y="307"/>
                  </a:lnTo>
                  <a:lnTo>
                    <a:pt x="422" y="306"/>
                  </a:lnTo>
                  <a:lnTo>
                    <a:pt x="423" y="306"/>
                  </a:lnTo>
                  <a:lnTo>
                    <a:pt x="425" y="306"/>
                  </a:lnTo>
                  <a:lnTo>
                    <a:pt x="426" y="306"/>
                  </a:lnTo>
                  <a:lnTo>
                    <a:pt x="427" y="306"/>
                  </a:lnTo>
                  <a:lnTo>
                    <a:pt x="429" y="304"/>
                  </a:lnTo>
                  <a:lnTo>
                    <a:pt x="430" y="304"/>
                  </a:lnTo>
                  <a:lnTo>
                    <a:pt x="431" y="304"/>
                  </a:lnTo>
                  <a:lnTo>
                    <a:pt x="433" y="304"/>
                  </a:lnTo>
                  <a:lnTo>
                    <a:pt x="434" y="303"/>
                  </a:lnTo>
                  <a:lnTo>
                    <a:pt x="435" y="303"/>
                  </a:lnTo>
                  <a:lnTo>
                    <a:pt x="437" y="303"/>
                  </a:lnTo>
                  <a:lnTo>
                    <a:pt x="438" y="303"/>
                  </a:lnTo>
                  <a:lnTo>
                    <a:pt x="439" y="302"/>
                  </a:lnTo>
                  <a:lnTo>
                    <a:pt x="441" y="302"/>
                  </a:lnTo>
                  <a:lnTo>
                    <a:pt x="443" y="300"/>
                  </a:lnTo>
                  <a:lnTo>
                    <a:pt x="445" y="300"/>
                  </a:lnTo>
                  <a:lnTo>
                    <a:pt x="446" y="300"/>
                  </a:lnTo>
                  <a:lnTo>
                    <a:pt x="449" y="299"/>
                  </a:lnTo>
                  <a:lnTo>
                    <a:pt x="450" y="299"/>
                  </a:lnTo>
                  <a:lnTo>
                    <a:pt x="453" y="298"/>
                  </a:lnTo>
                  <a:lnTo>
                    <a:pt x="455" y="296"/>
                  </a:lnTo>
                  <a:lnTo>
                    <a:pt x="458" y="296"/>
                  </a:lnTo>
                  <a:lnTo>
                    <a:pt x="459" y="295"/>
                  </a:lnTo>
                  <a:lnTo>
                    <a:pt x="462" y="295"/>
                  </a:lnTo>
                  <a:lnTo>
                    <a:pt x="465" y="294"/>
                  </a:lnTo>
                  <a:lnTo>
                    <a:pt x="466" y="294"/>
                  </a:lnTo>
                  <a:lnTo>
                    <a:pt x="467" y="294"/>
                  </a:lnTo>
                  <a:lnTo>
                    <a:pt x="470" y="292"/>
                  </a:lnTo>
                  <a:lnTo>
                    <a:pt x="471" y="292"/>
                  </a:lnTo>
                  <a:lnTo>
                    <a:pt x="473" y="291"/>
                  </a:lnTo>
                  <a:lnTo>
                    <a:pt x="474" y="291"/>
                  </a:lnTo>
                  <a:lnTo>
                    <a:pt x="475" y="291"/>
                  </a:lnTo>
                  <a:lnTo>
                    <a:pt x="476" y="290"/>
                  </a:lnTo>
                  <a:lnTo>
                    <a:pt x="478" y="290"/>
                  </a:lnTo>
                  <a:lnTo>
                    <a:pt x="479" y="290"/>
                  </a:lnTo>
                  <a:lnTo>
                    <a:pt x="480" y="288"/>
                  </a:lnTo>
                  <a:lnTo>
                    <a:pt x="482" y="288"/>
                  </a:lnTo>
                  <a:lnTo>
                    <a:pt x="483" y="287"/>
                  </a:lnTo>
                  <a:lnTo>
                    <a:pt x="484" y="287"/>
                  </a:lnTo>
                  <a:lnTo>
                    <a:pt x="486" y="286"/>
                  </a:lnTo>
                  <a:lnTo>
                    <a:pt x="487" y="286"/>
                  </a:lnTo>
                  <a:lnTo>
                    <a:pt x="488" y="286"/>
                  </a:lnTo>
                  <a:lnTo>
                    <a:pt x="490" y="284"/>
                  </a:lnTo>
                  <a:lnTo>
                    <a:pt x="491" y="284"/>
                  </a:lnTo>
                  <a:lnTo>
                    <a:pt x="492" y="283"/>
                  </a:lnTo>
                  <a:lnTo>
                    <a:pt x="494" y="283"/>
                  </a:lnTo>
                  <a:lnTo>
                    <a:pt x="495" y="282"/>
                  </a:lnTo>
                  <a:lnTo>
                    <a:pt x="498" y="280"/>
                  </a:lnTo>
                  <a:lnTo>
                    <a:pt x="499" y="280"/>
                  </a:lnTo>
                  <a:lnTo>
                    <a:pt x="500" y="279"/>
                  </a:lnTo>
                  <a:lnTo>
                    <a:pt x="503" y="278"/>
                  </a:lnTo>
                  <a:lnTo>
                    <a:pt x="504" y="276"/>
                  </a:lnTo>
                  <a:lnTo>
                    <a:pt x="507" y="276"/>
                  </a:lnTo>
                  <a:lnTo>
                    <a:pt x="508" y="275"/>
                  </a:lnTo>
                  <a:lnTo>
                    <a:pt x="511" y="274"/>
                  </a:lnTo>
                  <a:lnTo>
                    <a:pt x="512" y="274"/>
                  </a:lnTo>
                  <a:lnTo>
                    <a:pt x="514" y="272"/>
                  </a:lnTo>
                  <a:lnTo>
                    <a:pt x="516" y="271"/>
                  </a:lnTo>
                  <a:lnTo>
                    <a:pt x="518" y="271"/>
                  </a:lnTo>
                  <a:lnTo>
                    <a:pt x="519" y="270"/>
                  </a:lnTo>
                  <a:lnTo>
                    <a:pt x="520" y="270"/>
                  </a:lnTo>
                  <a:lnTo>
                    <a:pt x="522" y="268"/>
                  </a:lnTo>
                  <a:lnTo>
                    <a:pt x="523" y="268"/>
                  </a:lnTo>
                  <a:lnTo>
                    <a:pt x="524" y="267"/>
                  </a:lnTo>
                  <a:lnTo>
                    <a:pt x="526" y="267"/>
                  </a:lnTo>
                  <a:lnTo>
                    <a:pt x="527" y="266"/>
                  </a:lnTo>
                  <a:lnTo>
                    <a:pt x="528" y="266"/>
                  </a:lnTo>
                  <a:lnTo>
                    <a:pt x="528" y="264"/>
                  </a:lnTo>
                  <a:lnTo>
                    <a:pt x="530" y="264"/>
                  </a:lnTo>
                  <a:lnTo>
                    <a:pt x="531" y="264"/>
                  </a:lnTo>
                  <a:lnTo>
                    <a:pt x="532" y="263"/>
                  </a:lnTo>
                  <a:lnTo>
                    <a:pt x="534" y="263"/>
                  </a:lnTo>
                  <a:lnTo>
                    <a:pt x="534" y="262"/>
                  </a:lnTo>
                  <a:lnTo>
                    <a:pt x="535" y="262"/>
                  </a:lnTo>
                  <a:lnTo>
                    <a:pt x="536" y="261"/>
                  </a:lnTo>
                  <a:lnTo>
                    <a:pt x="538" y="261"/>
                  </a:lnTo>
                  <a:lnTo>
                    <a:pt x="539" y="259"/>
                  </a:lnTo>
                  <a:lnTo>
                    <a:pt x="540" y="259"/>
                  </a:lnTo>
                  <a:lnTo>
                    <a:pt x="542" y="258"/>
                  </a:lnTo>
                  <a:lnTo>
                    <a:pt x="543" y="257"/>
                  </a:lnTo>
                  <a:lnTo>
                    <a:pt x="546" y="257"/>
                  </a:lnTo>
                  <a:lnTo>
                    <a:pt x="547" y="255"/>
                  </a:lnTo>
                  <a:lnTo>
                    <a:pt x="548" y="254"/>
                  </a:lnTo>
                  <a:lnTo>
                    <a:pt x="551" y="253"/>
                  </a:lnTo>
                  <a:lnTo>
                    <a:pt x="552" y="253"/>
                  </a:lnTo>
                  <a:lnTo>
                    <a:pt x="553" y="251"/>
                  </a:lnTo>
                  <a:lnTo>
                    <a:pt x="556" y="250"/>
                  </a:lnTo>
                  <a:lnTo>
                    <a:pt x="557" y="250"/>
                  </a:lnTo>
                  <a:lnTo>
                    <a:pt x="559" y="249"/>
                  </a:lnTo>
                  <a:lnTo>
                    <a:pt x="560" y="247"/>
                  </a:lnTo>
                  <a:lnTo>
                    <a:pt x="561" y="247"/>
                  </a:lnTo>
                  <a:lnTo>
                    <a:pt x="563" y="246"/>
                  </a:lnTo>
                  <a:lnTo>
                    <a:pt x="564" y="245"/>
                  </a:lnTo>
                  <a:lnTo>
                    <a:pt x="565" y="245"/>
                  </a:lnTo>
                  <a:lnTo>
                    <a:pt x="567" y="245"/>
                  </a:lnTo>
                  <a:lnTo>
                    <a:pt x="567" y="243"/>
                  </a:lnTo>
                  <a:lnTo>
                    <a:pt x="568" y="243"/>
                  </a:lnTo>
                  <a:lnTo>
                    <a:pt x="569" y="242"/>
                  </a:lnTo>
                  <a:lnTo>
                    <a:pt x="571" y="242"/>
                  </a:lnTo>
                  <a:lnTo>
                    <a:pt x="572" y="241"/>
                  </a:lnTo>
                  <a:lnTo>
                    <a:pt x="573" y="239"/>
                  </a:lnTo>
                  <a:lnTo>
                    <a:pt x="575" y="239"/>
                  </a:lnTo>
                  <a:lnTo>
                    <a:pt x="575" y="238"/>
                  </a:lnTo>
                  <a:lnTo>
                    <a:pt x="576" y="238"/>
                  </a:lnTo>
                  <a:lnTo>
                    <a:pt x="577" y="237"/>
                  </a:lnTo>
                  <a:lnTo>
                    <a:pt x="579" y="237"/>
                  </a:lnTo>
                  <a:lnTo>
                    <a:pt x="580" y="235"/>
                  </a:lnTo>
                  <a:lnTo>
                    <a:pt x="581" y="235"/>
                  </a:lnTo>
                  <a:lnTo>
                    <a:pt x="581" y="234"/>
                  </a:lnTo>
                  <a:lnTo>
                    <a:pt x="583" y="234"/>
                  </a:lnTo>
                  <a:lnTo>
                    <a:pt x="585" y="233"/>
                  </a:lnTo>
                  <a:lnTo>
                    <a:pt x="587" y="231"/>
                  </a:lnTo>
                  <a:lnTo>
                    <a:pt x="588" y="230"/>
                  </a:lnTo>
                  <a:lnTo>
                    <a:pt x="589" y="230"/>
                  </a:lnTo>
                  <a:lnTo>
                    <a:pt x="591" y="229"/>
                  </a:lnTo>
                  <a:lnTo>
                    <a:pt x="592" y="227"/>
                  </a:lnTo>
                  <a:lnTo>
                    <a:pt x="593" y="227"/>
                  </a:lnTo>
                  <a:lnTo>
                    <a:pt x="593" y="226"/>
                  </a:lnTo>
                  <a:lnTo>
                    <a:pt x="595" y="226"/>
                  </a:lnTo>
                  <a:lnTo>
                    <a:pt x="596" y="225"/>
                  </a:lnTo>
                  <a:lnTo>
                    <a:pt x="597" y="225"/>
                  </a:lnTo>
                  <a:lnTo>
                    <a:pt x="597" y="223"/>
                  </a:lnTo>
                  <a:lnTo>
                    <a:pt x="599" y="223"/>
                  </a:lnTo>
                  <a:lnTo>
                    <a:pt x="600" y="223"/>
                  </a:lnTo>
                  <a:lnTo>
                    <a:pt x="600" y="222"/>
                  </a:lnTo>
                  <a:lnTo>
                    <a:pt x="601" y="222"/>
                  </a:lnTo>
                  <a:lnTo>
                    <a:pt x="603" y="221"/>
                  </a:lnTo>
                  <a:lnTo>
                    <a:pt x="604" y="221"/>
                  </a:lnTo>
                  <a:lnTo>
                    <a:pt x="604" y="219"/>
                  </a:lnTo>
                  <a:lnTo>
                    <a:pt x="605" y="219"/>
                  </a:lnTo>
                  <a:lnTo>
                    <a:pt x="605" y="218"/>
                  </a:lnTo>
                  <a:lnTo>
                    <a:pt x="607" y="218"/>
                  </a:lnTo>
                  <a:lnTo>
                    <a:pt x="608" y="217"/>
                  </a:lnTo>
                  <a:lnTo>
                    <a:pt x="609" y="215"/>
                  </a:lnTo>
                  <a:lnTo>
                    <a:pt x="611" y="214"/>
                  </a:lnTo>
                  <a:lnTo>
                    <a:pt x="612" y="214"/>
                  </a:lnTo>
                  <a:lnTo>
                    <a:pt x="612" y="213"/>
                  </a:lnTo>
                  <a:lnTo>
                    <a:pt x="613" y="213"/>
                  </a:lnTo>
                  <a:lnTo>
                    <a:pt x="615" y="211"/>
                  </a:lnTo>
                  <a:lnTo>
                    <a:pt x="616" y="210"/>
                  </a:lnTo>
                  <a:lnTo>
                    <a:pt x="617" y="209"/>
                  </a:lnTo>
                  <a:lnTo>
                    <a:pt x="619" y="209"/>
                  </a:lnTo>
                  <a:lnTo>
                    <a:pt x="619" y="207"/>
                  </a:lnTo>
                  <a:lnTo>
                    <a:pt x="620" y="207"/>
                  </a:lnTo>
                  <a:lnTo>
                    <a:pt x="621" y="206"/>
                  </a:lnTo>
                  <a:lnTo>
                    <a:pt x="622" y="206"/>
                  </a:lnTo>
                  <a:lnTo>
                    <a:pt x="622" y="205"/>
                  </a:lnTo>
                  <a:lnTo>
                    <a:pt x="624" y="205"/>
                  </a:lnTo>
                  <a:lnTo>
                    <a:pt x="625" y="203"/>
                  </a:lnTo>
                  <a:lnTo>
                    <a:pt x="626" y="202"/>
                  </a:lnTo>
                  <a:lnTo>
                    <a:pt x="628" y="202"/>
                  </a:lnTo>
                  <a:lnTo>
                    <a:pt x="628" y="201"/>
                  </a:lnTo>
                  <a:lnTo>
                    <a:pt x="629" y="201"/>
                  </a:lnTo>
                  <a:lnTo>
                    <a:pt x="630" y="199"/>
                  </a:lnTo>
                  <a:lnTo>
                    <a:pt x="632" y="199"/>
                  </a:lnTo>
                  <a:lnTo>
                    <a:pt x="632" y="198"/>
                  </a:lnTo>
                  <a:lnTo>
                    <a:pt x="633" y="198"/>
                  </a:lnTo>
                  <a:lnTo>
                    <a:pt x="634" y="197"/>
                  </a:lnTo>
                  <a:lnTo>
                    <a:pt x="636" y="195"/>
                  </a:lnTo>
                  <a:lnTo>
                    <a:pt x="637" y="195"/>
                  </a:lnTo>
                  <a:lnTo>
                    <a:pt x="638" y="194"/>
                  </a:lnTo>
                  <a:lnTo>
                    <a:pt x="640" y="193"/>
                  </a:lnTo>
                  <a:lnTo>
                    <a:pt x="641" y="193"/>
                  </a:lnTo>
                  <a:lnTo>
                    <a:pt x="641" y="191"/>
                  </a:lnTo>
                  <a:lnTo>
                    <a:pt x="642" y="191"/>
                  </a:lnTo>
                  <a:lnTo>
                    <a:pt x="644" y="190"/>
                  </a:lnTo>
                  <a:lnTo>
                    <a:pt x="645" y="190"/>
                  </a:lnTo>
                  <a:lnTo>
                    <a:pt x="645" y="189"/>
                  </a:lnTo>
                  <a:lnTo>
                    <a:pt x="646" y="189"/>
                  </a:lnTo>
                  <a:lnTo>
                    <a:pt x="648" y="188"/>
                  </a:lnTo>
                  <a:lnTo>
                    <a:pt x="649" y="186"/>
                  </a:lnTo>
                  <a:lnTo>
                    <a:pt x="650" y="186"/>
                  </a:lnTo>
                  <a:lnTo>
                    <a:pt x="650" y="185"/>
                  </a:lnTo>
                  <a:lnTo>
                    <a:pt x="652" y="185"/>
                  </a:lnTo>
                  <a:lnTo>
                    <a:pt x="652" y="184"/>
                  </a:lnTo>
                  <a:lnTo>
                    <a:pt x="653" y="184"/>
                  </a:lnTo>
                  <a:lnTo>
                    <a:pt x="654" y="182"/>
                  </a:lnTo>
                  <a:lnTo>
                    <a:pt x="656" y="181"/>
                  </a:lnTo>
                  <a:lnTo>
                    <a:pt x="657" y="180"/>
                  </a:lnTo>
                  <a:lnTo>
                    <a:pt x="657" y="178"/>
                  </a:lnTo>
                  <a:lnTo>
                    <a:pt x="658" y="178"/>
                  </a:lnTo>
                  <a:lnTo>
                    <a:pt x="660" y="177"/>
                  </a:lnTo>
                  <a:lnTo>
                    <a:pt x="661" y="176"/>
                  </a:lnTo>
                  <a:lnTo>
                    <a:pt x="662" y="174"/>
                  </a:lnTo>
                  <a:lnTo>
                    <a:pt x="664" y="173"/>
                  </a:lnTo>
                  <a:lnTo>
                    <a:pt x="664" y="172"/>
                  </a:lnTo>
                  <a:lnTo>
                    <a:pt x="665" y="170"/>
                  </a:lnTo>
                  <a:lnTo>
                    <a:pt x="666" y="169"/>
                  </a:lnTo>
                  <a:lnTo>
                    <a:pt x="668" y="168"/>
                  </a:lnTo>
                  <a:lnTo>
                    <a:pt x="669" y="166"/>
                  </a:lnTo>
                  <a:lnTo>
                    <a:pt x="670" y="165"/>
                  </a:lnTo>
                  <a:lnTo>
                    <a:pt x="672" y="165"/>
                  </a:lnTo>
                  <a:lnTo>
                    <a:pt x="673" y="164"/>
                  </a:lnTo>
                  <a:lnTo>
                    <a:pt x="673" y="162"/>
                  </a:lnTo>
                  <a:lnTo>
                    <a:pt x="674" y="161"/>
                  </a:lnTo>
                  <a:lnTo>
                    <a:pt x="676" y="161"/>
                  </a:lnTo>
                  <a:lnTo>
                    <a:pt x="676" y="160"/>
                  </a:lnTo>
                  <a:lnTo>
                    <a:pt x="677" y="158"/>
                  </a:lnTo>
                  <a:lnTo>
                    <a:pt x="678" y="157"/>
                  </a:lnTo>
                  <a:lnTo>
                    <a:pt x="680" y="156"/>
                  </a:lnTo>
                  <a:lnTo>
                    <a:pt x="681" y="154"/>
                  </a:lnTo>
                  <a:lnTo>
                    <a:pt x="682" y="153"/>
                  </a:lnTo>
                  <a:lnTo>
                    <a:pt x="682" y="152"/>
                  </a:lnTo>
                  <a:lnTo>
                    <a:pt x="684" y="152"/>
                  </a:lnTo>
                  <a:lnTo>
                    <a:pt x="684" y="150"/>
                  </a:lnTo>
                  <a:lnTo>
                    <a:pt x="685" y="149"/>
                  </a:lnTo>
                  <a:lnTo>
                    <a:pt x="686" y="149"/>
                  </a:lnTo>
                  <a:lnTo>
                    <a:pt x="686" y="148"/>
                  </a:lnTo>
                  <a:lnTo>
                    <a:pt x="688" y="146"/>
                  </a:lnTo>
                  <a:lnTo>
                    <a:pt x="689" y="145"/>
                  </a:lnTo>
                  <a:lnTo>
                    <a:pt x="689" y="144"/>
                  </a:lnTo>
                  <a:lnTo>
                    <a:pt x="690" y="142"/>
                  </a:lnTo>
                  <a:lnTo>
                    <a:pt x="692" y="141"/>
                  </a:lnTo>
                  <a:lnTo>
                    <a:pt x="693" y="140"/>
                  </a:lnTo>
                  <a:lnTo>
                    <a:pt x="694" y="138"/>
                  </a:lnTo>
                  <a:lnTo>
                    <a:pt x="695" y="136"/>
                  </a:lnTo>
                  <a:lnTo>
                    <a:pt x="697" y="134"/>
                  </a:lnTo>
                  <a:lnTo>
                    <a:pt x="698" y="133"/>
                  </a:lnTo>
                  <a:lnTo>
                    <a:pt x="701" y="130"/>
                  </a:lnTo>
                  <a:lnTo>
                    <a:pt x="702" y="129"/>
                  </a:lnTo>
                  <a:lnTo>
                    <a:pt x="702" y="128"/>
                  </a:lnTo>
                  <a:lnTo>
                    <a:pt x="703" y="126"/>
                  </a:lnTo>
                  <a:lnTo>
                    <a:pt x="705" y="125"/>
                  </a:lnTo>
                  <a:lnTo>
                    <a:pt x="706" y="124"/>
                  </a:lnTo>
                  <a:lnTo>
                    <a:pt x="707" y="122"/>
                  </a:lnTo>
                  <a:lnTo>
                    <a:pt x="707" y="121"/>
                  </a:lnTo>
                  <a:lnTo>
                    <a:pt x="709" y="120"/>
                  </a:lnTo>
                  <a:lnTo>
                    <a:pt x="710" y="120"/>
                  </a:lnTo>
                  <a:lnTo>
                    <a:pt x="710" y="118"/>
                  </a:lnTo>
                  <a:lnTo>
                    <a:pt x="711" y="117"/>
                  </a:lnTo>
                  <a:lnTo>
                    <a:pt x="713" y="116"/>
                  </a:lnTo>
                  <a:lnTo>
                    <a:pt x="714" y="114"/>
                  </a:lnTo>
                  <a:lnTo>
                    <a:pt x="714" y="113"/>
                  </a:lnTo>
                  <a:lnTo>
                    <a:pt x="715" y="112"/>
                  </a:lnTo>
                  <a:lnTo>
                    <a:pt x="717" y="111"/>
                  </a:lnTo>
                  <a:lnTo>
                    <a:pt x="718" y="109"/>
                  </a:lnTo>
                  <a:lnTo>
                    <a:pt x="719" y="108"/>
                  </a:lnTo>
                  <a:lnTo>
                    <a:pt x="719" y="107"/>
                  </a:lnTo>
                  <a:lnTo>
                    <a:pt x="721" y="105"/>
                  </a:lnTo>
                  <a:lnTo>
                    <a:pt x="722" y="104"/>
                  </a:lnTo>
                  <a:lnTo>
                    <a:pt x="722" y="103"/>
                  </a:lnTo>
                  <a:lnTo>
                    <a:pt x="723" y="101"/>
                  </a:lnTo>
                  <a:lnTo>
                    <a:pt x="725" y="99"/>
                  </a:lnTo>
                  <a:lnTo>
                    <a:pt x="726" y="97"/>
                  </a:lnTo>
                  <a:lnTo>
                    <a:pt x="727" y="96"/>
                  </a:lnTo>
                  <a:lnTo>
                    <a:pt x="729" y="93"/>
                  </a:lnTo>
                  <a:lnTo>
                    <a:pt x="730" y="91"/>
                  </a:lnTo>
                  <a:lnTo>
                    <a:pt x="731" y="89"/>
                  </a:lnTo>
                  <a:lnTo>
                    <a:pt x="734" y="87"/>
                  </a:lnTo>
                  <a:lnTo>
                    <a:pt x="735" y="85"/>
                  </a:lnTo>
                  <a:lnTo>
                    <a:pt x="735" y="84"/>
                  </a:lnTo>
                  <a:lnTo>
                    <a:pt x="737" y="81"/>
                  </a:lnTo>
                  <a:lnTo>
                    <a:pt x="738" y="80"/>
                  </a:lnTo>
                  <a:lnTo>
                    <a:pt x="739" y="79"/>
                  </a:lnTo>
                  <a:lnTo>
                    <a:pt x="741" y="77"/>
                  </a:lnTo>
                  <a:lnTo>
                    <a:pt x="742" y="76"/>
                  </a:lnTo>
                  <a:lnTo>
                    <a:pt x="742" y="75"/>
                  </a:lnTo>
                  <a:lnTo>
                    <a:pt x="743" y="73"/>
                  </a:lnTo>
                  <a:lnTo>
                    <a:pt x="745" y="72"/>
                  </a:lnTo>
                  <a:lnTo>
                    <a:pt x="746" y="71"/>
                  </a:lnTo>
                  <a:lnTo>
                    <a:pt x="746" y="69"/>
                  </a:lnTo>
                  <a:lnTo>
                    <a:pt x="747" y="68"/>
                  </a:lnTo>
                  <a:lnTo>
                    <a:pt x="749" y="67"/>
                  </a:lnTo>
                  <a:lnTo>
                    <a:pt x="749" y="65"/>
                  </a:lnTo>
                  <a:lnTo>
                    <a:pt x="750" y="64"/>
                  </a:lnTo>
                  <a:lnTo>
                    <a:pt x="751" y="63"/>
                  </a:lnTo>
                  <a:lnTo>
                    <a:pt x="753" y="61"/>
                  </a:lnTo>
                  <a:lnTo>
                    <a:pt x="754" y="60"/>
                  </a:lnTo>
                  <a:lnTo>
                    <a:pt x="754" y="59"/>
                  </a:lnTo>
                  <a:lnTo>
                    <a:pt x="755" y="57"/>
                  </a:lnTo>
                  <a:lnTo>
                    <a:pt x="757" y="55"/>
                  </a:lnTo>
                  <a:lnTo>
                    <a:pt x="758" y="53"/>
                  </a:lnTo>
                  <a:lnTo>
                    <a:pt x="759" y="52"/>
                  </a:lnTo>
                  <a:lnTo>
                    <a:pt x="761" y="51"/>
                  </a:lnTo>
                  <a:lnTo>
                    <a:pt x="762" y="48"/>
                  </a:lnTo>
                  <a:lnTo>
                    <a:pt x="763" y="47"/>
                  </a:lnTo>
                  <a:lnTo>
                    <a:pt x="765" y="44"/>
                  </a:lnTo>
                  <a:lnTo>
                    <a:pt x="766" y="41"/>
                  </a:lnTo>
                  <a:lnTo>
                    <a:pt x="767" y="40"/>
                  </a:lnTo>
                  <a:lnTo>
                    <a:pt x="769" y="38"/>
                  </a:lnTo>
                  <a:lnTo>
                    <a:pt x="770" y="36"/>
                  </a:lnTo>
                  <a:lnTo>
                    <a:pt x="771" y="35"/>
                  </a:lnTo>
                  <a:lnTo>
                    <a:pt x="772" y="32"/>
                  </a:lnTo>
                  <a:lnTo>
                    <a:pt x="774" y="31"/>
                  </a:lnTo>
                  <a:lnTo>
                    <a:pt x="775" y="30"/>
                  </a:lnTo>
                  <a:lnTo>
                    <a:pt x="775" y="28"/>
                  </a:lnTo>
                  <a:lnTo>
                    <a:pt x="776" y="27"/>
                  </a:lnTo>
                  <a:lnTo>
                    <a:pt x="778" y="26"/>
                  </a:lnTo>
                  <a:lnTo>
                    <a:pt x="778" y="24"/>
                  </a:lnTo>
                  <a:lnTo>
                    <a:pt x="779" y="24"/>
                  </a:lnTo>
                  <a:lnTo>
                    <a:pt x="780" y="23"/>
                  </a:lnTo>
                  <a:lnTo>
                    <a:pt x="780" y="22"/>
                  </a:lnTo>
                  <a:lnTo>
                    <a:pt x="782" y="20"/>
                  </a:lnTo>
                  <a:lnTo>
                    <a:pt x="783" y="19"/>
                  </a:lnTo>
                  <a:lnTo>
                    <a:pt x="783" y="18"/>
                  </a:lnTo>
                  <a:lnTo>
                    <a:pt x="784" y="16"/>
                  </a:lnTo>
                  <a:lnTo>
                    <a:pt x="784" y="15"/>
                  </a:lnTo>
                  <a:lnTo>
                    <a:pt x="786" y="15"/>
                  </a:lnTo>
                  <a:lnTo>
                    <a:pt x="786" y="14"/>
                  </a:lnTo>
                  <a:lnTo>
                    <a:pt x="787" y="12"/>
                  </a:lnTo>
                  <a:lnTo>
                    <a:pt x="787" y="11"/>
                  </a:lnTo>
                  <a:lnTo>
                    <a:pt x="788" y="10"/>
                  </a:lnTo>
                  <a:lnTo>
                    <a:pt x="788" y="8"/>
                  </a:lnTo>
                  <a:lnTo>
                    <a:pt x="790" y="7"/>
                  </a:lnTo>
                  <a:lnTo>
                    <a:pt x="791" y="6"/>
                  </a:lnTo>
                  <a:lnTo>
                    <a:pt x="791" y="4"/>
                  </a:lnTo>
                  <a:lnTo>
                    <a:pt x="792" y="2"/>
                  </a:lnTo>
                  <a:lnTo>
                    <a:pt x="794"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02" name="Freeform 88">
              <a:extLst>
                <a:ext uri="{FF2B5EF4-FFF2-40B4-BE49-F238E27FC236}">
                  <a16:creationId xmlns:a16="http://schemas.microsoft.com/office/drawing/2014/main" id="{711BEFB3-9248-0247-8A76-6721A2B322A0}"/>
                </a:ext>
              </a:extLst>
            </p:cNvPr>
            <p:cNvSpPr>
              <a:spLocks/>
            </p:cNvSpPr>
            <p:nvPr/>
          </p:nvSpPr>
          <p:spPr bwMode="auto">
            <a:xfrm>
              <a:off x="3164620" y="2976225"/>
              <a:ext cx="74615" cy="252350"/>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0"/>
                  </a:moveTo>
                  <a:lnTo>
                    <a:pt x="3" y="4"/>
                  </a:lnTo>
                  <a:lnTo>
                    <a:pt x="4" y="7"/>
                  </a:lnTo>
                  <a:lnTo>
                    <a:pt x="5" y="9"/>
                  </a:lnTo>
                  <a:lnTo>
                    <a:pt x="7" y="13"/>
                  </a:lnTo>
                  <a:lnTo>
                    <a:pt x="9" y="16"/>
                  </a:lnTo>
                  <a:lnTo>
                    <a:pt x="11" y="19"/>
                  </a:lnTo>
                  <a:lnTo>
                    <a:pt x="12" y="20"/>
                  </a:lnTo>
                  <a:lnTo>
                    <a:pt x="13" y="23"/>
                  </a:lnTo>
                  <a:lnTo>
                    <a:pt x="13" y="25"/>
                  </a:lnTo>
                  <a:lnTo>
                    <a:pt x="15" y="27"/>
                  </a:lnTo>
                  <a:lnTo>
                    <a:pt x="16" y="28"/>
                  </a:lnTo>
                  <a:lnTo>
                    <a:pt x="17" y="31"/>
                  </a:lnTo>
                  <a:lnTo>
                    <a:pt x="17" y="32"/>
                  </a:lnTo>
                  <a:lnTo>
                    <a:pt x="19" y="33"/>
                  </a:lnTo>
                  <a:lnTo>
                    <a:pt x="20" y="35"/>
                  </a:lnTo>
                  <a:lnTo>
                    <a:pt x="20" y="36"/>
                  </a:lnTo>
                  <a:lnTo>
                    <a:pt x="21" y="37"/>
                  </a:lnTo>
                  <a:lnTo>
                    <a:pt x="21" y="39"/>
                  </a:lnTo>
                  <a:lnTo>
                    <a:pt x="23" y="40"/>
                  </a:lnTo>
                  <a:lnTo>
                    <a:pt x="23" y="41"/>
                  </a:lnTo>
                  <a:lnTo>
                    <a:pt x="23" y="43"/>
                  </a:lnTo>
                  <a:lnTo>
                    <a:pt x="24" y="44"/>
                  </a:lnTo>
                  <a:lnTo>
                    <a:pt x="24" y="45"/>
                  </a:lnTo>
                  <a:lnTo>
                    <a:pt x="25" y="47"/>
                  </a:lnTo>
                  <a:lnTo>
                    <a:pt x="25" y="48"/>
                  </a:lnTo>
                  <a:lnTo>
                    <a:pt x="27" y="49"/>
                  </a:lnTo>
                  <a:lnTo>
                    <a:pt x="27" y="51"/>
                  </a:lnTo>
                  <a:lnTo>
                    <a:pt x="28" y="52"/>
                  </a:lnTo>
                  <a:lnTo>
                    <a:pt x="28" y="53"/>
                  </a:lnTo>
                  <a:lnTo>
                    <a:pt x="29" y="55"/>
                  </a:lnTo>
                  <a:lnTo>
                    <a:pt x="29" y="57"/>
                  </a:lnTo>
                  <a:lnTo>
                    <a:pt x="31" y="58"/>
                  </a:lnTo>
                  <a:lnTo>
                    <a:pt x="31" y="60"/>
                  </a:lnTo>
                  <a:lnTo>
                    <a:pt x="32" y="62"/>
                  </a:lnTo>
                  <a:lnTo>
                    <a:pt x="32" y="64"/>
                  </a:lnTo>
                  <a:lnTo>
                    <a:pt x="33" y="65"/>
                  </a:lnTo>
                  <a:lnTo>
                    <a:pt x="33" y="66"/>
                  </a:lnTo>
                  <a:lnTo>
                    <a:pt x="35" y="68"/>
                  </a:lnTo>
                  <a:lnTo>
                    <a:pt x="35" y="69"/>
                  </a:lnTo>
                  <a:lnTo>
                    <a:pt x="35" y="70"/>
                  </a:lnTo>
                  <a:lnTo>
                    <a:pt x="36" y="72"/>
                  </a:lnTo>
                  <a:lnTo>
                    <a:pt x="36" y="73"/>
                  </a:lnTo>
                  <a:lnTo>
                    <a:pt x="37" y="74"/>
                  </a:lnTo>
                  <a:lnTo>
                    <a:pt x="37" y="76"/>
                  </a:lnTo>
                  <a:lnTo>
                    <a:pt x="37" y="77"/>
                  </a:lnTo>
                  <a:lnTo>
                    <a:pt x="39" y="78"/>
                  </a:lnTo>
                  <a:lnTo>
                    <a:pt x="39" y="80"/>
                  </a:lnTo>
                  <a:lnTo>
                    <a:pt x="40" y="81"/>
                  </a:lnTo>
                  <a:lnTo>
                    <a:pt x="40" y="82"/>
                  </a:lnTo>
                  <a:lnTo>
                    <a:pt x="41" y="84"/>
                  </a:lnTo>
                  <a:lnTo>
                    <a:pt x="41" y="85"/>
                  </a:lnTo>
                  <a:lnTo>
                    <a:pt x="41" y="86"/>
                  </a:lnTo>
                  <a:lnTo>
                    <a:pt x="42" y="88"/>
                  </a:lnTo>
                  <a:lnTo>
                    <a:pt x="42" y="89"/>
                  </a:lnTo>
                  <a:lnTo>
                    <a:pt x="42" y="90"/>
                  </a:lnTo>
                  <a:lnTo>
                    <a:pt x="44" y="93"/>
                  </a:lnTo>
                  <a:lnTo>
                    <a:pt x="44" y="94"/>
                  </a:lnTo>
                  <a:lnTo>
                    <a:pt x="45" y="96"/>
                  </a:lnTo>
                  <a:lnTo>
                    <a:pt x="45" y="98"/>
                  </a:lnTo>
                  <a:lnTo>
                    <a:pt x="46" y="100"/>
                  </a:lnTo>
                  <a:lnTo>
                    <a:pt x="48" y="102"/>
                  </a:lnTo>
                  <a:lnTo>
                    <a:pt x="48" y="105"/>
                  </a:lnTo>
                  <a:lnTo>
                    <a:pt x="49" y="106"/>
                  </a:lnTo>
                  <a:lnTo>
                    <a:pt x="49" y="109"/>
                  </a:lnTo>
                  <a:lnTo>
                    <a:pt x="50" y="110"/>
                  </a:lnTo>
                  <a:lnTo>
                    <a:pt x="52" y="112"/>
                  </a:lnTo>
                  <a:lnTo>
                    <a:pt x="52" y="113"/>
                  </a:lnTo>
                  <a:lnTo>
                    <a:pt x="52" y="116"/>
                  </a:lnTo>
                  <a:lnTo>
                    <a:pt x="53" y="117"/>
                  </a:lnTo>
                  <a:lnTo>
                    <a:pt x="53" y="118"/>
                  </a:lnTo>
                  <a:lnTo>
                    <a:pt x="54" y="120"/>
                  </a:lnTo>
                  <a:lnTo>
                    <a:pt x="54" y="121"/>
                  </a:lnTo>
                  <a:lnTo>
                    <a:pt x="54" y="122"/>
                  </a:lnTo>
                  <a:lnTo>
                    <a:pt x="56" y="122"/>
                  </a:lnTo>
                  <a:lnTo>
                    <a:pt x="56" y="124"/>
                  </a:lnTo>
                  <a:lnTo>
                    <a:pt x="56" y="125"/>
                  </a:lnTo>
                  <a:lnTo>
                    <a:pt x="57" y="126"/>
                  </a:lnTo>
                  <a:lnTo>
                    <a:pt x="57" y="128"/>
                  </a:lnTo>
                  <a:lnTo>
                    <a:pt x="57" y="129"/>
                  </a:lnTo>
                  <a:lnTo>
                    <a:pt x="57" y="130"/>
                  </a:lnTo>
                  <a:lnTo>
                    <a:pt x="58" y="131"/>
                  </a:lnTo>
                  <a:lnTo>
                    <a:pt x="58" y="133"/>
                  </a:lnTo>
                  <a:lnTo>
                    <a:pt x="60" y="134"/>
                  </a:lnTo>
                  <a:lnTo>
                    <a:pt x="60" y="135"/>
                  </a:lnTo>
                  <a:lnTo>
                    <a:pt x="60" y="137"/>
                  </a:lnTo>
                  <a:lnTo>
                    <a:pt x="61" y="139"/>
                  </a:lnTo>
                  <a:lnTo>
                    <a:pt x="61" y="141"/>
                  </a:lnTo>
                  <a:lnTo>
                    <a:pt x="61" y="142"/>
                  </a:lnTo>
                  <a:lnTo>
                    <a:pt x="62" y="143"/>
                  </a:lnTo>
                  <a:lnTo>
                    <a:pt x="62" y="146"/>
                  </a:lnTo>
                  <a:lnTo>
                    <a:pt x="64" y="147"/>
                  </a:lnTo>
                  <a:lnTo>
                    <a:pt x="64" y="150"/>
                  </a:lnTo>
                  <a:lnTo>
                    <a:pt x="65" y="153"/>
                  </a:lnTo>
                  <a:lnTo>
                    <a:pt x="65" y="154"/>
                  </a:lnTo>
                  <a:lnTo>
                    <a:pt x="66" y="157"/>
                  </a:lnTo>
                  <a:lnTo>
                    <a:pt x="66" y="158"/>
                  </a:lnTo>
                  <a:lnTo>
                    <a:pt x="68" y="159"/>
                  </a:lnTo>
                  <a:lnTo>
                    <a:pt x="68" y="162"/>
                  </a:lnTo>
                  <a:lnTo>
                    <a:pt x="68" y="163"/>
                  </a:lnTo>
                  <a:lnTo>
                    <a:pt x="69" y="165"/>
                  </a:lnTo>
                  <a:lnTo>
                    <a:pt x="69" y="166"/>
                  </a:lnTo>
                  <a:lnTo>
                    <a:pt x="69" y="167"/>
                  </a:lnTo>
                  <a:lnTo>
                    <a:pt x="70" y="169"/>
                  </a:lnTo>
                  <a:lnTo>
                    <a:pt x="70" y="170"/>
                  </a:lnTo>
                  <a:lnTo>
                    <a:pt x="70" y="171"/>
                  </a:lnTo>
                  <a:lnTo>
                    <a:pt x="70" y="173"/>
                  </a:lnTo>
                  <a:lnTo>
                    <a:pt x="72" y="173"/>
                  </a:lnTo>
                  <a:lnTo>
                    <a:pt x="72" y="174"/>
                  </a:lnTo>
                  <a:lnTo>
                    <a:pt x="72" y="175"/>
                  </a:lnTo>
                  <a:lnTo>
                    <a:pt x="72" y="177"/>
                  </a:lnTo>
                  <a:lnTo>
                    <a:pt x="73" y="178"/>
                  </a:lnTo>
                  <a:lnTo>
                    <a:pt x="73" y="179"/>
                  </a:lnTo>
                  <a:lnTo>
                    <a:pt x="73" y="181"/>
                  </a:lnTo>
                  <a:lnTo>
                    <a:pt x="74" y="182"/>
                  </a:lnTo>
                  <a:lnTo>
                    <a:pt x="74" y="183"/>
                  </a:lnTo>
                  <a:lnTo>
                    <a:pt x="74" y="185"/>
                  </a:lnTo>
                  <a:lnTo>
                    <a:pt x="76" y="186"/>
                  </a:lnTo>
                  <a:lnTo>
                    <a:pt x="76" y="187"/>
                  </a:lnTo>
                  <a:lnTo>
                    <a:pt x="76" y="189"/>
                  </a:lnTo>
                  <a:lnTo>
                    <a:pt x="77" y="190"/>
                  </a:lnTo>
                  <a:lnTo>
                    <a:pt x="77" y="193"/>
                  </a:lnTo>
                  <a:lnTo>
                    <a:pt x="78" y="194"/>
                  </a:lnTo>
                  <a:lnTo>
                    <a:pt x="78" y="197"/>
                  </a:lnTo>
                  <a:lnTo>
                    <a:pt x="78" y="198"/>
                  </a:lnTo>
                  <a:lnTo>
                    <a:pt x="80" y="201"/>
                  </a:lnTo>
                  <a:lnTo>
                    <a:pt x="80" y="203"/>
                  </a:lnTo>
                  <a:lnTo>
                    <a:pt x="81" y="205"/>
                  </a:lnTo>
                  <a:lnTo>
                    <a:pt x="81" y="206"/>
                  </a:lnTo>
                  <a:lnTo>
                    <a:pt x="82" y="208"/>
                  </a:lnTo>
                  <a:lnTo>
                    <a:pt x="82" y="210"/>
                  </a:lnTo>
                  <a:lnTo>
                    <a:pt x="82" y="211"/>
                  </a:lnTo>
                  <a:lnTo>
                    <a:pt x="84" y="212"/>
                  </a:lnTo>
                  <a:lnTo>
                    <a:pt x="84" y="214"/>
                  </a:lnTo>
                  <a:lnTo>
                    <a:pt x="84" y="215"/>
                  </a:lnTo>
                  <a:lnTo>
                    <a:pt x="85" y="216"/>
                  </a:lnTo>
                  <a:lnTo>
                    <a:pt x="85" y="218"/>
                  </a:lnTo>
                  <a:lnTo>
                    <a:pt x="85" y="219"/>
                  </a:lnTo>
                  <a:lnTo>
                    <a:pt x="85" y="220"/>
                  </a:lnTo>
                  <a:lnTo>
                    <a:pt x="86" y="222"/>
                  </a:lnTo>
                  <a:lnTo>
                    <a:pt x="86" y="223"/>
                  </a:lnTo>
                  <a:lnTo>
                    <a:pt x="86" y="224"/>
                  </a:lnTo>
                  <a:lnTo>
                    <a:pt x="86" y="226"/>
                  </a:lnTo>
                  <a:lnTo>
                    <a:pt x="86" y="227"/>
                  </a:lnTo>
                  <a:lnTo>
                    <a:pt x="86" y="228"/>
                  </a:lnTo>
                  <a:lnTo>
                    <a:pt x="86" y="230"/>
                  </a:lnTo>
                  <a:lnTo>
                    <a:pt x="88" y="231"/>
                  </a:lnTo>
                  <a:lnTo>
                    <a:pt x="88" y="232"/>
                  </a:lnTo>
                  <a:lnTo>
                    <a:pt x="88" y="234"/>
                  </a:lnTo>
                  <a:lnTo>
                    <a:pt x="88" y="235"/>
                  </a:lnTo>
                  <a:lnTo>
                    <a:pt x="88" y="236"/>
                  </a:lnTo>
                  <a:lnTo>
                    <a:pt x="88" y="238"/>
                  </a:lnTo>
                  <a:lnTo>
                    <a:pt x="88" y="239"/>
                  </a:lnTo>
                  <a:lnTo>
                    <a:pt x="88" y="242"/>
                  </a:lnTo>
                  <a:lnTo>
                    <a:pt x="88" y="243"/>
                  </a:lnTo>
                  <a:lnTo>
                    <a:pt x="88" y="246"/>
                  </a:lnTo>
                  <a:lnTo>
                    <a:pt x="89" y="247"/>
                  </a:lnTo>
                  <a:lnTo>
                    <a:pt x="89" y="248"/>
                  </a:lnTo>
                  <a:lnTo>
                    <a:pt x="89" y="250"/>
                  </a:lnTo>
                  <a:lnTo>
                    <a:pt x="89" y="251"/>
                  </a:lnTo>
                  <a:lnTo>
                    <a:pt x="89" y="252"/>
                  </a:lnTo>
                  <a:lnTo>
                    <a:pt x="89" y="254"/>
                  </a:lnTo>
                  <a:lnTo>
                    <a:pt x="89" y="255"/>
                  </a:lnTo>
                  <a:lnTo>
                    <a:pt x="89" y="256"/>
                  </a:lnTo>
                  <a:lnTo>
                    <a:pt x="89" y="258"/>
                  </a:lnTo>
                  <a:lnTo>
                    <a:pt x="89" y="259"/>
                  </a:lnTo>
                  <a:lnTo>
                    <a:pt x="89" y="260"/>
                  </a:lnTo>
                  <a:lnTo>
                    <a:pt x="90" y="260"/>
                  </a:lnTo>
                  <a:lnTo>
                    <a:pt x="90" y="262"/>
                  </a:lnTo>
                  <a:lnTo>
                    <a:pt x="90" y="263"/>
                  </a:lnTo>
                  <a:lnTo>
                    <a:pt x="90" y="264"/>
                  </a:lnTo>
                  <a:lnTo>
                    <a:pt x="90" y="266"/>
                  </a:lnTo>
                  <a:lnTo>
                    <a:pt x="90" y="267"/>
                  </a:lnTo>
                  <a:lnTo>
                    <a:pt x="90" y="268"/>
                  </a:lnTo>
                  <a:lnTo>
                    <a:pt x="90" y="270"/>
                  </a:lnTo>
                  <a:lnTo>
                    <a:pt x="92" y="270"/>
                  </a:lnTo>
                  <a:lnTo>
                    <a:pt x="92" y="271"/>
                  </a:lnTo>
                  <a:lnTo>
                    <a:pt x="92" y="272"/>
                  </a:lnTo>
                  <a:lnTo>
                    <a:pt x="92" y="274"/>
                  </a:lnTo>
                  <a:lnTo>
                    <a:pt x="92" y="275"/>
                  </a:lnTo>
                  <a:lnTo>
                    <a:pt x="92" y="276"/>
                  </a:lnTo>
                  <a:lnTo>
                    <a:pt x="93" y="278"/>
                  </a:lnTo>
                  <a:lnTo>
                    <a:pt x="93" y="279"/>
                  </a:lnTo>
                  <a:lnTo>
                    <a:pt x="93" y="280"/>
                  </a:lnTo>
                  <a:lnTo>
                    <a:pt x="93" y="281"/>
                  </a:lnTo>
                  <a:lnTo>
                    <a:pt x="93" y="283"/>
                  </a:lnTo>
                  <a:lnTo>
                    <a:pt x="94" y="284"/>
                  </a:lnTo>
                  <a:lnTo>
                    <a:pt x="94" y="285"/>
                  </a:lnTo>
                  <a:lnTo>
                    <a:pt x="94" y="287"/>
                  </a:lnTo>
                  <a:lnTo>
                    <a:pt x="94" y="288"/>
                  </a:lnTo>
                  <a:lnTo>
                    <a:pt x="94" y="289"/>
                  </a:lnTo>
                  <a:lnTo>
                    <a:pt x="94" y="291"/>
                  </a:lnTo>
                  <a:lnTo>
                    <a:pt x="94" y="292"/>
                  </a:lnTo>
                  <a:lnTo>
                    <a:pt x="94" y="293"/>
                  </a:lnTo>
                  <a:lnTo>
                    <a:pt x="94" y="295"/>
                  </a:lnTo>
                  <a:lnTo>
                    <a:pt x="94" y="296"/>
                  </a:lnTo>
                  <a:lnTo>
                    <a:pt x="94" y="297"/>
                  </a:lnTo>
                  <a:lnTo>
                    <a:pt x="94" y="299"/>
                  </a:lnTo>
                  <a:lnTo>
                    <a:pt x="94" y="300"/>
                  </a:lnTo>
                  <a:lnTo>
                    <a:pt x="94" y="303"/>
                  </a:lnTo>
                  <a:lnTo>
                    <a:pt x="94" y="304"/>
                  </a:lnTo>
                  <a:lnTo>
                    <a:pt x="94" y="305"/>
                  </a:lnTo>
                  <a:lnTo>
                    <a:pt x="93" y="308"/>
                  </a:lnTo>
                  <a:lnTo>
                    <a:pt x="93" y="309"/>
                  </a:lnTo>
                  <a:lnTo>
                    <a:pt x="93" y="312"/>
                  </a:lnTo>
                  <a:lnTo>
                    <a:pt x="93" y="315"/>
                  </a:lnTo>
                  <a:lnTo>
                    <a:pt x="93" y="317"/>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03" name="Freeform 89">
              <a:extLst>
                <a:ext uri="{FF2B5EF4-FFF2-40B4-BE49-F238E27FC236}">
                  <a16:creationId xmlns:a16="http://schemas.microsoft.com/office/drawing/2014/main" id="{9A127C0A-3F0F-E94B-A261-7B2D624DE3B9}"/>
                </a:ext>
              </a:extLst>
            </p:cNvPr>
            <p:cNvSpPr>
              <a:spLocks/>
            </p:cNvSpPr>
            <p:nvPr/>
          </p:nvSpPr>
          <p:spPr bwMode="auto">
            <a:xfrm>
              <a:off x="3164620" y="3225401"/>
              <a:ext cx="74615" cy="252351"/>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317"/>
                  </a:moveTo>
                  <a:lnTo>
                    <a:pt x="3" y="314"/>
                  </a:lnTo>
                  <a:lnTo>
                    <a:pt x="4" y="310"/>
                  </a:lnTo>
                  <a:lnTo>
                    <a:pt x="5" y="308"/>
                  </a:lnTo>
                  <a:lnTo>
                    <a:pt x="7" y="305"/>
                  </a:lnTo>
                  <a:lnTo>
                    <a:pt x="9" y="302"/>
                  </a:lnTo>
                  <a:lnTo>
                    <a:pt x="11" y="300"/>
                  </a:lnTo>
                  <a:lnTo>
                    <a:pt x="12" y="297"/>
                  </a:lnTo>
                  <a:lnTo>
                    <a:pt x="13" y="294"/>
                  </a:lnTo>
                  <a:lnTo>
                    <a:pt x="13" y="293"/>
                  </a:lnTo>
                  <a:lnTo>
                    <a:pt x="15" y="290"/>
                  </a:lnTo>
                  <a:lnTo>
                    <a:pt x="16" y="289"/>
                  </a:lnTo>
                  <a:lnTo>
                    <a:pt x="17" y="288"/>
                  </a:lnTo>
                  <a:lnTo>
                    <a:pt x="17" y="286"/>
                  </a:lnTo>
                  <a:lnTo>
                    <a:pt x="19" y="284"/>
                  </a:lnTo>
                  <a:lnTo>
                    <a:pt x="20" y="282"/>
                  </a:lnTo>
                  <a:lnTo>
                    <a:pt x="20" y="281"/>
                  </a:lnTo>
                  <a:lnTo>
                    <a:pt x="21" y="280"/>
                  </a:lnTo>
                  <a:lnTo>
                    <a:pt x="21" y="278"/>
                  </a:lnTo>
                  <a:lnTo>
                    <a:pt x="23" y="277"/>
                  </a:lnTo>
                  <a:lnTo>
                    <a:pt x="23" y="276"/>
                  </a:lnTo>
                  <a:lnTo>
                    <a:pt x="23" y="274"/>
                  </a:lnTo>
                  <a:lnTo>
                    <a:pt x="24" y="274"/>
                  </a:lnTo>
                  <a:lnTo>
                    <a:pt x="24" y="273"/>
                  </a:lnTo>
                  <a:lnTo>
                    <a:pt x="25" y="272"/>
                  </a:lnTo>
                  <a:lnTo>
                    <a:pt x="25" y="270"/>
                  </a:lnTo>
                  <a:lnTo>
                    <a:pt x="27" y="269"/>
                  </a:lnTo>
                  <a:lnTo>
                    <a:pt x="27" y="268"/>
                  </a:lnTo>
                  <a:lnTo>
                    <a:pt x="28" y="266"/>
                  </a:lnTo>
                  <a:lnTo>
                    <a:pt x="28" y="264"/>
                  </a:lnTo>
                  <a:lnTo>
                    <a:pt x="29" y="263"/>
                  </a:lnTo>
                  <a:lnTo>
                    <a:pt x="29" y="261"/>
                  </a:lnTo>
                  <a:lnTo>
                    <a:pt x="31" y="259"/>
                  </a:lnTo>
                  <a:lnTo>
                    <a:pt x="31" y="257"/>
                  </a:lnTo>
                  <a:lnTo>
                    <a:pt x="32" y="256"/>
                  </a:lnTo>
                  <a:lnTo>
                    <a:pt x="32" y="255"/>
                  </a:lnTo>
                  <a:lnTo>
                    <a:pt x="33" y="253"/>
                  </a:lnTo>
                  <a:lnTo>
                    <a:pt x="33" y="251"/>
                  </a:lnTo>
                  <a:lnTo>
                    <a:pt x="35" y="249"/>
                  </a:lnTo>
                  <a:lnTo>
                    <a:pt x="35" y="248"/>
                  </a:lnTo>
                  <a:lnTo>
                    <a:pt x="36" y="247"/>
                  </a:lnTo>
                  <a:lnTo>
                    <a:pt x="36" y="245"/>
                  </a:lnTo>
                  <a:lnTo>
                    <a:pt x="36" y="244"/>
                  </a:lnTo>
                  <a:lnTo>
                    <a:pt x="37" y="243"/>
                  </a:lnTo>
                  <a:lnTo>
                    <a:pt x="37" y="241"/>
                  </a:lnTo>
                  <a:lnTo>
                    <a:pt x="39" y="240"/>
                  </a:lnTo>
                  <a:lnTo>
                    <a:pt x="39" y="239"/>
                  </a:lnTo>
                  <a:lnTo>
                    <a:pt x="39" y="237"/>
                  </a:lnTo>
                  <a:lnTo>
                    <a:pt x="40" y="237"/>
                  </a:lnTo>
                  <a:lnTo>
                    <a:pt x="40" y="236"/>
                  </a:lnTo>
                  <a:lnTo>
                    <a:pt x="40" y="235"/>
                  </a:lnTo>
                  <a:lnTo>
                    <a:pt x="41" y="233"/>
                  </a:lnTo>
                  <a:lnTo>
                    <a:pt x="41" y="232"/>
                  </a:lnTo>
                  <a:lnTo>
                    <a:pt x="41" y="231"/>
                  </a:lnTo>
                  <a:lnTo>
                    <a:pt x="42" y="229"/>
                  </a:lnTo>
                  <a:lnTo>
                    <a:pt x="42" y="228"/>
                  </a:lnTo>
                  <a:lnTo>
                    <a:pt x="42" y="227"/>
                  </a:lnTo>
                  <a:lnTo>
                    <a:pt x="44" y="225"/>
                  </a:lnTo>
                  <a:lnTo>
                    <a:pt x="44" y="223"/>
                  </a:lnTo>
                  <a:lnTo>
                    <a:pt x="45" y="221"/>
                  </a:lnTo>
                  <a:lnTo>
                    <a:pt x="45" y="220"/>
                  </a:lnTo>
                  <a:lnTo>
                    <a:pt x="46" y="217"/>
                  </a:lnTo>
                  <a:lnTo>
                    <a:pt x="48" y="215"/>
                  </a:lnTo>
                  <a:lnTo>
                    <a:pt x="48" y="213"/>
                  </a:lnTo>
                  <a:lnTo>
                    <a:pt x="49" y="211"/>
                  </a:lnTo>
                  <a:lnTo>
                    <a:pt x="49" y="209"/>
                  </a:lnTo>
                  <a:lnTo>
                    <a:pt x="50" y="207"/>
                  </a:lnTo>
                  <a:lnTo>
                    <a:pt x="52" y="205"/>
                  </a:lnTo>
                  <a:lnTo>
                    <a:pt x="52" y="204"/>
                  </a:lnTo>
                  <a:lnTo>
                    <a:pt x="52" y="203"/>
                  </a:lnTo>
                  <a:lnTo>
                    <a:pt x="53" y="201"/>
                  </a:lnTo>
                  <a:lnTo>
                    <a:pt x="53" y="200"/>
                  </a:lnTo>
                  <a:lnTo>
                    <a:pt x="54" y="199"/>
                  </a:lnTo>
                  <a:lnTo>
                    <a:pt x="54" y="197"/>
                  </a:lnTo>
                  <a:lnTo>
                    <a:pt x="54" y="196"/>
                  </a:lnTo>
                  <a:lnTo>
                    <a:pt x="56" y="195"/>
                  </a:lnTo>
                  <a:lnTo>
                    <a:pt x="56" y="193"/>
                  </a:lnTo>
                  <a:lnTo>
                    <a:pt x="56" y="192"/>
                  </a:lnTo>
                  <a:lnTo>
                    <a:pt x="57" y="191"/>
                  </a:lnTo>
                  <a:lnTo>
                    <a:pt x="57" y="190"/>
                  </a:lnTo>
                  <a:lnTo>
                    <a:pt x="57" y="188"/>
                  </a:lnTo>
                  <a:lnTo>
                    <a:pt x="58" y="187"/>
                  </a:lnTo>
                  <a:lnTo>
                    <a:pt x="58" y="186"/>
                  </a:lnTo>
                  <a:lnTo>
                    <a:pt x="58" y="184"/>
                  </a:lnTo>
                  <a:lnTo>
                    <a:pt x="60" y="183"/>
                  </a:lnTo>
                  <a:lnTo>
                    <a:pt x="60" y="182"/>
                  </a:lnTo>
                  <a:lnTo>
                    <a:pt x="60" y="180"/>
                  </a:lnTo>
                  <a:lnTo>
                    <a:pt x="61" y="179"/>
                  </a:lnTo>
                  <a:lnTo>
                    <a:pt x="61" y="176"/>
                  </a:lnTo>
                  <a:lnTo>
                    <a:pt x="61" y="175"/>
                  </a:lnTo>
                  <a:lnTo>
                    <a:pt x="62" y="174"/>
                  </a:lnTo>
                  <a:lnTo>
                    <a:pt x="62" y="171"/>
                  </a:lnTo>
                  <a:lnTo>
                    <a:pt x="64" y="170"/>
                  </a:lnTo>
                  <a:lnTo>
                    <a:pt x="64" y="167"/>
                  </a:lnTo>
                  <a:lnTo>
                    <a:pt x="65" y="164"/>
                  </a:lnTo>
                  <a:lnTo>
                    <a:pt x="65" y="163"/>
                  </a:lnTo>
                  <a:lnTo>
                    <a:pt x="66" y="160"/>
                  </a:lnTo>
                  <a:lnTo>
                    <a:pt x="66" y="159"/>
                  </a:lnTo>
                  <a:lnTo>
                    <a:pt x="68" y="158"/>
                  </a:lnTo>
                  <a:lnTo>
                    <a:pt x="68" y="156"/>
                  </a:lnTo>
                  <a:lnTo>
                    <a:pt x="68" y="154"/>
                  </a:lnTo>
                  <a:lnTo>
                    <a:pt x="69" y="152"/>
                  </a:lnTo>
                  <a:lnTo>
                    <a:pt x="69" y="151"/>
                  </a:lnTo>
                  <a:lnTo>
                    <a:pt x="69" y="150"/>
                  </a:lnTo>
                  <a:lnTo>
                    <a:pt x="70" y="148"/>
                  </a:lnTo>
                  <a:lnTo>
                    <a:pt x="70" y="147"/>
                  </a:lnTo>
                  <a:lnTo>
                    <a:pt x="70" y="146"/>
                  </a:lnTo>
                  <a:lnTo>
                    <a:pt x="72" y="144"/>
                  </a:lnTo>
                  <a:lnTo>
                    <a:pt x="72" y="143"/>
                  </a:lnTo>
                  <a:lnTo>
                    <a:pt x="72" y="142"/>
                  </a:lnTo>
                  <a:lnTo>
                    <a:pt x="72" y="140"/>
                  </a:lnTo>
                  <a:lnTo>
                    <a:pt x="73" y="139"/>
                  </a:lnTo>
                  <a:lnTo>
                    <a:pt x="73" y="138"/>
                  </a:lnTo>
                  <a:lnTo>
                    <a:pt x="74" y="136"/>
                  </a:lnTo>
                  <a:lnTo>
                    <a:pt x="74" y="135"/>
                  </a:lnTo>
                  <a:lnTo>
                    <a:pt x="74" y="134"/>
                  </a:lnTo>
                  <a:lnTo>
                    <a:pt x="76" y="132"/>
                  </a:lnTo>
                  <a:lnTo>
                    <a:pt x="76" y="130"/>
                  </a:lnTo>
                  <a:lnTo>
                    <a:pt x="76" y="128"/>
                  </a:lnTo>
                  <a:lnTo>
                    <a:pt x="77" y="127"/>
                  </a:lnTo>
                  <a:lnTo>
                    <a:pt x="77" y="126"/>
                  </a:lnTo>
                  <a:lnTo>
                    <a:pt x="78" y="123"/>
                  </a:lnTo>
                  <a:lnTo>
                    <a:pt x="78" y="122"/>
                  </a:lnTo>
                  <a:lnTo>
                    <a:pt x="78" y="119"/>
                  </a:lnTo>
                  <a:lnTo>
                    <a:pt x="80" y="116"/>
                  </a:lnTo>
                  <a:lnTo>
                    <a:pt x="80" y="115"/>
                  </a:lnTo>
                  <a:lnTo>
                    <a:pt x="81" y="113"/>
                  </a:lnTo>
                  <a:lnTo>
                    <a:pt x="81" y="111"/>
                  </a:lnTo>
                  <a:lnTo>
                    <a:pt x="82" y="110"/>
                  </a:lnTo>
                  <a:lnTo>
                    <a:pt x="82" y="107"/>
                  </a:lnTo>
                  <a:lnTo>
                    <a:pt x="82" y="106"/>
                  </a:lnTo>
                  <a:lnTo>
                    <a:pt x="84" y="105"/>
                  </a:lnTo>
                  <a:lnTo>
                    <a:pt x="84" y="103"/>
                  </a:lnTo>
                  <a:lnTo>
                    <a:pt x="84" y="102"/>
                  </a:lnTo>
                  <a:lnTo>
                    <a:pt x="85" y="101"/>
                  </a:lnTo>
                  <a:lnTo>
                    <a:pt x="85" y="99"/>
                  </a:lnTo>
                  <a:lnTo>
                    <a:pt x="85" y="98"/>
                  </a:lnTo>
                  <a:lnTo>
                    <a:pt x="85" y="97"/>
                  </a:lnTo>
                  <a:lnTo>
                    <a:pt x="86" y="95"/>
                  </a:lnTo>
                  <a:lnTo>
                    <a:pt x="86" y="94"/>
                  </a:lnTo>
                  <a:lnTo>
                    <a:pt x="86" y="93"/>
                  </a:lnTo>
                  <a:lnTo>
                    <a:pt x="86" y="91"/>
                  </a:lnTo>
                  <a:lnTo>
                    <a:pt x="86" y="90"/>
                  </a:lnTo>
                  <a:lnTo>
                    <a:pt x="86" y="89"/>
                  </a:lnTo>
                  <a:lnTo>
                    <a:pt x="86" y="87"/>
                  </a:lnTo>
                  <a:lnTo>
                    <a:pt x="88" y="87"/>
                  </a:lnTo>
                  <a:lnTo>
                    <a:pt x="88" y="86"/>
                  </a:lnTo>
                  <a:lnTo>
                    <a:pt x="88" y="85"/>
                  </a:lnTo>
                  <a:lnTo>
                    <a:pt x="88" y="82"/>
                  </a:lnTo>
                  <a:lnTo>
                    <a:pt x="88" y="81"/>
                  </a:lnTo>
                  <a:lnTo>
                    <a:pt x="88" y="79"/>
                  </a:lnTo>
                  <a:lnTo>
                    <a:pt x="88" y="78"/>
                  </a:lnTo>
                  <a:lnTo>
                    <a:pt x="88" y="77"/>
                  </a:lnTo>
                  <a:lnTo>
                    <a:pt x="88" y="74"/>
                  </a:lnTo>
                  <a:lnTo>
                    <a:pt x="88" y="73"/>
                  </a:lnTo>
                  <a:lnTo>
                    <a:pt x="89" y="70"/>
                  </a:lnTo>
                  <a:lnTo>
                    <a:pt x="89" y="69"/>
                  </a:lnTo>
                  <a:lnTo>
                    <a:pt x="89" y="67"/>
                  </a:lnTo>
                  <a:lnTo>
                    <a:pt x="89" y="66"/>
                  </a:lnTo>
                  <a:lnTo>
                    <a:pt x="89" y="65"/>
                  </a:lnTo>
                  <a:lnTo>
                    <a:pt x="89" y="63"/>
                  </a:lnTo>
                  <a:lnTo>
                    <a:pt x="89" y="62"/>
                  </a:lnTo>
                  <a:lnTo>
                    <a:pt x="89" y="61"/>
                  </a:lnTo>
                  <a:lnTo>
                    <a:pt x="89" y="59"/>
                  </a:lnTo>
                  <a:lnTo>
                    <a:pt x="89" y="58"/>
                  </a:lnTo>
                  <a:lnTo>
                    <a:pt x="90" y="57"/>
                  </a:lnTo>
                  <a:lnTo>
                    <a:pt x="90" y="55"/>
                  </a:lnTo>
                  <a:lnTo>
                    <a:pt x="90" y="54"/>
                  </a:lnTo>
                  <a:lnTo>
                    <a:pt x="90" y="53"/>
                  </a:lnTo>
                  <a:lnTo>
                    <a:pt x="90" y="51"/>
                  </a:lnTo>
                  <a:lnTo>
                    <a:pt x="90" y="50"/>
                  </a:lnTo>
                  <a:lnTo>
                    <a:pt x="90" y="49"/>
                  </a:lnTo>
                  <a:lnTo>
                    <a:pt x="92" y="47"/>
                  </a:lnTo>
                  <a:lnTo>
                    <a:pt x="92" y="46"/>
                  </a:lnTo>
                  <a:lnTo>
                    <a:pt x="92" y="45"/>
                  </a:lnTo>
                  <a:lnTo>
                    <a:pt x="92" y="43"/>
                  </a:lnTo>
                  <a:lnTo>
                    <a:pt x="92" y="42"/>
                  </a:lnTo>
                  <a:lnTo>
                    <a:pt x="92" y="41"/>
                  </a:lnTo>
                  <a:lnTo>
                    <a:pt x="93" y="40"/>
                  </a:lnTo>
                  <a:lnTo>
                    <a:pt x="93" y="38"/>
                  </a:lnTo>
                  <a:lnTo>
                    <a:pt x="93" y="37"/>
                  </a:lnTo>
                  <a:lnTo>
                    <a:pt x="93" y="36"/>
                  </a:lnTo>
                  <a:lnTo>
                    <a:pt x="93" y="34"/>
                  </a:lnTo>
                  <a:lnTo>
                    <a:pt x="94" y="33"/>
                  </a:lnTo>
                  <a:lnTo>
                    <a:pt x="94" y="32"/>
                  </a:lnTo>
                  <a:lnTo>
                    <a:pt x="94" y="30"/>
                  </a:lnTo>
                  <a:lnTo>
                    <a:pt x="94" y="29"/>
                  </a:lnTo>
                  <a:lnTo>
                    <a:pt x="94" y="28"/>
                  </a:lnTo>
                  <a:lnTo>
                    <a:pt x="94" y="26"/>
                  </a:lnTo>
                  <a:lnTo>
                    <a:pt x="94" y="25"/>
                  </a:lnTo>
                  <a:lnTo>
                    <a:pt x="94" y="24"/>
                  </a:lnTo>
                  <a:lnTo>
                    <a:pt x="94" y="22"/>
                  </a:lnTo>
                  <a:lnTo>
                    <a:pt x="94" y="21"/>
                  </a:lnTo>
                  <a:lnTo>
                    <a:pt x="94" y="20"/>
                  </a:lnTo>
                  <a:lnTo>
                    <a:pt x="94" y="18"/>
                  </a:lnTo>
                  <a:lnTo>
                    <a:pt x="94" y="17"/>
                  </a:lnTo>
                  <a:lnTo>
                    <a:pt x="94" y="16"/>
                  </a:lnTo>
                  <a:lnTo>
                    <a:pt x="94" y="13"/>
                  </a:lnTo>
                  <a:lnTo>
                    <a:pt x="94" y="12"/>
                  </a:lnTo>
                  <a:lnTo>
                    <a:pt x="93" y="10"/>
                  </a:lnTo>
                  <a:lnTo>
                    <a:pt x="93" y="8"/>
                  </a:lnTo>
                  <a:lnTo>
                    <a:pt x="93" y="5"/>
                  </a:lnTo>
                  <a:lnTo>
                    <a:pt x="93" y="2"/>
                  </a:lnTo>
                  <a:lnTo>
                    <a:pt x="93"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04" name="Freeform 90">
              <a:extLst>
                <a:ext uri="{FF2B5EF4-FFF2-40B4-BE49-F238E27FC236}">
                  <a16:creationId xmlns:a16="http://schemas.microsoft.com/office/drawing/2014/main" id="{B483776D-26B4-F843-A91D-90EC202C7748}"/>
                </a:ext>
              </a:extLst>
            </p:cNvPr>
            <p:cNvSpPr>
              <a:spLocks/>
            </p:cNvSpPr>
            <p:nvPr/>
          </p:nvSpPr>
          <p:spPr bwMode="auto">
            <a:xfrm>
              <a:off x="3805991" y="3182550"/>
              <a:ext cx="95253" cy="96813"/>
            </a:xfrm>
            <a:custGeom>
              <a:avLst/>
              <a:gdLst>
                <a:gd name="T0" fmla="*/ 2147483646 w 120"/>
                <a:gd name="T1" fmla="*/ 0 h 121"/>
                <a:gd name="T2" fmla="*/ 2147483646 w 120"/>
                <a:gd name="T3" fmla="*/ 2147483646 h 121"/>
                <a:gd name="T4" fmla="*/ 2147483646 w 120"/>
                <a:gd name="T5" fmla="*/ 2147483646 h 121"/>
                <a:gd name="T6" fmla="*/ 2147483646 w 120"/>
                <a:gd name="T7" fmla="*/ 2147483646 h 121"/>
                <a:gd name="T8" fmla="*/ 2147483646 w 120"/>
                <a:gd name="T9" fmla="*/ 2147483646 h 121"/>
                <a:gd name="T10" fmla="*/ 2147483646 w 120"/>
                <a:gd name="T11" fmla="*/ 2147483646 h 121"/>
                <a:gd name="T12" fmla="*/ 2147483646 w 120"/>
                <a:gd name="T13" fmla="*/ 2147483646 h 121"/>
                <a:gd name="T14" fmla="*/ 2147483646 w 120"/>
                <a:gd name="T15" fmla="*/ 2147483646 h 121"/>
                <a:gd name="T16" fmla="*/ 2147483646 w 120"/>
                <a:gd name="T17" fmla="*/ 2147483646 h 121"/>
                <a:gd name="T18" fmla="*/ 0 w 120"/>
                <a:gd name="T19" fmla="*/ 2147483646 h 121"/>
                <a:gd name="T20" fmla="*/ 0 w 120"/>
                <a:gd name="T21" fmla="*/ 2147483646 h 121"/>
                <a:gd name="T22" fmla="*/ 0 w 120"/>
                <a:gd name="T23" fmla="*/ 2147483646 h 121"/>
                <a:gd name="T24" fmla="*/ 2147483646 w 120"/>
                <a:gd name="T25" fmla="*/ 2147483646 h 121"/>
                <a:gd name="T26" fmla="*/ 2147483646 w 120"/>
                <a:gd name="T27" fmla="*/ 2147483646 h 121"/>
                <a:gd name="T28" fmla="*/ 2147483646 w 120"/>
                <a:gd name="T29" fmla="*/ 2147483646 h 121"/>
                <a:gd name="T30" fmla="*/ 2147483646 w 120"/>
                <a:gd name="T31" fmla="*/ 2147483646 h 121"/>
                <a:gd name="T32" fmla="*/ 2147483646 w 120"/>
                <a:gd name="T33" fmla="*/ 2147483646 h 121"/>
                <a:gd name="T34" fmla="*/ 2147483646 w 120"/>
                <a:gd name="T35" fmla="*/ 2147483646 h 121"/>
                <a:gd name="T36" fmla="*/ 2147483646 w 120"/>
                <a:gd name="T37" fmla="*/ 2147483646 h 121"/>
                <a:gd name="T38" fmla="*/ 2147483646 w 120"/>
                <a:gd name="T39" fmla="*/ 2147483646 h 121"/>
                <a:gd name="T40" fmla="*/ 2147483646 w 120"/>
                <a:gd name="T41" fmla="*/ 2147483646 h 121"/>
                <a:gd name="T42" fmla="*/ 2147483646 w 120"/>
                <a:gd name="T43" fmla="*/ 2147483646 h 121"/>
                <a:gd name="T44" fmla="*/ 2147483646 w 120"/>
                <a:gd name="T45" fmla="*/ 2147483646 h 121"/>
                <a:gd name="T46" fmla="*/ 2147483646 w 120"/>
                <a:gd name="T47" fmla="*/ 2147483646 h 121"/>
                <a:gd name="T48" fmla="*/ 2147483646 w 120"/>
                <a:gd name="T49" fmla="*/ 2147483646 h 121"/>
                <a:gd name="T50" fmla="*/ 2147483646 w 120"/>
                <a:gd name="T51" fmla="*/ 2147483646 h 121"/>
                <a:gd name="T52" fmla="*/ 2147483646 w 120"/>
                <a:gd name="T53" fmla="*/ 2147483646 h 121"/>
                <a:gd name="T54" fmla="*/ 2147483646 w 120"/>
                <a:gd name="T55" fmla="*/ 2147483646 h 121"/>
                <a:gd name="T56" fmla="*/ 2147483646 w 120"/>
                <a:gd name="T57" fmla="*/ 2147483646 h 121"/>
                <a:gd name="T58" fmla="*/ 2147483646 w 120"/>
                <a:gd name="T59" fmla="*/ 2147483646 h 121"/>
                <a:gd name="T60" fmla="*/ 2147483646 w 120"/>
                <a:gd name="T61" fmla="*/ 2147483646 h 121"/>
                <a:gd name="T62" fmla="*/ 2147483646 w 120"/>
                <a:gd name="T63" fmla="*/ 2147483646 h 121"/>
                <a:gd name="T64" fmla="*/ 2147483646 w 120"/>
                <a:gd name="T65" fmla="*/ 2147483646 h 121"/>
                <a:gd name="T66" fmla="*/ 2147483646 w 120"/>
                <a:gd name="T67" fmla="*/ 2147483646 h 121"/>
                <a:gd name="T68" fmla="*/ 2147483646 w 120"/>
                <a:gd name="T69" fmla="*/ 2147483646 h 121"/>
                <a:gd name="T70" fmla="*/ 2147483646 w 120"/>
                <a:gd name="T71" fmla="*/ 2147483646 h 121"/>
                <a:gd name="T72" fmla="*/ 2147483646 w 120"/>
                <a:gd name="T73" fmla="*/ 2147483646 h 121"/>
                <a:gd name="T74" fmla="*/ 2147483646 w 120"/>
                <a:gd name="T75" fmla="*/ 2147483646 h 121"/>
                <a:gd name="T76" fmla="*/ 2147483646 w 120"/>
                <a:gd name="T77" fmla="*/ 2147483646 h 121"/>
                <a:gd name="T78" fmla="*/ 2147483646 w 120"/>
                <a:gd name="T79" fmla="*/ 2147483646 h 121"/>
                <a:gd name="T80" fmla="*/ 2147483646 w 120"/>
                <a:gd name="T81" fmla="*/ 2147483646 h 121"/>
                <a:gd name="T82" fmla="*/ 2147483646 w 120"/>
                <a:gd name="T83" fmla="*/ 2147483646 h 121"/>
                <a:gd name="T84" fmla="*/ 2147483646 w 120"/>
                <a:gd name="T85" fmla="*/ 0 h 121"/>
                <a:gd name="T86" fmla="*/ 2147483646 w 120"/>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0" h="121">
                  <a:moveTo>
                    <a:pt x="60" y="0"/>
                  </a:moveTo>
                  <a:lnTo>
                    <a:pt x="57" y="0"/>
                  </a:lnTo>
                  <a:lnTo>
                    <a:pt x="53" y="0"/>
                  </a:lnTo>
                  <a:lnTo>
                    <a:pt x="51" y="0"/>
                  </a:lnTo>
                  <a:lnTo>
                    <a:pt x="48" y="2"/>
                  </a:lnTo>
                  <a:lnTo>
                    <a:pt x="45" y="2"/>
                  </a:lnTo>
                  <a:lnTo>
                    <a:pt x="42" y="3"/>
                  </a:lnTo>
                  <a:lnTo>
                    <a:pt x="39" y="4"/>
                  </a:lnTo>
                  <a:lnTo>
                    <a:pt x="36" y="4"/>
                  </a:lnTo>
                  <a:lnTo>
                    <a:pt x="34" y="6"/>
                  </a:lnTo>
                  <a:lnTo>
                    <a:pt x="31" y="7"/>
                  </a:lnTo>
                  <a:lnTo>
                    <a:pt x="28" y="8"/>
                  </a:lnTo>
                  <a:lnTo>
                    <a:pt x="27" y="11"/>
                  </a:lnTo>
                  <a:lnTo>
                    <a:pt x="24" y="12"/>
                  </a:lnTo>
                  <a:lnTo>
                    <a:pt x="22" y="14"/>
                  </a:lnTo>
                  <a:lnTo>
                    <a:pt x="19" y="16"/>
                  </a:lnTo>
                  <a:lnTo>
                    <a:pt x="18" y="18"/>
                  </a:lnTo>
                  <a:lnTo>
                    <a:pt x="15" y="20"/>
                  </a:lnTo>
                  <a:lnTo>
                    <a:pt x="14" y="21"/>
                  </a:lnTo>
                  <a:lnTo>
                    <a:pt x="12" y="24"/>
                  </a:lnTo>
                  <a:lnTo>
                    <a:pt x="10" y="27"/>
                  </a:lnTo>
                  <a:lnTo>
                    <a:pt x="8" y="29"/>
                  </a:lnTo>
                  <a:lnTo>
                    <a:pt x="7" y="32"/>
                  </a:lnTo>
                  <a:lnTo>
                    <a:pt x="6" y="35"/>
                  </a:lnTo>
                  <a:lnTo>
                    <a:pt x="4" y="37"/>
                  </a:lnTo>
                  <a:lnTo>
                    <a:pt x="3" y="40"/>
                  </a:lnTo>
                  <a:lnTo>
                    <a:pt x="3" y="43"/>
                  </a:lnTo>
                  <a:lnTo>
                    <a:pt x="2" y="45"/>
                  </a:lnTo>
                  <a:lnTo>
                    <a:pt x="2" y="48"/>
                  </a:lnTo>
                  <a:lnTo>
                    <a:pt x="0" y="51"/>
                  </a:lnTo>
                  <a:lnTo>
                    <a:pt x="0" y="55"/>
                  </a:lnTo>
                  <a:lnTo>
                    <a:pt x="0" y="57"/>
                  </a:lnTo>
                  <a:lnTo>
                    <a:pt x="0" y="60"/>
                  </a:lnTo>
                  <a:lnTo>
                    <a:pt x="0" y="64"/>
                  </a:lnTo>
                  <a:lnTo>
                    <a:pt x="0" y="67"/>
                  </a:lnTo>
                  <a:lnTo>
                    <a:pt x="0" y="69"/>
                  </a:lnTo>
                  <a:lnTo>
                    <a:pt x="2" y="72"/>
                  </a:lnTo>
                  <a:lnTo>
                    <a:pt x="2" y="76"/>
                  </a:lnTo>
                  <a:lnTo>
                    <a:pt x="3" y="79"/>
                  </a:lnTo>
                  <a:lnTo>
                    <a:pt x="3" y="81"/>
                  </a:lnTo>
                  <a:lnTo>
                    <a:pt x="4" y="84"/>
                  </a:lnTo>
                  <a:lnTo>
                    <a:pt x="6" y="87"/>
                  </a:lnTo>
                  <a:lnTo>
                    <a:pt x="7" y="89"/>
                  </a:lnTo>
                  <a:lnTo>
                    <a:pt x="8" y="92"/>
                  </a:lnTo>
                  <a:lnTo>
                    <a:pt x="10" y="95"/>
                  </a:lnTo>
                  <a:lnTo>
                    <a:pt x="12" y="96"/>
                  </a:lnTo>
                  <a:lnTo>
                    <a:pt x="14" y="98"/>
                  </a:lnTo>
                  <a:lnTo>
                    <a:pt x="15" y="101"/>
                  </a:lnTo>
                  <a:lnTo>
                    <a:pt x="18" y="102"/>
                  </a:lnTo>
                  <a:lnTo>
                    <a:pt x="19" y="105"/>
                  </a:lnTo>
                  <a:lnTo>
                    <a:pt x="22" y="106"/>
                  </a:lnTo>
                  <a:lnTo>
                    <a:pt x="24" y="109"/>
                  </a:lnTo>
                  <a:lnTo>
                    <a:pt x="27" y="110"/>
                  </a:lnTo>
                  <a:lnTo>
                    <a:pt x="28" y="112"/>
                  </a:lnTo>
                  <a:lnTo>
                    <a:pt x="31" y="113"/>
                  </a:lnTo>
                  <a:lnTo>
                    <a:pt x="34" y="114"/>
                  </a:lnTo>
                  <a:lnTo>
                    <a:pt x="36" y="116"/>
                  </a:lnTo>
                  <a:lnTo>
                    <a:pt x="39" y="117"/>
                  </a:lnTo>
                  <a:lnTo>
                    <a:pt x="42" y="118"/>
                  </a:lnTo>
                  <a:lnTo>
                    <a:pt x="45" y="118"/>
                  </a:lnTo>
                  <a:lnTo>
                    <a:pt x="48" y="120"/>
                  </a:lnTo>
                  <a:lnTo>
                    <a:pt x="51" y="120"/>
                  </a:lnTo>
                  <a:lnTo>
                    <a:pt x="53" y="120"/>
                  </a:lnTo>
                  <a:lnTo>
                    <a:pt x="57" y="121"/>
                  </a:lnTo>
                  <a:lnTo>
                    <a:pt x="60" y="121"/>
                  </a:lnTo>
                  <a:lnTo>
                    <a:pt x="63" y="121"/>
                  </a:lnTo>
                  <a:lnTo>
                    <a:pt x="67" y="120"/>
                  </a:lnTo>
                  <a:lnTo>
                    <a:pt x="69" y="120"/>
                  </a:lnTo>
                  <a:lnTo>
                    <a:pt x="72" y="120"/>
                  </a:lnTo>
                  <a:lnTo>
                    <a:pt x="75" y="118"/>
                  </a:lnTo>
                  <a:lnTo>
                    <a:pt x="77" y="118"/>
                  </a:lnTo>
                  <a:lnTo>
                    <a:pt x="81" y="117"/>
                  </a:lnTo>
                  <a:lnTo>
                    <a:pt x="84" y="116"/>
                  </a:lnTo>
                  <a:lnTo>
                    <a:pt x="87" y="114"/>
                  </a:lnTo>
                  <a:lnTo>
                    <a:pt x="89" y="113"/>
                  </a:lnTo>
                  <a:lnTo>
                    <a:pt x="92" y="112"/>
                  </a:lnTo>
                  <a:lnTo>
                    <a:pt x="93" y="110"/>
                  </a:lnTo>
                  <a:lnTo>
                    <a:pt x="96" y="109"/>
                  </a:lnTo>
                  <a:lnTo>
                    <a:pt x="99" y="106"/>
                  </a:lnTo>
                  <a:lnTo>
                    <a:pt x="101" y="105"/>
                  </a:lnTo>
                  <a:lnTo>
                    <a:pt x="103" y="102"/>
                  </a:lnTo>
                  <a:lnTo>
                    <a:pt x="105" y="101"/>
                  </a:lnTo>
                  <a:lnTo>
                    <a:pt x="107" y="98"/>
                  </a:lnTo>
                  <a:lnTo>
                    <a:pt x="108" y="96"/>
                  </a:lnTo>
                  <a:lnTo>
                    <a:pt x="111" y="95"/>
                  </a:lnTo>
                  <a:lnTo>
                    <a:pt x="112" y="92"/>
                  </a:lnTo>
                  <a:lnTo>
                    <a:pt x="113" y="89"/>
                  </a:lnTo>
                  <a:lnTo>
                    <a:pt x="115" y="87"/>
                  </a:lnTo>
                  <a:lnTo>
                    <a:pt x="116" y="84"/>
                  </a:lnTo>
                  <a:lnTo>
                    <a:pt x="117" y="81"/>
                  </a:lnTo>
                  <a:lnTo>
                    <a:pt x="117" y="79"/>
                  </a:lnTo>
                  <a:lnTo>
                    <a:pt x="118" y="76"/>
                  </a:lnTo>
                  <a:lnTo>
                    <a:pt x="118" y="72"/>
                  </a:lnTo>
                  <a:lnTo>
                    <a:pt x="120" y="69"/>
                  </a:lnTo>
                  <a:lnTo>
                    <a:pt x="120" y="67"/>
                  </a:lnTo>
                  <a:lnTo>
                    <a:pt x="120" y="64"/>
                  </a:lnTo>
                  <a:lnTo>
                    <a:pt x="120" y="60"/>
                  </a:lnTo>
                  <a:lnTo>
                    <a:pt x="120" y="57"/>
                  </a:lnTo>
                  <a:lnTo>
                    <a:pt x="120" y="55"/>
                  </a:lnTo>
                  <a:lnTo>
                    <a:pt x="120" y="51"/>
                  </a:lnTo>
                  <a:lnTo>
                    <a:pt x="118" y="48"/>
                  </a:lnTo>
                  <a:lnTo>
                    <a:pt x="118" y="45"/>
                  </a:lnTo>
                  <a:lnTo>
                    <a:pt x="117" y="43"/>
                  </a:lnTo>
                  <a:lnTo>
                    <a:pt x="117" y="40"/>
                  </a:lnTo>
                  <a:lnTo>
                    <a:pt x="116" y="37"/>
                  </a:lnTo>
                  <a:lnTo>
                    <a:pt x="115" y="35"/>
                  </a:lnTo>
                  <a:lnTo>
                    <a:pt x="113" y="32"/>
                  </a:lnTo>
                  <a:lnTo>
                    <a:pt x="112" y="29"/>
                  </a:lnTo>
                  <a:lnTo>
                    <a:pt x="111" y="27"/>
                  </a:lnTo>
                  <a:lnTo>
                    <a:pt x="108" y="24"/>
                  </a:lnTo>
                  <a:lnTo>
                    <a:pt x="107" y="21"/>
                  </a:lnTo>
                  <a:lnTo>
                    <a:pt x="105" y="20"/>
                  </a:lnTo>
                  <a:lnTo>
                    <a:pt x="103" y="18"/>
                  </a:lnTo>
                  <a:lnTo>
                    <a:pt x="101" y="16"/>
                  </a:lnTo>
                  <a:lnTo>
                    <a:pt x="99" y="14"/>
                  </a:lnTo>
                  <a:lnTo>
                    <a:pt x="96" y="12"/>
                  </a:lnTo>
                  <a:lnTo>
                    <a:pt x="93" y="11"/>
                  </a:lnTo>
                  <a:lnTo>
                    <a:pt x="92" y="8"/>
                  </a:lnTo>
                  <a:lnTo>
                    <a:pt x="89" y="7"/>
                  </a:lnTo>
                  <a:lnTo>
                    <a:pt x="87" y="6"/>
                  </a:lnTo>
                  <a:lnTo>
                    <a:pt x="84" y="4"/>
                  </a:lnTo>
                  <a:lnTo>
                    <a:pt x="81" y="4"/>
                  </a:lnTo>
                  <a:lnTo>
                    <a:pt x="77" y="3"/>
                  </a:lnTo>
                  <a:lnTo>
                    <a:pt x="75" y="2"/>
                  </a:lnTo>
                  <a:lnTo>
                    <a:pt x="72" y="2"/>
                  </a:lnTo>
                  <a:lnTo>
                    <a:pt x="69" y="0"/>
                  </a:lnTo>
                  <a:lnTo>
                    <a:pt x="67" y="0"/>
                  </a:lnTo>
                  <a:lnTo>
                    <a:pt x="63" y="0"/>
                  </a:lnTo>
                  <a:lnTo>
                    <a:pt x="60" y="0"/>
                  </a:lnTo>
                </a:path>
              </a:pathLst>
            </a:custGeom>
            <a:solidFill>
              <a:schemeClr val="bg1"/>
            </a:solidFill>
            <a:ln w="20638">
              <a:solidFill>
                <a:srgbClr val="000000"/>
              </a:solidFill>
              <a:prstDash val="solid"/>
              <a:round/>
              <a:headEnd/>
              <a:tailEnd/>
            </a:ln>
          </p:spPr>
          <p:txBody>
            <a:bodyPr/>
            <a:lstStyle/>
            <a:p>
              <a:endParaRPr lang="en-US"/>
            </a:p>
          </p:txBody>
        </p:sp>
        <p:sp>
          <p:nvSpPr>
            <p:cNvPr id="20505" name="Rectangle 75">
              <a:extLst>
                <a:ext uri="{FF2B5EF4-FFF2-40B4-BE49-F238E27FC236}">
                  <a16:creationId xmlns:a16="http://schemas.microsoft.com/office/drawing/2014/main" id="{B70EBFB5-E8B5-A04A-BE59-5EB1F292A1F7}"/>
                </a:ext>
              </a:extLst>
            </p:cNvPr>
            <p:cNvSpPr>
              <a:spLocks noChangeArrowheads="1"/>
            </p:cNvSpPr>
            <p:nvPr/>
          </p:nvSpPr>
          <p:spPr bwMode="auto">
            <a:xfrm>
              <a:off x="5967720" y="2968962"/>
              <a:ext cx="358710" cy="5364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20506" name="Freeform 77">
              <a:extLst>
                <a:ext uri="{FF2B5EF4-FFF2-40B4-BE49-F238E27FC236}">
                  <a16:creationId xmlns:a16="http://schemas.microsoft.com/office/drawing/2014/main" id="{944A7A45-D4ED-8F40-B5F4-4B094B3E1CB8}"/>
                </a:ext>
              </a:extLst>
            </p:cNvPr>
            <p:cNvSpPr>
              <a:spLocks/>
            </p:cNvSpPr>
            <p:nvPr/>
          </p:nvSpPr>
          <p:spPr bwMode="auto">
            <a:xfrm>
              <a:off x="6616889" y="3192745"/>
              <a:ext cx="88884" cy="88878"/>
            </a:xfrm>
            <a:custGeom>
              <a:avLst/>
              <a:gdLst>
                <a:gd name="T0" fmla="*/ 2147483646 w 112"/>
                <a:gd name="T1" fmla="*/ 0 h 113"/>
                <a:gd name="T2" fmla="*/ 2147483646 w 112"/>
                <a:gd name="T3" fmla="*/ 2147483646 h 113"/>
                <a:gd name="T4" fmla="*/ 2147483646 w 112"/>
                <a:gd name="T5" fmla="*/ 2147483646 h 113"/>
                <a:gd name="T6" fmla="*/ 2147483646 w 112"/>
                <a:gd name="T7" fmla="*/ 2147483646 h 113"/>
                <a:gd name="T8" fmla="*/ 2147483646 w 112"/>
                <a:gd name="T9" fmla="*/ 2147483646 h 113"/>
                <a:gd name="T10" fmla="*/ 2147483646 w 112"/>
                <a:gd name="T11" fmla="*/ 2147483646 h 113"/>
                <a:gd name="T12" fmla="*/ 2147483646 w 112"/>
                <a:gd name="T13" fmla="*/ 2147483646 h 113"/>
                <a:gd name="T14" fmla="*/ 2147483646 w 112"/>
                <a:gd name="T15" fmla="*/ 2147483646 h 113"/>
                <a:gd name="T16" fmla="*/ 2147483646 w 112"/>
                <a:gd name="T17" fmla="*/ 2147483646 h 113"/>
                <a:gd name="T18" fmla="*/ 2147483646 w 112"/>
                <a:gd name="T19" fmla="*/ 2147483646 h 113"/>
                <a:gd name="T20" fmla="*/ 2147483646 w 112"/>
                <a:gd name="T21" fmla="*/ 2147483646 h 113"/>
                <a:gd name="T22" fmla="*/ 2147483646 w 112"/>
                <a:gd name="T23" fmla="*/ 2147483646 h 113"/>
                <a:gd name="T24" fmla="*/ 2147483646 w 112"/>
                <a:gd name="T25" fmla="*/ 2147483646 h 113"/>
                <a:gd name="T26" fmla="*/ 2147483646 w 112"/>
                <a:gd name="T27" fmla="*/ 2147483646 h 113"/>
                <a:gd name="T28" fmla="*/ 2147483646 w 112"/>
                <a:gd name="T29" fmla="*/ 2147483646 h 113"/>
                <a:gd name="T30" fmla="*/ 2147483646 w 112"/>
                <a:gd name="T31" fmla="*/ 2147483646 h 113"/>
                <a:gd name="T32" fmla="*/ 2147483646 w 112"/>
                <a:gd name="T33" fmla="*/ 2147483646 h 113"/>
                <a:gd name="T34" fmla="*/ 2147483646 w 112"/>
                <a:gd name="T35" fmla="*/ 2147483646 h 113"/>
                <a:gd name="T36" fmla="*/ 2147483646 w 112"/>
                <a:gd name="T37" fmla="*/ 2147483646 h 113"/>
                <a:gd name="T38" fmla="*/ 2147483646 w 112"/>
                <a:gd name="T39" fmla="*/ 2147483646 h 113"/>
                <a:gd name="T40" fmla="*/ 2147483646 w 112"/>
                <a:gd name="T41" fmla="*/ 2147483646 h 113"/>
                <a:gd name="T42" fmla="*/ 2147483646 w 112"/>
                <a:gd name="T43" fmla="*/ 2147483646 h 113"/>
                <a:gd name="T44" fmla="*/ 2147483646 w 112"/>
                <a:gd name="T45" fmla="*/ 2147483646 h 113"/>
                <a:gd name="T46" fmla="*/ 2147483646 w 112"/>
                <a:gd name="T47" fmla="*/ 2147483646 h 113"/>
                <a:gd name="T48" fmla="*/ 2147483646 w 112"/>
                <a:gd name="T49" fmla="*/ 2147483646 h 113"/>
                <a:gd name="T50" fmla="*/ 2147483646 w 112"/>
                <a:gd name="T51" fmla="*/ 2147483646 h 113"/>
                <a:gd name="T52" fmla="*/ 2147483646 w 112"/>
                <a:gd name="T53" fmla="*/ 2147483646 h 113"/>
                <a:gd name="T54" fmla="*/ 2147483646 w 112"/>
                <a:gd name="T55" fmla="*/ 2147483646 h 113"/>
                <a:gd name="T56" fmla="*/ 2147483646 w 112"/>
                <a:gd name="T57" fmla="*/ 2147483646 h 113"/>
                <a:gd name="T58" fmla="*/ 2147483646 w 112"/>
                <a:gd name="T59" fmla="*/ 2147483646 h 113"/>
                <a:gd name="T60" fmla="*/ 2147483646 w 112"/>
                <a:gd name="T61" fmla="*/ 2147483646 h 113"/>
                <a:gd name="T62" fmla="*/ 2147483646 w 112"/>
                <a:gd name="T63" fmla="*/ 2147483646 h 113"/>
                <a:gd name="T64" fmla="*/ 2147483646 w 112"/>
                <a:gd name="T65" fmla="*/ 2147483646 h 113"/>
                <a:gd name="T66" fmla="*/ 2147483646 w 112"/>
                <a:gd name="T67" fmla="*/ 2147483646 h 113"/>
                <a:gd name="T68" fmla="*/ 2147483646 w 112"/>
                <a:gd name="T69" fmla="*/ 2147483646 h 113"/>
                <a:gd name="T70" fmla="*/ 2147483646 w 112"/>
                <a:gd name="T71" fmla="*/ 2147483646 h 113"/>
                <a:gd name="T72" fmla="*/ 2147483646 w 112"/>
                <a:gd name="T73" fmla="*/ 2147483646 h 113"/>
                <a:gd name="T74" fmla="*/ 2147483646 w 112"/>
                <a:gd name="T75" fmla="*/ 2147483646 h 113"/>
                <a:gd name="T76" fmla="*/ 2147483646 w 112"/>
                <a:gd name="T77" fmla="*/ 2147483646 h 113"/>
                <a:gd name="T78" fmla="*/ 2147483646 w 112"/>
                <a:gd name="T79" fmla="*/ 2147483646 h 113"/>
                <a:gd name="T80" fmla="*/ 2147483646 w 112"/>
                <a:gd name="T81" fmla="*/ 2147483646 h 113"/>
                <a:gd name="T82" fmla="*/ 2147483646 w 112"/>
                <a:gd name="T83" fmla="*/ 2147483646 h 113"/>
                <a:gd name="T84" fmla="*/ 2147483646 w 112"/>
                <a:gd name="T85" fmla="*/ 2147483646 h 113"/>
                <a:gd name="T86" fmla="*/ 2147483646 w 112"/>
                <a:gd name="T87" fmla="*/ 0 h 113"/>
                <a:gd name="T88" fmla="*/ 2147483646 w 112"/>
                <a:gd name="T89" fmla="*/ 2147483646 h 1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12" h="113">
                  <a:moveTo>
                    <a:pt x="56" y="56"/>
                  </a:moveTo>
                  <a:lnTo>
                    <a:pt x="56" y="0"/>
                  </a:lnTo>
                  <a:lnTo>
                    <a:pt x="53" y="0"/>
                  </a:lnTo>
                  <a:lnTo>
                    <a:pt x="50" y="0"/>
                  </a:lnTo>
                  <a:lnTo>
                    <a:pt x="48" y="0"/>
                  </a:lnTo>
                  <a:lnTo>
                    <a:pt x="45" y="1"/>
                  </a:lnTo>
                  <a:lnTo>
                    <a:pt x="42" y="1"/>
                  </a:lnTo>
                  <a:lnTo>
                    <a:pt x="41" y="1"/>
                  </a:lnTo>
                  <a:lnTo>
                    <a:pt x="38" y="3"/>
                  </a:lnTo>
                  <a:lnTo>
                    <a:pt x="35" y="4"/>
                  </a:lnTo>
                  <a:lnTo>
                    <a:pt x="32" y="5"/>
                  </a:lnTo>
                  <a:lnTo>
                    <a:pt x="29" y="7"/>
                  </a:lnTo>
                  <a:lnTo>
                    <a:pt x="28" y="7"/>
                  </a:lnTo>
                  <a:lnTo>
                    <a:pt x="25" y="10"/>
                  </a:lnTo>
                  <a:lnTo>
                    <a:pt x="24" y="11"/>
                  </a:lnTo>
                  <a:lnTo>
                    <a:pt x="21" y="12"/>
                  </a:lnTo>
                  <a:lnTo>
                    <a:pt x="19" y="14"/>
                  </a:lnTo>
                  <a:lnTo>
                    <a:pt x="17" y="15"/>
                  </a:lnTo>
                  <a:lnTo>
                    <a:pt x="15" y="18"/>
                  </a:lnTo>
                  <a:lnTo>
                    <a:pt x="14" y="20"/>
                  </a:lnTo>
                  <a:lnTo>
                    <a:pt x="11" y="22"/>
                  </a:lnTo>
                  <a:lnTo>
                    <a:pt x="10" y="24"/>
                  </a:lnTo>
                  <a:lnTo>
                    <a:pt x="8" y="27"/>
                  </a:lnTo>
                  <a:lnTo>
                    <a:pt x="7" y="29"/>
                  </a:lnTo>
                  <a:lnTo>
                    <a:pt x="5" y="31"/>
                  </a:lnTo>
                  <a:lnTo>
                    <a:pt x="5" y="34"/>
                  </a:lnTo>
                  <a:lnTo>
                    <a:pt x="4" y="36"/>
                  </a:lnTo>
                  <a:lnTo>
                    <a:pt x="2" y="39"/>
                  </a:lnTo>
                  <a:lnTo>
                    <a:pt x="2" y="42"/>
                  </a:lnTo>
                  <a:lnTo>
                    <a:pt x="1" y="45"/>
                  </a:lnTo>
                  <a:lnTo>
                    <a:pt x="1" y="48"/>
                  </a:lnTo>
                  <a:lnTo>
                    <a:pt x="1" y="51"/>
                  </a:lnTo>
                  <a:lnTo>
                    <a:pt x="1" y="53"/>
                  </a:lnTo>
                  <a:lnTo>
                    <a:pt x="0" y="56"/>
                  </a:lnTo>
                  <a:lnTo>
                    <a:pt x="1" y="59"/>
                  </a:lnTo>
                  <a:lnTo>
                    <a:pt x="1" y="62"/>
                  </a:lnTo>
                  <a:lnTo>
                    <a:pt x="1" y="65"/>
                  </a:lnTo>
                  <a:lnTo>
                    <a:pt x="1" y="67"/>
                  </a:lnTo>
                  <a:lnTo>
                    <a:pt x="2" y="70"/>
                  </a:lnTo>
                  <a:lnTo>
                    <a:pt x="2" y="73"/>
                  </a:lnTo>
                  <a:lnTo>
                    <a:pt x="4" y="74"/>
                  </a:lnTo>
                  <a:lnTo>
                    <a:pt x="5" y="77"/>
                  </a:lnTo>
                  <a:lnTo>
                    <a:pt x="5" y="80"/>
                  </a:lnTo>
                  <a:lnTo>
                    <a:pt x="7" y="83"/>
                  </a:lnTo>
                  <a:lnTo>
                    <a:pt x="8" y="84"/>
                  </a:lnTo>
                  <a:lnTo>
                    <a:pt x="10" y="87"/>
                  </a:lnTo>
                  <a:lnTo>
                    <a:pt x="11" y="90"/>
                  </a:lnTo>
                  <a:lnTo>
                    <a:pt x="14" y="91"/>
                  </a:lnTo>
                  <a:lnTo>
                    <a:pt x="15" y="94"/>
                  </a:lnTo>
                  <a:lnTo>
                    <a:pt x="17" y="96"/>
                  </a:lnTo>
                  <a:lnTo>
                    <a:pt x="19" y="97"/>
                  </a:lnTo>
                  <a:lnTo>
                    <a:pt x="21" y="100"/>
                  </a:lnTo>
                  <a:lnTo>
                    <a:pt x="24" y="101"/>
                  </a:lnTo>
                  <a:lnTo>
                    <a:pt x="25" y="103"/>
                  </a:lnTo>
                  <a:lnTo>
                    <a:pt x="28" y="104"/>
                  </a:lnTo>
                  <a:lnTo>
                    <a:pt x="29" y="105"/>
                  </a:lnTo>
                  <a:lnTo>
                    <a:pt x="32" y="107"/>
                  </a:lnTo>
                  <a:lnTo>
                    <a:pt x="35" y="108"/>
                  </a:lnTo>
                  <a:lnTo>
                    <a:pt x="38" y="108"/>
                  </a:lnTo>
                  <a:lnTo>
                    <a:pt x="41" y="110"/>
                  </a:lnTo>
                  <a:lnTo>
                    <a:pt x="42" y="110"/>
                  </a:lnTo>
                  <a:lnTo>
                    <a:pt x="45" y="111"/>
                  </a:lnTo>
                  <a:lnTo>
                    <a:pt x="48" y="111"/>
                  </a:lnTo>
                  <a:lnTo>
                    <a:pt x="50" y="111"/>
                  </a:lnTo>
                  <a:lnTo>
                    <a:pt x="53" y="113"/>
                  </a:lnTo>
                  <a:lnTo>
                    <a:pt x="56" y="113"/>
                  </a:lnTo>
                  <a:lnTo>
                    <a:pt x="60" y="113"/>
                  </a:lnTo>
                  <a:lnTo>
                    <a:pt x="63" y="111"/>
                  </a:lnTo>
                  <a:lnTo>
                    <a:pt x="66" y="111"/>
                  </a:lnTo>
                  <a:lnTo>
                    <a:pt x="69" y="111"/>
                  </a:lnTo>
                  <a:lnTo>
                    <a:pt x="70" y="110"/>
                  </a:lnTo>
                  <a:lnTo>
                    <a:pt x="73" y="110"/>
                  </a:lnTo>
                  <a:lnTo>
                    <a:pt x="76" y="108"/>
                  </a:lnTo>
                  <a:lnTo>
                    <a:pt x="79" y="108"/>
                  </a:lnTo>
                  <a:lnTo>
                    <a:pt x="81" y="107"/>
                  </a:lnTo>
                  <a:lnTo>
                    <a:pt x="84" y="105"/>
                  </a:lnTo>
                  <a:lnTo>
                    <a:pt x="86" y="104"/>
                  </a:lnTo>
                  <a:lnTo>
                    <a:pt x="88" y="103"/>
                  </a:lnTo>
                  <a:lnTo>
                    <a:pt x="90" y="101"/>
                  </a:lnTo>
                  <a:lnTo>
                    <a:pt x="93" y="100"/>
                  </a:lnTo>
                  <a:lnTo>
                    <a:pt x="94" y="97"/>
                  </a:lnTo>
                  <a:lnTo>
                    <a:pt x="97" y="96"/>
                  </a:lnTo>
                  <a:lnTo>
                    <a:pt x="98" y="94"/>
                  </a:lnTo>
                  <a:lnTo>
                    <a:pt x="100" y="91"/>
                  </a:lnTo>
                  <a:lnTo>
                    <a:pt x="103" y="90"/>
                  </a:lnTo>
                  <a:lnTo>
                    <a:pt x="104" y="87"/>
                  </a:lnTo>
                  <a:lnTo>
                    <a:pt x="105" y="84"/>
                  </a:lnTo>
                  <a:lnTo>
                    <a:pt x="107" y="83"/>
                  </a:lnTo>
                  <a:lnTo>
                    <a:pt x="108" y="80"/>
                  </a:lnTo>
                  <a:lnTo>
                    <a:pt x="108" y="77"/>
                  </a:lnTo>
                  <a:lnTo>
                    <a:pt x="110" y="74"/>
                  </a:lnTo>
                  <a:lnTo>
                    <a:pt x="111" y="73"/>
                  </a:lnTo>
                  <a:lnTo>
                    <a:pt x="111" y="70"/>
                  </a:lnTo>
                  <a:lnTo>
                    <a:pt x="112" y="67"/>
                  </a:lnTo>
                  <a:lnTo>
                    <a:pt x="112" y="65"/>
                  </a:lnTo>
                  <a:lnTo>
                    <a:pt x="112" y="62"/>
                  </a:lnTo>
                  <a:lnTo>
                    <a:pt x="112" y="59"/>
                  </a:lnTo>
                  <a:lnTo>
                    <a:pt x="112" y="56"/>
                  </a:lnTo>
                  <a:lnTo>
                    <a:pt x="112" y="53"/>
                  </a:lnTo>
                  <a:lnTo>
                    <a:pt x="112" y="51"/>
                  </a:lnTo>
                  <a:lnTo>
                    <a:pt x="112" y="48"/>
                  </a:lnTo>
                  <a:lnTo>
                    <a:pt x="112" y="45"/>
                  </a:lnTo>
                  <a:lnTo>
                    <a:pt x="111" y="42"/>
                  </a:lnTo>
                  <a:lnTo>
                    <a:pt x="111" y="39"/>
                  </a:lnTo>
                  <a:lnTo>
                    <a:pt x="110" y="36"/>
                  </a:lnTo>
                  <a:lnTo>
                    <a:pt x="108" y="34"/>
                  </a:lnTo>
                  <a:lnTo>
                    <a:pt x="108" y="31"/>
                  </a:lnTo>
                  <a:lnTo>
                    <a:pt x="107" y="29"/>
                  </a:lnTo>
                  <a:lnTo>
                    <a:pt x="105" y="27"/>
                  </a:lnTo>
                  <a:lnTo>
                    <a:pt x="104" y="24"/>
                  </a:lnTo>
                  <a:lnTo>
                    <a:pt x="103" y="22"/>
                  </a:lnTo>
                  <a:lnTo>
                    <a:pt x="100" y="20"/>
                  </a:lnTo>
                  <a:lnTo>
                    <a:pt x="98" y="18"/>
                  </a:lnTo>
                  <a:lnTo>
                    <a:pt x="97" y="15"/>
                  </a:lnTo>
                  <a:lnTo>
                    <a:pt x="94" y="14"/>
                  </a:lnTo>
                  <a:lnTo>
                    <a:pt x="93" y="12"/>
                  </a:lnTo>
                  <a:lnTo>
                    <a:pt x="90" y="11"/>
                  </a:lnTo>
                  <a:lnTo>
                    <a:pt x="88" y="10"/>
                  </a:lnTo>
                  <a:lnTo>
                    <a:pt x="86" y="7"/>
                  </a:lnTo>
                  <a:lnTo>
                    <a:pt x="84" y="7"/>
                  </a:lnTo>
                  <a:lnTo>
                    <a:pt x="81" y="5"/>
                  </a:lnTo>
                  <a:lnTo>
                    <a:pt x="79" y="4"/>
                  </a:lnTo>
                  <a:lnTo>
                    <a:pt x="76" y="3"/>
                  </a:lnTo>
                  <a:lnTo>
                    <a:pt x="73" y="1"/>
                  </a:lnTo>
                  <a:lnTo>
                    <a:pt x="70" y="1"/>
                  </a:lnTo>
                  <a:lnTo>
                    <a:pt x="69" y="1"/>
                  </a:lnTo>
                  <a:lnTo>
                    <a:pt x="66" y="0"/>
                  </a:lnTo>
                  <a:lnTo>
                    <a:pt x="63" y="0"/>
                  </a:lnTo>
                  <a:lnTo>
                    <a:pt x="60" y="0"/>
                  </a:lnTo>
                  <a:lnTo>
                    <a:pt x="56" y="0"/>
                  </a:lnTo>
                  <a:lnTo>
                    <a:pt x="56"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07" name="Freeform 86">
              <a:extLst>
                <a:ext uri="{FF2B5EF4-FFF2-40B4-BE49-F238E27FC236}">
                  <a16:creationId xmlns:a16="http://schemas.microsoft.com/office/drawing/2014/main" id="{EE2FF2EE-81F9-1048-B9BA-431957C5A80F}"/>
                </a:ext>
              </a:extLst>
            </p:cNvPr>
            <p:cNvSpPr>
              <a:spLocks/>
            </p:cNvSpPr>
            <p:nvPr/>
          </p:nvSpPr>
          <p:spPr bwMode="auto">
            <a:xfrm>
              <a:off x="5936033" y="2979562"/>
              <a:ext cx="630259" cy="249176"/>
            </a:xfrm>
            <a:custGeom>
              <a:avLst/>
              <a:gdLst>
                <a:gd name="T0" fmla="*/ 2147483646 w 794"/>
                <a:gd name="T1" fmla="*/ 0 h 315"/>
                <a:gd name="T2" fmla="*/ 2147483646 w 794"/>
                <a:gd name="T3" fmla="*/ 0 h 315"/>
                <a:gd name="T4" fmla="*/ 2147483646 w 794"/>
                <a:gd name="T5" fmla="*/ 0 h 315"/>
                <a:gd name="T6" fmla="*/ 2147483646 w 794"/>
                <a:gd name="T7" fmla="*/ 0 h 315"/>
                <a:gd name="T8" fmla="*/ 2147483646 w 794"/>
                <a:gd name="T9" fmla="*/ 0 h 315"/>
                <a:gd name="T10" fmla="*/ 2147483646 w 794"/>
                <a:gd name="T11" fmla="*/ 0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0"/>
                  </a:moveTo>
                  <a:lnTo>
                    <a:pt x="31" y="0"/>
                  </a:lnTo>
                  <a:lnTo>
                    <a:pt x="60" y="0"/>
                  </a:lnTo>
                  <a:lnTo>
                    <a:pt x="86" y="0"/>
                  </a:lnTo>
                  <a:lnTo>
                    <a:pt x="110" y="0"/>
                  </a:lnTo>
                  <a:lnTo>
                    <a:pt x="134" y="0"/>
                  </a:lnTo>
                  <a:lnTo>
                    <a:pt x="155" y="0"/>
                  </a:lnTo>
                  <a:lnTo>
                    <a:pt x="175" y="0"/>
                  </a:lnTo>
                  <a:lnTo>
                    <a:pt x="194" y="0"/>
                  </a:lnTo>
                  <a:lnTo>
                    <a:pt x="211" y="0"/>
                  </a:lnTo>
                  <a:lnTo>
                    <a:pt x="227" y="0"/>
                  </a:lnTo>
                  <a:lnTo>
                    <a:pt x="240" y="0"/>
                  </a:lnTo>
                  <a:lnTo>
                    <a:pt x="254" y="0"/>
                  </a:lnTo>
                  <a:lnTo>
                    <a:pt x="265" y="0"/>
                  </a:lnTo>
                  <a:lnTo>
                    <a:pt x="276" y="0"/>
                  </a:lnTo>
                  <a:lnTo>
                    <a:pt x="287" y="0"/>
                  </a:lnTo>
                  <a:lnTo>
                    <a:pt x="296" y="0"/>
                  </a:lnTo>
                  <a:lnTo>
                    <a:pt x="303" y="0"/>
                  </a:lnTo>
                  <a:lnTo>
                    <a:pt x="311" y="0"/>
                  </a:lnTo>
                  <a:lnTo>
                    <a:pt x="317" y="0"/>
                  </a:lnTo>
                  <a:lnTo>
                    <a:pt x="323" y="0"/>
                  </a:lnTo>
                  <a:lnTo>
                    <a:pt x="328" y="0"/>
                  </a:lnTo>
                  <a:lnTo>
                    <a:pt x="332" y="0"/>
                  </a:lnTo>
                  <a:lnTo>
                    <a:pt x="336" y="1"/>
                  </a:lnTo>
                  <a:lnTo>
                    <a:pt x="338" y="1"/>
                  </a:lnTo>
                  <a:lnTo>
                    <a:pt x="342" y="1"/>
                  </a:lnTo>
                  <a:lnTo>
                    <a:pt x="345" y="1"/>
                  </a:lnTo>
                  <a:lnTo>
                    <a:pt x="348" y="1"/>
                  </a:lnTo>
                  <a:lnTo>
                    <a:pt x="349" y="1"/>
                  </a:lnTo>
                  <a:lnTo>
                    <a:pt x="352" y="1"/>
                  </a:lnTo>
                  <a:lnTo>
                    <a:pt x="353" y="1"/>
                  </a:lnTo>
                  <a:lnTo>
                    <a:pt x="356" y="1"/>
                  </a:lnTo>
                  <a:lnTo>
                    <a:pt x="358" y="1"/>
                  </a:lnTo>
                  <a:lnTo>
                    <a:pt x="360" y="1"/>
                  </a:lnTo>
                  <a:lnTo>
                    <a:pt x="362" y="3"/>
                  </a:lnTo>
                  <a:lnTo>
                    <a:pt x="364" y="3"/>
                  </a:lnTo>
                  <a:lnTo>
                    <a:pt x="366" y="3"/>
                  </a:lnTo>
                  <a:lnTo>
                    <a:pt x="368" y="3"/>
                  </a:lnTo>
                  <a:lnTo>
                    <a:pt x="369" y="3"/>
                  </a:lnTo>
                  <a:lnTo>
                    <a:pt x="370" y="3"/>
                  </a:lnTo>
                  <a:lnTo>
                    <a:pt x="372" y="3"/>
                  </a:lnTo>
                  <a:lnTo>
                    <a:pt x="374" y="3"/>
                  </a:lnTo>
                  <a:lnTo>
                    <a:pt x="376" y="3"/>
                  </a:lnTo>
                  <a:lnTo>
                    <a:pt x="377" y="3"/>
                  </a:lnTo>
                  <a:lnTo>
                    <a:pt x="378" y="3"/>
                  </a:lnTo>
                  <a:lnTo>
                    <a:pt x="380" y="4"/>
                  </a:lnTo>
                  <a:lnTo>
                    <a:pt x="381" y="4"/>
                  </a:lnTo>
                  <a:lnTo>
                    <a:pt x="382" y="4"/>
                  </a:lnTo>
                  <a:lnTo>
                    <a:pt x="384" y="4"/>
                  </a:lnTo>
                  <a:lnTo>
                    <a:pt x="385" y="4"/>
                  </a:lnTo>
                  <a:lnTo>
                    <a:pt x="386" y="4"/>
                  </a:lnTo>
                  <a:lnTo>
                    <a:pt x="388" y="4"/>
                  </a:lnTo>
                  <a:lnTo>
                    <a:pt x="389" y="4"/>
                  </a:lnTo>
                  <a:lnTo>
                    <a:pt x="390" y="4"/>
                  </a:lnTo>
                  <a:lnTo>
                    <a:pt x="392" y="5"/>
                  </a:lnTo>
                  <a:lnTo>
                    <a:pt x="393" y="5"/>
                  </a:lnTo>
                  <a:lnTo>
                    <a:pt x="394" y="5"/>
                  </a:lnTo>
                  <a:lnTo>
                    <a:pt x="396" y="5"/>
                  </a:lnTo>
                  <a:lnTo>
                    <a:pt x="398" y="5"/>
                  </a:lnTo>
                  <a:lnTo>
                    <a:pt x="400" y="5"/>
                  </a:lnTo>
                  <a:lnTo>
                    <a:pt x="401" y="7"/>
                  </a:lnTo>
                  <a:lnTo>
                    <a:pt x="403" y="7"/>
                  </a:lnTo>
                  <a:lnTo>
                    <a:pt x="405" y="7"/>
                  </a:lnTo>
                  <a:lnTo>
                    <a:pt x="407" y="7"/>
                  </a:lnTo>
                  <a:lnTo>
                    <a:pt x="409" y="8"/>
                  </a:lnTo>
                  <a:lnTo>
                    <a:pt x="411" y="8"/>
                  </a:lnTo>
                  <a:lnTo>
                    <a:pt x="413" y="8"/>
                  </a:lnTo>
                  <a:lnTo>
                    <a:pt x="414" y="8"/>
                  </a:lnTo>
                  <a:lnTo>
                    <a:pt x="417" y="8"/>
                  </a:lnTo>
                  <a:lnTo>
                    <a:pt x="418" y="8"/>
                  </a:lnTo>
                  <a:lnTo>
                    <a:pt x="419" y="9"/>
                  </a:lnTo>
                  <a:lnTo>
                    <a:pt x="421" y="9"/>
                  </a:lnTo>
                  <a:lnTo>
                    <a:pt x="422" y="9"/>
                  </a:lnTo>
                  <a:lnTo>
                    <a:pt x="423" y="9"/>
                  </a:lnTo>
                  <a:lnTo>
                    <a:pt x="425" y="9"/>
                  </a:lnTo>
                  <a:lnTo>
                    <a:pt x="426" y="9"/>
                  </a:lnTo>
                  <a:lnTo>
                    <a:pt x="426" y="11"/>
                  </a:lnTo>
                  <a:lnTo>
                    <a:pt x="427" y="11"/>
                  </a:lnTo>
                  <a:lnTo>
                    <a:pt x="429" y="11"/>
                  </a:lnTo>
                  <a:lnTo>
                    <a:pt x="430" y="11"/>
                  </a:lnTo>
                  <a:lnTo>
                    <a:pt x="431" y="11"/>
                  </a:lnTo>
                  <a:lnTo>
                    <a:pt x="433" y="12"/>
                  </a:lnTo>
                  <a:lnTo>
                    <a:pt x="434" y="12"/>
                  </a:lnTo>
                  <a:lnTo>
                    <a:pt x="435" y="12"/>
                  </a:lnTo>
                  <a:lnTo>
                    <a:pt x="437" y="13"/>
                  </a:lnTo>
                  <a:lnTo>
                    <a:pt x="438" y="13"/>
                  </a:lnTo>
                  <a:lnTo>
                    <a:pt x="439" y="13"/>
                  </a:lnTo>
                  <a:lnTo>
                    <a:pt x="441" y="15"/>
                  </a:lnTo>
                  <a:lnTo>
                    <a:pt x="443" y="15"/>
                  </a:lnTo>
                  <a:lnTo>
                    <a:pt x="445" y="15"/>
                  </a:lnTo>
                  <a:lnTo>
                    <a:pt x="446" y="16"/>
                  </a:lnTo>
                  <a:lnTo>
                    <a:pt x="449" y="16"/>
                  </a:lnTo>
                  <a:lnTo>
                    <a:pt x="450" y="17"/>
                  </a:lnTo>
                  <a:lnTo>
                    <a:pt x="453" y="17"/>
                  </a:lnTo>
                  <a:lnTo>
                    <a:pt x="455" y="19"/>
                  </a:lnTo>
                  <a:lnTo>
                    <a:pt x="458" y="19"/>
                  </a:lnTo>
                  <a:lnTo>
                    <a:pt x="459" y="20"/>
                  </a:lnTo>
                  <a:lnTo>
                    <a:pt x="462" y="20"/>
                  </a:lnTo>
                  <a:lnTo>
                    <a:pt x="465" y="21"/>
                  </a:lnTo>
                  <a:lnTo>
                    <a:pt x="466" y="21"/>
                  </a:lnTo>
                  <a:lnTo>
                    <a:pt x="467" y="23"/>
                  </a:lnTo>
                  <a:lnTo>
                    <a:pt x="470" y="23"/>
                  </a:lnTo>
                  <a:lnTo>
                    <a:pt x="471" y="24"/>
                  </a:lnTo>
                  <a:lnTo>
                    <a:pt x="473" y="24"/>
                  </a:lnTo>
                  <a:lnTo>
                    <a:pt x="474" y="24"/>
                  </a:lnTo>
                  <a:lnTo>
                    <a:pt x="475" y="25"/>
                  </a:lnTo>
                  <a:lnTo>
                    <a:pt x="476" y="25"/>
                  </a:lnTo>
                  <a:lnTo>
                    <a:pt x="478" y="25"/>
                  </a:lnTo>
                  <a:lnTo>
                    <a:pt x="479" y="27"/>
                  </a:lnTo>
                  <a:lnTo>
                    <a:pt x="480" y="27"/>
                  </a:lnTo>
                  <a:lnTo>
                    <a:pt x="482" y="27"/>
                  </a:lnTo>
                  <a:lnTo>
                    <a:pt x="482" y="28"/>
                  </a:lnTo>
                  <a:lnTo>
                    <a:pt x="483" y="28"/>
                  </a:lnTo>
                  <a:lnTo>
                    <a:pt x="484" y="29"/>
                  </a:lnTo>
                  <a:lnTo>
                    <a:pt x="486" y="29"/>
                  </a:lnTo>
                  <a:lnTo>
                    <a:pt x="487" y="29"/>
                  </a:lnTo>
                  <a:lnTo>
                    <a:pt x="488" y="31"/>
                  </a:lnTo>
                  <a:lnTo>
                    <a:pt x="490" y="31"/>
                  </a:lnTo>
                  <a:lnTo>
                    <a:pt x="491" y="32"/>
                  </a:lnTo>
                  <a:lnTo>
                    <a:pt x="492" y="32"/>
                  </a:lnTo>
                  <a:lnTo>
                    <a:pt x="494" y="33"/>
                  </a:lnTo>
                  <a:lnTo>
                    <a:pt x="495" y="33"/>
                  </a:lnTo>
                  <a:lnTo>
                    <a:pt x="498" y="35"/>
                  </a:lnTo>
                  <a:lnTo>
                    <a:pt x="499" y="36"/>
                  </a:lnTo>
                  <a:lnTo>
                    <a:pt x="500" y="36"/>
                  </a:lnTo>
                  <a:lnTo>
                    <a:pt x="503" y="37"/>
                  </a:lnTo>
                  <a:lnTo>
                    <a:pt x="504" y="39"/>
                  </a:lnTo>
                  <a:lnTo>
                    <a:pt x="507" y="40"/>
                  </a:lnTo>
                  <a:lnTo>
                    <a:pt x="508" y="40"/>
                  </a:lnTo>
                  <a:lnTo>
                    <a:pt x="511" y="41"/>
                  </a:lnTo>
                  <a:lnTo>
                    <a:pt x="512" y="43"/>
                  </a:lnTo>
                  <a:lnTo>
                    <a:pt x="514" y="43"/>
                  </a:lnTo>
                  <a:lnTo>
                    <a:pt x="516" y="44"/>
                  </a:lnTo>
                  <a:lnTo>
                    <a:pt x="518" y="44"/>
                  </a:lnTo>
                  <a:lnTo>
                    <a:pt x="519" y="45"/>
                  </a:lnTo>
                  <a:lnTo>
                    <a:pt x="520" y="45"/>
                  </a:lnTo>
                  <a:lnTo>
                    <a:pt x="522" y="47"/>
                  </a:lnTo>
                  <a:lnTo>
                    <a:pt x="523" y="47"/>
                  </a:lnTo>
                  <a:lnTo>
                    <a:pt x="523" y="48"/>
                  </a:lnTo>
                  <a:lnTo>
                    <a:pt x="524" y="48"/>
                  </a:lnTo>
                  <a:lnTo>
                    <a:pt x="526" y="49"/>
                  </a:lnTo>
                  <a:lnTo>
                    <a:pt x="527" y="49"/>
                  </a:lnTo>
                  <a:lnTo>
                    <a:pt x="528" y="51"/>
                  </a:lnTo>
                  <a:lnTo>
                    <a:pt x="530" y="51"/>
                  </a:lnTo>
                  <a:lnTo>
                    <a:pt x="531" y="52"/>
                  </a:lnTo>
                  <a:lnTo>
                    <a:pt x="532" y="52"/>
                  </a:lnTo>
                  <a:lnTo>
                    <a:pt x="534" y="53"/>
                  </a:lnTo>
                  <a:lnTo>
                    <a:pt x="535" y="55"/>
                  </a:lnTo>
                  <a:lnTo>
                    <a:pt x="536" y="55"/>
                  </a:lnTo>
                  <a:lnTo>
                    <a:pt x="538" y="56"/>
                  </a:lnTo>
                  <a:lnTo>
                    <a:pt x="539" y="56"/>
                  </a:lnTo>
                  <a:lnTo>
                    <a:pt x="540" y="57"/>
                  </a:lnTo>
                  <a:lnTo>
                    <a:pt x="542" y="57"/>
                  </a:lnTo>
                  <a:lnTo>
                    <a:pt x="543" y="58"/>
                  </a:lnTo>
                  <a:lnTo>
                    <a:pt x="546" y="60"/>
                  </a:lnTo>
                  <a:lnTo>
                    <a:pt x="547" y="60"/>
                  </a:lnTo>
                  <a:lnTo>
                    <a:pt x="548" y="61"/>
                  </a:lnTo>
                  <a:lnTo>
                    <a:pt x="551" y="62"/>
                  </a:lnTo>
                  <a:lnTo>
                    <a:pt x="552" y="64"/>
                  </a:lnTo>
                  <a:lnTo>
                    <a:pt x="553" y="65"/>
                  </a:lnTo>
                  <a:lnTo>
                    <a:pt x="556" y="65"/>
                  </a:lnTo>
                  <a:lnTo>
                    <a:pt x="557" y="66"/>
                  </a:lnTo>
                  <a:lnTo>
                    <a:pt x="559" y="66"/>
                  </a:lnTo>
                  <a:lnTo>
                    <a:pt x="560" y="68"/>
                  </a:lnTo>
                  <a:lnTo>
                    <a:pt x="561" y="69"/>
                  </a:lnTo>
                  <a:lnTo>
                    <a:pt x="563" y="69"/>
                  </a:lnTo>
                  <a:lnTo>
                    <a:pt x="564" y="70"/>
                  </a:lnTo>
                  <a:lnTo>
                    <a:pt x="565" y="70"/>
                  </a:lnTo>
                  <a:lnTo>
                    <a:pt x="567" y="72"/>
                  </a:lnTo>
                  <a:lnTo>
                    <a:pt x="568" y="73"/>
                  </a:lnTo>
                  <a:lnTo>
                    <a:pt x="569" y="73"/>
                  </a:lnTo>
                  <a:lnTo>
                    <a:pt x="571" y="74"/>
                  </a:lnTo>
                  <a:lnTo>
                    <a:pt x="572" y="74"/>
                  </a:lnTo>
                  <a:lnTo>
                    <a:pt x="572" y="76"/>
                  </a:lnTo>
                  <a:lnTo>
                    <a:pt x="573" y="76"/>
                  </a:lnTo>
                  <a:lnTo>
                    <a:pt x="575" y="76"/>
                  </a:lnTo>
                  <a:lnTo>
                    <a:pt x="575" y="77"/>
                  </a:lnTo>
                  <a:lnTo>
                    <a:pt x="576" y="77"/>
                  </a:lnTo>
                  <a:lnTo>
                    <a:pt x="577" y="78"/>
                  </a:lnTo>
                  <a:lnTo>
                    <a:pt x="579" y="78"/>
                  </a:lnTo>
                  <a:lnTo>
                    <a:pt x="580" y="80"/>
                  </a:lnTo>
                  <a:lnTo>
                    <a:pt x="581" y="80"/>
                  </a:lnTo>
                  <a:lnTo>
                    <a:pt x="581" y="81"/>
                  </a:lnTo>
                  <a:lnTo>
                    <a:pt x="583" y="82"/>
                  </a:lnTo>
                  <a:lnTo>
                    <a:pt x="585" y="82"/>
                  </a:lnTo>
                  <a:lnTo>
                    <a:pt x="587" y="84"/>
                  </a:lnTo>
                  <a:lnTo>
                    <a:pt x="588" y="85"/>
                  </a:lnTo>
                  <a:lnTo>
                    <a:pt x="589" y="86"/>
                  </a:lnTo>
                  <a:lnTo>
                    <a:pt x="591" y="86"/>
                  </a:lnTo>
                  <a:lnTo>
                    <a:pt x="592" y="88"/>
                  </a:lnTo>
                  <a:lnTo>
                    <a:pt x="593" y="88"/>
                  </a:lnTo>
                  <a:lnTo>
                    <a:pt x="593" y="89"/>
                  </a:lnTo>
                  <a:lnTo>
                    <a:pt x="595" y="89"/>
                  </a:lnTo>
                  <a:lnTo>
                    <a:pt x="596" y="90"/>
                  </a:lnTo>
                  <a:lnTo>
                    <a:pt x="597" y="90"/>
                  </a:lnTo>
                  <a:lnTo>
                    <a:pt x="597" y="92"/>
                  </a:lnTo>
                  <a:lnTo>
                    <a:pt x="599" y="92"/>
                  </a:lnTo>
                  <a:lnTo>
                    <a:pt x="600" y="93"/>
                  </a:lnTo>
                  <a:lnTo>
                    <a:pt x="601" y="93"/>
                  </a:lnTo>
                  <a:lnTo>
                    <a:pt x="601" y="94"/>
                  </a:lnTo>
                  <a:lnTo>
                    <a:pt x="603" y="94"/>
                  </a:lnTo>
                  <a:lnTo>
                    <a:pt x="604" y="96"/>
                  </a:lnTo>
                  <a:lnTo>
                    <a:pt x="605" y="97"/>
                  </a:lnTo>
                  <a:lnTo>
                    <a:pt x="607" y="97"/>
                  </a:lnTo>
                  <a:lnTo>
                    <a:pt x="607" y="98"/>
                  </a:lnTo>
                  <a:lnTo>
                    <a:pt x="608" y="98"/>
                  </a:lnTo>
                  <a:lnTo>
                    <a:pt x="609" y="100"/>
                  </a:lnTo>
                  <a:lnTo>
                    <a:pt x="611" y="101"/>
                  </a:lnTo>
                  <a:lnTo>
                    <a:pt x="612" y="101"/>
                  </a:lnTo>
                  <a:lnTo>
                    <a:pt x="612" y="102"/>
                  </a:lnTo>
                  <a:lnTo>
                    <a:pt x="613" y="102"/>
                  </a:lnTo>
                  <a:lnTo>
                    <a:pt x="615" y="104"/>
                  </a:lnTo>
                  <a:lnTo>
                    <a:pt x="616" y="105"/>
                  </a:lnTo>
                  <a:lnTo>
                    <a:pt x="617" y="106"/>
                  </a:lnTo>
                  <a:lnTo>
                    <a:pt x="619" y="106"/>
                  </a:lnTo>
                  <a:lnTo>
                    <a:pt x="619" y="108"/>
                  </a:lnTo>
                  <a:lnTo>
                    <a:pt x="620" y="108"/>
                  </a:lnTo>
                  <a:lnTo>
                    <a:pt x="621" y="109"/>
                  </a:lnTo>
                  <a:lnTo>
                    <a:pt x="622" y="110"/>
                  </a:lnTo>
                  <a:lnTo>
                    <a:pt x="624" y="110"/>
                  </a:lnTo>
                  <a:lnTo>
                    <a:pt x="624" y="112"/>
                  </a:lnTo>
                  <a:lnTo>
                    <a:pt x="625" y="112"/>
                  </a:lnTo>
                  <a:lnTo>
                    <a:pt x="625" y="113"/>
                  </a:lnTo>
                  <a:lnTo>
                    <a:pt x="626" y="113"/>
                  </a:lnTo>
                  <a:lnTo>
                    <a:pt x="628" y="114"/>
                  </a:lnTo>
                  <a:lnTo>
                    <a:pt x="629" y="114"/>
                  </a:lnTo>
                  <a:lnTo>
                    <a:pt x="629" y="116"/>
                  </a:lnTo>
                  <a:lnTo>
                    <a:pt x="630" y="116"/>
                  </a:lnTo>
                  <a:lnTo>
                    <a:pt x="632" y="117"/>
                  </a:lnTo>
                  <a:lnTo>
                    <a:pt x="633" y="118"/>
                  </a:lnTo>
                  <a:lnTo>
                    <a:pt x="634" y="118"/>
                  </a:lnTo>
                  <a:lnTo>
                    <a:pt x="634" y="120"/>
                  </a:lnTo>
                  <a:lnTo>
                    <a:pt x="636" y="120"/>
                  </a:lnTo>
                  <a:lnTo>
                    <a:pt x="637" y="121"/>
                  </a:lnTo>
                  <a:lnTo>
                    <a:pt x="638" y="121"/>
                  </a:lnTo>
                  <a:lnTo>
                    <a:pt x="640" y="122"/>
                  </a:lnTo>
                  <a:lnTo>
                    <a:pt x="641" y="124"/>
                  </a:lnTo>
                  <a:lnTo>
                    <a:pt x="642" y="125"/>
                  </a:lnTo>
                  <a:lnTo>
                    <a:pt x="644" y="125"/>
                  </a:lnTo>
                  <a:lnTo>
                    <a:pt x="645" y="126"/>
                  </a:lnTo>
                  <a:lnTo>
                    <a:pt x="646" y="128"/>
                  </a:lnTo>
                  <a:lnTo>
                    <a:pt x="648" y="128"/>
                  </a:lnTo>
                  <a:lnTo>
                    <a:pt x="648" y="129"/>
                  </a:lnTo>
                  <a:lnTo>
                    <a:pt x="649" y="129"/>
                  </a:lnTo>
                  <a:lnTo>
                    <a:pt x="650" y="130"/>
                  </a:lnTo>
                  <a:lnTo>
                    <a:pt x="652" y="131"/>
                  </a:lnTo>
                  <a:lnTo>
                    <a:pt x="653" y="131"/>
                  </a:lnTo>
                  <a:lnTo>
                    <a:pt x="653" y="133"/>
                  </a:lnTo>
                  <a:lnTo>
                    <a:pt x="654" y="133"/>
                  </a:lnTo>
                  <a:lnTo>
                    <a:pt x="654" y="134"/>
                  </a:lnTo>
                  <a:lnTo>
                    <a:pt x="656" y="134"/>
                  </a:lnTo>
                  <a:lnTo>
                    <a:pt x="656" y="135"/>
                  </a:lnTo>
                  <a:lnTo>
                    <a:pt x="657" y="135"/>
                  </a:lnTo>
                  <a:lnTo>
                    <a:pt x="657" y="137"/>
                  </a:lnTo>
                  <a:lnTo>
                    <a:pt x="658" y="138"/>
                  </a:lnTo>
                  <a:lnTo>
                    <a:pt x="660" y="138"/>
                  </a:lnTo>
                  <a:lnTo>
                    <a:pt x="660" y="139"/>
                  </a:lnTo>
                  <a:lnTo>
                    <a:pt x="661" y="141"/>
                  </a:lnTo>
                  <a:lnTo>
                    <a:pt x="662" y="141"/>
                  </a:lnTo>
                  <a:lnTo>
                    <a:pt x="664" y="142"/>
                  </a:lnTo>
                  <a:lnTo>
                    <a:pt x="664" y="143"/>
                  </a:lnTo>
                  <a:lnTo>
                    <a:pt x="665" y="145"/>
                  </a:lnTo>
                  <a:lnTo>
                    <a:pt x="666" y="146"/>
                  </a:lnTo>
                  <a:lnTo>
                    <a:pt x="668" y="147"/>
                  </a:lnTo>
                  <a:lnTo>
                    <a:pt x="669" y="149"/>
                  </a:lnTo>
                  <a:lnTo>
                    <a:pt x="670" y="150"/>
                  </a:lnTo>
                  <a:lnTo>
                    <a:pt x="672" y="151"/>
                  </a:lnTo>
                  <a:lnTo>
                    <a:pt x="673" y="153"/>
                  </a:lnTo>
                  <a:lnTo>
                    <a:pt x="674" y="154"/>
                  </a:lnTo>
                  <a:lnTo>
                    <a:pt x="676" y="155"/>
                  </a:lnTo>
                  <a:lnTo>
                    <a:pt x="677" y="157"/>
                  </a:lnTo>
                  <a:lnTo>
                    <a:pt x="677" y="158"/>
                  </a:lnTo>
                  <a:lnTo>
                    <a:pt x="678" y="158"/>
                  </a:lnTo>
                  <a:lnTo>
                    <a:pt x="680" y="159"/>
                  </a:lnTo>
                  <a:lnTo>
                    <a:pt x="680" y="161"/>
                  </a:lnTo>
                  <a:lnTo>
                    <a:pt x="681" y="161"/>
                  </a:lnTo>
                  <a:lnTo>
                    <a:pt x="681" y="162"/>
                  </a:lnTo>
                  <a:lnTo>
                    <a:pt x="682" y="162"/>
                  </a:lnTo>
                  <a:lnTo>
                    <a:pt x="682" y="163"/>
                  </a:lnTo>
                  <a:lnTo>
                    <a:pt x="684" y="165"/>
                  </a:lnTo>
                  <a:lnTo>
                    <a:pt x="685" y="166"/>
                  </a:lnTo>
                  <a:lnTo>
                    <a:pt x="686" y="167"/>
                  </a:lnTo>
                  <a:lnTo>
                    <a:pt x="686" y="169"/>
                  </a:lnTo>
                  <a:lnTo>
                    <a:pt x="688" y="169"/>
                  </a:lnTo>
                  <a:lnTo>
                    <a:pt x="689" y="170"/>
                  </a:lnTo>
                  <a:lnTo>
                    <a:pt x="689" y="171"/>
                  </a:lnTo>
                  <a:lnTo>
                    <a:pt x="690" y="173"/>
                  </a:lnTo>
                  <a:lnTo>
                    <a:pt x="692" y="174"/>
                  </a:lnTo>
                  <a:lnTo>
                    <a:pt x="693" y="175"/>
                  </a:lnTo>
                  <a:lnTo>
                    <a:pt x="694" y="178"/>
                  </a:lnTo>
                  <a:lnTo>
                    <a:pt x="695" y="179"/>
                  </a:lnTo>
                  <a:lnTo>
                    <a:pt x="697" y="181"/>
                  </a:lnTo>
                  <a:lnTo>
                    <a:pt x="698" y="183"/>
                  </a:lnTo>
                  <a:lnTo>
                    <a:pt x="701" y="185"/>
                  </a:lnTo>
                  <a:lnTo>
                    <a:pt x="702" y="186"/>
                  </a:lnTo>
                  <a:lnTo>
                    <a:pt x="702" y="187"/>
                  </a:lnTo>
                  <a:lnTo>
                    <a:pt x="703" y="189"/>
                  </a:lnTo>
                  <a:lnTo>
                    <a:pt x="705" y="190"/>
                  </a:lnTo>
                  <a:lnTo>
                    <a:pt x="706" y="191"/>
                  </a:lnTo>
                  <a:lnTo>
                    <a:pt x="707" y="193"/>
                  </a:lnTo>
                  <a:lnTo>
                    <a:pt x="707" y="194"/>
                  </a:lnTo>
                  <a:lnTo>
                    <a:pt x="709" y="195"/>
                  </a:lnTo>
                  <a:lnTo>
                    <a:pt x="710" y="197"/>
                  </a:lnTo>
                  <a:lnTo>
                    <a:pt x="710" y="198"/>
                  </a:lnTo>
                  <a:lnTo>
                    <a:pt x="711" y="198"/>
                  </a:lnTo>
                  <a:lnTo>
                    <a:pt x="713" y="199"/>
                  </a:lnTo>
                  <a:lnTo>
                    <a:pt x="713" y="201"/>
                  </a:lnTo>
                  <a:lnTo>
                    <a:pt x="714" y="202"/>
                  </a:lnTo>
                  <a:lnTo>
                    <a:pt x="715" y="203"/>
                  </a:lnTo>
                  <a:lnTo>
                    <a:pt x="717" y="205"/>
                  </a:lnTo>
                  <a:lnTo>
                    <a:pt x="717" y="206"/>
                  </a:lnTo>
                  <a:lnTo>
                    <a:pt x="718" y="207"/>
                  </a:lnTo>
                  <a:lnTo>
                    <a:pt x="719" y="208"/>
                  </a:lnTo>
                  <a:lnTo>
                    <a:pt x="721" y="210"/>
                  </a:lnTo>
                  <a:lnTo>
                    <a:pt x="722" y="212"/>
                  </a:lnTo>
                  <a:lnTo>
                    <a:pt x="722" y="214"/>
                  </a:lnTo>
                  <a:lnTo>
                    <a:pt x="723" y="215"/>
                  </a:lnTo>
                  <a:lnTo>
                    <a:pt x="725" y="216"/>
                  </a:lnTo>
                  <a:lnTo>
                    <a:pt x="726" y="218"/>
                  </a:lnTo>
                  <a:lnTo>
                    <a:pt x="727" y="220"/>
                  </a:lnTo>
                  <a:lnTo>
                    <a:pt x="729" y="222"/>
                  </a:lnTo>
                  <a:lnTo>
                    <a:pt x="730" y="224"/>
                  </a:lnTo>
                  <a:lnTo>
                    <a:pt x="731" y="226"/>
                  </a:lnTo>
                  <a:lnTo>
                    <a:pt x="734" y="228"/>
                  </a:lnTo>
                  <a:lnTo>
                    <a:pt x="735" y="230"/>
                  </a:lnTo>
                  <a:lnTo>
                    <a:pt x="735" y="232"/>
                  </a:lnTo>
                  <a:lnTo>
                    <a:pt x="737" y="234"/>
                  </a:lnTo>
                  <a:lnTo>
                    <a:pt x="738" y="235"/>
                  </a:lnTo>
                  <a:lnTo>
                    <a:pt x="739" y="236"/>
                  </a:lnTo>
                  <a:lnTo>
                    <a:pt x="741" y="238"/>
                  </a:lnTo>
                  <a:lnTo>
                    <a:pt x="742" y="239"/>
                  </a:lnTo>
                  <a:lnTo>
                    <a:pt x="742" y="240"/>
                  </a:lnTo>
                  <a:lnTo>
                    <a:pt x="743" y="242"/>
                  </a:lnTo>
                  <a:lnTo>
                    <a:pt x="745" y="243"/>
                  </a:lnTo>
                  <a:lnTo>
                    <a:pt x="745" y="244"/>
                  </a:lnTo>
                  <a:lnTo>
                    <a:pt x="746" y="246"/>
                  </a:lnTo>
                  <a:lnTo>
                    <a:pt x="746" y="247"/>
                  </a:lnTo>
                  <a:lnTo>
                    <a:pt x="747" y="247"/>
                  </a:lnTo>
                  <a:lnTo>
                    <a:pt x="749" y="248"/>
                  </a:lnTo>
                  <a:lnTo>
                    <a:pt x="749" y="250"/>
                  </a:lnTo>
                  <a:lnTo>
                    <a:pt x="750" y="251"/>
                  </a:lnTo>
                  <a:lnTo>
                    <a:pt x="750" y="252"/>
                  </a:lnTo>
                  <a:lnTo>
                    <a:pt x="751" y="254"/>
                  </a:lnTo>
                  <a:lnTo>
                    <a:pt x="753" y="255"/>
                  </a:lnTo>
                  <a:lnTo>
                    <a:pt x="754" y="256"/>
                  </a:lnTo>
                  <a:lnTo>
                    <a:pt x="754" y="258"/>
                  </a:lnTo>
                  <a:lnTo>
                    <a:pt x="755" y="259"/>
                  </a:lnTo>
                  <a:lnTo>
                    <a:pt x="757" y="260"/>
                  </a:lnTo>
                  <a:lnTo>
                    <a:pt x="758" y="262"/>
                  </a:lnTo>
                  <a:lnTo>
                    <a:pt x="759" y="263"/>
                  </a:lnTo>
                  <a:lnTo>
                    <a:pt x="761" y="266"/>
                  </a:lnTo>
                  <a:lnTo>
                    <a:pt x="762" y="267"/>
                  </a:lnTo>
                  <a:lnTo>
                    <a:pt x="763" y="270"/>
                  </a:lnTo>
                  <a:lnTo>
                    <a:pt x="765" y="271"/>
                  </a:lnTo>
                  <a:lnTo>
                    <a:pt x="766" y="274"/>
                  </a:lnTo>
                  <a:lnTo>
                    <a:pt x="767" y="276"/>
                  </a:lnTo>
                  <a:lnTo>
                    <a:pt x="769" y="278"/>
                  </a:lnTo>
                  <a:lnTo>
                    <a:pt x="770" y="279"/>
                  </a:lnTo>
                  <a:lnTo>
                    <a:pt x="771" y="281"/>
                  </a:lnTo>
                  <a:lnTo>
                    <a:pt x="772" y="283"/>
                  </a:lnTo>
                  <a:lnTo>
                    <a:pt x="774" y="284"/>
                  </a:lnTo>
                  <a:lnTo>
                    <a:pt x="775" y="285"/>
                  </a:lnTo>
                  <a:lnTo>
                    <a:pt x="775" y="287"/>
                  </a:lnTo>
                  <a:lnTo>
                    <a:pt x="776" y="288"/>
                  </a:lnTo>
                  <a:lnTo>
                    <a:pt x="778" y="289"/>
                  </a:lnTo>
                  <a:lnTo>
                    <a:pt x="778" y="291"/>
                  </a:lnTo>
                  <a:lnTo>
                    <a:pt x="779" y="292"/>
                  </a:lnTo>
                  <a:lnTo>
                    <a:pt x="780" y="293"/>
                  </a:lnTo>
                  <a:lnTo>
                    <a:pt x="782" y="295"/>
                  </a:lnTo>
                  <a:lnTo>
                    <a:pt x="782" y="296"/>
                  </a:lnTo>
                  <a:lnTo>
                    <a:pt x="783" y="297"/>
                  </a:lnTo>
                  <a:lnTo>
                    <a:pt x="784" y="299"/>
                  </a:lnTo>
                  <a:lnTo>
                    <a:pt x="784" y="300"/>
                  </a:lnTo>
                  <a:lnTo>
                    <a:pt x="786" y="301"/>
                  </a:lnTo>
                  <a:lnTo>
                    <a:pt x="786" y="303"/>
                  </a:lnTo>
                  <a:lnTo>
                    <a:pt x="787" y="304"/>
                  </a:lnTo>
                  <a:lnTo>
                    <a:pt x="788" y="305"/>
                  </a:lnTo>
                  <a:lnTo>
                    <a:pt x="788" y="307"/>
                  </a:lnTo>
                  <a:lnTo>
                    <a:pt x="790" y="309"/>
                  </a:lnTo>
                  <a:lnTo>
                    <a:pt x="791" y="311"/>
                  </a:lnTo>
                  <a:lnTo>
                    <a:pt x="791" y="312"/>
                  </a:lnTo>
                  <a:lnTo>
                    <a:pt x="792" y="313"/>
                  </a:lnTo>
                  <a:lnTo>
                    <a:pt x="794" y="315"/>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08" name="Freeform 87">
              <a:extLst>
                <a:ext uri="{FF2B5EF4-FFF2-40B4-BE49-F238E27FC236}">
                  <a16:creationId xmlns:a16="http://schemas.microsoft.com/office/drawing/2014/main" id="{F0B103CA-3BD1-EB46-B985-801ABA939FD2}"/>
                </a:ext>
              </a:extLst>
            </p:cNvPr>
            <p:cNvSpPr>
              <a:spLocks/>
            </p:cNvSpPr>
            <p:nvPr/>
          </p:nvSpPr>
          <p:spPr bwMode="auto">
            <a:xfrm>
              <a:off x="5936033" y="3231913"/>
              <a:ext cx="630259" cy="249177"/>
            </a:xfrm>
            <a:custGeom>
              <a:avLst/>
              <a:gdLst>
                <a:gd name="T0" fmla="*/ 2147483646 w 794"/>
                <a:gd name="T1" fmla="*/ 2147483646 h 315"/>
                <a:gd name="T2" fmla="*/ 2147483646 w 794"/>
                <a:gd name="T3" fmla="*/ 2147483646 h 315"/>
                <a:gd name="T4" fmla="*/ 2147483646 w 794"/>
                <a:gd name="T5" fmla="*/ 2147483646 h 315"/>
                <a:gd name="T6" fmla="*/ 2147483646 w 794"/>
                <a:gd name="T7" fmla="*/ 2147483646 h 315"/>
                <a:gd name="T8" fmla="*/ 2147483646 w 794"/>
                <a:gd name="T9" fmla="*/ 2147483646 h 315"/>
                <a:gd name="T10" fmla="*/ 2147483646 w 794"/>
                <a:gd name="T11" fmla="*/ 2147483646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315"/>
                  </a:moveTo>
                  <a:lnTo>
                    <a:pt x="31" y="315"/>
                  </a:lnTo>
                  <a:lnTo>
                    <a:pt x="60" y="315"/>
                  </a:lnTo>
                  <a:lnTo>
                    <a:pt x="86" y="315"/>
                  </a:lnTo>
                  <a:lnTo>
                    <a:pt x="110" y="315"/>
                  </a:lnTo>
                  <a:lnTo>
                    <a:pt x="134" y="315"/>
                  </a:lnTo>
                  <a:lnTo>
                    <a:pt x="155" y="315"/>
                  </a:lnTo>
                  <a:lnTo>
                    <a:pt x="175" y="315"/>
                  </a:lnTo>
                  <a:lnTo>
                    <a:pt x="194" y="315"/>
                  </a:lnTo>
                  <a:lnTo>
                    <a:pt x="211" y="315"/>
                  </a:lnTo>
                  <a:lnTo>
                    <a:pt x="227" y="315"/>
                  </a:lnTo>
                  <a:lnTo>
                    <a:pt x="240" y="315"/>
                  </a:lnTo>
                  <a:lnTo>
                    <a:pt x="254" y="315"/>
                  </a:lnTo>
                  <a:lnTo>
                    <a:pt x="265" y="315"/>
                  </a:lnTo>
                  <a:lnTo>
                    <a:pt x="276" y="315"/>
                  </a:lnTo>
                  <a:lnTo>
                    <a:pt x="287" y="315"/>
                  </a:lnTo>
                  <a:lnTo>
                    <a:pt x="296" y="315"/>
                  </a:lnTo>
                  <a:lnTo>
                    <a:pt x="303" y="315"/>
                  </a:lnTo>
                  <a:lnTo>
                    <a:pt x="311" y="315"/>
                  </a:lnTo>
                  <a:lnTo>
                    <a:pt x="317" y="315"/>
                  </a:lnTo>
                  <a:lnTo>
                    <a:pt x="323" y="315"/>
                  </a:lnTo>
                  <a:lnTo>
                    <a:pt x="328" y="315"/>
                  </a:lnTo>
                  <a:lnTo>
                    <a:pt x="332" y="315"/>
                  </a:lnTo>
                  <a:lnTo>
                    <a:pt x="336" y="315"/>
                  </a:lnTo>
                  <a:lnTo>
                    <a:pt x="338" y="315"/>
                  </a:lnTo>
                  <a:lnTo>
                    <a:pt x="342" y="315"/>
                  </a:lnTo>
                  <a:lnTo>
                    <a:pt x="345" y="315"/>
                  </a:lnTo>
                  <a:lnTo>
                    <a:pt x="348" y="315"/>
                  </a:lnTo>
                  <a:lnTo>
                    <a:pt x="349" y="314"/>
                  </a:lnTo>
                  <a:lnTo>
                    <a:pt x="352" y="314"/>
                  </a:lnTo>
                  <a:lnTo>
                    <a:pt x="353" y="314"/>
                  </a:lnTo>
                  <a:lnTo>
                    <a:pt x="356" y="314"/>
                  </a:lnTo>
                  <a:lnTo>
                    <a:pt x="358" y="314"/>
                  </a:lnTo>
                  <a:lnTo>
                    <a:pt x="360" y="314"/>
                  </a:lnTo>
                  <a:lnTo>
                    <a:pt x="362" y="314"/>
                  </a:lnTo>
                  <a:lnTo>
                    <a:pt x="364" y="314"/>
                  </a:lnTo>
                  <a:lnTo>
                    <a:pt x="366" y="314"/>
                  </a:lnTo>
                  <a:lnTo>
                    <a:pt x="368" y="314"/>
                  </a:lnTo>
                  <a:lnTo>
                    <a:pt x="369" y="314"/>
                  </a:lnTo>
                  <a:lnTo>
                    <a:pt x="370" y="312"/>
                  </a:lnTo>
                  <a:lnTo>
                    <a:pt x="372" y="312"/>
                  </a:lnTo>
                  <a:lnTo>
                    <a:pt x="374" y="312"/>
                  </a:lnTo>
                  <a:lnTo>
                    <a:pt x="376" y="312"/>
                  </a:lnTo>
                  <a:lnTo>
                    <a:pt x="377" y="312"/>
                  </a:lnTo>
                  <a:lnTo>
                    <a:pt x="378" y="312"/>
                  </a:lnTo>
                  <a:lnTo>
                    <a:pt x="380" y="312"/>
                  </a:lnTo>
                  <a:lnTo>
                    <a:pt x="381" y="312"/>
                  </a:lnTo>
                  <a:lnTo>
                    <a:pt x="382" y="312"/>
                  </a:lnTo>
                  <a:lnTo>
                    <a:pt x="384" y="312"/>
                  </a:lnTo>
                  <a:lnTo>
                    <a:pt x="385" y="311"/>
                  </a:lnTo>
                  <a:lnTo>
                    <a:pt x="386" y="311"/>
                  </a:lnTo>
                  <a:lnTo>
                    <a:pt x="388" y="311"/>
                  </a:lnTo>
                  <a:lnTo>
                    <a:pt x="389" y="311"/>
                  </a:lnTo>
                  <a:lnTo>
                    <a:pt x="390" y="311"/>
                  </a:lnTo>
                  <a:lnTo>
                    <a:pt x="392" y="311"/>
                  </a:lnTo>
                  <a:lnTo>
                    <a:pt x="393" y="311"/>
                  </a:lnTo>
                  <a:lnTo>
                    <a:pt x="394" y="311"/>
                  </a:lnTo>
                  <a:lnTo>
                    <a:pt x="396" y="310"/>
                  </a:lnTo>
                  <a:lnTo>
                    <a:pt x="398" y="310"/>
                  </a:lnTo>
                  <a:lnTo>
                    <a:pt x="400" y="310"/>
                  </a:lnTo>
                  <a:lnTo>
                    <a:pt x="401" y="310"/>
                  </a:lnTo>
                  <a:lnTo>
                    <a:pt x="403" y="310"/>
                  </a:lnTo>
                  <a:lnTo>
                    <a:pt x="405" y="308"/>
                  </a:lnTo>
                  <a:lnTo>
                    <a:pt x="407" y="308"/>
                  </a:lnTo>
                  <a:lnTo>
                    <a:pt x="409" y="308"/>
                  </a:lnTo>
                  <a:lnTo>
                    <a:pt x="411" y="308"/>
                  </a:lnTo>
                  <a:lnTo>
                    <a:pt x="413" y="307"/>
                  </a:lnTo>
                  <a:lnTo>
                    <a:pt x="414" y="307"/>
                  </a:lnTo>
                  <a:lnTo>
                    <a:pt x="417" y="307"/>
                  </a:lnTo>
                  <a:lnTo>
                    <a:pt x="418" y="307"/>
                  </a:lnTo>
                  <a:lnTo>
                    <a:pt x="419" y="307"/>
                  </a:lnTo>
                  <a:lnTo>
                    <a:pt x="421" y="307"/>
                  </a:lnTo>
                  <a:lnTo>
                    <a:pt x="422" y="306"/>
                  </a:lnTo>
                  <a:lnTo>
                    <a:pt x="423" y="306"/>
                  </a:lnTo>
                  <a:lnTo>
                    <a:pt x="425" y="306"/>
                  </a:lnTo>
                  <a:lnTo>
                    <a:pt x="426" y="306"/>
                  </a:lnTo>
                  <a:lnTo>
                    <a:pt x="427" y="306"/>
                  </a:lnTo>
                  <a:lnTo>
                    <a:pt x="429" y="304"/>
                  </a:lnTo>
                  <a:lnTo>
                    <a:pt x="430" y="304"/>
                  </a:lnTo>
                  <a:lnTo>
                    <a:pt x="431" y="304"/>
                  </a:lnTo>
                  <a:lnTo>
                    <a:pt x="433" y="304"/>
                  </a:lnTo>
                  <a:lnTo>
                    <a:pt x="434" y="303"/>
                  </a:lnTo>
                  <a:lnTo>
                    <a:pt x="435" y="303"/>
                  </a:lnTo>
                  <a:lnTo>
                    <a:pt x="437" y="303"/>
                  </a:lnTo>
                  <a:lnTo>
                    <a:pt x="438" y="303"/>
                  </a:lnTo>
                  <a:lnTo>
                    <a:pt x="439" y="302"/>
                  </a:lnTo>
                  <a:lnTo>
                    <a:pt x="441" y="302"/>
                  </a:lnTo>
                  <a:lnTo>
                    <a:pt x="443" y="300"/>
                  </a:lnTo>
                  <a:lnTo>
                    <a:pt x="445" y="300"/>
                  </a:lnTo>
                  <a:lnTo>
                    <a:pt x="446" y="300"/>
                  </a:lnTo>
                  <a:lnTo>
                    <a:pt x="449" y="299"/>
                  </a:lnTo>
                  <a:lnTo>
                    <a:pt x="450" y="299"/>
                  </a:lnTo>
                  <a:lnTo>
                    <a:pt x="453" y="298"/>
                  </a:lnTo>
                  <a:lnTo>
                    <a:pt x="455" y="296"/>
                  </a:lnTo>
                  <a:lnTo>
                    <a:pt x="458" y="296"/>
                  </a:lnTo>
                  <a:lnTo>
                    <a:pt x="459" y="295"/>
                  </a:lnTo>
                  <a:lnTo>
                    <a:pt x="462" y="295"/>
                  </a:lnTo>
                  <a:lnTo>
                    <a:pt x="465" y="294"/>
                  </a:lnTo>
                  <a:lnTo>
                    <a:pt x="466" y="294"/>
                  </a:lnTo>
                  <a:lnTo>
                    <a:pt x="467" y="294"/>
                  </a:lnTo>
                  <a:lnTo>
                    <a:pt x="470" y="292"/>
                  </a:lnTo>
                  <a:lnTo>
                    <a:pt x="471" y="292"/>
                  </a:lnTo>
                  <a:lnTo>
                    <a:pt x="473" y="291"/>
                  </a:lnTo>
                  <a:lnTo>
                    <a:pt x="474" y="291"/>
                  </a:lnTo>
                  <a:lnTo>
                    <a:pt x="475" y="291"/>
                  </a:lnTo>
                  <a:lnTo>
                    <a:pt x="476" y="290"/>
                  </a:lnTo>
                  <a:lnTo>
                    <a:pt x="478" y="290"/>
                  </a:lnTo>
                  <a:lnTo>
                    <a:pt x="479" y="290"/>
                  </a:lnTo>
                  <a:lnTo>
                    <a:pt x="480" y="288"/>
                  </a:lnTo>
                  <a:lnTo>
                    <a:pt x="482" y="288"/>
                  </a:lnTo>
                  <a:lnTo>
                    <a:pt x="483" y="287"/>
                  </a:lnTo>
                  <a:lnTo>
                    <a:pt x="484" y="287"/>
                  </a:lnTo>
                  <a:lnTo>
                    <a:pt x="486" y="286"/>
                  </a:lnTo>
                  <a:lnTo>
                    <a:pt x="487" y="286"/>
                  </a:lnTo>
                  <a:lnTo>
                    <a:pt x="488" y="286"/>
                  </a:lnTo>
                  <a:lnTo>
                    <a:pt x="490" y="284"/>
                  </a:lnTo>
                  <a:lnTo>
                    <a:pt x="491" y="284"/>
                  </a:lnTo>
                  <a:lnTo>
                    <a:pt x="492" y="283"/>
                  </a:lnTo>
                  <a:lnTo>
                    <a:pt x="494" y="283"/>
                  </a:lnTo>
                  <a:lnTo>
                    <a:pt x="495" y="282"/>
                  </a:lnTo>
                  <a:lnTo>
                    <a:pt x="498" y="280"/>
                  </a:lnTo>
                  <a:lnTo>
                    <a:pt x="499" y="280"/>
                  </a:lnTo>
                  <a:lnTo>
                    <a:pt x="500" y="279"/>
                  </a:lnTo>
                  <a:lnTo>
                    <a:pt x="503" y="278"/>
                  </a:lnTo>
                  <a:lnTo>
                    <a:pt x="504" y="276"/>
                  </a:lnTo>
                  <a:lnTo>
                    <a:pt x="507" y="276"/>
                  </a:lnTo>
                  <a:lnTo>
                    <a:pt x="508" y="275"/>
                  </a:lnTo>
                  <a:lnTo>
                    <a:pt x="511" y="274"/>
                  </a:lnTo>
                  <a:lnTo>
                    <a:pt x="512" y="274"/>
                  </a:lnTo>
                  <a:lnTo>
                    <a:pt x="514" y="272"/>
                  </a:lnTo>
                  <a:lnTo>
                    <a:pt x="516" y="271"/>
                  </a:lnTo>
                  <a:lnTo>
                    <a:pt x="518" y="271"/>
                  </a:lnTo>
                  <a:lnTo>
                    <a:pt x="519" y="270"/>
                  </a:lnTo>
                  <a:lnTo>
                    <a:pt x="520" y="270"/>
                  </a:lnTo>
                  <a:lnTo>
                    <a:pt x="522" y="268"/>
                  </a:lnTo>
                  <a:lnTo>
                    <a:pt x="523" y="268"/>
                  </a:lnTo>
                  <a:lnTo>
                    <a:pt x="524" y="267"/>
                  </a:lnTo>
                  <a:lnTo>
                    <a:pt x="526" y="267"/>
                  </a:lnTo>
                  <a:lnTo>
                    <a:pt x="527" y="266"/>
                  </a:lnTo>
                  <a:lnTo>
                    <a:pt x="528" y="266"/>
                  </a:lnTo>
                  <a:lnTo>
                    <a:pt x="528" y="264"/>
                  </a:lnTo>
                  <a:lnTo>
                    <a:pt x="530" y="264"/>
                  </a:lnTo>
                  <a:lnTo>
                    <a:pt x="531" y="264"/>
                  </a:lnTo>
                  <a:lnTo>
                    <a:pt x="532" y="263"/>
                  </a:lnTo>
                  <a:lnTo>
                    <a:pt x="534" y="263"/>
                  </a:lnTo>
                  <a:lnTo>
                    <a:pt x="534" y="262"/>
                  </a:lnTo>
                  <a:lnTo>
                    <a:pt x="535" y="262"/>
                  </a:lnTo>
                  <a:lnTo>
                    <a:pt x="536" y="261"/>
                  </a:lnTo>
                  <a:lnTo>
                    <a:pt x="538" y="261"/>
                  </a:lnTo>
                  <a:lnTo>
                    <a:pt x="539" y="259"/>
                  </a:lnTo>
                  <a:lnTo>
                    <a:pt x="540" y="259"/>
                  </a:lnTo>
                  <a:lnTo>
                    <a:pt x="542" y="258"/>
                  </a:lnTo>
                  <a:lnTo>
                    <a:pt x="543" y="257"/>
                  </a:lnTo>
                  <a:lnTo>
                    <a:pt x="546" y="257"/>
                  </a:lnTo>
                  <a:lnTo>
                    <a:pt x="547" y="255"/>
                  </a:lnTo>
                  <a:lnTo>
                    <a:pt x="548" y="254"/>
                  </a:lnTo>
                  <a:lnTo>
                    <a:pt x="551" y="253"/>
                  </a:lnTo>
                  <a:lnTo>
                    <a:pt x="552" y="253"/>
                  </a:lnTo>
                  <a:lnTo>
                    <a:pt x="553" y="251"/>
                  </a:lnTo>
                  <a:lnTo>
                    <a:pt x="556" y="250"/>
                  </a:lnTo>
                  <a:lnTo>
                    <a:pt x="557" y="250"/>
                  </a:lnTo>
                  <a:lnTo>
                    <a:pt x="559" y="249"/>
                  </a:lnTo>
                  <a:lnTo>
                    <a:pt x="560" y="247"/>
                  </a:lnTo>
                  <a:lnTo>
                    <a:pt x="561" y="247"/>
                  </a:lnTo>
                  <a:lnTo>
                    <a:pt x="563" y="246"/>
                  </a:lnTo>
                  <a:lnTo>
                    <a:pt x="564" y="245"/>
                  </a:lnTo>
                  <a:lnTo>
                    <a:pt x="565" y="245"/>
                  </a:lnTo>
                  <a:lnTo>
                    <a:pt x="567" y="245"/>
                  </a:lnTo>
                  <a:lnTo>
                    <a:pt x="567" y="243"/>
                  </a:lnTo>
                  <a:lnTo>
                    <a:pt x="568" y="243"/>
                  </a:lnTo>
                  <a:lnTo>
                    <a:pt x="569" y="242"/>
                  </a:lnTo>
                  <a:lnTo>
                    <a:pt x="571" y="242"/>
                  </a:lnTo>
                  <a:lnTo>
                    <a:pt x="572" y="241"/>
                  </a:lnTo>
                  <a:lnTo>
                    <a:pt x="573" y="239"/>
                  </a:lnTo>
                  <a:lnTo>
                    <a:pt x="575" y="239"/>
                  </a:lnTo>
                  <a:lnTo>
                    <a:pt x="575" y="238"/>
                  </a:lnTo>
                  <a:lnTo>
                    <a:pt x="576" y="238"/>
                  </a:lnTo>
                  <a:lnTo>
                    <a:pt x="577" y="237"/>
                  </a:lnTo>
                  <a:lnTo>
                    <a:pt x="579" y="237"/>
                  </a:lnTo>
                  <a:lnTo>
                    <a:pt x="580" y="235"/>
                  </a:lnTo>
                  <a:lnTo>
                    <a:pt x="581" y="235"/>
                  </a:lnTo>
                  <a:lnTo>
                    <a:pt x="581" y="234"/>
                  </a:lnTo>
                  <a:lnTo>
                    <a:pt x="583" y="234"/>
                  </a:lnTo>
                  <a:lnTo>
                    <a:pt x="585" y="233"/>
                  </a:lnTo>
                  <a:lnTo>
                    <a:pt x="587" y="231"/>
                  </a:lnTo>
                  <a:lnTo>
                    <a:pt x="588" y="230"/>
                  </a:lnTo>
                  <a:lnTo>
                    <a:pt x="589" y="230"/>
                  </a:lnTo>
                  <a:lnTo>
                    <a:pt x="591" y="229"/>
                  </a:lnTo>
                  <a:lnTo>
                    <a:pt x="592" y="227"/>
                  </a:lnTo>
                  <a:lnTo>
                    <a:pt x="593" y="227"/>
                  </a:lnTo>
                  <a:lnTo>
                    <a:pt x="593" y="226"/>
                  </a:lnTo>
                  <a:lnTo>
                    <a:pt x="595" y="226"/>
                  </a:lnTo>
                  <a:lnTo>
                    <a:pt x="596" y="225"/>
                  </a:lnTo>
                  <a:lnTo>
                    <a:pt x="597" y="225"/>
                  </a:lnTo>
                  <a:lnTo>
                    <a:pt x="597" y="223"/>
                  </a:lnTo>
                  <a:lnTo>
                    <a:pt x="599" y="223"/>
                  </a:lnTo>
                  <a:lnTo>
                    <a:pt x="600" y="223"/>
                  </a:lnTo>
                  <a:lnTo>
                    <a:pt x="600" y="222"/>
                  </a:lnTo>
                  <a:lnTo>
                    <a:pt x="601" y="222"/>
                  </a:lnTo>
                  <a:lnTo>
                    <a:pt x="603" y="221"/>
                  </a:lnTo>
                  <a:lnTo>
                    <a:pt x="604" y="221"/>
                  </a:lnTo>
                  <a:lnTo>
                    <a:pt x="604" y="219"/>
                  </a:lnTo>
                  <a:lnTo>
                    <a:pt x="605" y="219"/>
                  </a:lnTo>
                  <a:lnTo>
                    <a:pt x="605" y="218"/>
                  </a:lnTo>
                  <a:lnTo>
                    <a:pt x="607" y="218"/>
                  </a:lnTo>
                  <a:lnTo>
                    <a:pt x="608" y="217"/>
                  </a:lnTo>
                  <a:lnTo>
                    <a:pt x="609" y="215"/>
                  </a:lnTo>
                  <a:lnTo>
                    <a:pt x="611" y="214"/>
                  </a:lnTo>
                  <a:lnTo>
                    <a:pt x="612" y="214"/>
                  </a:lnTo>
                  <a:lnTo>
                    <a:pt x="612" y="213"/>
                  </a:lnTo>
                  <a:lnTo>
                    <a:pt x="613" y="213"/>
                  </a:lnTo>
                  <a:lnTo>
                    <a:pt x="615" y="211"/>
                  </a:lnTo>
                  <a:lnTo>
                    <a:pt x="616" y="210"/>
                  </a:lnTo>
                  <a:lnTo>
                    <a:pt x="617" y="209"/>
                  </a:lnTo>
                  <a:lnTo>
                    <a:pt x="619" y="209"/>
                  </a:lnTo>
                  <a:lnTo>
                    <a:pt x="619" y="207"/>
                  </a:lnTo>
                  <a:lnTo>
                    <a:pt x="620" y="207"/>
                  </a:lnTo>
                  <a:lnTo>
                    <a:pt x="621" y="206"/>
                  </a:lnTo>
                  <a:lnTo>
                    <a:pt x="622" y="206"/>
                  </a:lnTo>
                  <a:lnTo>
                    <a:pt x="622" y="205"/>
                  </a:lnTo>
                  <a:lnTo>
                    <a:pt x="624" y="205"/>
                  </a:lnTo>
                  <a:lnTo>
                    <a:pt x="625" y="203"/>
                  </a:lnTo>
                  <a:lnTo>
                    <a:pt x="626" y="202"/>
                  </a:lnTo>
                  <a:lnTo>
                    <a:pt x="628" y="202"/>
                  </a:lnTo>
                  <a:lnTo>
                    <a:pt x="628" y="201"/>
                  </a:lnTo>
                  <a:lnTo>
                    <a:pt x="629" y="201"/>
                  </a:lnTo>
                  <a:lnTo>
                    <a:pt x="630" y="199"/>
                  </a:lnTo>
                  <a:lnTo>
                    <a:pt x="632" y="199"/>
                  </a:lnTo>
                  <a:lnTo>
                    <a:pt x="632" y="198"/>
                  </a:lnTo>
                  <a:lnTo>
                    <a:pt x="633" y="198"/>
                  </a:lnTo>
                  <a:lnTo>
                    <a:pt x="634" y="197"/>
                  </a:lnTo>
                  <a:lnTo>
                    <a:pt x="636" y="195"/>
                  </a:lnTo>
                  <a:lnTo>
                    <a:pt x="637" y="195"/>
                  </a:lnTo>
                  <a:lnTo>
                    <a:pt x="638" y="194"/>
                  </a:lnTo>
                  <a:lnTo>
                    <a:pt x="640" y="193"/>
                  </a:lnTo>
                  <a:lnTo>
                    <a:pt x="641" y="193"/>
                  </a:lnTo>
                  <a:lnTo>
                    <a:pt x="641" y="191"/>
                  </a:lnTo>
                  <a:lnTo>
                    <a:pt x="642" y="191"/>
                  </a:lnTo>
                  <a:lnTo>
                    <a:pt x="644" y="190"/>
                  </a:lnTo>
                  <a:lnTo>
                    <a:pt x="645" y="190"/>
                  </a:lnTo>
                  <a:lnTo>
                    <a:pt x="645" y="189"/>
                  </a:lnTo>
                  <a:lnTo>
                    <a:pt x="646" y="189"/>
                  </a:lnTo>
                  <a:lnTo>
                    <a:pt x="648" y="188"/>
                  </a:lnTo>
                  <a:lnTo>
                    <a:pt x="649" y="186"/>
                  </a:lnTo>
                  <a:lnTo>
                    <a:pt x="650" y="186"/>
                  </a:lnTo>
                  <a:lnTo>
                    <a:pt x="650" y="185"/>
                  </a:lnTo>
                  <a:lnTo>
                    <a:pt x="652" y="185"/>
                  </a:lnTo>
                  <a:lnTo>
                    <a:pt x="652" y="184"/>
                  </a:lnTo>
                  <a:lnTo>
                    <a:pt x="653" y="184"/>
                  </a:lnTo>
                  <a:lnTo>
                    <a:pt x="654" y="182"/>
                  </a:lnTo>
                  <a:lnTo>
                    <a:pt x="656" y="181"/>
                  </a:lnTo>
                  <a:lnTo>
                    <a:pt x="657" y="180"/>
                  </a:lnTo>
                  <a:lnTo>
                    <a:pt x="657" y="178"/>
                  </a:lnTo>
                  <a:lnTo>
                    <a:pt x="658" y="178"/>
                  </a:lnTo>
                  <a:lnTo>
                    <a:pt x="660" y="177"/>
                  </a:lnTo>
                  <a:lnTo>
                    <a:pt x="661" y="176"/>
                  </a:lnTo>
                  <a:lnTo>
                    <a:pt x="662" y="174"/>
                  </a:lnTo>
                  <a:lnTo>
                    <a:pt x="664" y="173"/>
                  </a:lnTo>
                  <a:lnTo>
                    <a:pt x="664" y="172"/>
                  </a:lnTo>
                  <a:lnTo>
                    <a:pt x="665" y="170"/>
                  </a:lnTo>
                  <a:lnTo>
                    <a:pt x="666" y="169"/>
                  </a:lnTo>
                  <a:lnTo>
                    <a:pt x="668" y="168"/>
                  </a:lnTo>
                  <a:lnTo>
                    <a:pt x="669" y="166"/>
                  </a:lnTo>
                  <a:lnTo>
                    <a:pt x="670" y="165"/>
                  </a:lnTo>
                  <a:lnTo>
                    <a:pt x="672" y="165"/>
                  </a:lnTo>
                  <a:lnTo>
                    <a:pt x="673" y="164"/>
                  </a:lnTo>
                  <a:lnTo>
                    <a:pt x="673" y="162"/>
                  </a:lnTo>
                  <a:lnTo>
                    <a:pt x="674" y="161"/>
                  </a:lnTo>
                  <a:lnTo>
                    <a:pt x="676" y="161"/>
                  </a:lnTo>
                  <a:lnTo>
                    <a:pt x="676" y="160"/>
                  </a:lnTo>
                  <a:lnTo>
                    <a:pt x="677" y="158"/>
                  </a:lnTo>
                  <a:lnTo>
                    <a:pt x="678" y="157"/>
                  </a:lnTo>
                  <a:lnTo>
                    <a:pt x="680" y="156"/>
                  </a:lnTo>
                  <a:lnTo>
                    <a:pt x="681" y="154"/>
                  </a:lnTo>
                  <a:lnTo>
                    <a:pt x="682" y="153"/>
                  </a:lnTo>
                  <a:lnTo>
                    <a:pt x="682" y="152"/>
                  </a:lnTo>
                  <a:lnTo>
                    <a:pt x="684" y="152"/>
                  </a:lnTo>
                  <a:lnTo>
                    <a:pt x="684" y="150"/>
                  </a:lnTo>
                  <a:lnTo>
                    <a:pt x="685" y="149"/>
                  </a:lnTo>
                  <a:lnTo>
                    <a:pt x="686" y="149"/>
                  </a:lnTo>
                  <a:lnTo>
                    <a:pt x="686" y="148"/>
                  </a:lnTo>
                  <a:lnTo>
                    <a:pt x="688" y="146"/>
                  </a:lnTo>
                  <a:lnTo>
                    <a:pt x="689" y="145"/>
                  </a:lnTo>
                  <a:lnTo>
                    <a:pt x="689" y="144"/>
                  </a:lnTo>
                  <a:lnTo>
                    <a:pt x="690" y="142"/>
                  </a:lnTo>
                  <a:lnTo>
                    <a:pt x="692" y="141"/>
                  </a:lnTo>
                  <a:lnTo>
                    <a:pt x="693" y="140"/>
                  </a:lnTo>
                  <a:lnTo>
                    <a:pt x="694" y="138"/>
                  </a:lnTo>
                  <a:lnTo>
                    <a:pt x="695" y="136"/>
                  </a:lnTo>
                  <a:lnTo>
                    <a:pt x="697" y="134"/>
                  </a:lnTo>
                  <a:lnTo>
                    <a:pt x="698" y="133"/>
                  </a:lnTo>
                  <a:lnTo>
                    <a:pt x="701" y="130"/>
                  </a:lnTo>
                  <a:lnTo>
                    <a:pt x="702" y="129"/>
                  </a:lnTo>
                  <a:lnTo>
                    <a:pt x="702" y="128"/>
                  </a:lnTo>
                  <a:lnTo>
                    <a:pt x="703" y="126"/>
                  </a:lnTo>
                  <a:lnTo>
                    <a:pt x="705" y="125"/>
                  </a:lnTo>
                  <a:lnTo>
                    <a:pt x="706" y="124"/>
                  </a:lnTo>
                  <a:lnTo>
                    <a:pt x="707" y="122"/>
                  </a:lnTo>
                  <a:lnTo>
                    <a:pt x="707" y="121"/>
                  </a:lnTo>
                  <a:lnTo>
                    <a:pt x="709" y="120"/>
                  </a:lnTo>
                  <a:lnTo>
                    <a:pt x="710" y="120"/>
                  </a:lnTo>
                  <a:lnTo>
                    <a:pt x="710" y="118"/>
                  </a:lnTo>
                  <a:lnTo>
                    <a:pt x="711" y="117"/>
                  </a:lnTo>
                  <a:lnTo>
                    <a:pt x="713" y="116"/>
                  </a:lnTo>
                  <a:lnTo>
                    <a:pt x="714" y="114"/>
                  </a:lnTo>
                  <a:lnTo>
                    <a:pt x="714" y="113"/>
                  </a:lnTo>
                  <a:lnTo>
                    <a:pt x="715" y="112"/>
                  </a:lnTo>
                  <a:lnTo>
                    <a:pt x="717" y="111"/>
                  </a:lnTo>
                  <a:lnTo>
                    <a:pt x="718" y="109"/>
                  </a:lnTo>
                  <a:lnTo>
                    <a:pt x="719" y="108"/>
                  </a:lnTo>
                  <a:lnTo>
                    <a:pt x="719" y="107"/>
                  </a:lnTo>
                  <a:lnTo>
                    <a:pt x="721" y="105"/>
                  </a:lnTo>
                  <a:lnTo>
                    <a:pt x="722" y="104"/>
                  </a:lnTo>
                  <a:lnTo>
                    <a:pt x="722" y="103"/>
                  </a:lnTo>
                  <a:lnTo>
                    <a:pt x="723" y="101"/>
                  </a:lnTo>
                  <a:lnTo>
                    <a:pt x="725" y="99"/>
                  </a:lnTo>
                  <a:lnTo>
                    <a:pt x="726" y="97"/>
                  </a:lnTo>
                  <a:lnTo>
                    <a:pt x="727" y="96"/>
                  </a:lnTo>
                  <a:lnTo>
                    <a:pt x="729" y="93"/>
                  </a:lnTo>
                  <a:lnTo>
                    <a:pt x="730" y="91"/>
                  </a:lnTo>
                  <a:lnTo>
                    <a:pt x="731" y="89"/>
                  </a:lnTo>
                  <a:lnTo>
                    <a:pt x="734" y="87"/>
                  </a:lnTo>
                  <a:lnTo>
                    <a:pt x="735" y="85"/>
                  </a:lnTo>
                  <a:lnTo>
                    <a:pt x="735" y="84"/>
                  </a:lnTo>
                  <a:lnTo>
                    <a:pt x="737" y="81"/>
                  </a:lnTo>
                  <a:lnTo>
                    <a:pt x="738" y="80"/>
                  </a:lnTo>
                  <a:lnTo>
                    <a:pt x="739" y="79"/>
                  </a:lnTo>
                  <a:lnTo>
                    <a:pt x="741" y="77"/>
                  </a:lnTo>
                  <a:lnTo>
                    <a:pt x="742" y="76"/>
                  </a:lnTo>
                  <a:lnTo>
                    <a:pt x="742" y="75"/>
                  </a:lnTo>
                  <a:lnTo>
                    <a:pt x="743" y="73"/>
                  </a:lnTo>
                  <a:lnTo>
                    <a:pt x="745" y="72"/>
                  </a:lnTo>
                  <a:lnTo>
                    <a:pt x="746" y="71"/>
                  </a:lnTo>
                  <a:lnTo>
                    <a:pt x="746" y="69"/>
                  </a:lnTo>
                  <a:lnTo>
                    <a:pt x="747" y="68"/>
                  </a:lnTo>
                  <a:lnTo>
                    <a:pt x="749" y="67"/>
                  </a:lnTo>
                  <a:lnTo>
                    <a:pt x="749" y="65"/>
                  </a:lnTo>
                  <a:lnTo>
                    <a:pt x="750" y="64"/>
                  </a:lnTo>
                  <a:lnTo>
                    <a:pt x="751" y="63"/>
                  </a:lnTo>
                  <a:lnTo>
                    <a:pt x="753" y="61"/>
                  </a:lnTo>
                  <a:lnTo>
                    <a:pt x="754" y="60"/>
                  </a:lnTo>
                  <a:lnTo>
                    <a:pt x="754" y="59"/>
                  </a:lnTo>
                  <a:lnTo>
                    <a:pt x="755" y="57"/>
                  </a:lnTo>
                  <a:lnTo>
                    <a:pt x="757" y="55"/>
                  </a:lnTo>
                  <a:lnTo>
                    <a:pt x="758" y="53"/>
                  </a:lnTo>
                  <a:lnTo>
                    <a:pt x="759" y="52"/>
                  </a:lnTo>
                  <a:lnTo>
                    <a:pt x="761" y="51"/>
                  </a:lnTo>
                  <a:lnTo>
                    <a:pt x="762" y="48"/>
                  </a:lnTo>
                  <a:lnTo>
                    <a:pt x="763" y="47"/>
                  </a:lnTo>
                  <a:lnTo>
                    <a:pt x="765" y="44"/>
                  </a:lnTo>
                  <a:lnTo>
                    <a:pt x="766" y="41"/>
                  </a:lnTo>
                  <a:lnTo>
                    <a:pt x="767" y="40"/>
                  </a:lnTo>
                  <a:lnTo>
                    <a:pt x="769" y="38"/>
                  </a:lnTo>
                  <a:lnTo>
                    <a:pt x="770" y="36"/>
                  </a:lnTo>
                  <a:lnTo>
                    <a:pt x="771" y="35"/>
                  </a:lnTo>
                  <a:lnTo>
                    <a:pt x="772" y="32"/>
                  </a:lnTo>
                  <a:lnTo>
                    <a:pt x="774" y="31"/>
                  </a:lnTo>
                  <a:lnTo>
                    <a:pt x="775" y="30"/>
                  </a:lnTo>
                  <a:lnTo>
                    <a:pt x="775" y="28"/>
                  </a:lnTo>
                  <a:lnTo>
                    <a:pt x="776" y="27"/>
                  </a:lnTo>
                  <a:lnTo>
                    <a:pt x="778" y="26"/>
                  </a:lnTo>
                  <a:lnTo>
                    <a:pt x="778" y="24"/>
                  </a:lnTo>
                  <a:lnTo>
                    <a:pt x="779" y="24"/>
                  </a:lnTo>
                  <a:lnTo>
                    <a:pt x="780" y="23"/>
                  </a:lnTo>
                  <a:lnTo>
                    <a:pt x="780" y="22"/>
                  </a:lnTo>
                  <a:lnTo>
                    <a:pt x="782" y="20"/>
                  </a:lnTo>
                  <a:lnTo>
                    <a:pt x="783" y="19"/>
                  </a:lnTo>
                  <a:lnTo>
                    <a:pt x="783" y="18"/>
                  </a:lnTo>
                  <a:lnTo>
                    <a:pt x="784" y="16"/>
                  </a:lnTo>
                  <a:lnTo>
                    <a:pt x="784" y="15"/>
                  </a:lnTo>
                  <a:lnTo>
                    <a:pt x="786" y="15"/>
                  </a:lnTo>
                  <a:lnTo>
                    <a:pt x="786" y="14"/>
                  </a:lnTo>
                  <a:lnTo>
                    <a:pt x="787" y="12"/>
                  </a:lnTo>
                  <a:lnTo>
                    <a:pt x="787" y="11"/>
                  </a:lnTo>
                  <a:lnTo>
                    <a:pt x="788" y="10"/>
                  </a:lnTo>
                  <a:lnTo>
                    <a:pt x="788" y="8"/>
                  </a:lnTo>
                  <a:lnTo>
                    <a:pt x="790" y="7"/>
                  </a:lnTo>
                  <a:lnTo>
                    <a:pt x="791" y="6"/>
                  </a:lnTo>
                  <a:lnTo>
                    <a:pt x="791" y="4"/>
                  </a:lnTo>
                  <a:lnTo>
                    <a:pt x="792" y="2"/>
                  </a:lnTo>
                  <a:lnTo>
                    <a:pt x="794"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09" name="Freeform 88">
              <a:extLst>
                <a:ext uri="{FF2B5EF4-FFF2-40B4-BE49-F238E27FC236}">
                  <a16:creationId xmlns:a16="http://schemas.microsoft.com/office/drawing/2014/main" id="{06BB50CD-7ECF-0847-83E5-A6A7CF477C74}"/>
                </a:ext>
              </a:extLst>
            </p:cNvPr>
            <p:cNvSpPr>
              <a:spLocks/>
            </p:cNvSpPr>
            <p:nvPr/>
          </p:nvSpPr>
          <p:spPr bwMode="auto">
            <a:xfrm>
              <a:off x="5929683" y="2979562"/>
              <a:ext cx="74615" cy="252350"/>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0"/>
                  </a:moveTo>
                  <a:lnTo>
                    <a:pt x="3" y="4"/>
                  </a:lnTo>
                  <a:lnTo>
                    <a:pt x="4" y="7"/>
                  </a:lnTo>
                  <a:lnTo>
                    <a:pt x="5" y="9"/>
                  </a:lnTo>
                  <a:lnTo>
                    <a:pt x="7" y="13"/>
                  </a:lnTo>
                  <a:lnTo>
                    <a:pt x="9" y="16"/>
                  </a:lnTo>
                  <a:lnTo>
                    <a:pt x="11" y="19"/>
                  </a:lnTo>
                  <a:lnTo>
                    <a:pt x="12" y="20"/>
                  </a:lnTo>
                  <a:lnTo>
                    <a:pt x="13" y="23"/>
                  </a:lnTo>
                  <a:lnTo>
                    <a:pt x="13" y="25"/>
                  </a:lnTo>
                  <a:lnTo>
                    <a:pt x="15" y="27"/>
                  </a:lnTo>
                  <a:lnTo>
                    <a:pt x="16" y="28"/>
                  </a:lnTo>
                  <a:lnTo>
                    <a:pt x="17" y="31"/>
                  </a:lnTo>
                  <a:lnTo>
                    <a:pt x="17" y="32"/>
                  </a:lnTo>
                  <a:lnTo>
                    <a:pt x="19" y="33"/>
                  </a:lnTo>
                  <a:lnTo>
                    <a:pt x="20" y="35"/>
                  </a:lnTo>
                  <a:lnTo>
                    <a:pt x="20" y="36"/>
                  </a:lnTo>
                  <a:lnTo>
                    <a:pt x="21" y="37"/>
                  </a:lnTo>
                  <a:lnTo>
                    <a:pt x="21" y="39"/>
                  </a:lnTo>
                  <a:lnTo>
                    <a:pt x="23" y="40"/>
                  </a:lnTo>
                  <a:lnTo>
                    <a:pt x="23" y="41"/>
                  </a:lnTo>
                  <a:lnTo>
                    <a:pt x="23" y="43"/>
                  </a:lnTo>
                  <a:lnTo>
                    <a:pt x="24" y="44"/>
                  </a:lnTo>
                  <a:lnTo>
                    <a:pt x="24" y="45"/>
                  </a:lnTo>
                  <a:lnTo>
                    <a:pt x="25" y="47"/>
                  </a:lnTo>
                  <a:lnTo>
                    <a:pt x="25" y="48"/>
                  </a:lnTo>
                  <a:lnTo>
                    <a:pt x="27" y="49"/>
                  </a:lnTo>
                  <a:lnTo>
                    <a:pt x="27" y="51"/>
                  </a:lnTo>
                  <a:lnTo>
                    <a:pt x="28" y="52"/>
                  </a:lnTo>
                  <a:lnTo>
                    <a:pt x="28" y="53"/>
                  </a:lnTo>
                  <a:lnTo>
                    <a:pt x="29" y="55"/>
                  </a:lnTo>
                  <a:lnTo>
                    <a:pt x="29" y="57"/>
                  </a:lnTo>
                  <a:lnTo>
                    <a:pt x="31" y="58"/>
                  </a:lnTo>
                  <a:lnTo>
                    <a:pt x="31" y="60"/>
                  </a:lnTo>
                  <a:lnTo>
                    <a:pt x="32" y="62"/>
                  </a:lnTo>
                  <a:lnTo>
                    <a:pt x="32" y="64"/>
                  </a:lnTo>
                  <a:lnTo>
                    <a:pt x="33" y="65"/>
                  </a:lnTo>
                  <a:lnTo>
                    <a:pt x="33" y="66"/>
                  </a:lnTo>
                  <a:lnTo>
                    <a:pt x="35" y="68"/>
                  </a:lnTo>
                  <a:lnTo>
                    <a:pt x="35" y="69"/>
                  </a:lnTo>
                  <a:lnTo>
                    <a:pt x="35" y="70"/>
                  </a:lnTo>
                  <a:lnTo>
                    <a:pt x="36" y="72"/>
                  </a:lnTo>
                  <a:lnTo>
                    <a:pt x="36" y="73"/>
                  </a:lnTo>
                  <a:lnTo>
                    <a:pt x="37" y="74"/>
                  </a:lnTo>
                  <a:lnTo>
                    <a:pt x="37" y="76"/>
                  </a:lnTo>
                  <a:lnTo>
                    <a:pt x="37" y="77"/>
                  </a:lnTo>
                  <a:lnTo>
                    <a:pt x="39" y="78"/>
                  </a:lnTo>
                  <a:lnTo>
                    <a:pt x="39" y="80"/>
                  </a:lnTo>
                  <a:lnTo>
                    <a:pt x="40" y="81"/>
                  </a:lnTo>
                  <a:lnTo>
                    <a:pt x="40" y="82"/>
                  </a:lnTo>
                  <a:lnTo>
                    <a:pt x="41" y="84"/>
                  </a:lnTo>
                  <a:lnTo>
                    <a:pt x="41" y="85"/>
                  </a:lnTo>
                  <a:lnTo>
                    <a:pt x="41" y="86"/>
                  </a:lnTo>
                  <a:lnTo>
                    <a:pt x="42" y="88"/>
                  </a:lnTo>
                  <a:lnTo>
                    <a:pt x="42" y="89"/>
                  </a:lnTo>
                  <a:lnTo>
                    <a:pt x="42" y="90"/>
                  </a:lnTo>
                  <a:lnTo>
                    <a:pt x="44" y="93"/>
                  </a:lnTo>
                  <a:lnTo>
                    <a:pt x="44" y="94"/>
                  </a:lnTo>
                  <a:lnTo>
                    <a:pt x="45" y="96"/>
                  </a:lnTo>
                  <a:lnTo>
                    <a:pt x="45" y="98"/>
                  </a:lnTo>
                  <a:lnTo>
                    <a:pt x="46" y="100"/>
                  </a:lnTo>
                  <a:lnTo>
                    <a:pt x="48" y="102"/>
                  </a:lnTo>
                  <a:lnTo>
                    <a:pt x="48" y="105"/>
                  </a:lnTo>
                  <a:lnTo>
                    <a:pt x="49" y="106"/>
                  </a:lnTo>
                  <a:lnTo>
                    <a:pt x="49" y="109"/>
                  </a:lnTo>
                  <a:lnTo>
                    <a:pt x="50" y="110"/>
                  </a:lnTo>
                  <a:lnTo>
                    <a:pt x="52" y="112"/>
                  </a:lnTo>
                  <a:lnTo>
                    <a:pt x="52" y="113"/>
                  </a:lnTo>
                  <a:lnTo>
                    <a:pt x="52" y="116"/>
                  </a:lnTo>
                  <a:lnTo>
                    <a:pt x="53" y="117"/>
                  </a:lnTo>
                  <a:lnTo>
                    <a:pt x="53" y="118"/>
                  </a:lnTo>
                  <a:lnTo>
                    <a:pt x="54" y="120"/>
                  </a:lnTo>
                  <a:lnTo>
                    <a:pt x="54" y="121"/>
                  </a:lnTo>
                  <a:lnTo>
                    <a:pt x="54" y="122"/>
                  </a:lnTo>
                  <a:lnTo>
                    <a:pt x="56" y="122"/>
                  </a:lnTo>
                  <a:lnTo>
                    <a:pt x="56" y="124"/>
                  </a:lnTo>
                  <a:lnTo>
                    <a:pt x="56" y="125"/>
                  </a:lnTo>
                  <a:lnTo>
                    <a:pt x="57" y="126"/>
                  </a:lnTo>
                  <a:lnTo>
                    <a:pt x="57" y="128"/>
                  </a:lnTo>
                  <a:lnTo>
                    <a:pt x="57" y="129"/>
                  </a:lnTo>
                  <a:lnTo>
                    <a:pt x="57" y="130"/>
                  </a:lnTo>
                  <a:lnTo>
                    <a:pt x="58" y="131"/>
                  </a:lnTo>
                  <a:lnTo>
                    <a:pt x="58" y="133"/>
                  </a:lnTo>
                  <a:lnTo>
                    <a:pt x="60" y="134"/>
                  </a:lnTo>
                  <a:lnTo>
                    <a:pt x="60" y="135"/>
                  </a:lnTo>
                  <a:lnTo>
                    <a:pt x="60" y="137"/>
                  </a:lnTo>
                  <a:lnTo>
                    <a:pt x="61" y="139"/>
                  </a:lnTo>
                  <a:lnTo>
                    <a:pt x="61" y="141"/>
                  </a:lnTo>
                  <a:lnTo>
                    <a:pt x="61" y="142"/>
                  </a:lnTo>
                  <a:lnTo>
                    <a:pt x="62" y="143"/>
                  </a:lnTo>
                  <a:lnTo>
                    <a:pt x="62" y="146"/>
                  </a:lnTo>
                  <a:lnTo>
                    <a:pt x="64" y="147"/>
                  </a:lnTo>
                  <a:lnTo>
                    <a:pt x="64" y="150"/>
                  </a:lnTo>
                  <a:lnTo>
                    <a:pt x="65" y="153"/>
                  </a:lnTo>
                  <a:lnTo>
                    <a:pt x="65" y="154"/>
                  </a:lnTo>
                  <a:lnTo>
                    <a:pt x="66" y="157"/>
                  </a:lnTo>
                  <a:lnTo>
                    <a:pt x="66" y="158"/>
                  </a:lnTo>
                  <a:lnTo>
                    <a:pt x="68" y="159"/>
                  </a:lnTo>
                  <a:lnTo>
                    <a:pt x="68" y="162"/>
                  </a:lnTo>
                  <a:lnTo>
                    <a:pt x="68" y="163"/>
                  </a:lnTo>
                  <a:lnTo>
                    <a:pt x="69" y="165"/>
                  </a:lnTo>
                  <a:lnTo>
                    <a:pt x="69" y="166"/>
                  </a:lnTo>
                  <a:lnTo>
                    <a:pt x="69" y="167"/>
                  </a:lnTo>
                  <a:lnTo>
                    <a:pt x="70" y="169"/>
                  </a:lnTo>
                  <a:lnTo>
                    <a:pt x="70" y="170"/>
                  </a:lnTo>
                  <a:lnTo>
                    <a:pt x="70" y="171"/>
                  </a:lnTo>
                  <a:lnTo>
                    <a:pt x="70" y="173"/>
                  </a:lnTo>
                  <a:lnTo>
                    <a:pt x="72" y="173"/>
                  </a:lnTo>
                  <a:lnTo>
                    <a:pt x="72" y="174"/>
                  </a:lnTo>
                  <a:lnTo>
                    <a:pt x="72" y="175"/>
                  </a:lnTo>
                  <a:lnTo>
                    <a:pt x="72" y="177"/>
                  </a:lnTo>
                  <a:lnTo>
                    <a:pt x="73" y="178"/>
                  </a:lnTo>
                  <a:lnTo>
                    <a:pt x="73" y="179"/>
                  </a:lnTo>
                  <a:lnTo>
                    <a:pt x="73" y="181"/>
                  </a:lnTo>
                  <a:lnTo>
                    <a:pt x="74" y="182"/>
                  </a:lnTo>
                  <a:lnTo>
                    <a:pt x="74" y="183"/>
                  </a:lnTo>
                  <a:lnTo>
                    <a:pt x="74" y="185"/>
                  </a:lnTo>
                  <a:lnTo>
                    <a:pt x="76" y="186"/>
                  </a:lnTo>
                  <a:lnTo>
                    <a:pt x="76" y="187"/>
                  </a:lnTo>
                  <a:lnTo>
                    <a:pt x="76" y="189"/>
                  </a:lnTo>
                  <a:lnTo>
                    <a:pt x="77" y="190"/>
                  </a:lnTo>
                  <a:lnTo>
                    <a:pt x="77" y="193"/>
                  </a:lnTo>
                  <a:lnTo>
                    <a:pt x="78" y="194"/>
                  </a:lnTo>
                  <a:lnTo>
                    <a:pt x="78" y="197"/>
                  </a:lnTo>
                  <a:lnTo>
                    <a:pt x="78" y="198"/>
                  </a:lnTo>
                  <a:lnTo>
                    <a:pt x="80" y="201"/>
                  </a:lnTo>
                  <a:lnTo>
                    <a:pt x="80" y="203"/>
                  </a:lnTo>
                  <a:lnTo>
                    <a:pt x="81" y="205"/>
                  </a:lnTo>
                  <a:lnTo>
                    <a:pt x="81" y="206"/>
                  </a:lnTo>
                  <a:lnTo>
                    <a:pt x="82" y="208"/>
                  </a:lnTo>
                  <a:lnTo>
                    <a:pt x="82" y="210"/>
                  </a:lnTo>
                  <a:lnTo>
                    <a:pt x="82" y="211"/>
                  </a:lnTo>
                  <a:lnTo>
                    <a:pt x="84" y="212"/>
                  </a:lnTo>
                  <a:lnTo>
                    <a:pt x="84" y="214"/>
                  </a:lnTo>
                  <a:lnTo>
                    <a:pt x="84" y="215"/>
                  </a:lnTo>
                  <a:lnTo>
                    <a:pt x="85" y="216"/>
                  </a:lnTo>
                  <a:lnTo>
                    <a:pt x="85" y="218"/>
                  </a:lnTo>
                  <a:lnTo>
                    <a:pt x="85" y="219"/>
                  </a:lnTo>
                  <a:lnTo>
                    <a:pt x="85" y="220"/>
                  </a:lnTo>
                  <a:lnTo>
                    <a:pt x="86" y="222"/>
                  </a:lnTo>
                  <a:lnTo>
                    <a:pt x="86" y="223"/>
                  </a:lnTo>
                  <a:lnTo>
                    <a:pt x="86" y="224"/>
                  </a:lnTo>
                  <a:lnTo>
                    <a:pt x="86" y="226"/>
                  </a:lnTo>
                  <a:lnTo>
                    <a:pt x="86" y="227"/>
                  </a:lnTo>
                  <a:lnTo>
                    <a:pt x="86" y="228"/>
                  </a:lnTo>
                  <a:lnTo>
                    <a:pt x="86" y="230"/>
                  </a:lnTo>
                  <a:lnTo>
                    <a:pt x="88" y="231"/>
                  </a:lnTo>
                  <a:lnTo>
                    <a:pt x="88" y="232"/>
                  </a:lnTo>
                  <a:lnTo>
                    <a:pt x="88" y="234"/>
                  </a:lnTo>
                  <a:lnTo>
                    <a:pt x="88" y="235"/>
                  </a:lnTo>
                  <a:lnTo>
                    <a:pt x="88" y="236"/>
                  </a:lnTo>
                  <a:lnTo>
                    <a:pt x="88" y="238"/>
                  </a:lnTo>
                  <a:lnTo>
                    <a:pt x="88" y="239"/>
                  </a:lnTo>
                  <a:lnTo>
                    <a:pt x="88" y="242"/>
                  </a:lnTo>
                  <a:lnTo>
                    <a:pt x="88" y="243"/>
                  </a:lnTo>
                  <a:lnTo>
                    <a:pt x="88" y="246"/>
                  </a:lnTo>
                  <a:lnTo>
                    <a:pt x="89" y="247"/>
                  </a:lnTo>
                  <a:lnTo>
                    <a:pt x="89" y="248"/>
                  </a:lnTo>
                  <a:lnTo>
                    <a:pt x="89" y="250"/>
                  </a:lnTo>
                  <a:lnTo>
                    <a:pt x="89" y="251"/>
                  </a:lnTo>
                  <a:lnTo>
                    <a:pt x="89" y="252"/>
                  </a:lnTo>
                  <a:lnTo>
                    <a:pt x="89" y="254"/>
                  </a:lnTo>
                  <a:lnTo>
                    <a:pt x="89" y="255"/>
                  </a:lnTo>
                  <a:lnTo>
                    <a:pt x="89" y="256"/>
                  </a:lnTo>
                  <a:lnTo>
                    <a:pt x="89" y="258"/>
                  </a:lnTo>
                  <a:lnTo>
                    <a:pt x="89" y="259"/>
                  </a:lnTo>
                  <a:lnTo>
                    <a:pt x="89" y="260"/>
                  </a:lnTo>
                  <a:lnTo>
                    <a:pt x="90" y="260"/>
                  </a:lnTo>
                  <a:lnTo>
                    <a:pt x="90" y="262"/>
                  </a:lnTo>
                  <a:lnTo>
                    <a:pt x="90" y="263"/>
                  </a:lnTo>
                  <a:lnTo>
                    <a:pt x="90" y="264"/>
                  </a:lnTo>
                  <a:lnTo>
                    <a:pt x="90" y="266"/>
                  </a:lnTo>
                  <a:lnTo>
                    <a:pt x="90" y="267"/>
                  </a:lnTo>
                  <a:lnTo>
                    <a:pt x="90" y="268"/>
                  </a:lnTo>
                  <a:lnTo>
                    <a:pt x="90" y="270"/>
                  </a:lnTo>
                  <a:lnTo>
                    <a:pt x="92" y="270"/>
                  </a:lnTo>
                  <a:lnTo>
                    <a:pt x="92" y="271"/>
                  </a:lnTo>
                  <a:lnTo>
                    <a:pt x="92" y="272"/>
                  </a:lnTo>
                  <a:lnTo>
                    <a:pt x="92" y="274"/>
                  </a:lnTo>
                  <a:lnTo>
                    <a:pt x="92" y="275"/>
                  </a:lnTo>
                  <a:lnTo>
                    <a:pt x="92" y="276"/>
                  </a:lnTo>
                  <a:lnTo>
                    <a:pt x="93" y="278"/>
                  </a:lnTo>
                  <a:lnTo>
                    <a:pt x="93" y="279"/>
                  </a:lnTo>
                  <a:lnTo>
                    <a:pt x="93" y="280"/>
                  </a:lnTo>
                  <a:lnTo>
                    <a:pt x="93" y="281"/>
                  </a:lnTo>
                  <a:lnTo>
                    <a:pt x="93" y="283"/>
                  </a:lnTo>
                  <a:lnTo>
                    <a:pt x="94" y="284"/>
                  </a:lnTo>
                  <a:lnTo>
                    <a:pt x="94" y="285"/>
                  </a:lnTo>
                  <a:lnTo>
                    <a:pt x="94" y="287"/>
                  </a:lnTo>
                  <a:lnTo>
                    <a:pt x="94" y="288"/>
                  </a:lnTo>
                  <a:lnTo>
                    <a:pt x="94" y="289"/>
                  </a:lnTo>
                  <a:lnTo>
                    <a:pt x="94" y="291"/>
                  </a:lnTo>
                  <a:lnTo>
                    <a:pt x="94" y="292"/>
                  </a:lnTo>
                  <a:lnTo>
                    <a:pt x="94" y="293"/>
                  </a:lnTo>
                  <a:lnTo>
                    <a:pt x="94" y="295"/>
                  </a:lnTo>
                  <a:lnTo>
                    <a:pt x="94" y="296"/>
                  </a:lnTo>
                  <a:lnTo>
                    <a:pt x="94" y="297"/>
                  </a:lnTo>
                  <a:lnTo>
                    <a:pt x="94" y="299"/>
                  </a:lnTo>
                  <a:lnTo>
                    <a:pt x="94" y="300"/>
                  </a:lnTo>
                  <a:lnTo>
                    <a:pt x="94" y="303"/>
                  </a:lnTo>
                  <a:lnTo>
                    <a:pt x="94" y="304"/>
                  </a:lnTo>
                  <a:lnTo>
                    <a:pt x="94" y="305"/>
                  </a:lnTo>
                  <a:lnTo>
                    <a:pt x="93" y="308"/>
                  </a:lnTo>
                  <a:lnTo>
                    <a:pt x="93" y="309"/>
                  </a:lnTo>
                  <a:lnTo>
                    <a:pt x="93" y="312"/>
                  </a:lnTo>
                  <a:lnTo>
                    <a:pt x="93" y="315"/>
                  </a:lnTo>
                  <a:lnTo>
                    <a:pt x="93" y="317"/>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10" name="Freeform 89">
              <a:extLst>
                <a:ext uri="{FF2B5EF4-FFF2-40B4-BE49-F238E27FC236}">
                  <a16:creationId xmlns:a16="http://schemas.microsoft.com/office/drawing/2014/main" id="{D0CBE771-E477-F546-B5CC-4C7796F2B430}"/>
                </a:ext>
              </a:extLst>
            </p:cNvPr>
            <p:cNvSpPr>
              <a:spLocks/>
            </p:cNvSpPr>
            <p:nvPr/>
          </p:nvSpPr>
          <p:spPr bwMode="auto">
            <a:xfrm>
              <a:off x="5929683" y="3228738"/>
              <a:ext cx="74615" cy="252351"/>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317"/>
                  </a:moveTo>
                  <a:lnTo>
                    <a:pt x="3" y="314"/>
                  </a:lnTo>
                  <a:lnTo>
                    <a:pt x="4" y="310"/>
                  </a:lnTo>
                  <a:lnTo>
                    <a:pt x="5" y="308"/>
                  </a:lnTo>
                  <a:lnTo>
                    <a:pt x="7" y="305"/>
                  </a:lnTo>
                  <a:lnTo>
                    <a:pt x="9" y="302"/>
                  </a:lnTo>
                  <a:lnTo>
                    <a:pt x="11" y="300"/>
                  </a:lnTo>
                  <a:lnTo>
                    <a:pt x="12" y="297"/>
                  </a:lnTo>
                  <a:lnTo>
                    <a:pt x="13" y="294"/>
                  </a:lnTo>
                  <a:lnTo>
                    <a:pt x="13" y="293"/>
                  </a:lnTo>
                  <a:lnTo>
                    <a:pt x="15" y="290"/>
                  </a:lnTo>
                  <a:lnTo>
                    <a:pt x="16" y="289"/>
                  </a:lnTo>
                  <a:lnTo>
                    <a:pt x="17" y="288"/>
                  </a:lnTo>
                  <a:lnTo>
                    <a:pt x="17" y="286"/>
                  </a:lnTo>
                  <a:lnTo>
                    <a:pt x="19" y="284"/>
                  </a:lnTo>
                  <a:lnTo>
                    <a:pt x="20" y="282"/>
                  </a:lnTo>
                  <a:lnTo>
                    <a:pt x="20" y="281"/>
                  </a:lnTo>
                  <a:lnTo>
                    <a:pt x="21" y="280"/>
                  </a:lnTo>
                  <a:lnTo>
                    <a:pt x="21" y="278"/>
                  </a:lnTo>
                  <a:lnTo>
                    <a:pt x="23" y="277"/>
                  </a:lnTo>
                  <a:lnTo>
                    <a:pt x="23" y="276"/>
                  </a:lnTo>
                  <a:lnTo>
                    <a:pt x="23" y="274"/>
                  </a:lnTo>
                  <a:lnTo>
                    <a:pt x="24" y="274"/>
                  </a:lnTo>
                  <a:lnTo>
                    <a:pt x="24" y="273"/>
                  </a:lnTo>
                  <a:lnTo>
                    <a:pt x="25" y="272"/>
                  </a:lnTo>
                  <a:lnTo>
                    <a:pt x="25" y="270"/>
                  </a:lnTo>
                  <a:lnTo>
                    <a:pt x="27" y="269"/>
                  </a:lnTo>
                  <a:lnTo>
                    <a:pt x="27" y="268"/>
                  </a:lnTo>
                  <a:lnTo>
                    <a:pt x="28" y="266"/>
                  </a:lnTo>
                  <a:lnTo>
                    <a:pt x="28" y="264"/>
                  </a:lnTo>
                  <a:lnTo>
                    <a:pt x="29" y="263"/>
                  </a:lnTo>
                  <a:lnTo>
                    <a:pt x="29" y="261"/>
                  </a:lnTo>
                  <a:lnTo>
                    <a:pt x="31" y="259"/>
                  </a:lnTo>
                  <a:lnTo>
                    <a:pt x="31" y="257"/>
                  </a:lnTo>
                  <a:lnTo>
                    <a:pt x="32" y="256"/>
                  </a:lnTo>
                  <a:lnTo>
                    <a:pt x="32" y="255"/>
                  </a:lnTo>
                  <a:lnTo>
                    <a:pt x="33" y="253"/>
                  </a:lnTo>
                  <a:lnTo>
                    <a:pt x="33" y="251"/>
                  </a:lnTo>
                  <a:lnTo>
                    <a:pt x="35" y="249"/>
                  </a:lnTo>
                  <a:lnTo>
                    <a:pt x="35" y="248"/>
                  </a:lnTo>
                  <a:lnTo>
                    <a:pt x="36" y="247"/>
                  </a:lnTo>
                  <a:lnTo>
                    <a:pt x="36" y="245"/>
                  </a:lnTo>
                  <a:lnTo>
                    <a:pt x="36" y="244"/>
                  </a:lnTo>
                  <a:lnTo>
                    <a:pt x="37" y="243"/>
                  </a:lnTo>
                  <a:lnTo>
                    <a:pt x="37" y="241"/>
                  </a:lnTo>
                  <a:lnTo>
                    <a:pt x="39" y="240"/>
                  </a:lnTo>
                  <a:lnTo>
                    <a:pt x="39" y="239"/>
                  </a:lnTo>
                  <a:lnTo>
                    <a:pt x="39" y="237"/>
                  </a:lnTo>
                  <a:lnTo>
                    <a:pt x="40" y="237"/>
                  </a:lnTo>
                  <a:lnTo>
                    <a:pt x="40" y="236"/>
                  </a:lnTo>
                  <a:lnTo>
                    <a:pt x="40" y="235"/>
                  </a:lnTo>
                  <a:lnTo>
                    <a:pt x="41" y="233"/>
                  </a:lnTo>
                  <a:lnTo>
                    <a:pt x="41" y="232"/>
                  </a:lnTo>
                  <a:lnTo>
                    <a:pt x="41" y="231"/>
                  </a:lnTo>
                  <a:lnTo>
                    <a:pt x="42" y="229"/>
                  </a:lnTo>
                  <a:lnTo>
                    <a:pt x="42" y="228"/>
                  </a:lnTo>
                  <a:lnTo>
                    <a:pt x="42" y="227"/>
                  </a:lnTo>
                  <a:lnTo>
                    <a:pt x="44" y="225"/>
                  </a:lnTo>
                  <a:lnTo>
                    <a:pt x="44" y="223"/>
                  </a:lnTo>
                  <a:lnTo>
                    <a:pt x="45" y="221"/>
                  </a:lnTo>
                  <a:lnTo>
                    <a:pt x="45" y="220"/>
                  </a:lnTo>
                  <a:lnTo>
                    <a:pt x="46" y="217"/>
                  </a:lnTo>
                  <a:lnTo>
                    <a:pt x="48" y="215"/>
                  </a:lnTo>
                  <a:lnTo>
                    <a:pt x="48" y="213"/>
                  </a:lnTo>
                  <a:lnTo>
                    <a:pt x="49" y="211"/>
                  </a:lnTo>
                  <a:lnTo>
                    <a:pt x="49" y="209"/>
                  </a:lnTo>
                  <a:lnTo>
                    <a:pt x="50" y="207"/>
                  </a:lnTo>
                  <a:lnTo>
                    <a:pt x="52" y="205"/>
                  </a:lnTo>
                  <a:lnTo>
                    <a:pt x="52" y="204"/>
                  </a:lnTo>
                  <a:lnTo>
                    <a:pt x="52" y="203"/>
                  </a:lnTo>
                  <a:lnTo>
                    <a:pt x="53" y="201"/>
                  </a:lnTo>
                  <a:lnTo>
                    <a:pt x="53" y="200"/>
                  </a:lnTo>
                  <a:lnTo>
                    <a:pt x="54" y="199"/>
                  </a:lnTo>
                  <a:lnTo>
                    <a:pt x="54" y="197"/>
                  </a:lnTo>
                  <a:lnTo>
                    <a:pt x="54" y="196"/>
                  </a:lnTo>
                  <a:lnTo>
                    <a:pt x="56" y="195"/>
                  </a:lnTo>
                  <a:lnTo>
                    <a:pt x="56" y="193"/>
                  </a:lnTo>
                  <a:lnTo>
                    <a:pt x="56" y="192"/>
                  </a:lnTo>
                  <a:lnTo>
                    <a:pt x="57" y="191"/>
                  </a:lnTo>
                  <a:lnTo>
                    <a:pt x="57" y="190"/>
                  </a:lnTo>
                  <a:lnTo>
                    <a:pt x="57" y="188"/>
                  </a:lnTo>
                  <a:lnTo>
                    <a:pt x="58" y="187"/>
                  </a:lnTo>
                  <a:lnTo>
                    <a:pt x="58" y="186"/>
                  </a:lnTo>
                  <a:lnTo>
                    <a:pt x="58" y="184"/>
                  </a:lnTo>
                  <a:lnTo>
                    <a:pt x="60" y="183"/>
                  </a:lnTo>
                  <a:lnTo>
                    <a:pt x="60" y="182"/>
                  </a:lnTo>
                  <a:lnTo>
                    <a:pt x="60" y="180"/>
                  </a:lnTo>
                  <a:lnTo>
                    <a:pt x="61" y="179"/>
                  </a:lnTo>
                  <a:lnTo>
                    <a:pt x="61" y="176"/>
                  </a:lnTo>
                  <a:lnTo>
                    <a:pt x="61" y="175"/>
                  </a:lnTo>
                  <a:lnTo>
                    <a:pt x="62" y="174"/>
                  </a:lnTo>
                  <a:lnTo>
                    <a:pt x="62" y="171"/>
                  </a:lnTo>
                  <a:lnTo>
                    <a:pt x="64" y="170"/>
                  </a:lnTo>
                  <a:lnTo>
                    <a:pt x="64" y="167"/>
                  </a:lnTo>
                  <a:lnTo>
                    <a:pt x="65" y="164"/>
                  </a:lnTo>
                  <a:lnTo>
                    <a:pt x="65" y="163"/>
                  </a:lnTo>
                  <a:lnTo>
                    <a:pt x="66" y="160"/>
                  </a:lnTo>
                  <a:lnTo>
                    <a:pt x="66" y="159"/>
                  </a:lnTo>
                  <a:lnTo>
                    <a:pt x="68" y="158"/>
                  </a:lnTo>
                  <a:lnTo>
                    <a:pt x="68" y="156"/>
                  </a:lnTo>
                  <a:lnTo>
                    <a:pt x="68" y="154"/>
                  </a:lnTo>
                  <a:lnTo>
                    <a:pt x="69" y="152"/>
                  </a:lnTo>
                  <a:lnTo>
                    <a:pt x="69" y="151"/>
                  </a:lnTo>
                  <a:lnTo>
                    <a:pt x="69" y="150"/>
                  </a:lnTo>
                  <a:lnTo>
                    <a:pt x="70" y="148"/>
                  </a:lnTo>
                  <a:lnTo>
                    <a:pt x="70" y="147"/>
                  </a:lnTo>
                  <a:lnTo>
                    <a:pt x="70" y="146"/>
                  </a:lnTo>
                  <a:lnTo>
                    <a:pt x="72" y="144"/>
                  </a:lnTo>
                  <a:lnTo>
                    <a:pt x="72" y="143"/>
                  </a:lnTo>
                  <a:lnTo>
                    <a:pt x="72" y="142"/>
                  </a:lnTo>
                  <a:lnTo>
                    <a:pt x="72" y="140"/>
                  </a:lnTo>
                  <a:lnTo>
                    <a:pt x="73" y="139"/>
                  </a:lnTo>
                  <a:lnTo>
                    <a:pt x="73" y="138"/>
                  </a:lnTo>
                  <a:lnTo>
                    <a:pt x="74" y="136"/>
                  </a:lnTo>
                  <a:lnTo>
                    <a:pt x="74" y="135"/>
                  </a:lnTo>
                  <a:lnTo>
                    <a:pt x="74" y="134"/>
                  </a:lnTo>
                  <a:lnTo>
                    <a:pt x="76" y="132"/>
                  </a:lnTo>
                  <a:lnTo>
                    <a:pt x="76" y="130"/>
                  </a:lnTo>
                  <a:lnTo>
                    <a:pt x="76" y="128"/>
                  </a:lnTo>
                  <a:lnTo>
                    <a:pt x="77" y="127"/>
                  </a:lnTo>
                  <a:lnTo>
                    <a:pt x="77" y="126"/>
                  </a:lnTo>
                  <a:lnTo>
                    <a:pt x="78" y="123"/>
                  </a:lnTo>
                  <a:lnTo>
                    <a:pt x="78" y="122"/>
                  </a:lnTo>
                  <a:lnTo>
                    <a:pt x="78" y="119"/>
                  </a:lnTo>
                  <a:lnTo>
                    <a:pt x="80" y="116"/>
                  </a:lnTo>
                  <a:lnTo>
                    <a:pt x="80" y="115"/>
                  </a:lnTo>
                  <a:lnTo>
                    <a:pt x="81" y="113"/>
                  </a:lnTo>
                  <a:lnTo>
                    <a:pt x="81" y="111"/>
                  </a:lnTo>
                  <a:lnTo>
                    <a:pt x="82" y="110"/>
                  </a:lnTo>
                  <a:lnTo>
                    <a:pt x="82" y="107"/>
                  </a:lnTo>
                  <a:lnTo>
                    <a:pt x="82" y="106"/>
                  </a:lnTo>
                  <a:lnTo>
                    <a:pt x="84" y="105"/>
                  </a:lnTo>
                  <a:lnTo>
                    <a:pt x="84" y="103"/>
                  </a:lnTo>
                  <a:lnTo>
                    <a:pt x="84" y="102"/>
                  </a:lnTo>
                  <a:lnTo>
                    <a:pt x="85" y="101"/>
                  </a:lnTo>
                  <a:lnTo>
                    <a:pt x="85" y="99"/>
                  </a:lnTo>
                  <a:lnTo>
                    <a:pt x="85" y="98"/>
                  </a:lnTo>
                  <a:lnTo>
                    <a:pt x="85" y="97"/>
                  </a:lnTo>
                  <a:lnTo>
                    <a:pt x="86" y="95"/>
                  </a:lnTo>
                  <a:lnTo>
                    <a:pt x="86" y="94"/>
                  </a:lnTo>
                  <a:lnTo>
                    <a:pt x="86" y="93"/>
                  </a:lnTo>
                  <a:lnTo>
                    <a:pt x="86" y="91"/>
                  </a:lnTo>
                  <a:lnTo>
                    <a:pt x="86" y="90"/>
                  </a:lnTo>
                  <a:lnTo>
                    <a:pt x="86" y="89"/>
                  </a:lnTo>
                  <a:lnTo>
                    <a:pt x="86" y="87"/>
                  </a:lnTo>
                  <a:lnTo>
                    <a:pt x="88" y="87"/>
                  </a:lnTo>
                  <a:lnTo>
                    <a:pt x="88" y="86"/>
                  </a:lnTo>
                  <a:lnTo>
                    <a:pt x="88" y="85"/>
                  </a:lnTo>
                  <a:lnTo>
                    <a:pt x="88" y="82"/>
                  </a:lnTo>
                  <a:lnTo>
                    <a:pt x="88" y="81"/>
                  </a:lnTo>
                  <a:lnTo>
                    <a:pt x="88" y="79"/>
                  </a:lnTo>
                  <a:lnTo>
                    <a:pt x="88" y="78"/>
                  </a:lnTo>
                  <a:lnTo>
                    <a:pt x="88" y="77"/>
                  </a:lnTo>
                  <a:lnTo>
                    <a:pt x="88" y="74"/>
                  </a:lnTo>
                  <a:lnTo>
                    <a:pt x="88" y="73"/>
                  </a:lnTo>
                  <a:lnTo>
                    <a:pt x="89" y="70"/>
                  </a:lnTo>
                  <a:lnTo>
                    <a:pt x="89" y="69"/>
                  </a:lnTo>
                  <a:lnTo>
                    <a:pt x="89" y="67"/>
                  </a:lnTo>
                  <a:lnTo>
                    <a:pt x="89" y="66"/>
                  </a:lnTo>
                  <a:lnTo>
                    <a:pt x="89" y="65"/>
                  </a:lnTo>
                  <a:lnTo>
                    <a:pt x="89" y="63"/>
                  </a:lnTo>
                  <a:lnTo>
                    <a:pt x="89" y="62"/>
                  </a:lnTo>
                  <a:lnTo>
                    <a:pt x="89" y="61"/>
                  </a:lnTo>
                  <a:lnTo>
                    <a:pt x="89" y="59"/>
                  </a:lnTo>
                  <a:lnTo>
                    <a:pt x="89" y="58"/>
                  </a:lnTo>
                  <a:lnTo>
                    <a:pt x="90" y="57"/>
                  </a:lnTo>
                  <a:lnTo>
                    <a:pt x="90" y="55"/>
                  </a:lnTo>
                  <a:lnTo>
                    <a:pt x="90" y="54"/>
                  </a:lnTo>
                  <a:lnTo>
                    <a:pt x="90" y="53"/>
                  </a:lnTo>
                  <a:lnTo>
                    <a:pt x="90" y="51"/>
                  </a:lnTo>
                  <a:lnTo>
                    <a:pt x="90" y="50"/>
                  </a:lnTo>
                  <a:lnTo>
                    <a:pt x="90" y="49"/>
                  </a:lnTo>
                  <a:lnTo>
                    <a:pt x="92" y="47"/>
                  </a:lnTo>
                  <a:lnTo>
                    <a:pt x="92" y="46"/>
                  </a:lnTo>
                  <a:lnTo>
                    <a:pt x="92" y="45"/>
                  </a:lnTo>
                  <a:lnTo>
                    <a:pt x="92" y="43"/>
                  </a:lnTo>
                  <a:lnTo>
                    <a:pt x="92" y="42"/>
                  </a:lnTo>
                  <a:lnTo>
                    <a:pt x="92" y="41"/>
                  </a:lnTo>
                  <a:lnTo>
                    <a:pt x="93" y="40"/>
                  </a:lnTo>
                  <a:lnTo>
                    <a:pt x="93" y="38"/>
                  </a:lnTo>
                  <a:lnTo>
                    <a:pt x="93" y="37"/>
                  </a:lnTo>
                  <a:lnTo>
                    <a:pt x="93" y="36"/>
                  </a:lnTo>
                  <a:lnTo>
                    <a:pt x="93" y="34"/>
                  </a:lnTo>
                  <a:lnTo>
                    <a:pt x="94" y="33"/>
                  </a:lnTo>
                  <a:lnTo>
                    <a:pt x="94" y="32"/>
                  </a:lnTo>
                  <a:lnTo>
                    <a:pt x="94" y="30"/>
                  </a:lnTo>
                  <a:lnTo>
                    <a:pt x="94" y="29"/>
                  </a:lnTo>
                  <a:lnTo>
                    <a:pt x="94" y="28"/>
                  </a:lnTo>
                  <a:lnTo>
                    <a:pt x="94" y="26"/>
                  </a:lnTo>
                  <a:lnTo>
                    <a:pt x="94" y="25"/>
                  </a:lnTo>
                  <a:lnTo>
                    <a:pt x="94" y="24"/>
                  </a:lnTo>
                  <a:lnTo>
                    <a:pt x="94" y="22"/>
                  </a:lnTo>
                  <a:lnTo>
                    <a:pt x="94" y="21"/>
                  </a:lnTo>
                  <a:lnTo>
                    <a:pt x="94" y="20"/>
                  </a:lnTo>
                  <a:lnTo>
                    <a:pt x="94" y="18"/>
                  </a:lnTo>
                  <a:lnTo>
                    <a:pt x="94" y="17"/>
                  </a:lnTo>
                  <a:lnTo>
                    <a:pt x="94" y="16"/>
                  </a:lnTo>
                  <a:lnTo>
                    <a:pt x="94" y="13"/>
                  </a:lnTo>
                  <a:lnTo>
                    <a:pt x="94" y="12"/>
                  </a:lnTo>
                  <a:lnTo>
                    <a:pt x="93" y="10"/>
                  </a:lnTo>
                  <a:lnTo>
                    <a:pt x="93" y="8"/>
                  </a:lnTo>
                  <a:lnTo>
                    <a:pt x="93" y="5"/>
                  </a:lnTo>
                  <a:lnTo>
                    <a:pt x="93" y="2"/>
                  </a:lnTo>
                  <a:lnTo>
                    <a:pt x="93"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11" name="Freeform 90">
              <a:extLst>
                <a:ext uri="{FF2B5EF4-FFF2-40B4-BE49-F238E27FC236}">
                  <a16:creationId xmlns:a16="http://schemas.microsoft.com/office/drawing/2014/main" id="{92151C0E-50EA-D142-B06A-82BDEBEEF99C}"/>
                </a:ext>
              </a:extLst>
            </p:cNvPr>
            <p:cNvSpPr>
              <a:spLocks/>
            </p:cNvSpPr>
            <p:nvPr/>
          </p:nvSpPr>
          <p:spPr bwMode="auto">
            <a:xfrm>
              <a:off x="6571055" y="3185887"/>
              <a:ext cx="95253" cy="96813"/>
            </a:xfrm>
            <a:custGeom>
              <a:avLst/>
              <a:gdLst>
                <a:gd name="T0" fmla="*/ 2147483646 w 120"/>
                <a:gd name="T1" fmla="*/ 0 h 121"/>
                <a:gd name="T2" fmla="*/ 2147483646 w 120"/>
                <a:gd name="T3" fmla="*/ 2147483646 h 121"/>
                <a:gd name="T4" fmla="*/ 2147483646 w 120"/>
                <a:gd name="T5" fmla="*/ 2147483646 h 121"/>
                <a:gd name="T6" fmla="*/ 2147483646 w 120"/>
                <a:gd name="T7" fmla="*/ 2147483646 h 121"/>
                <a:gd name="T8" fmla="*/ 2147483646 w 120"/>
                <a:gd name="T9" fmla="*/ 2147483646 h 121"/>
                <a:gd name="T10" fmla="*/ 2147483646 w 120"/>
                <a:gd name="T11" fmla="*/ 2147483646 h 121"/>
                <a:gd name="T12" fmla="*/ 2147483646 w 120"/>
                <a:gd name="T13" fmla="*/ 2147483646 h 121"/>
                <a:gd name="T14" fmla="*/ 2147483646 w 120"/>
                <a:gd name="T15" fmla="*/ 2147483646 h 121"/>
                <a:gd name="T16" fmla="*/ 2147483646 w 120"/>
                <a:gd name="T17" fmla="*/ 2147483646 h 121"/>
                <a:gd name="T18" fmla="*/ 0 w 120"/>
                <a:gd name="T19" fmla="*/ 2147483646 h 121"/>
                <a:gd name="T20" fmla="*/ 0 w 120"/>
                <a:gd name="T21" fmla="*/ 2147483646 h 121"/>
                <a:gd name="T22" fmla="*/ 0 w 120"/>
                <a:gd name="T23" fmla="*/ 2147483646 h 121"/>
                <a:gd name="T24" fmla="*/ 2147483646 w 120"/>
                <a:gd name="T25" fmla="*/ 2147483646 h 121"/>
                <a:gd name="T26" fmla="*/ 2147483646 w 120"/>
                <a:gd name="T27" fmla="*/ 2147483646 h 121"/>
                <a:gd name="T28" fmla="*/ 2147483646 w 120"/>
                <a:gd name="T29" fmla="*/ 2147483646 h 121"/>
                <a:gd name="T30" fmla="*/ 2147483646 w 120"/>
                <a:gd name="T31" fmla="*/ 2147483646 h 121"/>
                <a:gd name="T32" fmla="*/ 2147483646 w 120"/>
                <a:gd name="T33" fmla="*/ 2147483646 h 121"/>
                <a:gd name="T34" fmla="*/ 2147483646 w 120"/>
                <a:gd name="T35" fmla="*/ 2147483646 h 121"/>
                <a:gd name="T36" fmla="*/ 2147483646 w 120"/>
                <a:gd name="T37" fmla="*/ 2147483646 h 121"/>
                <a:gd name="T38" fmla="*/ 2147483646 w 120"/>
                <a:gd name="T39" fmla="*/ 2147483646 h 121"/>
                <a:gd name="T40" fmla="*/ 2147483646 w 120"/>
                <a:gd name="T41" fmla="*/ 2147483646 h 121"/>
                <a:gd name="T42" fmla="*/ 2147483646 w 120"/>
                <a:gd name="T43" fmla="*/ 2147483646 h 121"/>
                <a:gd name="T44" fmla="*/ 2147483646 w 120"/>
                <a:gd name="T45" fmla="*/ 2147483646 h 121"/>
                <a:gd name="T46" fmla="*/ 2147483646 w 120"/>
                <a:gd name="T47" fmla="*/ 2147483646 h 121"/>
                <a:gd name="T48" fmla="*/ 2147483646 w 120"/>
                <a:gd name="T49" fmla="*/ 2147483646 h 121"/>
                <a:gd name="T50" fmla="*/ 2147483646 w 120"/>
                <a:gd name="T51" fmla="*/ 2147483646 h 121"/>
                <a:gd name="T52" fmla="*/ 2147483646 w 120"/>
                <a:gd name="T53" fmla="*/ 2147483646 h 121"/>
                <a:gd name="T54" fmla="*/ 2147483646 w 120"/>
                <a:gd name="T55" fmla="*/ 2147483646 h 121"/>
                <a:gd name="T56" fmla="*/ 2147483646 w 120"/>
                <a:gd name="T57" fmla="*/ 2147483646 h 121"/>
                <a:gd name="T58" fmla="*/ 2147483646 w 120"/>
                <a:gd name="T59" fmla="*/ 2147483646 h 121"/>
                <a:gd name="T60" fmla="*/ 2147483646 w 120"/>
                <a:gd name="T61" fmla="*/ 2147483646 h 121"/>
                <a:gd name="T62" fmla="*/ 2147483646 w 120"/>
                <a:gd name="T63" fmla="*/ 2147483646 h 121"/>
                <a:gd name="T64" fmla="*/ 2147483646 w 120"/>
                <a:gd name="T65" fmla="*/ 2147483646 h 121"/>
                <a:gd name="T66" fmla="*/ 2147483646 w 120"/>
                <a:gd name="T67" fmla="*/ 2147483646 h 121"/>
                <a:gd name="T68" fmla="*/ 2147483646 w 120"/>
                <a:gd name="T69" fmla="*/ 2147483646 h 121"/>
                <a:gd name="T70" fmla="*/ 2147483646 w 120"/>
                <a:gd name="T71" fmla="*/ 2147483646 h 121"/>
                <a:gd name="T72" fmla="*/ 2147483646 w 120"/>
                <a:gd name="T73" fmla="*/ 2147483646 h 121"/>
                <a:gd name="T74" fmla="*/ 2147483646 w 120"/>
                <a:gd name="T75" fmla="*/ 2147483646 h 121"/>
                <a:gd name="T76" fmla="*/ 2147483646 w 120"/>
                <a:gd name="T77" fmla="*/ 2147483646 h 121"/>
                <a:gd name="T78" fmla="*/ 2147483646 w 120"/>
                <a:gd name="T79" fmla="*/ 2147483646 h 121"/>
                <a:gd name="T80" fmla="*/ 2147483646 w 120"/>
                <a:gd name="T81" fmla="*/ 2147483646 h 121"/>
                <a:gd name="T82" fmla="*/ 2147483646 w 120"/>
                <a:gd name="T83" fmla="*/ 2147483646 h 121"/>
                <a:gd name="T84" fmla="*/ 2147483646 w 120"/>
                <a:gd name="T85" fmla="*/ 0 h 121"/>
                <a:gd name="T86" fmla="*/ 2147483646 w 120"/>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0" h="121">
                  <a:moveTo>
                    <a:pt x="60" y="0"/>
                  </a:moveTo>
                  <a:lnTo>
                    <a:pt x="57" y="0"/>
                  </a:lnTo>
                  <a:lnTo>
                    <a:pt x="53" y="0"/>
                  </a:lnTo>
                  <a:lnTo>
                    <a:pt x="51" y="0"/>
                  </a:lnTo>
                  <a:lnTo>
                    <a:pt x="48" y="2"/>
                  </a:lnTo>
                  <a:lnTo>
                    <a:pt x="45" y="2"/>
                  </a:lnTo>
                  <a:lnTo>
                    <a:pt x="42" y="3"/>
                  </a:lnTo>
                  <a:lnTo>
                    <a:pt x="39" y="4"/>
                  </a:lnTo>
                  <a:lnTo>
                    <a:pt x="36" y="4"/>
                  </a:lnTo>
                  <a:lnTo>
                    <a:pt x="34" y="6"/>
                  </a:lnTo>
                  <a:lnTo>
                    <a:pt x="31" y="7"/>
                  </a:lnTo>
                  <a:lnTo>
                    <a:pt x="28" y="8"/>
                  </a:lnTo>
                  <a:lnTo>
                    <a:pt x="27" y="11"/>
                  </a:lnTo>
                  <a:lnTo>
                    <a:pt x="24" y="12"/>
                  </a:lnTo>
                  <a:lnTo>
                    <a:pt x="22" y="14"/>
                  </a:lnTo>
                  <a:lnTo>
                    <a:pt x="19" y="16"/>
                  </a:lnTo>
                  <a:lnTo>
                    <a:pt x="18" y="18"/>
                  </a:lnTo>
                  <a:lnTo>
                    <a:pt x="15" y="20"/>
                  </a:lnTo>
                  <a:lnTo>
                    <a:pt x="14" y="21"/>
                  </a:lnTo>
                  <a:lnTo>
                    <a:pt x="12" y="24"/>
                  </a:lnTo>
                  <a:lnTo>
                    <a:pt x="10" y="27"/>
                  </a:lnTo>
                  <a:lnTo>
                    <a:pt x="8" y="29"/>
                  </a:lnTo>
                  <a:lnTo>
                    <a:pt x="7" y="32"/>
                  </a:lnTo>
                  <a:lnTo>
                    <a:pt x="6" y="35"/>
                  </a:lnTo>
                  <a:lnTo>
                    <a:pt x="4" y="37"/>
                  </a:lnTo>
                  <a:lnTo>
                    <a:pt x="3" y="40"/>
                  </a:lnTo>
                  <a:lnTo>
                    <a:pt x="3" y="43"/>
                  </a:lnTo>
                  <a:lnTo>
                    <a:pt x="2" y="45"/>
                  </a:lnTo>
                  <a:lnTo>
                    <a:pt x="2" y="48"/>
                  </a:lnTo>
                  <a:lnTo>
                    <a:pt x="0" y="51"/>
                  </a:lnTo>
                  <a:lnTo>
                    <a:pt x="0" y="55"/>
                  </a:lnTo>
                  <a:lnTo>
                    <a:pt x="0" y="57"/>
                  </a:lnTo>
                  <a:lnTo>
                    <a:pt x="0" y="60"/>
                  </a:lnTo>
                  <a:lnTo>
                    <a:pt x="0" y="64"/>
                  </a:lnTo>
                  <a:lnTo>
                    <a:pt x="0" y="67"/>
                  </a:lnTo>
                  <a:lnTo>
                    <a:pt x="0" y="69"/>
                  </a:lnTo>
                  <a:lnTo>
                    <a:pt x="2" y="72"/>
                  </a:lnTo>
                  <a:lnTo>
                    <a:pt x="2" y="76"/>
                  </a:lnTo>
                  <a:lnTo>
                    <a:pt x="3" y="79"/>
                  </a:lnTo>
                  <a:lnTo>
                    <a:pt x="3" y="81"/>
                  </a:lnTo>
                  <a:lnTo>
                    <a:pt x="4" y="84"/>
                  </a:lnTo>
                  <a:lnTo>
                    <a:pt x="6" y="87"/>
                  </a:lnTo>
                  <a:lnTo>
                    <a:pt x="7" y="89"/>
                  </a:lnTo>
                  <a:lnTo>
                    <a:pt x="8" y="92"/>
                  </a:lnTo>
                  <a:lnTo>
                    <a:pt x="10" y="95"/>
                  </a:lnTo>
                  <a:lnTo>
                    <a:pt x="12" y="96"/>
                  </a:lnTo>
                  <a:lnTo>
                    <a:pt x="14" y="98"/>
                  </a:lnTo>
                  <a:lnTo>
                    <a:pt x="15" y="101"/>
                  </a:lnTo>
                  <a:lnTo>
                    <a:pt x="18" y="102"/>
                  </a:lnTo>
                  <a:lnTo>
                    <a:pt x="19" y="105"/>
                  </a:lnTo>
                  <a:lnTo>
                    <a:pt x="22" y="106"/>
                  </a:lnTo>
                  <a:lnTo>
                    <a:pt x="24" y="109"/>
                  </a:lnTo>
                  <a:lnTo>
                    <a:pt x="27" y="110"/>
                  </a:lnTo>
                  <a:lnTo>
                    <a:pt x="28" y="112"/>
                  </a:lnTo>
                  <a:lnTo>
                    <a:pt x="31" y="113"/>
                  </a:lnTo>
                  <a:lnTo>
                    <a:pt x="34" y="114"/>
                  </a:lnTo>
                  <a:lnTo>
                    <a:pt x="36" y="116"/>
                  </a:lnTo>
                  <a:lnTo>
                    <a:pt x="39" y="117"/>
                  </a:lnTo>
                  <a:lnTo>
                    <a:pt x="42" y="118"/>
                  </a:lnTo>
                  <a:lnTo>
                    <a:pt x="45" y="118"/>
                  </a:lnTo>
                  <a:lnTo>
                    <a:pt x="48" y="120"/>
                  </a:lnTo>
                  <a:lnTo>
                    <a:pt x="51" y="120"/>
                  </a:lnTo>
                  <a:lnTo>
                    <a:pt x="53" y="120"/>
                  </a:lnTo>
                  <a:lnTo>
                    <a:pt x="57" y="121"/>
                  </a:lnTo>
                  <a:lnTo>
                    <a:pt x="60" y="121"/>
                  </a:lnTo>
                  <a:lnTo>
                    <a:pt x="63" y="121"/>
                  </a:lnTo>
                  <a:lnTo>
                    <a:pt x="67" y="120"/>
                  </a:lnTo>
                  <a:lnTo>
                    <a:pt x="69" y="120"/>
                  </a:lnTo>
                  <a:lnTo>
                    <a:pt x="72" y="120"/>
                  </a:lnTo>
                  <a:lnTo>
                    <a:pt x="75" y="118"/>
                  </a:lnTo>
                  <a:lnTo>
                    <a:pt x="77" y="118"/>
                  </a:lnTo>
                  <a:lnTo>
                    <a:pt x="81" y="117"/>
                  </a:lnTo>
                  <a:lnTo>
                    <a:pt x="84" y="116"/>
                  </a:lnTo>
                  <a:lnTo>
                    <a:pt x="87" y="114"/>
                  </a:lnTo>
                  <a:lnTo>
                    <a:pt x="89" y="113"/>
                  </a:lnTo>
                  <a:lnTo>
                    <a:pt x="92" y="112"/>
                  </a:lnTo>
                  <a:lnTo>
                    <a:pt x="93" y="110"/>
                  </a:lnTo>
                  <a:lnTo>
                    <a:pt x="96" y="109"/>
                  </a:lnTo>
                  <a:lnTo>
                    <a:pt x="99" y="106"/>
                  </a:lnTo>
                  <a:lnTo>
                    <a:pt x="101" y="105"/>
                  </a:lnTo>
                  <a:lnTo>
                    <a:pt x="103" y="102"/>
                  </a:lnTo>
                  <a:lnTo>
                    <a:pt x="105" y="101"/>
                  </a:lnTo>
                  <a:lnTo>
                    <a:pt x="107" y="98"/>
                  </a:lnTo>
                  <a:lnTo>
                    <a:pt x="108" y="96"/>
                  </a:lnTo>
                  <a:lnTo>
                    <a:pt x="111" y="95"/>
                  </a:lnTo>
                  <a:lnTo>
                    <a:pt x="112" y="92"/>
                  </a:lnTo>
                  <a:lnTo>
                    <a:pt x="113" y="89"/>
                  </a:lnTo>
                  <a:lnTo>
                    <a:pt x="115" y="87"/>
                  </a:lnTo>
                  <a:lnTo>
                    <a:pt x="116" y="84"/>
                  </a:lnTo>
                  <a:lnTo>
                    <a:pt x="117" y="81"/>
                  </a:lnTo>
                  <a:lnTo>
                    <a:pt x="117" y="79"/>
                  </a:lnTo>
                  <a:lnTo>
                    <a:pt x="118" y="76"/>
                  </a:lnTo>
                  <a:lnTo>
                    <a:pt x="118" y="72"/>
                  </a:lnTo>
                  <a:lnTo>
                    <a:pt x="120" y="69"/>
                  </a:lnTo>
                  <a:lnTo>
                    <a:pt x="120" y="67"/>
                  </a:lnTo>
                  <a:lnTo>
                    <a:pt x="120" y="64"/>
                  </a:lnTo>
                  <a:lnTo>
                    <a:pt x="120" y="60"/>
                  </a:lnTo>
                  <a:lnTo>
                    <a:pt x="120" y="57"/>
                  </a:lnTo>
                  <a:lnTo>
                    <a:pt x="120" y="55"/>
                  </a:lnTo>
                  <a:lnTo>
                    <a:pt x="120" y="51"/>
                  </a:lnTo>
                  <a:lnTo>
                    <a:pt x="118" y="48"/>
                  </a:lnTo>
                  <a:lnTo>
                    <a:pt x="118" y="45"/>
                  </a:lnTo>
                  <a:lnTo>
                    <a:pt x="117" y="43"/>
                  </a:lnTo>
                  <a:lnTo>
                    <a:pt x="117" y="40"/>
                  </a:lnTo>
                  <a:lnTo>
                    <a:pt x="116" y="37"/>
                  </a:lnTo>
                  <a:lnTo>
                    <a:pt x="115" y="35"/>
                  </a:lnTo>
                  <a:lnTo>
                    <a:pt x="113" y="32"/>
                  </a:lnTo>
                  <a:lnTo>
                    <a:pt x="112" y="29"/>
                  </a:lnTo>
                  <a:lnTo>
                    <a:pt x="111" y="27"/>
                  </a:lnTo>
                  <a:lnTo>
                    <a:pt x="108" y="24"/>
                  </a:lnTo>
                  <a:lnTo>
                    <a:pt x="107" y="21"/>
                  </a:lnTo>
                  <a:lnTo>
                    <a:pt x="105" y="20"/>
                  </a:lnTo>
                  <a:lnTo>
                    <a:pt x="103" y="18"/>
                  </a:lnTo>
                  <a:lnTo>
                    <a:pt x="101" y="16"/>
                  </a:lnTo>
                  <a:lnTo>
                    <a:pt x="99" y="14"/>
                  </a:lnTo>
                  <a:lnTo>
                    <a:pt x="96" y="12"/>
                  </a:lnTo>
                  <a:lnTo>
                    <a:pt x="93" y="11"/>
                  </a:lnTo>
                  <a:lnTo>
                    <a:pt x="92" y="8"/>
                  </a:lnTo>
                  <a:lnTo>
                    <a:pt x="89" y="7"/>
                  </a:lnTo>
                  <a:lnTo>
                    <a:pt x="87" y="6"/>
                  </a:lnTo>
                  <a:lnTo>
                    <a:pt x="84" y="4"/>
                  </a:lnTo>
                  <a:lnTo>
                    <a:pt x="81" y="4"/>
                  </a:lnTo>
                  <a:lnTo>
                    <a:pt x="77" y="3"/>
                  </a:lnTo>
                  <a:lnTo>
                    <a:pt x="75" y="2"/>
                  </a:lnTo>
                  <a:lnTo>
                    <a:pt x="72" y="2"/>
                  </a:lnTo>
                  <a:lnTo>
                    <a:pt x="69" y="0"/>
                  </a:lnTo>
                  <a:lnTo>
                    <a:pt x="67" y="0"/>
                  </a:lnTo>
                  <a:lnTo>
                    <a:pt x="63" y="0"/>
                  </a:lnTo>
                  <a:lnTo>
                    <a:pt x="60" y="0"/>
                  </a:lnTo>
                </a:path>
              </a:pathLst>
            </a:custGeom>
            <a:solidFill>
              <a:schemeClr val="bg1"/>
            </a:solidFill>
            <a:ln w="20638">
              <a:solidFill>
                <a:srgbClr val="000000"/>
              </a:solidFill>
              <a:prstDash val="solid"/>
              <a:round/>
              <a:headEnd/>
              <a:tailEnd/>
            </a:ln>
          </p:spPr>
          <p:txBody>
            <a:bodyPr/>
            <a:lstStyle/>
            <a:p>
              <a:endParaRPr lang="en-US"/>
            </a:p>
          </p:txBody>
        </p:sp>
        <p:sp>
          <p:nvSpPr>
            <p:cNvPr id="20512" name="Freeform 13">
              <a:extLst>
                <a:ext uri="{FF2B5EF4-FFF2-40B4-BE49-F238E27FC236}">
                  <a16:creationId xmlns:a16="http://schemas.microsoft.com/office/drawing/2014/main" id="{05965003-9E5A-A14A-84DF-4DFBE73A5499}"/>
                </a:ext>
              </a:extLst>
            </p:cNvPr>
            <p:cNvSpPr>
              <a:spLocks/>
            </p:cNvSpPr>
            <p:nvPr/>
          </p:nvSpPr>
          <p:spPr bwMode="auto">
            <a:xfrm>
              <a:off x="1524000" y="3232991"/>
              <a:ext cx="6311900" cy="1110409"/>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20513" name="Group 36">
              <a:extLst>
                <a:ext uri="{FF2B5EF4-FFF2-40B4-BE49-F238E27FC236}">
                  <a16:creationId xmlns:a16="http://schemas.microsoft.com/office/drawing/2014/main" id="{B96E8277-D2A8-2145-A606-17062DEEEA69}"/>
                </a:ext>
              </a:extLst>
            </p:cNvPr>
            <p:cNvGrpSpPr>
              <a:grpSpLocks/>
            </p:cNvGrpSpPr>
            <p:nvPr/>
          </p:nvGrpSpPr>
          <p:grpSpPr bwMode="auto">
            <a:xfrm>
              <a:off x="4628612" y="2526794"/>
              <a:ext cx="208101" cy="611924"/>
              <a:chOff x="4544115" y="2382920"/>
              <a:chExt cx="208101" cy="611924"/>
            </a:xfrm>
          </p:grpSpPr>
          <p:sp>
            <p:nvSpPr>
              <p:cNvPr id="20514" name="Rectangle 96">
                <a:extLst>
                  <a:ext uri="{FF2B5EF4-FFF2-40B4-BE49-F238E27FC236}">
                    <a16:creationId xmlns:a16="http://schemas.microsoft.com/office/drawing/2014/main" id="{7EDD17C2-64B8-CE45-8C92-B1601562FA07}"/>
                  </a:ext>
                </a:extLst>
              </p:cNvPr>
              <p:cNvSpPr>
                <a:spLocks noChangeArrowheads="1"/>
              </p:cNvSpPr>
              <p:nvPr/>
            </p:nvSpPr>
            <p:spPr bwMode="auto">
              <a:xfrm>
                <a:off x="4550238" y="2625512"/>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a:solidFill>
                      <a:srgbClr val="000000"/>
                    </a:solidFill>
                    <a:latin typeface="Times-Roman" pitchFamily="2" charset="0"/>
                  </a:rPr>
                  <a:t> </a:t>
                </a:r>
                <a:endParaRPr lang="en-US" altLang="en-US" b="0">
                  <a:latin typeface="Times" pitchFamily="2" charset="0"/>
                </a:endParaRPr>
              </a:p>
            </p:txBody>
          </p:sp>
          <p:sp>
            <p:nvSpPr>
              <p:cNvPr id="20515" name="Rectangle 96">
                <a:extLst>
                  <a:ext uri="{FF2B5EF4-FFF2-40B4-BE49-F238E27FC236}">
                    <a16:creationId xmlns:a16="http://schemas.microsoft.com/office/drawing/2014/main" id="{3CA3C697-0440-DB47-B336-CB77BC05C4BE}"/>
                  </a:ext>
                </a:extLst>
              </p:cNvPr>
              <p:cNvSpPr>
                <a:spLocks noChangeArrowheads="1"/>
              </p:cNvSpPr>
              <p:nvPr/>
            </p:nvSpPr>
            <p:spPr bwMode="auto">
              <a:xfrm>
                <a:off x="4544115" y="2382920"/>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_</a:t>
                </a:r>
                <a:r>
                  <a:rPr lang="en-US" altLang="en-US" sz="1500" b="0">
                    <a:solidFill>
                      <a:srgbClr val="000000"/>
                    </a:solidFill>
                    <a:latin typeface="Times-Roman" pitchFamily="2" charset="0"/>
                  </a:rPr>
                  <a:t> </a:t>
                </a:r>
                <a:endParaRPr lang="en-US" altLang="en-US" b="0">
                  <a:latin typeface="Times" pitchFamily="2" charset="0"/>
                </a:endParaRPr>
              </a:p>
            </p:txBody>
          </p:sp>
        </p:grpSp>
      </p:grpSp>
    </p:spTree>
  </p:cSld>
  <p:clrMapOvr>
    <a:masterClrMapping/>
  </p:clrMapOvr>
  <p:transition/>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7153" name="Group 125">
            <a:extLst>
              <a:ext uri="{FF2B5EF4-FFF2-40B4-BE49-F238E27FC236}">
                <a16:creationId xmlns:a16="http://schemas.microsoft.com/office/drawing/2014/main" id="{7067C397-CE7E-E143-8B92-5204CFD0F541}"/>
              </a:ext>
            </a:extLst>
          </p:cNvPr>
          <p:cNvGrpSpPr>
            <a:grpSpLocks/>
          </p:cNvGrpSpPr>
          <p:nvPr/>
        </p:nvGrpSpPr>
        <p:grpSpPr bwMode="auto">
          <a:xfrm>
            <a:off x="2667000" y="5638800"/>
            <a:ext cx="5105400" cy="369888"/>
            <a:chOff x="1752600" y="5638800"/>
            <a:chExt cx="5105399" cy="369332"/>
          </a:xfrm>
        </p:grpSpPr>
        <p:sp>
          <p:nvSpPr>
            <p:cNvPr id="177196" name="Freeform 13">
              <a:extLst>
                <a:ext uri="{FF2B5EF4-FFF2-40B4-BE49-F238E27FC236}">
                  <a16:creationId xmlns:a16="http://schemas.microsoft.com/office/drawing/2014/main" id="{A2623BDC-E6DD-4E44-81C5-0519F39EDC56}"/>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7197" name="TextBox 131">
              <a:extLst>
                <a:ext uri="{FF2B5EF4-FFF2-40B4-BE49-F238E27FC236}">
                  <a16:creationId xmlns:a16="http://schemas.microsoft.com/office/drawing/2014/main" id="{CD806DC4-9508-114E-B693-7817D592628F}"/>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77154" name="Oval 132">
            <a:extLst>
              <a:ext uri="{FF2B5EF4-FFF2-40B4-BE49-F238E27FC236}">
                <a16:creationId xmlns:a16="http://schemas.microsoft.com/office/drawing/2014/main" id="{B481BF63-05B0-A142-B7DB-7FC9A97AEA67}"/>
              </a:ext>
            </a:extLst>
          </p:cNvPr>
          <p:cNvSpPr>
            <a:spLocks noChangeAspect="1"/>
          </p:cNvSpPr>
          <p:nvPr/>
        </p:nvSpPr>
        <p:spPr bwMode="auto">
          <a:xfrm>
            <a:off x="5553076" y="5595938"/>
            <a:ext cx="85725" cy="87312"/>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77155" name="Group 167">
            <a:extLst>
              <a:ext uri="{FF2B5EF4-FFF2-40B4-BE49-F238E27FC236}">
                <a16:creationId xmlns:a16="http://schemas.microsoft.com/office/drawing/2014/main" id="{88131ACE-1510-7546-A0A6-99C96589DB8B}"/>
              </a:ext>
            </a:extLst>
          </p:cNvPr>
          <p:cNvGrpSpPr>
            <a:grpSpLocks/>
          </p:cNvGrpSpPr>
          <p:nvPr/>
        </p:nvGrpSpPr>
        <p:grpSpPr bwMode="auto">
          <a:xfrm>
            <a:off x="2514600" y="2085976"/>
            <a:ext cx="6124696" cy="1876425"/>
            <a:chOff x="1600200" y="1863363"/>
            <a:chExt cx="6124696" cy="1876425"/>
          </a:xfrm>
        </p:grpSpPr>
        <p:grpSp>
          <p:nvGrpSpPr>
            <p:cNvPr id="177157" name="Group 168">
              <a:extLst>
                <a:ext uri="{FF2B5EF4-FFF2-40B4-BE49-F238E27FC236}">
                  <a16:creationId xmlns:a16="http://schemas.microsoft.com/office/drawing/2014/main" id="{F2C7FFB1-7C45-E84B-88A1-69E86D22D970}"/>
                </a:ext>
              </a:extLst>
            </p:cNvPr>
            <p:cNvGrpSpPr>
              <a:grpSpLocks/>
            </p:cNvGrpSpPr>
            <p:nvPr/>
          </p:nvGrpSpPr>
          <p:grpSpPr bwMode="auto">
            <a:xfrm>
              <a:off x="1600200" y="1863363"/>
              <a:ext cx="6124696" cy="1876425"/>
              <a:chOff x="1371600" y="4473575"/>
              <a:chExt cx="6125146" cy="1876950"/>
            </a:xfrm>
          </p:grpSpPr>
          <p:sp>
            <p:nvSpPr>
              <p:cNvPr id="177160" name="Rectangle 171">
                <a:extLst>
                  <a:ext uri="{FF2B5EF4-FFF2-40B4-BE49-F238E27FC236}">
                    <a16:creationId xmlns:a16="http://schemas.microsoft.com/office/drawing/2014/main" id="{C5B89E42-6845-B046-A1FC-44595EC582E3}"/>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7161" name="Rectangle 172">
                <a:extLst>
                  <a:ext uri="{FF2B5EF4-FFF2-40B4-BE49-F238E27FC236}">
                    <a16:creationId xmlns:a16="http://schemas.microsoft.com/office/drawing/2014/main" id="{9F3C2496-E4B3-BD4D-AF97-40CF78A8B8D0}"/>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7162" name="Rectangle 173">
                <a:extLst>
                  <a:ext uri="{FF2B5EF4-FFF2-40B4-BE49-F238E27FC236}">
                    <a16:creationId xmlns:a16="http://schemas.microsoft.com/office/drawing/2014/main" id="{74C0853A-9070-504C-A382-78234315185A}"/>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7163" name="Line 8">
                <a:extLst>
                  <a:ext uri="{FF2B5EF4-FFF2-40B4-BE49-F238E27FC236}">
                    <a16:creationId xmlns:a16="http://schemas.microsoft.com/office/drawing/2014/main" id="{52B7CAA8-7E0D-0F43-B459-376A8A129171}"/>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64" name="Freeform 175">
                <a:extLst>
                  <a:ext uri="{FF2B5EF4-FFF2-40B4-BE49-F238E27FC236}">
                    <a16:creationId xmlns:a16="http://schemas.microsoft.com/office/drawing/2014/main" id="{185F8D70-D1D6-C841-8763-206248C5970B}"/>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7165" name="Freeform 176">
                <a:extLst>
                  <a:ext uri="{FF2B5EF4-FFF2-40B4-BE49-F238E27FC236}">
                    <a16:creationId xmlns:a16="http://schemas.microsoft.com/office/drawing/2014/main" id="{A5696E17-2DEC-7D41-BF87-B6B0CCA68884}"/>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7166" name="Line 11">
                <a:extLst>
                  <a:ext uri="{FF2B5EF4-FFF2-40B4-BE49-F238E27FC236}">
                    <a16:creationId xmlns:a16="http://schemas.microsoft.com/office/drawing/2014/main" id="{7E25D122-5A44-E54E-BD58-D59AB7C9634D}"/>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67" name="Line 12">
                <a:extLst>
                  <a:ext uri="{FF2B5EF4-FFF2-40B4-BE49-F238E27FC236}">
                    <a16:creationId xmlns:a16="http://schemas.microsoft.com/office/drawing/2014/main" id="{938E9337-D69C-0449-8A23-B6FD71759A43}"/>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68" name="Line 13">
                <a:extLst>
                  <a:ext uri="{FF2B5EF4-FFF2-40B4-BE49-F238E27FC236}">
                    <a16:creationId xmlns:a16="http://schemas.microsoft.com/office/drawing/2014/main" id="{BDC2B35F-4859-D240-8F75-D6032AA0FF0D}"/>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69" name="Line 14">
                <a:extLst>
                  <a:ext uri="{FF2B5EF4-FFF2-40B4-BE49-F238E27FC236}">
                    <a16:creationId xmlns:a16="http://schemas.microsoft.com/office/drawing/2014/main" id="{75A83E45-3074-1644-A910-099FA180ACE6}"/>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70" name="Line 15">
                <a:extLst>
                  <a:ext uri="{FF2B5EF4-FFF2-40B4-BE49-F238E27FC236}">
                    <a16:creationId xmlns:a16="http://schemas.microsoft.com/office/drawing/2014/main" id="{44EBF786-EFD0-4645-B378-7084E41E0C7E}"/>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71" name="Rectangle 17">
                <a:extLst>
                  <a:ext uri="{FF2B5EF4-FFF2-40B4-BE49-F238E27FC236}">
                    <a16:creationId xmlns:a16="http://schemas.microsoft.com/office/drawing/2014/main" id="{586FB8E9-72F7-AF4D-9B17-48533F757CB0}"/>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7172" name="Rectangle 18">
                <a:extLst>
                  <a:ext uri="{FF2B5EF4-FFF2-40B4-BE49-F238E27FC236}">
                    <a16:creationId xmlns:a16="http://schemas.microsoft.com/office/drawing/2014/main" id="{5CF41C36-C996-174F-90F5-52A1EE0B0C33}"/>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77173" name="Rectangle 19">
                <a:extLst>
                  <a:ext uri="{FF2B5EF4-FFF2-40B4-BE49-F238E27FC236}">
                    <a16:creationId xmlns:a16="http://schemas.microsoft.com/office/drawing/2014/main" id="{B07B73D1-8367-A748-9067-654914EEEA63}"/>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77174" name="Rectangle 20">
                <a:extLst>
                  <a:ext uri="{FF2B5EF4-FFF2-40B4-BE49-F238E27FC236}">
                    <a16:creationId xmlns:a16="http://schemas.microsoft.com/office/drawing/2014/main" id="{7D548B53-0FF6-5A47-934E-C7CC2E08A73E}"/>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7175" name="Rectangle 21">
                <a:extLst>
                  <a:ext uri="{FF2B5EF4-FFF2-40B4-BE49-F238E27FC236}">
                    <a16:creationId xmlns:a16="http://schemas.microsoft.com/office/drawing/2014/main" id="{19681002-4D00-3A4A-9754-647EBA2A7667}"/>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77176" name="Rectangle 22">
                <a:extLst>
                  <a:ext uri="{FF2B5EF4-FFF2-40B4-BE49-F238E27FC236}">
                    <a16:creationId xmlns:a16="http://schemas.microsoft.com/office/drawing/2014/main" id="{00133787-1D0C-CC42-A525-A89B03C1AC50}"/>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7177" name="Line 23">
                <a:extLst>
                  <a:ext uri="{FF2B5EF4-FFF2-40B4-BE49-F238E27FC236}">
                    <a16:creationId xmlns:a16="http://schemas.microsoft.com/office/drawing/2014/main" id="{ADFB174A-F064-044A-8DF4-F6F11FCACAE9}"/>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78" name="Line 25">
                <a:extLst>
                  <a:ext uri="{FF2B5EF4-FFF2-40B4-BE49-F238E27FC236}">
                    <a16:creationId xmlns:a16="http://schemas.microsoft.com/office/drawing/2014/main" id="{188ECA84-F744-A34A-B5CE-5E76947255A6}"/>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7179" name="Group 1">
                <a:extLst>
                  <a:ext uri="{FF2B5EF4-FFF2-40B4-BE49-F238E27FC236}">
                    <a16:creationId xmlns:a16="http://schemas.microsoft.com/office/drawing/2014/main" id="{18F0F795-8C79-6349-B425-DA88F4E5EB92}"/>
                  </a:ext>
                </a:extLst>
              </p:cNvPr>
              <p:cNvGrpSpPr>
                <a:grpSpLocks/>
              </p:cNvGrpSpPr>
              <p:nvPr/>
            </p:nvGrpSpPr>
            <p:grpSpPr bwMode="auto">
              <a:xfrm>
                <a:off x="2634847" y="5400656"/>
                <a:ext cx="376238" cy="265113"/>
                <a:chOff x="990600" y="5638800"/>
                <a:chExt cx="376238" cy="265113"/>
              </a:xfrm>
            </p:grpSpPr>
            <p:sp>
              <p:nvSpPr>
                <p:cNvPr id="177194" name="Freeform 26">
                  <a:extLst>
                    <a:ext uri="{FF2B5EF4-FFF2-40B4-BE49-F238E27FC236}">
                      <a16:creationId xmlns:a16="http://schemas.microsoft.com/office/drawing/2014/main" id="{E3203ACE-81FE-4341-8016-B975910EE5C9}"/>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77195" name="Freeform 28">
                  <a:extLst>
                    <a:ext uri="{FF2B5EF4-FFF2-40B4-BE49-F238E27FC236}">
                      <a16:creationId xmlns:a16="http://schemas.microsoft.com/office/drawing/2014/main" id="{D70D2575-4BA5-E44A-BA94-8E3E12E8C13B}"/>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77180" name="Rectangle 29">
                <a:extLst>
                  <a:ext uri="{FF2B5EF4-FFF2-40B4-BE49-F238E27FC236}">
                    <a16:creationId xmlns:a16="http://schemas.microsoft.com/office/drawing/2014/main" id="{EF1E1B86-03B1-4F4E-B936-8CE71D87E4E3}"/>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7181" name="Rectangle 30">
                <a:extLst>
                  <a:ext uri="{FF2B5EF4-FFF2-40B4-BE49-F238E27FC236}">
                    <a16:creationId xmlns:a16="http://schemas.microsoft.com/office/drawing/2014/main" id="{7A5A9A5F-587E-4A4E-AD88-BC733BD66217}"/>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7182" name="Rectangle 31">
                <a:extLst>
                  <a:ext uri="{FF2B5EF4-FFF2-40B4-BE49-F238E27FC236}">
                    <a16:creationId xmlns:a16="http://schemas.microsoft.com/office/drawing/2014/main" id="{77CABB80-C992-014F-A9F5-2D4D1DED5DD3}"/>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7183" name="Rectangle 32">
                <a:extLst>
                  <a:ext uri="{FF2B5EF4-FFF2-40B4-BE49-F238E27FC236}">
                    <a16:creationId xmlns:a16="http://schemas.microsoft.com/office/drawing/2014/main" id="{446596D1-B8FA-0E4C-9A34-C7C6B743258A}"/>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7184" name="Line 33">
                <a:extLst>
                  <a:ext uri="{FF2B5EF4-FFF2-40B4-BE49-F238E27FC236}">
                    <a16:creationId xmlns:a16="http://schemas.microsoft.com/office/drawing/2014/main" id="{8DEBC688-2440-C543-B6BC-8811AC4E32A0}"/>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85" name="Rectangle 38">
                <a:extLst>
                  <a:ext uri="{FF2B5EF4-FFF2-40B4-BE49-F238E27FC236}">
                    <a16:creationId xmlns:a16="http://schemas.microsoft.com/office/drawing/2014/main" id="{A43A13CB-97CC-4A4E-9AD8-DDF42742D3AD}"/>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7186" name="Rectangle 39">
                <a:extLst>
                  <a:ext uri="{FF2B5EF4-FFF2-40B4-BE49-F238E27FC236}">
                    <a16:creationId xmlns:a16="http://schemas.microsoft.com/office/drawing/2014/main" id="{D07FE511-3633-B045-AFC8-F9603D867AB7}"/>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7187" name="Rectangle 40">
                <a:extLst>
                  <a:ext uri="{FF2B5EF4-FFF2-40B4-BE49-F238E27FC236}">
                    <a16:creationId xmlns:a16="http://schemas.microsoft.com/office/drawing/2014/main" id="{5E6117B8-A045-9D4C-833C-1B68571BF000}"/>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77188" name="Rectangle 41">
                <a:extLst>
                  <a:ext uri="{FF2B5EF4-FFF2-40B4-BE49-F238E27FC236}">
                    <a16:creationId xmlns:a16="http://schemas.microsoft.com/office/drawing/2014/main" id="{7E354608-1CF4-8A4D-B6F3-D339558EF940}"/>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7189" name="Rectangle 42">
                <a:extLst>
                  <a:ext uri="{FF2B5EF4-FFF2-40B4-BE49-F238E27FC236}">
                    <a16:creationId xmlns:a16="http://schemas.microsoft.com/office/drawing/2014/main" id="{8F1B507A-15B4-F548-AF33-1F5C83983514}"/>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77190" name="Rectangle 66">
                <a:extLst>
                  <a:ext uri="{FF2B5EF4-FFF2-40B4-BE49-F238E27FC236}">
                    <a16:creationId xmlns:a16="http://schemas.microsoft.com/office/drawing/2014/main" id="{87F5AA67-84CA-A24A-9C57-A4A8E5CE4BCD}"/>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7191" name="Rectangle 67">
                <a:extLst>
                  <a:ext uri="{FF2B5EF4-FFF2-40B4-BE49-F238E27FC236}">
                    <a16:creationId xmlns:a16="http://schemas.microsoft.com/office/drawing/2014/main" id="{B87F1D3F-822F-4648-B758-443A5F61FCAA}"/>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7192" name="Oval 68">
                <a:extLst>
                  <a:ext uri="{FF2B5EF4-FFF2-40B4-BE49-F238E27FC236}">
                    <a16:creationId xmlns:a16="http://schemas.microsoft.com/office/drawing/2014/main" id="{02729826-1769-D04D-BFBD-1FCB36A63DEE}"/>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7193" name="Line 11">
                <a:extLst>
                  <a:ext uri="{FF2B5EF4-FFF2-40B4-BE49-F238E27FC236}">
                    <a16:creationId xmlns:a16="http://schemas.microsoft.com/office/drawing/2014/main" id="{60C2A312-1252-2E47-A80E-7B3EAFF70DB6}"/>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77158" name="Straight Connector 169">
              <a:extLst>
                <a:ext uri="{FF2B5EF4-FFF2-40B4-BE49-F238E27FC236}">
                  <a16:creationId xmlns:a16="http://schemas.microsoft.com/office/drawing/2014/main" id="{08ADD8AE-1150-2043-955E-621379A38AB5}"/>
                </a:ext>
              </a:extLst>
            </p:cNvPr>
            <p:cNvCxnSpPr>
              <a:cxnSpLocks noChangeShapeType="1"/>
            </p:cNvCxnSpPr>
            <p:nvPr/>
          </p:nvCxnSpPr>
          <p:spPr bwMode="auto">
            <a:xfrm flipH="1">
              <a:off x="3462006" y="2124857"/>
              <a:ext cx="5622" cy="54988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77159" name="Straight Connector 170">
              <a:extLst>
                <a:ext uri="{FF2B5EF4-FFF2-40B4-BE49-F238E27FC236}">
                  <a16:creationId xmlns:a16="http://schemas.microsoft.com/office/drawing/2014/main" id="{9543396B-F7E5-FC48-A870-89E7A829F7E2}"/>
                </a:ext>
              </a:extLst>
            </p:cNvPr>
            <p:cNvCxnSpPr>
              <a:cxnSpLocks noChangeShapeType="1"/>
            </p:cNvCxnSpPr>
            <p:nvPr/>
          </p:nvCxnSpPr>
          <p:spPr bwMode="auto">
            <a:xfrm>
              <a:off x="5885707" y="213501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177156" name="Title 1">
            <a:extLst>
              <a:ext uri="{FF2B5EF4-FFF2-40B4-BE49-F238E27FC236}">
                <a16:creationId xmlns:a16="http://schemas.microsoft.com/office/drawing/2014/main" id="{79420009-FD45-9549-9C50-636EEC811BC4}"/>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spTree>
  </p:cSld>
  <p:clrMapOvr>
    <a:masterClrMapping/>
  </p:clrMapOvr>
  <p:transition/>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177" name="Group 126">
            <a:extLst>
              <a:ext uri="{FF2B5EF4-FFF2-40B4-BE49-F238E27FC236}">
                <a16:creationId xmlns:a16="http://schemas.microsoft.com/office/drawing/2014/main" id="{DF12AB25-5DE0-654C-85E8-6B63F1AF1CDD}"/>
              </a:ext>
            </a:extLst>
          </p:cNvPr>
          <p:cNvGrpSpPr>
            <a:grpSpLocks/>
          </p:cNvGrpSpPr>
          <p:nvPr/>
        </p:nvGrpSpPr>
        <p:grpSpPr bwMode="auto">
          <a:xfrm>
            <a:off x="2667000" y="5638800"/>
            <a:ext cx="5105400" cy="369888"/>
            <a:chOff x="1752600" y="5638800"/>
            <a:chExt cx="5105399" cy="369332"/>
          </a:xfrm>
        </p:grpSpPr>
        <p:sp>
          <p:nvSpPr>
            <p:cNvPr id="178220" name="Freeform 13">
              <a:extLst>
                <a:ext uri="{FF2B5EF4-FFF2-40B4-BE49-F238E27FC236}">
                  <a16:creationId xmlns:a16="http://schemas.microsoft.com/office/drawing/2014/main" id="{9015F942-FDA6-954D-8879-BD1B92A4F327}"/>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8221" name="TextBox 133">
              <a:extLst>
                <a:ext uri="{FF2B5EF4-FFF2-40B4-BE49-F238E27FC236}">
                  <a16:creationId xmlns:a16="http://schemas.microsoft.com/office/drawing/2014/main" id="{C08CCF00-9B01-7543-90C2-02C87C5608C9}"/>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78178" name="Oval 134">
            <a:extLst>
              <a:ext uri="{FF2B5EF4-FFF2-40B4-BE49-F238E27FC236}">
                <a16:creationId xmlns:a16="http://schemas.microsoft.com/office/drawing/2014/main" id="{B50C5706-E15E-DD40-BCDB-1434279160EE}"/>
              </a:ext>
            </a:extLst>
          </p:cNvPr>
          <p:cNvSpPr>
            <a:spLocks noChangeAspect="1"/>
          </p:cNvSpPr>
          <p:nvPr/>
        </p:nvSpPr>
        <p:spPr bwMode="auto">
          <a:xfrm>
            <a:off x="5715001"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78179" name="Group 195">
            <a:extLst>
              <a:ext uri="{FF2B5EF4-FFF2-40B4-BE49-F238E27FC236}">
                <a16:creationId xmlns:a16="http://schemas.microsoft.com/office/drawing/2014/main" id="{81973853-2179-324D-8602-5926A06E3231}"/>
              </a:ext>
            </a:extLst>
          </p:cNvPr>
          <p:cNvGrpSpPr>
            <a:grpSpLocks/>
          </p:cNvGrpSpPr>
          <p:nvPr/>
        </p:nvGrpSpPr>
        <p:grpSpPr bwMode="auto">
          <a:xfrm>
            <a:off x="2514600" y="2085976"/>
            <a:ext cx="6124696" cy="1876425"/>
            <a:chOff x="1600200" y="1863363"/>
            <a:chExt cx="6124696" cy="1876425"/>
          </a:xfrm>
        </p:grpSpPr>
        <p:grpSp>
          <p:nvGrpSpPr>
            <p:cNvPr id="178181" name="Group 196">
              <a:extLst>
                <a:ext uri="{FF2B5EF4-FFF2-40B4-BE49-F238E27FC236}">
                  <a16:creationId xmlns:a16="http://schemas.microsoft.com/office/drawing/2014/main" id="{B489BB63-5C4A-634D-AE63-9EA8118CD621}"/>
                </a:ext>
              </a:extLst>
            </p:cNvPr>
            <p:cNvGrpSpPr>
              <a:grpSpLocks/>
            </p:cNvGrpSpPr>
            <p:nvPr/>
          </p:nvGrpSpPr>
          <p:grpSpPr bwMode="auto">
            <a:xfrm>
              <a:off x="1600200" y="1863363"/>
              <a:ext cx="6124696" cy="1876425"/>
              <a:chOff x="1371600" y="4473575"/>
              <a:chExt cx="6125146" cy="1876950"/>
            </a:xfrm>
          </p:grpSpPr>
          <p:sp>
            <p:nvSpPr>
              <p:cNvPr id="178184" name="Rectangle 199">
                <a:extLst>
                  <a:ext uri="{FF2B5EF4-FFF2-40B4-BE49-F238E27FC236}">
                    <a16:creationId xmlns:a16="http://schemas.microsoft.com/office/drawing/2014/main" id="{52D4CB43-A511-CC45-A4A0-99B6806B6AC4}"/>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8185" name="Rectangle 200">
                <a:extLst>
                  <a:ext uri="{FF2B5EF4-FFF2-40B4-BE49-F238E27FC236}">
                    <a16:creationId xmlns:a16="http://schemas.microsoft.com/office/drawing/2014/main" id="{24504724-9C9E-E94E-9F25-7944232134BA}"/>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8186" name="Rectangle 201">
                <a:extLst>
                  <a:ext uri="{FF2B5EF4-FFF2-40B4-BE49-F238E27FC236}">
                    <a16:creationId xmlns:a16="http://schemas.microsoft.com/office/drawing/2014/main" id="{4E2EA7EB-1C83-EA48-857A-A8012CFAB938}"/>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8187" name="Line 8">
                <a:extLst>
                  <a:ext uri="{FF2B5EF4-FFF2-40B4-BE49-F238E27FC236}">
                    <a16:creationId xmlns:a16="http://schemas.microsoft.com/office/drawing/2014/main" id="{A8341522-EDD6-AD40-BFB2-E11CDCD19E1A}"/>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8188" name="Freeform 203">
                <a:extLst>
                  <a:ext uri="{FF2B5EF4-FFF2-40B4-BE49-F238E27FC236}">
                    <a16:creationId xmlns:a16="http://schemas.microsoft.com/office/drawing/2014/main" id="{C4768F57-396D-CA4B-BD1B-5FBE5ACCCDD1}"/>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8189" name="Freeform 204">
                <a:extLst>
                  <a:ext uri="{FF2B5EF4-FFF2-40B4-BE49-F238E27FC236}">
                    <a16:creationId xmlns:a16="http://schemas.microsoft.com/office/drawing/2014/main" id="{0B4A5ED1-D547-7240-8519-493D86D7B0AE}"/>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8190" name="Line 11">
                <a:extLst>
                  <a:ext uri="{FF2B5EF4-FFF2-40B4-BE49-F238E27FC236}">
                    <a16:creationId xmlns:a16="http://schemas.microsoft.com/office/drawing/2014/main" id="{3EAFD7C0-BB5A-1C45-A811-40065B609F9E}"/>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8191" name="Line 12">
                <a:extLst>
                  <a:ext uri="{FF2B5EF4-FFF2-40B4-BE49-F238E27FC236}">
                    <a16:creationId xmlns:a16="http://schemas.microsoft.com/office/drawing/2014/main" id="{3243B5B3-A09A-7E43-A928-551373262DA6}"/>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8192" name="Line 13">
                <a:extLst>
                  <a:ext uri="{FF2B5EF4-FFF2-40B4-BE49-F238E27FC236}">
                    <a16:creationId xmlns:a16="http://schemas.microsoft.com/office/drawing/2014/main" id="{CC59D062-DF2F-B641-A0E5-7607820772DD}"/>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8193" name="Line 14">
                <a:extLst>
                  <a:ext uri="{FF2B5EF4-FFF2-40B4-BE49-F238E27FC236}">
                    <a16:creationId xmlns:a16="http://schemas.microsoft.com/office/drawing/2014/main" id="{9042E245-EA43-D249-89F2-D83B8C2E6590}"/>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8194" name="Line 15">
                <a:extLst>
                  <a:ext uri="{FF2B5EF4-FFF2-40B4-BE49-F238E27FC236}">
                    <a16:creationId xmlns:a16="http://schemas.microsoft.com/office/drawing/2014/main" id="{67FE5B90-7933-5646-B3CB-E41D2B364969}"/>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8195" name="Rectangle 17">
                <a:extLst>
                  <a:ext uri="{FF2B5EF4-FFF2-40B4-BE49-F238E27FC236}">
                    <a16:creationId xmlns:a16="http://schemas.microsoft.com/office/drawing/2014/main" id="{2178F6F1-C994-9443-8A63-E35F872510C6}"/>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8196" name="Rectangle 18">
                <a:extLst>
                  <a:ext uri="{FF2B5EF4-FFF2-40B4-BE49-F238E27FC236}">
                    <a16:creationId xmlns:a16="http://schemas.microsoft.com/office/drawing/2014/main" id="{913B6494-0F4E-3C41-9243-B3F687B1AA84}"/>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78197" name="Rectangle 19">
                <a:extLst>
                  <a:ext uri="{FF2B5EF4-FFF2-40B4-BE49-F238E27FC236}">
                    <a16:creationId xmlns:a16="http://schemas.microsoft.com/office/drawing/2014/main" id="{67FEB953-F523-3C4B-B895-D964944F65CC}"/>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78198" name="Rectangle 20">
                <a:extLst>
                  <a:ext uri="{FF2B5EF4-FFF2-40B4-BE49-F238E27FC236}">
                    <a16:creationId xmlns:a16="http://schemas.microsoft.com/office/drawing/2014/main" id="{072EA319-47D5-0940-89F2-0E7A22413907}"/>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8199" name="Rectangle 21">
                <a:extLst>
                  <a:ext uri="{FF2B5EF4-FFF2-40B4-BE49-F238E27FC236}">
                    <a16:creationId xmlns:a16="http://schemas.microsoft.com/office/drawing/2014/main" id="{5E2B01B7-1418-9742-9384-C6C1D665235F}"/>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78200" name="Rectangle 22">
                <a:extLst>
                  <a:ext uri="{FF2B5EF4-FFF2-40B4-BE49-F238E27FC236}">
                    <a16:creationId xmlns:a16="http://schemas.microsoft.com/office/drawing/2014/main" id="{79A2DCFD-6934-4245-BC7F-CD98DD487BAE}"/>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8201" name="Line 23">
                <a:extLst>
                  <a:ext uri="{FF2B5EF4-FFF2-40B4-BE49-F238E27FC236}">
                    <a16:creationId xmlns:a16="http://schemas.microsoft.com/office/drawing/2014/main" id="{901DBFCC-D323-234A-AAB9-37D2ADF6A0B0}"/>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8202" name="Line 25">
                <a:extLst>
                  <a:ext uri="{FF2B5EF4-FFF2-40B4-BE49-F238E27FC236}">
                    <a16:creationId xmlns:a16="http://schemas.microsoft.com/office/drawing/2014/main" id="{81AE049E-3F02-1A4A-979D-FC0C2A2F6524}"/>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8203" name="Group 1">
                <a:extLst>
                  <a:ext uri="{FF2B5EF4-FFF2-40B4-BE49-F238E27FC236}">
                    <a16:creationId xmlns:a16="http://schemas.microsoft.com/office/drawing/2014/main" id="{51898C3C-BD48-934F-8E67-7296D41D03A2}"/>
                  </a:ext>
                </a:extLst>
              </p:cNvPr>
              <p:cNvGrpSpPr>
                <a:grpSpLocks/>
              </p:cNvGrpSpPr>
              <p:nvPr/>
            </p:nvGrpSpPr>
            <p:grpSpPr bwMode="auto">
              <a:xfrm>
                <a:off x="2634847" y="5400656"/>
                <a:ext cx="376238" cy="265113"/>
                <a:chOff x="990600" y="5638800"/>
                <a:chExt cx="376238" cy="265113"/>
              </a:xfrm>
            </p:grpSpPr>
            <p:sp>
              <p:nvSpPr>
                <p:cNvPr id="178218" name="Freeform 26">
                  <a:extLst>
                    <a:ext uri="{FF2B5EF4-FFF2-40B4-BE49-F238E27FC236}">
                      <a16:creationId xmlns:a16="http://schemas.microsoft.com/office/drawing/2014/main" id="{28DF5EEE-53BE-644D-B8FB-7024CA10B38F}"/>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78219" name="Freeform 28">
                  <a:extLst>
                    <a:ext uri="{FF2B5EF4-FFF2-40B4-BE49-F238E27FC236}">
                      <a16:creationId xmlns:a16="http://schemas.microsoft.com/office/drawing/2014/main" id="{882E71C4-A12A-B147-88E3-44FE1EEEDEAF}"/>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78204" name="Rectangle 29">
                <a:extLst>
                  <a:ext uri="{FF2B5EF4-FFF2-40B4-BE49-F238E27FC236}">
                    <a16:creationId xmlns:a16="http://schemas.microsoft.com/office/drawing/2014/main" id="{129C997C-F9C0-1946-91E0-B3747CFC414E}"/>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8205" name="Rectangle 30">
                <a:extLst>
                  <a:ext uri="{FF2B5EF4-FFF2-40B4-BE49-F238E27FC236}">
                    <a16:creationId xmlns:a16="http://schemas.microsoft.com/office/drawing/2014/main" id="{E91B7AF1-A88F-6B44-B813-82C74BFF54F3}"/>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8206" name="Rectangle 31">
                <a:extLst>
                  <a:ext uri="{FF2B5EF4-FFF2-40B4-BE49-F238E27FC236}">
                    <a16:creationId xmlns:a16="http://schemas.microsoft.com/office/drawing/2014/main" id="{A0F75DC7-D5A3-2941-A648-7813C7143188}"/>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8207" name="Rectangle 32">
                <a:extLst>
                  <a:ext uri="{FF2B5EF4-FFF2-40B4-BE49-F238E27FC236}">
                    <a16:creationId xmlns:a16="http://schemas.microsoft.com/office/drawing/2014/main" id="{772C3468-AF3C-7C4F-915F-3AB3A38931CC}"/>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8208" name="Line 33">
                <a:extLst>
                  <a:ext uri="{FF2B5EF4-FFF2-40B4-BE49-F238E27FC236}">
                    <a16:creationId xmlns:a16="http://schemas.microsoft.com/office/drawing/2014/main" id="{E3ADE192-DDF2-1741-98C6-883C2617E24C}"/>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8209" name="Rectangle 38">
                <a:extLst>
                  <a:ext uri="{FF2B5EF4-FFF2-40B4-BE49-F238E27FC236}">
                    <a16:creationId xmlns:a16="http://schemas.microsoft.com/office/drawing/2014/main" id="{169BB9DC-D5FC-7244-95A0-379DDD0CA9A8}"/>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8210" name="Rectangle 39">
                <a:extLst>
                  <a:ext uri="{FF2B5EF4-FFF2-40B4-BE49-F238E27FC236}">
                    <a16:creationId xmlns:a16="http://schemas.microsoft.com/office/drawing/2014/main" id="{970E322C-B098-5A48-A4FF-88158BC13949}"/>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8211" name="Rectangle 40">
                <a:extLst>
                  <a:ext uri="{FF2B5EF4-FFF2-40B4-BE49-F238E27FC236}">
                    <a16:creationId xmlns:a16="http://schemas.microsoft.com/office/drawing/2014/main" id="{51476929-E6B9-6E49-AE88-77C6C69401B4}"/>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78212" name="Rectangle 41">
                <a:extLst>
                  <a:ext uri="{FF2B5EF4-FFF2-40B4-BE49-F238E27FC236}">
                    <a16:creationId xmlns:a16="http://schemas.microsoft.com/office/drawing/2014/main" id="{802C2AAD-9448-CF46-9C01-9491571F21CD}"/>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8213" name="Rectangle 42">
                <a:extLst>
                  <a:ext uri="{FF2B5EF4-FFF2-40B4-BE49-F238E27FC236}">
                    <a16:creationId xmlns:a16="http://schemas.microsoft.com/office/drawing/2014/main" id="{2F90F4A7-CB26-0247-A9F9-4B09839DEE19}"/>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78214" name="Rectangle 66">
                <a:extLst>
                  <a:ext uri="{FF2B5EF4-FFF2-40B4-BE49-F238E27FC236}">
                    <a16:creationId xmlns:a16="http://schemas.microsoft.com/office/drawing/2014/main" id="{91DCEA17-412E-024A-A83C-278B3B488F7A}"/>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8215" name="Rectangle 67">
                <a:extLst>
                  <a:ext uri="{FF2B5EF4-FFF2-40B4-BE49-F238E27FC236}">
                    <a16:creationId xmlns:a16="http://schemas.microsoft.com/office/drawing/2014/main" id="{BB2AA395-058D-2342-A5EF-BC016C7E8DB9}"/>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8216" name="Oval 68">
                <a:extLst>
                  <a:ext uri="{FF2B5EF4-FFF2-40B4-BE49-F238E27FC236}">
                    <a16:creationId xmlns:a16="http://schemas.microsoft.com/office/drawing/2014/main" id="{C5A65752-D6FC-9A49-9FB6-503F913599D5}"/>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8217" name="Line 11">
                <a:extLst>
                  <a:ext uri="{FF2B5EF4-FFF2-40B4-BE49-F238E27FC236}">
                    <a16:creationId xmlns:a16="http://schemas.microsoft.com/office/drawing/2014/main" id="{8E998D7D-4F2B-1C4B-B6B1-B90C1BD47BD6}"/>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78182" name="Straight Connector 197">
              <a:extLst>
                <a:ext uri="{FF2B5EF4-FFF2-40B4-BE49-F238E27FC236}">
                  <a16:creationId xmlns:a16="http://schemas.microsoft.com/office/drawing/2014/main" id="{0DC4936F-9F7B-C74D-9579-0C0E2BFC3D92}"/>
                </a:ext>
              </a:extLst>
            </p:cNvPr>
            <p:cNvCxnSpPr>
              <a:cxnSpLocks noChangeShapeType="1"/>
            </p:cNvCxnSpPr>
            <p:nvPr/>
          </p:nvCxnSpPr>
          <p:spPr bwMode="auto">
            <a:xfrm>
              <a:off x="3467627" y="212485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78183" name="Straight Connector 198">
              <a:extLst>
                <a:ext uri="{FF2B5EF4-FFF2-40B4-BE49-F238E27FC236}">
                  <a16:creationId xmlns:a16="http://schemas.microsoft.com/office/drawing/2014/main" id="{D76D3136-4FDB-1149-97D0-CEB557F18EE4}"/>
                </a:ext>
              </a:extLst>
            </p:cNvPr>
            <p:cNvCxnSpPr>
              <a:cxnSpLocks noChangeShapeType="1"/>
            </p:cNvCxnSpPr>
            <p:nvPr/>
          </p:nvCxnSpPr>
          <p:spPr bwMode="auto">
            <a:xfrm flipH="1">
              <a:off x="5884893" y="2135017"/>
              <a:ext cx="815" cy="56904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178180" name="Title 1">
            <a:extLst>
              <a:ext uri="{FF2B5EF4-FFF2-40B4-BE49-F238E27FC236}">
                <a16:creationId xmlns:a16="http://schemas.microsoft.com/office/drawing/2014/main" id="{30FF74D7-024F-3044-A72E-E6B822DA3B82}"/>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spTree>
  </p:cSld>
  <p:clrMapOvr>
    <a:masterClrMapping/>
  </p:clrMapOvr>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9201" name="Group 126">
            <a:extLst>
              <a:ext uri="{FF2B5EF4-FFF2-40B4-BE49-F238E27FC236}">
                <a16:creationId xmlns:a16="http://schemas.microsoft.com/office/drawing/2014/main" id="{625402E5-5E76-E749-99EB-395D63DC87DE}"/>
              </a:ext>
            </a:extLst>
          </p:cNvPr>
          <p:cNvGrpSpPr>
            <a:grpSpLocks/>
          </p:cNvGrpSpPr>
          <p:nvPr/>
        </p:nvGrpSpPr>
        <p:grpSpPr bwMode="auto">
          <a:xfrm>
            <a:off x="2667000" y="5638800"/>
            <a:ext cx="5105400" cy="369888"/>
            <a:chOff x="1752600" y="5638800"/>
            <a:chExt cx="5105399" cy="369332"/>
          </a:xfrm>
        </p:grpSpPr>
        <p:sp>
          <p:nvSpPr>
            <p:cNvPr id="179244" name="Freeform 13">
              <a:extLst>
                <a:ext uri="{FF2B5EF4-FFF2-40B4-BE49-F238E27FC236}">
                  <a16:creationId xmlns:a16="http://schemas.microsoft.com/office/drawing/2014/main" id="{6591A18E-009D-B248-8236-EF2C629FBCE3}"/>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9245" name="TextBox 133">
              <a:extLst>
                <a:ext uri="{FF2B5EF4-FFF2-40B4-BE49-F238E27FC236}">
                  <a16:creationId xmlns:a16="http://schemas.microsoft.com/office/drawing/2014/main" id="{48332DB1-4AAD-8441-BC11-28ED07B290B2}"/>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79202" name="Oval 134">
            <a:extLst>
              <a:ext uri="{FF2B5EF4-FFF2-40B4-BE49-F238E27FC236}">
                <a16:creationId xmlns:a16="http://schemas.microsoft.com/office/drawing/2014/main" id="{CA147F80-1F9E-AE44-825F-414F008B4075}"/>
              </a:ext>
            </a:extLst>
          </p:cNvPr>
          <p:cNvSpPr>
            <a:spLocks noChangeAspect="1"/>
          </p:cNvSpPr>
          <p:nvPr/>
        </p:nvSpPr>
        <p:spPr bwMode="auto">
          <a:xfrm>
            <a:off x="6553201"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79203" name="Group 195">
            <a:extLst>
              <a:ext uri="{FF2B5EF4-FFF2-40B4-BE49-F238E27FC236}">
                <a16:creationId xmlns:a16="http://schemas.microsoft.com/office/drawing/2014/main" id="{17EAF06E-8911-7A49-9FE6-5B446CA12F2A}"/>
              </a:ext>
            </a:extLst>
          </p:cNvPr>
          <p:cNvGrpSpPr>
            <a:grpSpLocks/>
          </p:cNvGrpSpPr>
          <p:nvPr/>
        </p:nvGrpSpPr>
        <p:grpSpPr bwMode="auto">
          <a:xfrm>
            <a:off x="2514600" y="2085976"/>
            <a:ext cx="6124696" cy="1876425"/>
            <a:chOff x="1600200" y="1863363"/>
            <a:chExt cx="6124696" cy="1876425"/>
          </a:xfrm>
        </p:grpSpPr>
        <p:grpSp>
          <p:nvGrpSpPr>
            <p:cNvPr id="179205" name="Group 196">
              <a:extLst>
                <a:ext uri="{FF2B5EF4-FFF2-40B4-BE49-F238E27FC236}">
                  <a16:creationId xmlns:a16="http://schemas.microsoft.com/office/drawing/2014/main" id="{9E0C9381-6E09-BA45-9F1C-4490045982F2}"/>
                </a:ext>
              </a:extLst>
            </p:cNvPr>
            <p:cNvGrpSpPr>
              <a:grpSpLocks/>
            </p:cNvGrpSpPr>
            <p:nvPr/>
          </p:nvGrpSpPr>
          <p:grpSpPr bwMode="auto">
            <a:xfrm>
              <a:off x="1600200" y="1863363"/>
              <a:ext cx="6124696" cy="1876425"/>
              <a:chOff x="1371600" y="4473575"/>
              <a:chExt cx="6125146" cy="1876950"/>
            </a:xfrm>
          </p:grpSpPr>
          <p:sp>
            <p:nvSpPr>
              <p:cNvPr id="179208" name="Rectangle 199">
                <a:extLst>
                  <a:ext uri="{FF2B5EF4-FFF2-40B4-BE49-F238E27FC236}">
                    <a16:creationId xmlns:a16="http://schemas.microsoft.com/office/drawing/2014/main" id="{12EFE41F-8B60-C14D-BA3B-3A322C1D6025}"/>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9209" name="Rectangle 200">
                <a:extLst>
                  <a:ext uri="{FF2B5EF4-FFF2-40B4-BE49-F238E27FC236}">
                    <a16:creationId xmlns:a16="http://schemas.microsoft.com/office/drawing/2014/main" id="{1B7AE3E7-A363-7D44-93B8-87C16F416C78}"/>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9210" name="Rectangle 201">
                <a:extLst>
                  <a:ext uri="{FF2B5EF4-FFF2-40B4-BE49-F238E27FC236}">
                    <a16:creationId xmlns:a16="http://schemas.microsoft.com/office/drawing/2014/main" id="{6596E2B3-7A34-4040-8D1A-BB7267B67AC1}"/>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9211" name="Line 8">
                <a:extLst>
                  <a:ext uri="{FF2B5EF4-FFF2-40B4-BE49-F238E27FC236}">
                    <a16:creationId xmlns:a16="http://schemas.microsoft.com/office/drawing/2014/main" id="{B1C23C43-E611-8349-BAAE-FD8F6776D65A}"/>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9212" name="Freeform 203">
                <a:extLst>
                  <a:ext uri="{FF2B5EF4-FFF2-40B4-BE49-F238E27FC236}">
                    <a16:creationId xmlns:a16="http://schemas.microsoft.com/office/drawing/2014/main" id="{3436BF95-3E0D-4F45-9519-D234065CBC47}"/>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9213" name="Freeform 204">
                <a:extLst>
                  <a:ext uri="{FF2B5EF4-FFF2-40B4-BE49-F238E27FC236}">
                    <a16:creationId xmlns:a16="http://schemas.microsoft.com/office/drawing/2014/main" id="{AD69DC91-A12F-0C44-A8DC-47C0AF53D4B0}"/>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9214" name="Line 11">
                <a:extLst>
                  <a:ext uri="{FF2B5EF4-FFF2-40B4-BE49-F238E27FC236}">
                    <a16:creationId xmlns:a16="http://schemas.microsoft.com/office/drawing/2014/main" id="{AD3991A7-B439-D048-9828-413DDEAE5957}"/>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9215" name="Line 12">
                <a:extLst>
                  <a:ext uri="{FF2B5EF4-FFF2-40B4-BE49-F238E27FC236}">
                    <a16:creationId xmlns:a16="http://schemas.microsoft.com/office/drawing/2014/main" id="{78346B66-CE49-4547-831D-46F84CDA1048}"/>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9216" name="Line 13">
                <a:extLst>
                  <a:ext uri="{FF2B5EF4-FFF2-40B4-BE49-F238E27FC236}">
                    <a16:creationId xmlns:a16="http://schemas.microsoft.com/office/drawing/2014/main" id="{1FD24B94-D515-974F-B2CD-42279D1B57E5}"/>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9217" name="Line 14">
                <a:extLst>
                  <a:ext uri="{FF2B5EF4-FFF2-40B4-BE49-F238E27FC236}">
                    <a16:creationId xmlns:a16="http://schemas.microsoft.com/office/drawing/2014/main" id="{39ADBEB6-C6AB-CD48-9410-638A61FB232E}"/>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9218" name="Line 15">
                <a:extLst>
                  <a:ext uri="{FF2B5EF4-FFF2-40B4-BE49-F238E27FC236}">
                    <a16:creationId xmlns:a16="http://schemas.microsoft.com/office/drawing/2014/main" id="{2B447518-CF9F-5145-B851-8FF321206645}"/>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9219" name="Rectangle 17">
                <a:extLst>
                  <a:ext uri="{FF2B5EF4-FFF2-40B4-BE49-F238E27FC236}">
                    <a16:creationId xmlns:a16="http://schemas.microsoft.com/office/drawing/2014/main" id="{57199D66-0921-6D4D-AEB5-71541DD92764}"/>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9220" name="Rectangle 18">
                <a:extLst>
                  <a:ext uri="{FF2B5EF4-FFF2-40B4-BE49-F238E27FC236}">
                    <a16:creationId xmlns:a16="http://schemas.microsoft.com/office/drawing/2014/main" id="{86638E97-D983-8C4A-A8B4-0E39061A6855}"/>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79221" name="Rectangle 19">
                <a:extLst>
                  <a:ext uri="{FF2B5EF4-FFF2-40B4-BE49-F238E27FC236}">
                    <a16:creationId xmlns:a16="http://schemas.microsoft.com/office/drawing/2014/main" id="{1B70D50D-85D4-2A46-8643-2D1C1CD94E9D}"/>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79222" name="Rectangle 20">
                <a:extLst>
                  <a:ext uri="{FF2B5EF4-FFF2-40B4-BE49-F238E27FC236}">
                    <a16:creationId xmlns:a16="http://schemas.microsoft.com/office/drawing/2014/main" id="{324CDA44-D1D6-274E-AFE1-D4509263FB0D}"/>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9223" name="Rectangle 21">
                <a:extLst>
                  <a:ext uri="{FF2B5EF4-FFF2-40B4-BE49-F238E27FC236}">
                    <a16:creationId xmlns:a16="http://schemas.microsoft.com/office/drawing/2014/main" id="{2957B728-E828-F24B-86E3-B9399649C451}"/>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79224" name="Rectangle 22">
                <a:extLst>
                  <a:ext uri="{FF2B5EF4-FFF2-40B4-BE49-F238E27FC236}">
                    <a16:creationId xmlns:a16="http://schemas.microsoft.com/office/drawing/2014/main" id="{F189D0CF-81EB-6D46-8B3C-EFBE8919550C}"/>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9225" name="Line 23">
                <a:extLst>
                  <a:ext uri="{FF2B5EF4-FFF2-40B4-BE49-F238E27FC236}">
                    <a16:creationId xmlns:a16="http://schemas.microsoft.com/office/drawing/2014/main" id="{4C794F8A-2663-9E4A-96FE-B59DFD56B369}"/>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9226" name="Line 25">
                <a:extLst>
                  <a:ext uri="{FF2B5EF4-FFF2-40B4-BE49-F238E27FC236}">
                    <a16:creationId xmlns:a16="http://schemas.microsoft.com/office/drawing/2014/main" id="{CA241060-7D03-ED4E-9347-DCDA11C1773C}"/>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9227" name="Group 1">
                <a:extLst>
                  <a:ext uri="{FF2B5EF4-FFF2-40B4-BE49-F238E27FC236}">
                    <a16:creationId xmlns:a16="http://schemas.microsoft.com/office/drawing/2014/main" id="{E1F27D5D-94A4-3C46-A05F-353A69E9CA33}"/>
                  </a:ext>
                </a:extLst>
              </p:cNvPr>
              <p:cNvGrpSpPr>
                <a:grpSpLocks/>
              </p:cNvGrpSpPr>
              <p:nvPr/>
            </p:nvGrpSpPr>
            <p:grpSpPr bwMode="auto">
              <a:xfrm>
                <a:off x="2634847" y="5400656"/>
                <a:ext cx="376238" cy="265113"/>
                <a:chOff x="990600" y="5638800"/>
                <a:chExt cx="376238" cy="265113"/>
              </a:xfrm>
            </p:grpSpPr>
            <p:sp>
              <p:nvSpPr>
                <p:cNvPr id="179242" name="Freeform 26">
                  <a:extLst>
                    <a:ext uri="{FF2B5EF4-FFF2-40B4-BE49-F238E27FC236}">
                      <a16:creationId xmlns:a16="http://schemas.microsoft.com/office/drawing/2014/main" id="{97C1ACA9-9E53-C945-BCEF-C78E7534A185}"/>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79243" name="Freeform 28">
                  <a:extLst>
                    <a:ext uri="{FF2B5EF4-FFF2-40B4-BE49-F238E27FC236}">
                      <a16:creationId xmlns:a16="http://schemas.microsoft.com/office/drawing/2014/main" id="{C073FED1-F2F5-9C4A-9D14-A0D32CCC0667}"/>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79228" name="Rectangle 29">
                <a:extLst>
                  <a:ext uri="{FF2B5EF4-FFF2-40B4-BE49-F238E27FC236}">
                    <a16:creationId xmlns:a16="http://schemas.microsoft.com/office/drawing/2014/main" id="{6E5EF339-B1EA-5144-9C8F-6A0935B00F7C}"/>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9229" name="Rectangle 30">
                <a:extLst>
                  <a:ext uri="{FF2B5EF4-FFF2-40B4-BE49-F238E27FC236}">
                    <a16:creationId xmlns:a16="http://schemas.microsoft.com/office/drawing/2014/main" id="{12BB4F94-F9E5-E140-B662-456FDAA22A5E}"/>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9230" name="Rectangle 31">
                <a:extLst>
                  <a:ext uri="{FF2B5EF4-FFF2-40B4-BE49-F238E27FC236}">
                    <a16:creationId xmlns:a16="http://schemas.microsoft.com/office/drawing/2014/main" id="{E639D159-DFA4-7648-84E4-D0B84AC97E96}"/>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79231" name="Rectangle 32">
                <a:extLst>
                  <a:ext uri="{FF2B5EF4-FFF2-40B4-BE49-F238E27FC236}">
                    <a16:creationId xmlns:a16="http://schemas.microsoft.com/office/drawing/2014/main" id="{79FCC4CC-05CB-2843-9FA9-D947B08173FE}"/>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9232" name="Line 33">
                <a:extLst>
                  <a:ext uri="{FF2B5EF4-FFF2-40B4-BE49-F238E27FC236}">
                    <a16:creationId xmlns:a16="http://schemas.microsoft.com/office/drawing/2014/main" id="{9772018A-7DC0-5144-B233-2FA9280DC4F9}"/>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9233" name="Rectangle 38">
                <a:extLst>
                  <a:ext uri="{FF2B5EF4-FFF2-40B4-BE49-F238E27FC236}">
                    <a16:creationId xmlns:a16="http://schemas.microsoft.com/office/drawing/2014/main" id="{2B8ABF68-9122-1843-AD7E-B38A792A6EA2}"/>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9234" name="Rectangle 39">
                <a:extLst>
                  <a:ext uri="{FF2B5EF4-FFF2-40B4-BE49-F238E27FC236}">
                    <a16:creationId xmlns:a16="http://schemas.microsoft.com/office/drawing/2014/main" id="{8C1336C2-EE7E-804D-A835-7645682541F7}"/>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9235" name="Rectangle 40">
                <a:extLst>
                  <a:ext uri="{FF2B5EF4-FFF2-40B4-BE49-F238E27FC236}">
                    <a16:creationId xmlns:a16="http://schemas.microsoft.com/office/drawing/2014/main" id="{9EC6438B-D4ED-8D4A-A7F8-1FBC7DFC52B5}"/>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79236" name="Rectangle 41">
                <a:extLst>
                  <a:ext uri="{FF2B5EF4-FFF2-40B4-BE49-F238E27FC236}">
                    <a16:creationId xmlns:a16="http://schemas.microsoft.com/office/drawing/2014/main" id="{E7A677A9-8F12-9040-A33C-D7898669FCA8}"/>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79237" name="Rectangle 42">
                <a:extLst>
                  <a:ext uri="{FF2B5EF4-FFF2-40B4-BE49-F238E27FC236}">
                    <a16:creationId xmlns:a16="http://schemas.microsoft.com/office/drawing/2014/main" id="{4D2B8EE2-FBF2-B840-BFA8-4366DCE8183C}"/>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79238" name="Rectangle 66">
                <a:extLst>
                  <a:ext uri="{FF2B5EF4-FFF2-40B4-BE49-F238E27FC236}">
                    <a16:creationId xmlns:a16="http://schemas.microsoft.com/office/drawing/2014/main" id="{B4C089D6-E1AA-FB4B-AD8E-A8F7A6E8335F}"/>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9239" name="Rectangle 67">
                <a:extLst>
                  <a:ext uri="{FF2B5EF4-FFF2-40B4-BE49-F238E27FC236}">
                    <a16:creationId xmlns:a16="http://schemas.microsoft.com/office/drawing/2014/main" id="{BC87DF0B-6142-CA47-81E3-955984855AC1}"/>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79240" name="Oval 68">
                <a:extLst>
                  <a:ext uri="{FF2B5EF4-FFF2-40B4-BE49-F238E27FC236}">
                    <a16:creationId xmlns:a16="http://schemas.microsoft.com/office/drawing/2014/main" id="{A2451138-1D73-2946-97F6-13C36A4737EE}"/>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79241" name="Line 11">
                <a:extLst>
                  <a:ext uri="{FF2B5EF4-FFF2-40B4-BE49-F238E27FC236}">
                    <a16:creationId xmlns:a16="http://schemas.microsoft.com/office/drawing/2014/main" id="{644B2C97-B922-9E4A-A5AD-1BA72EF110FD}"/>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79206" name="Straight Connector 197">
              <a:extLst>
                <a:ext uri="{FF2B5EF4-FFF2-40B4-BE49-F238E27FC236}">
                  <a16:creationId xmlns:a16="http://schemas.microsoft.com/office/drawing/2014/main" id="{EB3A2266-AFA5-B34E-A31E-9D1F77FBE836}"/>
                </a:ext>
              </a:extLst>
            </p:cNvPr>
            <p:cNvCxnSpPr>
              <a:cxnSpLocks noChangeShapeType="1"/>
            </p:cNvCxnSpPr>
            <p:nvPr/>
          </p:nvCxnSpPr>
          <p:spPr bwMode="auto">
            <a:xfrm>
              <a:off x="3467627" y="212485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79207" name="Straight Connector 198">
              <a:extLst>
                <a:ext uri="{FF2B5EF4-FFF2-40B4-BE49-F238E27FC236}">
                  <a16:creationId xmlns:a16="http://schemas.microsoft.com/office/drawing/2014/main" id="{820C138F-72A7-8141-AA1B-F401E7CAC071}"/>
                </a:ext>
              </a:extLst>
            </p:cNvPr>
            <p:cNvCxnSpPr>
              <a:cxnSpLocks noChangeShapeType="1"/>
            </p:cNvCxnSpPr>
            <p:nvPr/>
          </p:nvCxnSpPr>
          <p:spPr bwMode="auto">
            <a:xfrm flipH="1">
              <a:off x="5884893" y="2135017"/>
              <a:ext cx="815" cy="56904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179204" name="Title 1">
            <a:extLst>
              <a:ext uri="{FF2B5EF4-FFF2-40B4-BE49-F238E27FC236}">
                <a16:creationId xmlns:a16="http://schemas.microsoft.com/office/drawing/2014/main" id="{913E386A-3384-AF41-85B1-4D16633EB18E}"/>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spTree>
  </p:cSld>
  <p:clrMapOvr>
    <a:masterClrMapping/>
  </p:clrMapOvr>
  <p:transition/>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0225" name="Group 6">
            <a:extLst>
              <a:ext uri="{FF2B5EF4-FFF2-40B4-BE49-F238E27FC236}">
                <a16:creationId xmlns:a16="http://schemas.microsoft.com/office/drawing/2014/main" id="{C2AC8BD2-BCBB-454C-9B61-1CD9E97D2B80}"/>
              </a:ext>
            </a:extLst>
          </p:cNvPr>
          <p:cNvGrpSpPr>
            <a:grpSpLocks/>
          </p:cNvGrpSpPr>
          <p:nvPr/>
        </p:nvGrpSpPr>
        <p:grpSpPr bwMode="auto">
          <a:xfrm>
            <a:off x="2667000" y="5638800"/>
            <a:ext cx="5105400" cy="369888"/>
            <a:chOff x="1752600" y="5638800"/>
            <a:chExt cx="5105399" cy="369332"/>
          </a:xfrm>
        </p:grpSpPr>
        <p:sp>
          <p:nvSpPr>
            <p:cNvPr id="180268" name="Freeform 13">
              <a:extLst>
                <a:ext uri="{FF2B5EF4-FFF2-40B4-BE49-F238E27FC236}">
                  <a16:creationId xmlns:a16="http://schemas.microsoft.com/office/drawing/2014/main" id="{C41F0CF4-68BE-E641-A4F6-6229D6962854}"/>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0269" name="TextBox 5">
              <a:extLst>
                <a:ext uri="{FF2B5EF4-FFF2-40B4-BE49-F238E27FC236}">
                  <a16:creationId xmlns:a16="http://schemas.microsoft.com/office/drawing/2014/main" id="{EEA43EC3-FC8D-9F4C-81A1-461DEB940C9A}"/>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80226" name="Oval 7">
            <a:extLst>
              <a:ext uri="{FF2B5EF4-FFF2-40B4-BE49-F238E27FC236}">
                <a16:creationId xmlns:a16="http://schemas.microsoft.com/office/drawing/2014/main" id="{AD31FB52-17A8-6C4C-8237-99EBA3BF4F9E}"/>
              </a:ext>
            </a:extLst>
          </p:cNvPr>
          <p:cNvSpPr>
            <a:spLocks noChangeAspect="1"/>
          </p:cNvSpPr>
          <p:nvPr/>
        </p:nvSpPr>
        <p:spPr bwMode="auto">
          <a:xfrm>
            <a:off x="6723064" y="5592763"/>
            <a:ext cx="85725" cy="87312"/>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80227" name="Group 194">
            <a:extLst>
              <a:ext uri="{FF2B5EF4-FFF2-40B4-BE49-F238E27FC236}">
                <a16:creationId xmlns:a16="http://schemas.microsoft.com/office/drawing/2014/main" id="{9E44824F-BB28-8647-85D8-F404E31E96FE}"/>
              </a:ext>
            </a:extLst>
          </p:cNvPr>
          <p:cNvGrpSpPr>
            <a:grpSpLocks/>
          </p:cNvGrpSpPr>
          <p:nvPr/>
        </p:nvGrpSpPr>
        <p:grpSpPr bwMode="auto">
          <a:xfrm>
            <a:off x="2514600" y="2085976"/>
            <a:ext cx="6124696" cy="1876425"/>
            <a:chOff x="1600200" y="1863363"/>
            <a:chExt cx="6124696" cy="1876425"/>
          </a:xfrm>
        </p:grpSpPr>
        <p:grpSp>
          <p:nvGrpSpPr>
            <p:cNvPr id="180229" name="Group 195">
              <a:extLst>
                <a:ext uri="{FF2B5EF4-FFF2-40B4-BE49-F238E27FC236}">
                  <a16:creationId xmlns:a16="http://schemas.microsoft.com/office/drawing/2014/main" id="{9BB9B6BF-33B4-584C-BB46-EFA5E6B96825}"/>
                </a:ext>
              </a:extLst>
            </p:cNvPr>
            <p:cNvGrpSpPr>
              <a:grpSpLocks/>
            </p:cNvGrpSpPr>
            <p:nvPr/>
          </p:nvGrpSpPr>
          <p:grpSpPr bwMode="auto">
            <a:xfrm>
              <a:off x="1600200" y="1863363"/>
              <a:ext cx="6124696" cy="1876425"/>
              <a:chOff x="1371600" y="4473575"/>
              <a:chExt cx="6125146" cy="1876950"/>
            </a:xfrm>
          </p:grpSpPr>
          <p:sp>
            <p:nvSpPr>
              <p:cNvPr id="180232" name="Rectangle 198">
                <a:extLst>
                  <a:ext uri="{FF2B5EF4-FFF2-40B4-BE49-F238E27FC236}">
                    <a16:creationId xmlns:a16="http://schemas.microsoft.com/office/drawing/2014/main" id="{6F30DB05-0CC4-E140-8C2A-0AE9196EDA80}"/>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0233" name="Rectangle 199">
                <a:extLst>
                  <a:ext uri="{FF2B5EF4-FFF2-40B4-BE49-F238E27FC236}">
                    <a16:creationId xmlns:a16="http://schemas.microsoft.com/office/drawing/2014/main" id="{B0FF3C17-F948-BE47-9638-FF57F9B86C3D}"/>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0234" name="Rectangle 200">
                <a:extLst>
                  <a:ext uri="{FF2B5EF4-FFF2-40B4-BE49-F238E27FC236}">
                    <a16:creationId xmlns:a16="http://schemas.microsoft.com/office/drawing/2014/main" id="{32A05E19-0D86-2141-B260-1BA38CD52EF1}"/>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0235" name="Line 8">
                <a:extLst>
                  <a:ext uri="{FF2B5EF4-FFF2-40B4-BE49-F238E27FC236}">
                    <a16:creationId xmlns:a16="http://schemas.microsoft.com/office/drawing/2014/main" id="{C3B37772-4F90-EA4B-9062-168FF4F14332}"/>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0236" name="Freeform 202">
                <a:extLst>
                  <a:ext uri="{FF2B5EF4-FFF2-40B4-BE49-F238E27FC236}">
                    <a16:creationId xmlns:a16="http://schemas.microsoft.com/office/drawing/2014/main" id="{2CD5F16A-80DB-7841-92D1-5973CAF1E159}"/>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0237" name="Freeform 203">
                <a:extLst>
                  <a:ext uri="{FF2B5EF4-FFF2-40B4-BE49-F238E27FC236}">
                    <a16:creationId xmlns:a16="http://schemas.microsoft.com/office/drawing/2014/main" id="{5638B616-5074-FF4F-91C3-971EC0888DC6}"/>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0238" name="Line 11">
                <a:extLst>
                  <a:ext uri="{FF2B5EF4-FFF2-40B4-BE49-F238E27FC236}">
                    <a16:creationId xmlns:a16="http://schemas.microsoft.com/office/drawing/2014/main" id="{08E543A3-E05D-E642-882E-71F9BA71E421}"/>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0239" name="Line 12">
                <a:extLst>
                  <a:ext uri="{FF2B5EF4-FFF2-40B4-BE49-F238E27FC236}">
                    <a16:creationId xmlns:a16="http://schemas.microsoft.com/office/drawing/2014/main" id="{543E7AEF-DF18-714C-86C3-6BC61BFFFF04}"/>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0240" name="Line 13">
                <a:extLst>
                  <a:ext uri="{FF2B5EF4-FFF2-40B4-BE49-F238E27FC236}">
                    <a16:creationId xmlns:a16="http://schemas.microsoft.com/office/drawing/2014/main" id="{A4DEF6AB-5C3F-E945-A938-FA5E54C25D6D}"/>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0241" name="Line 14">
                <a:extLst>
                  <a:ext uri="{FF2B5EF4-FFF2-40B4-BE49-F238E27FC236}">
                    <a16:creationId xmlns:a16="http://schemas.microsoft.com/office/drawing/2014/main" id="{D21DCC40-E7A7-B446-8176-B56AB6FA685C}"/>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0242" name="Line 15">
                <a:extLst>
                  <a:ext uri="{FF2B5EF4-FFF2-40B4-BE49-F238E27FC236}">
                    <a16:creationId xmlns:a16="http://schemas.microsoft.com/office/drawing/2014/main" id="{70B4E018-FC59-E446-83CA-A657FE21E3FC}"/>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0243" name="Rectangle 17">
                <a:extLst>
                  <a:ext uri="{FF2B5EF4-FFF2-40B4-BE49-F238E27FC236}">
                    <a16:creationId xmlns:a16="http://schemas.microsoft.com/office/drawing/2014/main" id="{B2F1DDC5-B6F6-2343-936F-BF7E22CD8083}"/>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0244" name="Rectangle 18">
                <a:extLst>
                  <a:ext uri="{FF2B5EF4-FFF2-40B4-BE49-F238E27FC236}">
                    <a16:creationId xmlns:a16="http://schemas.microsoft.com/office/drawing/2014/main" id="{CE62D920-54DB-A045-8BF6-5E66FD9CDF6C}"/>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80245" name="Rectangle 19">
                <a:extLst>
                  <a:ext uri="{FF2B5EF4-FFF2-40B4-BE49-F238E27FC236}">
                    <a16:creationId xmlns:a16="http://schemas.microsoft.com/office/drawing/2014/main" id="{F49B16C2-09E6-4642-B257-19F121CF2DF2}"/>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80246" name="Rectangle 20">
                <a:extLst>
                  <a:ext uri="{FF2B5EF4-FFF2-40B4-BE49-F238E27FC236}">
                    <a16:creationId xmlns:a16="http://schemas.microsoft.com/office/drawing/2014/main" id="{5BBD681D-6311-274C-B07A-5920D4F6DD4C}"/>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0247" name="Rectangle 21">
                <a:extLst>
                  <a:ext uri="{FF2B5EF4-FFF2-40B4-BE49-F238E27FC236}">
                    <a16:creationId xmlns:a16="http://schemas.microsoft.com/office/drawing/2014/main" id="{1CCBDFD9-C023-E840-9DCD-57428FD2972F}"/>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80248" name="Rectangle 22">
                <a:extLst>
                  <a:ext uri="{FF2B5EF4-FFF2-40B4-BE49-F238E27FC236}">
                    <a16:creationId xmlns:a16="http://schemas.microsoft.com/office/drawing/2014/main" id="{20E80BD0-28E1-6645-9B35-11CC63EFF401}"/>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0249" name="Line 23">
                <a:extLst>
                  <a:ext uri="{FF2B5EF4-FFF2-40B4-BE49-F238E27FC236}">
                    <a16:creationId xmlns:a16="http://schemas.microsoft.com/office/drawing/2014/main" id="{BD0DC2DE-BDF7-F340-9C28-BC4450E749EC}"/>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0250" name="Line 25">
                <a:extLst>
                  <a:ext uri="{FF2B5EF4-FFF2-40B4-BE49-F238E27FC236}">
                    <a16:creationId xmlns:a16="http://schemas.microsoft.com/office/drawing/2014/main" id="{A4594494-7421-7244-8FE0-DCA096A74493}"/>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80251" name="Group 1">
                <a:extLst>
                  <a:ext uri="{FF2B5EF4-FFF2-40B4-BE49-F238E27FC236}">
                    <a16:creationId xmlns:a16="http://schemas.microsoft.com/office/drawing/2014/main" id="{D20D94E2-1E0E-3844-AC69-2C8B187C88C5}"/>
                  </a:ext>
                </a:extLst>
              </p:cNvPr>
              <p:cNvGrpSpPr>
                <a:grpSpLocks/>
              </p:cNvGrpSpPr>
              <p:nvPr/>
            </p:nvGrpSpPr>
            <p:grpSpPr bwMode="auto">
              <a:xfrm>
                <a:off x="2634847" y="5400656"/>
                <a:ext cx="376238" cy="265113"/>
                <a:chOff x="990600" y="5638800"/>
                <a:chExt cx="376238" cy="265113"/>
              </a:xfrm>
            </p:grpSpPr>
            <p:sp>
              <p:nvSpPr>
                <p:cNvPr id="180266" name="Freeform 26">
                  <a:extLst>
                    <a:ext uri="{FF2B5EF4-FFF2-40B4-BE49-F238E27FC236}">
                      <a16:creationId xmlns:a16="http://schemas.microsoft.com/office/drawing/2014/main" id="{2F7787C8-98F7-AC4A-A905-DA486D985A31}"/>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80267" name="Freeform 28">
                  <a:extLst>
                    <a:ext uri="{FF2B5EF4-FFF2-40B4-BE49-F238E27FC236}">
                      <a16:creationId xmlns:a16="http://schemas.microsoft.com/office/drawing/2014/main" id="{DAA79556-6DC7-E247-825B-FCFB8C41B2E5}"/>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80252" name="Rectangle 29">
                <a:extLst>
                  <a:ext uri="{FF2B5EF4-FFF2-40B4-BE49-F238E27FC236}">
                    <a16:creationId xmlns:a16="http://schemas.microsoft.com/office/drawing/2014/main" id="{F3FFD85B-4CFA-A44C-A4AC-E5F37DB85187}"/>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0253" name="Rectangle 30">
                <a:extLst>
                  <a:ext uri="{FF2B5EF4-FFF2-40B4-BE49-F238E27FC236}">
                    <a16:creationId xmlns:a16="http://schemas.microsoft.com/office/drawing/2014/main" id="{AAAD28E7-E637-F648-A3EC-C558773D7873}"/>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0254" name="Rectangle 31">
                <a:extLst>
                  <a:ext uri="{FF2B5EF4-FFF2-40B4-BE49-F238E27FC236}">
                    <a16:creationId xmlns:a16="http://schemas.microsoft.com/office/drawing/2014/main" id="{5CA85D19-5759-8744-A449-2DE0A8C3C244}"/>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0255" name="Rectangle 32">
                <a:extLst>
                  <a:ext uri="{FF2B5EF4-FFF2-40B4-BE49-F238E27FC236}">
                    <a16:creationId xmlns:a16="http://schemas.microsoft.com/office/drawing/2014/main" id="{691A6E39-E197-F340-AFC1-7BAF327CAF01}"/>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0256" name="Line 33">
                <a:extLst>
                  <a:ext uri="{FF2B5EF4-FFF2-40B4-BE49-F238E27FC236}">
                    <a16:creationId xmlns:a16="http://schemas.microsoft.com/office/drawing/2014/main" id="{75FAD8B6-0321-6242-A09B-9D8E38F1FABA}"/>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0257" name="Rectangle 38">
                <a:extLst>
                  <a:ext uri="{FF2B5EF4-FFF2-40B4-BE49-F238E27FC236}">
                    <a16:creationId xmlns:a16="http://schemas.microsoft.com/office/drawing/2014/main" id="{3CEAA382-D7EE-B34B-A130-2473357E8037}"/>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0258" name="Rectangle 39">
                <a:extLst>
                  <a:ext uri="{FF2B5EF4-FFF2-40B4-BE49-F238E27FC236}">
                    <a16:creationId xmlns:a16="http://schemas.microsoft.com/office/drawing/2014/main" id="{2874B155-96E9-0C41-B23B-5D42661152CA}"/>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0259" name="Rectangle 40">
                <a:extLst>
                  <a:ext uri="{FF2B5EF4-FFF2-40B4-BE49-F238E27FC236}">
                    <a16:creationId xmlns:a16="http://schemas.microsoft.com/office/drawing/2014/main" id="{93EB778F-8DB2-4A43-BC0C-AEB2501C6083}"/>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80260" name="Rectangle 41">
                <a:extLst>
                  <a:ext uri="{FF2B5EF4-FFF2-40B4-BE49-F238E27FC236}">
                    <a16:creationId xmlns:a16="http://schemas.microsoft.com/office/drawing/2014/main" id="{226E260D-F33C-0045-BE11-4127CD904DD0}"/>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0261" name="Rectangle 42">
                <a:extLst>
                  <a:ext uri="{FF2B5EF4-FFF2-40B4-BE49-F238E27FC236}">
                    <a16:creationId xmlns:a16="http://schemas.microsoft.com/office/drawing/2014/main" id="{63D420D1-7C42-F144-802A-26F094498D4D}"/>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80262" name="Rectangle 66">
                <a:extLst>
                  <a:ext uri="{FF2B5EF4-FFF2-40B4-BE49-F238E27FC236}">
                    <a16:creationId xmlns:a16="http://schemas.microsoft.com/office/drawing/2014/main" id="{C71145C6-CD6A-714A-BC86-0DC6429A6620}"/>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0263" name="Rectangle 67">
                <a:extLst>
                  <a:ext uri="{FF2B5EF4-FFF2-40B4-BE49-F238E27FC236}">
                    <a16:creationId xmlns:a16="http://schemas.microsoft.com/office/drawing/2014/main" id="{6A2EC7B5-1A6D-8045-BF6E-4D7D0156DB83}"/>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0264" name="Oval 68">
                <a:extLst>
                  <a:ext uri="{FF2B5EF4-FFF2-40B4-BE49-F238E27FC236}">
                    <a16:creationId xmlns:a16="http://schemas.microsoft.com/office/drawing/2014/main" id="{BF05458B-4B0E-BF46-8E11-B8B338E847A6}"/>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0265" name="Line 11">
                <a:extLst>
                  <a:ext uri="{FF2B5EF4-FFF2-40B4-BE49-F238E27FC236}">
                    <a16:creationId xmlns:a16="http://schemas.microsoft.com/office/drawing/2014/main" id="{A77ADCED-9982-F240-A619-3FB3AB7408E3}"/>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80230" name="Straight Connector 196">
              <a:extLst>
                <a:ext uri="{FF2B5EF4-FFF2-40B4-BE49-F238E27FC236}">
                  <a16:creationId xmlns:a16="http://schemas.microsoft.com/office/drawing/2014/main" id="{BDF6DE07-7A9E-3747-B3F0-AA2BFC4B5786}"/>
                </a:ext>
              </a:extLst>
            </p:cNvPr>
            <p:cNvCxnSpPr>
              <a:cxnSpLocks noChangeShapeType="1"/>
            </p:cNvCxnSpPr>
            <p:nvPr/>
          </p:nvCxnSpPr>
          <p:spPr bwMode="auto">
            <a:xfrm flipH="1">
              <a:off x="3462006" y="2124857"/>
              <a:ext cx="5622" cy="54988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80231" name="Straight Connector 197">
              <a:extLst>
                <a:ext uri="{FF2B5EF4-FFF2-40B4-BE49-F238E27FC236}">
                  <a16:creationId xmlns:a16="http://schemas.microsoft.com/office/drawing/2014/main" id="{7CC7A1D4-BDB6-6045-BBFA-31D13320926E}"/>
                </a:ext>
              </a:extLst>
            </p:cNvPr>
            <p:cNvCxnSpPr>
              <a:cxnSpLocks noChangeShapeType="1"/>
            </p:cNvCxnSpPr>
            <p:nvPr/>
          </p:nvCxnSpPr>
          <p:spPr bwMode="auto">
            <a:xfrm>
              <a:off x="5885707" y="213501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180228" name="Title 1">
            <a:extLst>
              <a:ext uri="{FF2B5EF4-FFF2-40B4-BE49-F238E27FC236}">
                <a16:creationId xmlns:a16="http://schemas.microsoft.com/office/drawing/2014/main" id="{1C5E306A-C1E4-7045-B701-B994D7F086D2}"/>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spTree>
  </p:cSld>
  <p:clrMapOvr>
    <a:masterClrMapping/>
  </p:clrMapOvr>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Title 1">
            <a:extLst>
              <a:ext uri="{FF2B5EF4-FFF2-40B4-BE49-F238E27FC236}">
                <a16:creationId xmlns:a16="http://schemas.microsoft.com/office/drawing/2014/main" id="{90065844-E63F-7D4A-BA02-77EDB8A8F4C5}"/>
              </a:ext>
            </a:extLst>
          </p:cNvPr>
          <p:cNvSpPr txBox="1">
            <a:spLocks/>
          </p:cNvSpPr>
          <p:nvPr/>
        </p:nvSpPr>
        <p:spPr bwMode="auto">
          <a:xfrm>
            <a:off x="914400" y="2895600"/>
            <a:ext cx="9144000" cy="757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Adding the Data Line</a:t>
            </a:r>
          </a:p>
        </p:txBody>
      </p:sp>
    </p:spTree>
  </p:cSld>
  <p:clrMapOvr>
    <a:masterClrMapping/>
  </p:clrMapOvr>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Title 1">
            <a:extLst>
              <a:ext uri="{FF2B5EF4-FFF2-40B4-BE49-F238E27FC236}">
                <a16:creationId xmlns:a16="http://schemas.microsoft.com/office/drawing/2014/main" id="{23A87D02-1E1C-A54D-9201-2CDE7BF5C2D8}"/>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grpSp>
        <p:nvGrpSpPr>
          <p:cNvPr id="182274" name="Group 132">
            <a:extLst>
              <a:ext uri="{FF2B5EF4-FFF2-40B4-BE49-F238E27FC236}">
                <a16:creationId xmlns:a16="http://schemas.microsoft.com/office/drawing/2014/main" id="{99035F46-7890-7147-808A-70F98CD758C1}"/>
              </a:ext>
            </a:extLst>
          </p:cNvPr>
          <p:cNvGrpSpPr>
            <a:grpSpLocks/>
          </p:cNvGrpSpPr>
          <p:nvPr/>
        </p:nvGrpSpPr>
        <p:grpSpPr bwMode="auto">
          <a:xfrm>
            <a:off x="2667000" y="5638800"/>
            <a:ext cx="5105400" cy="369888"/>
            <a:chOff x="1752600" y="5638800"/>
            <a:chExt cx="5105399" cy="369332"/>
          </a:xfrm>
        </p:grpSpPr>
        <p:sp>
          <p:nvSpPr>
            <p:cNvPr id="182322" name="Freeform 13">
              <a:extLst>
                <a:ext uri="{FF2B5EF4-FFF2-40B4-BE49-F238E27FC236}">
                  <a16:creationId xmlns:a16="http://schemas.microsoft.com/office/drawing/2014/main" id="{681AE19C-7A59-1D49-823A-0B0EA274FBE4}"/>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2323" name="TextBox 134">
              <a:extLst>
                <a:ext uri="{FF2B5EF4-FFF2-40B4-BE49-F238E27FC236}">
                  <a16:creationId xmlns:a16="http://schemas.microsoft.com/office/drawing/2014/main" id="{64EF69DE-B2F2-824B-BEE3-ED37F77C4803}"/>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82275" name="Oval 135">
            <a:extLst>
              <a:ext uri="{FF2B5EF4-FFF2-40B4-BE49-F238E27FC236}">
                <a16:creationId xmlns:a16="http://schemas.microsoft.com/office/drawing/2014/main" id="{0634D559-814D-3643-B973-132FBBBD1D78}"/>
              </a:ext>
            </a:extLst>
          </p:cNvPr>
          <p:cNvSpPr>
            <a:spLocks noChangeAspect="1"/>
          </p:cNvSpPr>
          <p:nvPr/>
        </p:nvSpPr>
        <p:spPr bwMode="auto">
          <a:xfrm>
            <a:off x="3733801"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82276" name="Group 3">
            <a:extLst>
              <a:ext uri="{FF2B5EF4-FFF2-40B4-BE49-F238E27FC236}">
                <a16:creationId xmlns:a16="http://schemas.microsoft.com/office/drawing/2014/main" id="{FEAEACD2-B8A4-E043-8029-5BD04FCF52C8}"/>
              </a:ext>
            </a:extLst>
          </p:cNvPr>
          <p:cNvGrpSpPr>
            <a:grpSpLocks/>
          </p:cNvGrpSpPr>
          <p:nvPr/>
        </p:nvGrpSpPr>
        <p:grpSpPr bwMode="auto">
          <a:xfrm>
            <a:off x="2514600" y="2085976"/>
            <a:ext cx="6124696" cy="1876425"/>
            <a:chOff x="1600200" y="1863363"/>
            <a:chExt cx="6124696" cy="1876425"/>
          </a:xfrm>
        </p:grpSpPr>
        <p:grpSp>
          <p:nvGrpSpPr>
            <p:cNvPr id="182283" name="Group 2">
              <a:extLst>
                <a:ext uri="{FF2B5EF4-FFF2-40B4-BE49-F238E27FC236}">
                  <a16:creationId xmlns:a16="http://schemas.microsoft.com/office/drawing/2014/main" id="{A1F11A36-2323-C84E-AF47-9A7C5A2A575D}"/>
                </a:ext>
              </a:extLst>
            </p:cNvPr>
            <p:cNvGrpSpPr>
              <a:grpSpLocks/>
            </p:cNvGrpSpPr>
            <p:nvPr/>
          </p:nvGrpSpPr>
          <p:grpSpPr bwMode="auto">
            <a:xfrm>
              <a:off x="1600200" y="1863363"/>
              <a:ext cx="6124696" cy="1876425"/>
              <a:chOff x="1371600" y="4473575"/>
              <a:chExt cx="6125146" cy="1876950"/>
            </a:xfrm>
          </p:grpSpPr>
          <p:sp>
            <p:nvSpPr>
              <p:cNvPr id="182286" name="Rectangle 5">
                <a:extLst>
                  <a:ext uri="{FF2B5EF4-FFF2-40B4-BE49-F238E27FC236}">
                    <a16:creationId xmlns:a16="http://schemas.microsoft.com/office/drawing/2014/main" id="{2668EBB1-2628-1846-9DD7-42BD6013F253}"/>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2287" name="Rectangle 6">
                <a:extLst>
                  <a:ext uri="{FF2B5EF4-FFF2-40B4-BE49-F238E27FC236}">
                    <a16:creationId xmlns:a16="http://schemas.microsoft.com/office/drawing/2014/main" id="{79E0980C-12BA-6244-9BDE-7AC965767563}"/>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2288" name="Rectangle 7">
                <a:extLst>
                  <a:ext uri="{FF2B5EF4-FFF2-40B4-BE49-F238E27FC236}">
                    <a16:creationId xmlns:a16="http://schemas.microsoft.com/office/drawing/2014/main" id="{72A5BB58-F0BE-3748-BF9B-E06DC4E027E0}"/>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2289" name="Line 8">
                <a:extLst>
                  <a:ext uri="{FF2B5EF4-FFF2-40B4-BE49-F238E27FC236}">
                    <a16:creationId xmlns:a16="http://schemas.microsoft.com/office/drawing/2014/main" id="{7CA608E2-EC1F-0742-AB40-1740D13C4041}"/>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290" name="Freeform 9">
                <a:extLst>
                  <a:ext uri="{FF2B5EF4-FFF2-40B4-BE49-F238E27FC236}">
                    <a16:creationId xmlns:a16="http://schemas.microsoft.com/office/drawing/2014/main" id="{BDD2D950-EECF-2646-B97E-B7E2A4BBBE3A}"/>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2291" name="Freeform 10">
                <a:extLst>
                  <a:ext uri="{FF2B5EF4-FFF2-40B4-BE49-F238E27FC236}">
                    <a16:creationId xmlns:a16="http://schemas.microsoft.com/office/drawing/2014/main" id="{4AC9103C-F9FC-444E-9BD1-D6EE12C29C72}"/>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2292" name="Line 11">
                <a:extLst>
                  <a:ext uri="{FF2B5EF4-FFF2-40B4-BE49-F238E27FC236}">
                    <a16:creationId xmlns:a16="http://schemas.microsoft.com/office/drawing/2014/main" id="{F8556F3C-EB21-3E4D-837A-30FEDB2D190A}"/>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293" name="Line 12">
                <a:extLst>
                  <a:ext uri="{FF2B5EF4-FFF2-40B4-BE49-F238E27FC236}">
                    <a16:creationId xmlns:a16="http://schemas.microsoft.com/office/drawing/2014/main" id="{7FE26195-4815-F448-89DC-DEF49D4C0D84}"/>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294" name="Line 13">
                <a:extLst>
                  <a:ext uri="{FF2B5EF4-FFF2-40B4-BE49-F238E27FC236}">
                    <a16:creationId xmlns:a16="http://schemas.microsoft.com/office/drawing/2014/main" id="{16E220BD-E9E4-3048-A657-609476FB8BEA}"/>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295" name="Line 14">
                <a:extLst>
                  <a:ext uri="{FF2B5EF4-FFF2-40B4-BE49-F238E27FC236}">
                    <a16:creationId xmlns:a16="http://schemas.microsoft.com/office/drawing/2014/main" id="{7B122DC3-25E3-C44E-8724-4E61152084DE}"/>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296" name="Line 15">
                <a:extLst>
                  <a:ext uri="{FF2B5EF4-FFF2-40B4-BE49-F238E27FC236}">
                    <a16:creationId xmlns:a16="http://schemas.microsoft.com/office/drawing/2014/main" id="{F2996C8B-C388-ED44-94D7-8D58D2C45286}"/>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297" name="Rectangle 17">
                <a:extLst>
                  <a:ext uri="{FF2B5EF4-FFF2-40B4-BE49-F238E27FC236}">
                    <a16:creationId xmlns:a16="http://schemas.microsoft.com/office/drawing/2014/main" id="{CC87806B-7646-CB42-B840-D89D3401D6EE}"/>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2298" name="Rectangle 18">
                <a:extLst>
                  <a:ext uri="{FF2B5EF4-FFF2-40B4-BE49-F238E27FC236}">
                    <a16:creationId xmlns:a16="http://schemas.microsoft.com/office/drawing/2014/main" id="{4A04EC75-5E34-2A49-B54A-AF103BADA63B}"/>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82299" name="Rectangle 19">
                <a:extLst>
                  <a:ext uri="{FF2B5EF4-FFF2-40B4-BE49-F238E27FC236}">
                    <a16:creationId xmlns:a16="http://schemas.microsoft.com/office/drawing/2014/main" id="{B872E9F7-5795-374B-84B5-C0592A3E9CBE}"/>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82300" name="Rectangle 20">
                <a:extLst>
                  <a:ext uri="{FF2B5EF4-FFF2-40B4-BE49-F238E27FC236}">
                    <a16:creationId xmlns:a16="http://schemas.microsoft.com/office/drawing/2014/main" id="{BF6A4203-6C1F-054C-B6C2-886319C37445}"/>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2301" name="Rectangle 21">
                <a:extLst>
                  <a:ext uri="{FF2B5EF4-FFF2-40B4-BE49-F238E27FC236}">
                    <a16:creationId xmlns:a16="http://schemas.microsoft.com/office/drawing/2014/main" id="{E253FF05-3710-564B-BD02-AB41045F5768}"/>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82302" name="Rectangle 22">
                <a:extLst>
                  <a:ext uri="{FF2B5EF4-FFF2-40B4-BE49-F238E27FC236}">
                    <a16:creationId xmlns:a16="http://schemas.microsoft.com/office/drawing/2014/main" id="{B440D545-B7FB-5D41-93DD-4E630350BC25}"/>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2303" name="Line 23">
                <a:extLst>
                  <a:ext uri="{FF2B5EF4-FFF2-40B4-BE49-F238E27FC236}">
                    <a16:creationId xmlns:a16="http://schemas.microsoft.com/office/drawing/2014/main" id="{2378E643-9411-524B-B3E2-200D8AA49A48}"/>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304" name="Line 25">
                <a:extLst>
                  <a:ext uri="{FF2B5EF4-FFF2-40B4-BE49-F238E27FC236}">
                    <a16:creationId xmlns:a16="http://schemas.microsoft.com/office/drawing/2014/main" id="{2E471921-DA6D-314D-A4EA-FBDCB92CBBB0}"/>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82305" name="Group 1">
                <a:extLst>
                  <a:ext uri="{FF2B5EF4-FFF2-40B4-BE49-F238E27FC236}">
                    <a16:creationId xmlns:a16="http://schemas.microsoft.com/office/drawing/2014/main" id="{E5D5547D-01C6-464E-8D3B-5CB820906776}"/>
                  </a:ext>
                </a:extLst>
              </p:cNvPr>
              <p:cNvGrpSpPr>
                <a:grpSpLocks/>
              </p:cNvGrpSpPr>
              <p:nvPr/>
            </p:nvGrpSpPr>
            <p:grpSpPr bwMode="auto">
              <a:xfrm>
                <a:off x="2634847" y="5400656"/>
                <a:ext cx="376238" cy="265113"/>
                <a:chOff x="990600" y="5638800"/>
                <a:chExt cx="376238" cy="265113"/>
              </a:xfrm>
            </p:grpSpPr>
            <p:sp>
              <p:nvSpPr>
                <p:cNvPr id="182320" name="Freeform 26">
                  <a:extLst>
                    <a:ext uri="{FF2B5EF4-FFF2-40B4-BE49-F238E27FC236}">
                      <a16:creationId xmlns:a16="http://schemas.microsoft.com/office/drawing/2014/main" id="{44049D1A-118A-364D-9187-A92AE12B0505}"/>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82321" name="Freeform 28">
                  <a:extLst>
                    <a:ext uri="{FF2B5EF4-FFF2-40B4-BE49-F238E27FC236}">
                      <a16:creationId xmlns:a16="http://schemas.microsoft.com/office/drawing/2014/main" id="{3F7CC0C6-D7ED-8540-9587-C9428DEFFB8F}"/>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82306" name="Rectangle 29">
                <a:extLst>
                  <a:ext uri="{FF2B5EF4-FFF2-40B4-BE49-F238E27FC236}">
                    <a16:creationId xmlns:a16="http://schemas.microsoft.com/office/drawing/2014/main" id="{FA5EA7DE-393A-164D-AA00-6E533E6FD2BC}"/>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2307" name="Rectangle 30">
                <a:extLst>
                  <a:ext uri="{FF2B5EF4-FFF2-40B4-BE49-F238E27FC236}">
                    <a16:creationId xmlns:a16="http://schemas.microsoft.com/office/drawing/2014/main" id="{1CE2DF2E-FF69-3E44-AD8E-22234D3CBEBF}"/>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2308" name="Rectangle 31">
                <a:extLst>
                  <a:ext uri="{FF2B5EF4-FFF2-40B4-BE49-F238E27FC236}">
                    <a16:creationId xmlns:a16="http://schemas.microsoft.com/office/drawing/2014/main" id="{CD16DEA9-423B-DA4E-880C-BCEC7967726F}"/>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2309" name="Rectangle 32">
                <a:extLst>
                  <a:ext uri="{FF2B5EF4-FFF2-40B4-BE49-F238E27FC236}">
                    <a16:creationId xmlns:a16="http://schemas.microsoft.com/office/drawing/2014/main" id="{A7D85244-A849-C044-B9E2-84FFC5B11035}"/>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2310" name="Line 33">
                <a:extLst>
                  <a:ext uri="{FF2B5EF4-FFF2-40B4-BE49-F238E27FC236}">
                    <a16:creationId xmlns:a16="http://schemas.microsoft.com/office/drawing/2014/main" id="{1980B679-DB96-6745-90D3-6356142F9D08}"/>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311" name="Rectangle 38">
                <a:extLst>
                  <a:ext uri="{FF2B5EF4-FFF2-40B4-BE49-F238E27FC236}">
                    <a16:creationId xmlns:a16="http://schemas.microsoft.com/office/drawing/2014/main" id="{87965857-138A-0243-AF4C-6A79852F0AEE}"/>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2312" name="Rectangle 39">
                <a:extLst>
                  <a:ext uri="{FF2B5EF4-FFF2-40B4-BE49-F238E27FC236}">
                    <a16:creationId xmlns:a16="http://schemas.microsoft.com/office/drawing/2014/main" id="{84EA853A-345E-364F-9C6B-1D0CA8B6D1E3}"/>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2313" name="Rectangle 40">
                <a:extLst>
                  <a:ext uri="{FF2B5EF4-FFF2-40B4-BE49-F238E27FC236}">
                    <a16:creationId xmlns:a16="http://schemas.microsoft.com/office/drawing/2014/main" id="{0C8BBAB0-1164-FF4F-BB01-B9F381FC0B75}"/>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82314" name="Rectangle 41">
                <a:extLst>
                  <a:ext uri="{FF2B5EF4-FFF2-40B4-BE49-F238E27FC236}">
                    <a16:creationId xmlns:a16="http://schemas.microsoft.com/office/drawing/2014/main" id="{B84E7934-E122-1140-9D9D-6B22C63F406C}"/>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2315" name="Rectangle 42">
                <a:extLst>
                  <a:ext uri="{FF2B5EF4-FFF2-40B4-BE49-F238E27FC236}">
                    <a16:creationId xmlns:a16="http://schemas.microsoft.com/office/drawing/2014/main" id="{BE72CE29-47F0-8E4E-9E15-14DBD567E0F1}"/>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82316" name="Rectangle 66">
                <a:extLst>
                  <a:ext uri="{FF2B5EF4-FFF2-40B4-BE49-F238E27FC236}">
                    <a16:creationId xmlns:a16="http://schemas.microsoft.com/office/drawing/2014/main" id="{81735645-67E8-0348-A0DA-CC7135B6F0AE}"/>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2317" name="Rectangle 67">
                <a:extLst>
                  <a:ext uri="{FF2B5EF4-FFF2-40B4-BE49-F238E27FC236}">
                    <a16:creationId xmlns:a16="http://schemas.microsoft.com/office/drawing/2014/main" id="{5D76FF80-2FBD-F44C-9D16-A06C3F1DD0BB}"/>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2318" name="Oval 68">
                <a:extLst>
                  <a:ext uri="{FF2B5EF4-FFF2-40B4-BE49-F238E27FC236}">
                    <a16:creationId xmlns:a16="http://schemas.microsoft.com/office/drawing/2014/main" id="{04240B86-F5A8-1442-A62D-51629F20A623}"/>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2319" name="Line 11">
                <a:extLst>
                  <a:ext uri="{FF2B5EF4-FFF2-40B4-BE49-F238E27FC236}">
                    <a16:creationId xmlns:a16="http://schemas.microsoft.com/office/drawing/2014/main" id="{953FFC76-4E60-6A41-891C-E27EA615B23C}"/>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82284" name="Straight Connector 205">
              <a:extLst>
                <a:ext uri="{FF2B5EF4-FFF2-40B4-BE49-F238E27FC236}">
                  <a16:creationId xmlns:a16="http://schemas.microsoft.com/office/drawing/2014/main" id="{77E42BDE-EBD2-1347-BA43-E5415C4E842B}"/>
                </a:ext>
              </a:extLst>
            </p:cNvPr>
            <p:cNvCxnSpPr>
              <a:cxnSpLocks noChangeShapeType="1"/>
            </p:cNvCxnSpPr>
            <p:nvPr/>
          </p:nvCxnSpPr>
          <p:spPr bwMode="auto">
            <a:xfrm>
              <a:off x="3467627" y="212485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82285" name="Straight Connector 206">
              <a:extLst>
                <a:ext uri="{FF2B5EF4-FFF2-40B4-BE49-F238E27FC236}">
                  <a16:creationId xmlns:a16="http://schemas.microsoft.com/office/drawing/2014/main" id="{AFBC0918-AA66-A145-8A82-F108C4C17F9C}"/>
                </a:ext>
              </a:extLst>
            </p:cNvPr>
            <p:cNvCxnSpPr>
              <a:cxnSpLocks noChangeShapeType="1"/>
            </p:cNvCxnSpPr>
            <p:nvPr/>
          </p:nvCxnSpPr>
          <p:spPr bwMode="auto">
            <a:xfrm flipH="1">
              <a:off x="5884893" y="2135017"/>
              <a:ext cx="815" cy="56904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182277" name="TextBox 49">
            <a:extLst>
              <a:ext uri="{FF2B5EF4-FFF2-40B4-BE49-F238E27FC236}">
                <a16:creationId xmlns:a16="http://schemas.microsoft.com/office/drawing/2014/main" id="{A932CC65-9945-3249-9269-084DA2262338}"/>
              </a:ext>
            </a:extLst>
          </p:cNvPr>
          <p:cNvSpPr txBox="1">
            <a:spLocks noChangeArrowheads="1"/>
          </p:cNvSpPr>
          <p:nvPr/>
        </p:nvSpPr>
        <p:spPr bwMode="auto">
          <a:xfrm>
            <a:off x="3570289" y="21558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182278" name="TextBox 50">
            <a:extLst>
              <a:ext uri="{FF2B5EF4-FFF2-40B4-BE49-F238E27FC236}">
                <a16:creationId xmlns:a16="http://schemas.microsoft.com/office/drawing/2014/main" id="{B7C4AD0E-4E98-4C41-AD99-1F50518B30DD}"/>
              </a:ext>
            </a:extLst>
          </p:cNvPr>
          <p:cNvSpPr txBox="1">
            <a:spLocks noChangeArrowheads="1"/>
          </p:cNvSpPr>
          <p:nvPr/>
        </p:nvSpPr>
        <p:spPr bwMode="auto">
          <a:xfrm>
            <a:off x="5514976" y="2163763"/>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182279" name="TextBox 51">
            <a:extLst>
              <a:ext uri="{FF2B5EF4-FFF2-40B4-BE49-F238E27FC236}">
                <a16:creationId xmlns:a16="http://schemas.microsoft.com/office/drawing/2014/main" id="{FF7A3B88-6872-8E46-B87A-BFC2BFD524AC}"/>
              </a:ext>
            </a:extLst>
          </p:cNvPr>
          <p:cNvSpPr txBox="1">
            <a:spLocks noChangeArrowheads="1"/>
          </p:cNvSpPr>
          <p:nvPr/>
        </p:nvSpPr>
        <p:spPr bwMode="auto">
          <a:xfrm>
            <a:off x="7967664" y="21621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0</a:t>
            </a:r>
          </a:p>
        </p:txBody>
      </p:sp>
      <p:grpSp>
        <p:nvGrpSpPr>
          <p:cNvPr id="182280" name="Group 6">
            <a:extLst>
              <a:ext uri="{FF2B5EF4-FFF2-40B4-BE49-F238E27FC236}">
                <a16:creationId xmlns:a16="http://schemas.microsoft.com/office/drawing/2014/main" id="{E1A4277C-D0B7-FC4D-8F16-00477FAF0141}"/>
              </a:ext>
            </a:extLst>
          </p:cNvPr>
          <p:cNvGrpSpPr>
            <a:grpSpLocks/>
          </p:cNvGrpSpPr>
          <p:nvPr/>
        </p:nvGrpSpPr>
        <p:grpSpPr bwMode="auto">
          <a:xfrm>
            <a:off x="2674939" y="4973639"/>
            <a:ext cx="5114925" cy="371475"/>
            <a:chOff x="1752600" y="5635874"/>
            <a:chExt cx="5114584" cy="371703"/>
          </a:xfrm>
        </p:grpSpPr>
        <p:sp>
          <p:nvSpPr>
            <p:cNvPr id="182281" name="Freeform 13">
              <a:extLst>
                <a:ext uri="{FF2B5EF4-FFF2-40B4-BE49-F238E27FC236}">
                  <a16:creationId xmlns:a16="http://schemas.microsoft.com/office/drawing/2014/main" id="{9CE1E85D-4AAC-5C4A-B0F8-F2FEF7E7A4CF}"/>
                </a:ext>
              </a:extLst>
            </p:cNvPr>
            <p:cNvSpPr>
              <a:spLocks/>
            </p:cNvSpPr>
            <p:nvPr/>
          </p:nvSpPr>
          <p:spPr bwMode="auto">
            <a:xfrm>
              <a:off x="2664502" y="5635874"/>
              <a:ext cx="4202682" cy="307379"/>
            </a:xfrm>
            <a:custGeom>
              <a:avLst/>
              <a:gdLst>
                <a:gd name="T0" fmla="*/ 2147483646 w 10065"/>
                <a:gd name="T1" fmla="*/ 2147483646 h 11457"/>
                <a:gd name="T2" fmla="*/ 2147483646 w 10065"/>
                <a:gd name="T3" fmla="*/ 2147483646 h 11457"/>
                <a:gd name="T4" fmla="*/ 2147483646 w 10065"/>
                <a:gd name="T5" fmla="*/ 2147483646 h 11457"/>
                <a:gd name="T6" fmla="*/ 0 w 10065"/>
                <a:gd name="T7" fmla="*/ 0 h 114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65" h="11457">
                  <a:moveTo>
                    <a:pt x="10065" y="11457"/>
                  </a:moveTo>
                  <a:lnTo>
                    <a:pt x="5941" y="11457"/>
                  </a:lnTo>
                  <a:cubicBezTo>
                    <a:pt x="5937" y="7674"/>
                    <a:pt x="5933" y="3892"/>
                    <a:pt x="5929" y="109"/>
                  </a:cubicBezTo>
                  <a:lnTo>
                    <a:pt x="0" y="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2282" name="TextBox 5">
              <a:extLst>
                <a:ext uri="{FF2B5EF4-FFF2-40B4-BE49-F238E27FC236}">
                  <a16:creationId xmlns:a16="http://schemas.microsoft.com/office/drawing/2014/main" id="{04A9F350-31E0-0042-99AA-0F0B343A643F}"/>
                </a:ext>
              </a:extLst>
            </p:cNvPr>
            <p:cNvSpPr txBox="1">
              <a:spLocks noChangeArrowheads="1"/>
            </p:cNvSpPr>
            <p:nvPr/>
          </p:nvSpPr>
          <p:spPr bwMode="auto">
            <a:xfrm>
              <a:off x="1752600" y="5638800"/>
              <a:ext cx="351378"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D</a:t>
              </a:r>
            </a:p>
          </p:txBody>
        </p:sp>
      </p:grpSp>
    </p:spTree>
  </p:cSld>
  <p:clrMapOvr>
    <a:masterClrMapping/>
  </p:clrMapOvr>
  <p:transition/>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Title 1">
            <a:extLst>
              <a:ext uri="{FF2B5EF4-FFF2-40B4-BE49-F238E27FC236}">
                <a16:creationId xmlns:a16="http://schemas.microsoft.com/office/drawing/2014/main" id="{189B5BB3-46F5-FE4B-A21F-D7F724CA8DCC}"/>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grpSp>
        <p:nvGrpSpPr>
          <p:cNvPr id="183298" name="Group 132">
            <a:extLst>
              <a:ext uri="{FF2B5EF4-FFF2-40B4-BE49-F238E27FC236}">
                <a16:creationId xmlns:a16="http://schemas.microsoft.com/office/drawing/2014/main" id="{92626785-03AD-A742-A80D-E7EF22D42A9F}"/>
              </a:ext>
            </a:extLst>
          </p:cNvPr>
          <p:cNvGrpSpPr>
            <a:grpSpLocks/>
          </p:cNvGrpSpPr>
          <p:nvPr/>
        </p:nvGrpSpPr>
        <p:grpSpPr bwMode="auto">
          <a:xfrm>
            <a:off x="2667000" y="5638800"/>
            <a:ext cx="5105400" cy="369888"/>
            <a:chOff x="1752600" y="5638800"/>
            <a:chExt cx="5105399" cy="369332"/>
          </a:xfrm>
        </p:grpSpPr>
        <p:sp>
          <p:nvSpPr>
            <p:cNvPr id="183346" name="Freeform 13">
              <a:extLst>
                <a:ext uri="{FF2B5EF4-FFF2-40B4-BE49-F238E27FC236}">
                  <a16:creationId xmlns:a16="http://schemas.microsoft.com/office/drawing/2014/main" id="{5A070426-2748-1E4E-8A99-83998319FA27}"/>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3347" name="TextBox 134">
              <a:extLst>
                <a:ext uri="{FF2B5EF4-FFF2-40B4-BE49-F238E27FC236}">
                  <a16:creationId xmlns:a16="http://schemas.microsoft.com/office/drawing/2014/main" id="{06A6F5BA-5E45-F746-9740-6038F5E79116}"/>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83299" name="Oval 135">
            <a:extLst>
              <a:ext uri="{FF2B5EF4-FFF2-40B4-BE49-F238E27FC236}">
                <a16:creationId xmlns:a16="http://schemas.microsoft.com/office/drawing/2014/main" id="{64D8A5BA-A74C-7346-8ED9-CAD5712A8B35}"/>
              </a:ext>
            </a:extLst>
          </p:cNvPr>
          <p:cNvSpPr>
            <a:spLocks noChangeAspect="1"/>
          </p:cNvSpPr>
          <p:nvPr/>
        </p:nvSpPr>
        <p:spPr bwMode="auto">
          <a:xfrm>
            <a:off x="4552951"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83300" name="Group 3">
            <a:extLst>
              <a:ext uri="{FF2B5EF4-FFF2-40B4-BE49-F238E27FC236}">
                <a16:creationId xmlns:a16="http://schemas.microsoft.com/office/drawing/2014/main" id="{B9DFEBDC-42F3-9840-940E-3B3169AACB4F}"/>
              </a:ext>
            </a:extLst>
          </p:cNvPr>
          <p:cNvGrpSpPr>
            <a:grpSpLocks/>
          </p:cNvGrpSpPr>
          <p:nvPr/>
        </p:nvGrpSpPr>
        <p:grpSpPr bwMode="auto">
          <a:xfrm>
            <a:off x="2514600" y="2085976"/>
            <a:ext cx="6124696" cy="1876425"/>
            <a:chOff x="1600200" y="1863363"/>
            <a:chExt cx="6124696" cy="1876425"/>
          </a:xfrm>
        </p:grpSpPr>
        <p:grpSp>
          <p:nvGrpSpPr>
            <p:cNvPr id="183307" name="Group 2">
              <a:extLst>
                <a:ext uri="{FF2B5EF4-FFF2-40B4-BE49-F238E27FC236}">
                  <a16:creationId xmlns:a16="http://schemas.microsoft.com/office/drawing/2014/main" id="{39BA18D1-B4E8-C84D-9F6A-8F89D6AC80CF}"/>
                </a:ext>
              </a:extLst>
            </p:cNvPr>
            <p:cNvGrpSpPr>
              <a:grpSpLocks/>
            </p:cNvGrpSpPr>
            <p:nvPr/>
          </p:nvGrpSpPr>
          <p:grpSpPr bwMode="auto">
            <a:xfrm>
              <a:off x="1600200" y="1863363"/>
              <a:ext cx="6124696" cy="1876425"/>
              <a:chOff x="1371600" y="4473575"/>
              <a:chExt cx="6125146" cy="1876950"/>
            </a:xfrm>
          </p:grpSpPr>
          <p:sp>
            <p:nvSpPr>
              <p:cNvPr id="183310" name="Rectangle 5">
                <a:extLst>
                  <a:ext uri="{FF2B5EF4-FFF2-40B4-BE49-F238E27FC236}">
                    <a16:creationId xmlns:a16="http://schemas.microsoft.com/office/drawing/2014/main" id="{C54F365E-2B31-144E-A9DE-1CEBA4A76D03}"/>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3311" name="Rectangle 6">
                <a:extLst>
                  <a:ext uri="{FF2B5EF4-FFF2-40B4-BE49-F238E27FC236}">
                    <a16:creationId xmlns:a16="http://schemas.microsoft.com/office/drawing/2014/main" id="{D7D391AD-F62D-984A-A1E2-C98DAB94C58C}"/>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3312" name="Rectangle 7">
                <a:extLst>
                  <a:ext uri="{FF2B5EF4-FFF2-40B4-BE49-F238E27FC236}">
                    <a16:creationId xmlns:a16="http://schemas.microsoft.com/office/drawing/2014/main" id="{DF616B4C-806D-CB4A-A590-1973149D7C88}"/>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3313" name="Line 8">
                <a:extLst>
                  <a:ext uri="{FF2B5EF4-FFF2-40B4-BE49-F238E27FC236}">
                    <a16:creationId xmlns:a16="http://schemas.microsoft.com/office/drawing/2014/main" id="{C80A2E4B-8EA4-9B42-98C2-65422909580C}"/>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314" name="Freeform 9">
                <a:extLst>
                  <a:ext uri="{FF2B5EF4-FFF2-40B4-BE49-F238E27FC236}">
                    <a16:creationId xmlns:a16="http://schemas.microsoft.com/office/drawing/2014/main" id="{56B8E8A9-13E9-2E48-9D6E-87587BE602E1}"/>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3315" name="Freeform 10">
                <a:extLst>
                  <a:ext uri="{FF2B5EF4-FFF2-40B4-BE49-F238E27FC236}">
                    <a16:creationId xmlns:a16="http://schemas.microsoft.com/office/drawing/2014/main" id="{098DC484-B366-AA4D-A3CD-6B1D22F0FEF5}"/>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3316" name="Line 11">
                <a:extLst>
                  <a:ext uri="{FF2B5EF4-FFF2-40B4-BE49-F238E27FC236}">
                    <a16:creationId xmlns:a16="http://schemas.microsoft.com/office/drawing/2014/main" id="{C0F258B8-E5D4-1D4F-BB53-B3B14044C1FA}"/>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317" name="Line 12">
                <a:extLst>
                  <a:ext uri="{FF2B5EF4-FFF2-40B4-BE49-F238E27FC236}">
                    <a16:creationId xmlns:a16="http://schemas.microsoft.com/office/drawing/2014/main" id="{2891FF16-BEBD-3949-96CD-00335D6AB0C6}"/>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318" name="Line 13">
                <a:extLst>
                  <a:ext uri="{FF2B5EF4-FFF2-40B4-BE49-F238E27FC236}">
                    <a16:creationId xmlns:a16="http://schemas.microsoft.com/office/drawing/2014/main" id="{1576F410-AF9D-454F-A7E9-285B77421F11}"/>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319" name="Line 14">
                <a:extLst>
                  <a:ext uri="{FF2B5EF4-FFF2-40B4-BE49-F238E27FC236}">
                    <a16:creationId xmlns:a16="http://schemas.microsoft.com/office/drawing/2014/main" id="{DBDB95D9-4B9D-2A42-8223-1973098DA5C6}"/>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320" name="Line 15">
                <a:extLst>
                  <a:ext uri="{FF2B5EF4-FFF2-40B4-BE49-F238E27FC236}">
                    <a16:creationId xmlns:a16="http://schemas.microsoft.com/office/drawing/2014/main" id="{5119E189-10E5-5F44-8252-6CFF7A20E4F8}"/>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321" name="Rectangle 17">
                <a:extLst>
                  <a:ext uri="{FF2B5EF4-FFF2-40B4-BE49-F238E27FC236}">
                    <a16:creationId xmlns:a16="http://schemas.microsoft.com/office/drawing/2014/main" id="{12A7F538-7161-6942-9931-68FA9F10AEA4}"/>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3322" name="Rectangle 18">
                <a:extLst>
                  <a:ext uri="{FF2B5EF4-FFF2-40B4-BE49-F238E27FC236}">
                    <a16:creationId xmlns:a16="http://schemas.microsoft.com/office/drawing/2014/main" id="{B6A69ABA-2C9E-6040-9FFF-3066E0ABAE4C}"/>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83323" name="Rectangle 19">
                <a:extLst>
                  <a:ext uri="{FF2B5EF4-FFF2-40B4-BE49-F238E27FC236}">
                    <a16:creationId xmlns:a16="http://schemas.microsoft.com/office/drawing/2014/main" id="{D453FCF9-0A1A-974D-9BC1-AE47C1BBBD6E}"/>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83324" name="Rectangle 20">
                <a:extLst>
                  <a:ext uri="{FF2B5EF4-FFF2-40B4-BE49-F238E27FC236}">
                    <a16:creationId xmlns:a16="http://schemas.microsoft.com/office/drawing/2014/main" id="{55E3DC49-5794-FC4C-9166-FD491F7F41FD}"/>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3325" name="Rectangle 21">
                <a:extLst>
                  <a:ext uri="{FF2B5EF4-FFF2-40B4-BE49-F238E27FC236}">
                    <a16:creationId xmlns:a16="http://schemas.microsoft.com/office/drawing/2014/main" id="{80DC6037-D39A-3141-AE2D-7F08D6693DDE}"/>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83326" name="Rectangle 22">
                <a:extLst>
                  <a:ext uri="{FF2B5EF4-FFF2-40B4-BE49-F238E27FC236}">
                    <a16:creationId xmlns:a16="http://schemas.microsoft.com/office/drawing/2014/main" id="{90995A30-5A27-5246-966B-43EF37EA0DB5}"/>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3327" name="Line 23">
                <a:extLst>
                  <a:ext uri="{FF2B5EF4-FFF2-40B4-BE49-F238E27FC236}">
                    <a16:creationId xmlns:a16="http://schemas.microsoft.com/office/drawing/2014/main" id="{900ACF24-7B82-1E47-8510-014307BD30E3}"/>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328" name="Line 25">
                <a:extLst>
                  <a:ext uri="{FF2B5EF4-FFF2-40B4-BE49-F238E27FC236}">
                    <a16:creationId xmlns:a16="http://schemas.microsoft.com/office/drawing/2014/main" id="{815BECFA-0654-254F-B682-C38EF7310E0E}"/>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83329" name="Group 1">
                <a:extLst>
                  <a:ext uri="{FF2B5EF4-FFF2-40B4-BE49-F238E27FC236}">
                    <a16:creationId xmlns:a16="http://schemas.microsoft.com/office/drawing/2014/main" id="{A6238224-4D09-2540-B64F-98852D152CC3}"/>
                  </a:ext>
                </a:extLst>
              </p:cNvPr>
              <p:cNvGrpSpPr>
                <a:grpSpLocks/>
              </p:cNvGrpSpPr>
              <p:nvPr/>
            </p:nvGrpSpPr>
            <p:grpSpPr bwMode="auto">
              <a:xfrm>
                <a:off x="2634847" y="5400656"/>
                <a:ext cx="376238" cy="265113"/>
                <a:chOff x="990600" y="5638800"/>
                <a:chExt cx="376238" cy="265113"/>
              </a:xfrm>
            </p:grpSpPr>
            <p:sp>
              <p:nvSpPr>
                <p:cNvPr id="183344" name="Freeform 26">
                  <a:extLst>
                    <a:ext uri="{FF2B5EF4-FFF2-40B4-BE49-F238E27FC236}">
                      <a16:creationId xmlns:a16="http://schemas.microsoft.com/office/drawing/2014/main" id="{59A6C2D5-1606-0B4F-9E16-270F49BFC1D2}"/>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83345" name="Freeform 28">
                  <a:extLst>
                    <a:ext uri="{FF2B5EF4-FFF2-40B4-BE49-F238E27FC236}">
                      <a16:creationId xmlns:a16="http://schemas.microsoft.com/office/drawing/2014/main" id="{85976D28-9E4E-6947-ABB4-F4B9736FA926}"/>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83330" name="Rectangle 29">
                <a:extLst>
                  <a:ext uri="{FF2B5EF4-FFF2-40B4-BE49-F238E27FC236}">
                    <a16:creationId xmlns:a16="http://schemas.microsoft.com/office/drawing/2014/main" id="{34172E1D-D79C-BD40-A6BC-C5713F0800F6}"/>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3331" name="Rectangle 30">
                <a:extLst>
                  <a:ext uri="{FF2B5EF4-FFF2-40B4-BE49-F238E27FC236}">
                    <a16:creationId xmlns:a16="http://schemas.microsoft.com/office/drawing/2014/main" id="{248C9B42-D94E-C046-A349-40A0A0C898C0}"/>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3332" name="Rectangle 31">
                <a:extLst>
                  <a:ext uri="{FF2B5EF4-FFF2-40B4-BE49-F238E27FC236}">
                    <a16:creationId xmlns:a16="http://schemas.microsoft.com/office/drawing/2014/main" id="{300E30A0-6298-BB40-8EBE-1D19AE6C4B52}"/>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3333" name="Rectangle 32">
                <a:extLst>
                  <a:ext uri="{FF2B5EF4-FFF2-40B4-BE49-F238E27FC236}">
                    <a16:creationId xmlns:a16="http://schemas.microsoft.com/office/drawing/2014/main" id="{61EECB5A-FD28-EB49-AD95-B49E4B9D0C22}"/>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3334" name="Line 33">
                <a:extLst>
                  <a:ext uri="{FF2B5EF4-FFF2-40B4-BE49-F238E27FC236}">
                    <a16:creationId xmlns:a16="http://schemas.microsoft.com/office/drawing/2014/main" id="{A453350E-D120-1945-91C9-C80FAB70AF5E}"/>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335" name="Rectangle 38">
                <a:extLst>
                  <a:ext uri="{FF2B5EF4-FFF2-40B4-BE49-F238E27FC236}">
                    <a16:creationId xmlns:a16="http://schemas.microsoft.com/office/drawing/2014/main" id="{583E14EE-C7B7-5648-868A-29A88C213D84}"/>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3336" name="Rectangle 39">
                <a:extLst>
                  <a:ext uri="{FF2B5EF4-FFF2-40B4-BE49-F238E27FC236}">
                    <a16:creationId xmlns:a16="http://schemas.microsoft.com/office/drawing/2014/main" id="{34D18089-79B1-BB41-8FC9-11FF32CBA82A}"/>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3337" name="Rectangle 40">
                <a:extLst>
                  <a:ext uri="{FF2B5EF4-FFF2-40B4-BE49-F238E27FC236}">
                    <a16:creationId xmlns:a16="http://schemas.microsoft.com/office/drawing/2014/main" id="{F911103E-667E-1045-91D3-458C2BCEAFF0}"/>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83338" name="Rectangle 41">
                <a:extLst>
                  <a:ext uri="{FF2B5EF4-FFF2-40B4-BE49-F238E27FC236}">
                    <a16:creationId xmlns:a16="http://schemas.microsoft.com/office/drawing/2014/main" id="{AEE5019D-63E1-3D43-88DC-0AE1C1C1A6BE}"/>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3339" name="Rectangle 42">
                <a:extLst>
                  <a:ext uri="{FF2B5EF4-FFF2-40B4-BE49-F238E27FC236}">
                    <a16:creationId xmlns:a16="http://schemas.microsoft.com/office/drawing/2014/main" id="{7A24E33B-204E-0547-A846-CCDC2EF8FECE}"/>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83340" name="Rectangle 66">
                <a:extLst>
                  <a:ext uri="{FF2B5EF4-FFF2-40B4-BE49-F238E27FC236}">
                    <a16:creationId xmlns:a16="http://schemas.microsoft.com/office/drawing/2014/main" id="{FD9F3861-8557-4144-A89B-7D563E5C3209}"/>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3341" name="Rectangle 67">
                <a:extLst>
                  <a:ext uri="{FF2B5EF4-FFF2-40B4-BE49-F238E27FC236}">
                    <a16:creationId xmlns:a16="http://schemas.microsoft.com/office/drawing/2014/main" id="{F3270F64-C8B8-4C4E-A955-4299030B193E}"/>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3342" name="Oval 68">
                <a:extLst>
                  <a:ext uri="{FF2B5EF4-FFF2-40B4-BE49-F238E27FC236}">
                    <a16:creationId xmlns:a16="http://schemas.microsoft.com/office/drawing/2014/main" id="{D31EA674-8BF1-C747-A700-FB09A6711B0E}"/>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3343" name="Line 11">
                <a:extLst>
                  <a:ext uri="{FF2B5EF4-FFF2-40B4-BE49-F238E27FC236}">
                    <a16:creationId xmlns:a16="http://schemas.microsoft.com/office/drawing/2014/main" id="{ADE33647-052E-8043-9431-3AF2F968BBAA}"/>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83308" name="Straight Connector 205">
              <a:extLst>
                <a:ext uri="{FF2B5EF4-FFF2-40B4-BE49-F238E27FC236}">
                  <a16:creationId xmlns:a16="http://schemas.microsoft.com/office/drawing/2014/main" id="{FEDD9AA9-77D3-3D40-A0A4-24914E8C8CB2}"/>
                </a:ext>
              </a:extLst>
            </p:cNvPr>
            <p:cNvCxnSpPr>
              <a:cxnSpLocks noChangeShapeType="1"/>
            </p:cNvCxnSpPr>
            <p:nvPr/>
          </p:nvCxnSpPr>
          <p:spPr bwMode="auto">
            <a:xfrm>
              <a:off x="3467627" y="212485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83309" name="Straight Connector 206">
              <a:extLst>
                <a:ext uri="{FF2B5EF4-FFF2-40B4-BE49-F238E27FC236}">
                  <a16:creationId xmlns:a16="http://schemas.microsoft.com/office/drawing/2014/main" id="{73FC6EA8-E26F-F64A-800E-9B546E00DB3F}"/>
                </a:ext>
              </a:extLst>
            </p:cNvPr>
            <p:cNvCxnSpPr>
              <a:cxnSpLocks noChangeShapeType="1"/>
            </p:cNvCxnSpPr>
            <p:nvPr/>
          </p:nvCxnSpPr>
          <p:spPr bwMode="auto">
            <a:xfrm flipH="1">
              <a:off x="5884893" y="2135017"/>
              <a:ext cx="815" cy="56904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183301" name="TextBox 46">
            <a:extLst>
              <a:ext uri="{FF2B5EF4-FFF2-40B4-BE49-F238E27FC236}">
                <a16:creationId xmlns:a16="http://schemas.microsoft.com/office/drawing/2014/main" id="{51065684-EDE9-AB4A-BEF4-16673745DE5D}"/>
              </a:ext>
            </a:extLst>
          </p:cNvPr>
          <p:cNvSpPr txBox="1">
            <a:spLocks noChangeArrowheads="1"/>
          </p:cNvSpPr>
          <p:nvPr/>
        </p:nvSpPr>
        <p:spPr bwMode="auto">
          <a:xfrm>
            <a:off x="3570289" y="21558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183302" name="TextBox 47">
            <a:extLst>
              <a:ext uri="{FF2B5EF4-FFF2-40B4-BE49-F238E27FC236}">
                <a16:creationId xmlns:a16="http://schemas.microsoft.com/office/drawing/2014/main" id="{A6553EA4-85D9-B249-91AD-65BB2C348F4E}"/>
              </a:ext>
            </a:extLst>
          </p:cNvPr>
          <p:cNvSpPr txBox="1">
            <a:spLocks noChangeArrowheads="1"/>
          </p:cNvSpPr>
          <p:nvPr/>
        </p:nvSpPr>
        <p:spPr bwMode="auto">
          <a:xfrm>
            <a:off x="5514976" y="2163763"/>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183303" name="TextBox 48">
            <a:extLst>
              <a:ext uri="{FF2B5EF4-FFF2-40B4-BE49-F238E27FC236}">
                <a16:creationId xmlns:a16="http://schemas.microsoft.com/office/drawing/2014/main" id="{A73EA426-5F37-FE43-8139-AD92DA63BF9E}"/>
              </a:ext>
            </a:extLst>
          </p:cNvPr>
          <p:cNvSpPr txBox="1">
            <a:spLocks noChangeArrowheads="1"/>
          </p:cNvSpPr>
          <p:nvPr/>
        </p:nvSpPr>
        <p:spPr bwMode="auto">
          <a:xfrm>
            <a:off x="7967664" y="21621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0</a:t>
            </a:r>
          </a:p>
        </p:txBody>
      </p:sp>
      <p:grpSp>
        <p:nvGrpSpPr>
          <p:cNvPr id="183304" name="Group 6">
            <a:extLst>
              <a:ext uri="{FF2B5EF4-FFF2-40B4-BE49-F238E27FC236}">
                <a16:creationId xmlns:a16="http://schemas.microsoft.com/office/drawing/2014/main" id="{B800D4E8-4534-8841-B017-2B31511EEF9E}"/>
              </a:ext>
            </a:extLst>
          </p:cNvPr>
          <p:cNvGrpSpPr>
            <a:grpSpLocks/>
          </p:cNvGrpSpPr>
          <p:nvPr/>
        </p:nvGrpSpPr>
        <p:grpSpPr bwMode="auto">
          <a:xfrm>
            <a:off x="2674939" y="4973639"/>
            <a:ext cx="5114925" cy="371475"/>
            <a:chOff x="1752600" y="5635874"/>
            <a:chExt cx="5114584" cy="371703"/>
          </a:xfrm>
        </p:grpSpPr>
        <p:sp>
          <p:nvSpPr>
            <p:cNvPr id="183305" name="Freeform 13">
              <a:extLst>
                <a:ext uri="{FF2B5EF4-FFF2-40B4-BE49-F238E27FC236}">
                  <a16:creationId xmlns:a16="http://schemas.microsoft.com/office/drawing/2014/main" id="{34EF2646-CDE1-8C42-98C6-A674F4F319EC}"/>
                </a:ext>
              </a:extLst>
            </p:cNvPr>
            <p:cNvSpPr>
              <a:spLocks/>
            </p:cNvSpPr>
            <p:nvPr/>
          </p:nvSpPr>
          <p:spPr bwMode="auto">
            <a:xfrm>
              <a:off x="2664502" y="5635874"/>
              <a:ext cx="4202682" cy="307379"/>
            </a:xfrm>
            <a:custGeom>
              <a:avLst/>
              <a:gdLst>
                <a:gd name="T0" fmla="*/ 2147483646 w 10065"/>
                <a:gd name="T1" fmla="*/ 2147483646 h 11457"/>
                <a:gd name="T2" fmla="*/ 2147483646 w 10065"/>
                <a:gd name="T3" fmla="*/ 2147483646 h 11457"/>
                <a:gd name="T4" fmla="*/ 2147483646 w 10065"/>
                <a:gd name="T5" fmla="*/ 2147483646 h 11457"/>
                <a:gd name="T6" fmla="*/ 0 w 10065"/>
                <a:gd name="T7" fmla="*/ 0 h 114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65" h="11457">
                  <a:moveTo>
                    <a:pt x="10065" y="11457"/>
                  </a:moveTo>
                  <a:lnTo>
                    <a:pt x="5941" y="11457"/>
                  </a:lnTo>
                  <a:cubicBezTo>
                    <a:pt x="5937" y="7674"/>
                    <a:pt x="5933" y="3892"/>
                    <a:pt x="5929" y="109"/>
                  </a:cubicBezTo>
                  <a:lnTo>
                    <a:pt x="0" y="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3306" name="TextBox 5">
              <a:extLst>
                <a:ext uri="{FF2B5EF4-FFF2-40B4-BE49-F238E27FC236}">
                  <a16:creationId xmlns:a16="http://schemas.microsoft.com/office/drawing/2014/main" id="{CA25B674-EB66-5B45-A8BB-11BE0308A4FE}"/>
                </a:ext>
              </a:extLst>
            </p:cNvPr>
            <p:cNvSpPr txBox="1">
              <a:spLocks noChangeArrowheads="1"/>
            </p:cNvSpPr>
            <p:nvPr/>
          </p:nvSpPr>
          <p:spPr bwMode="auto">
            <a:xfrm>
              <a:off x="1752600" y="5638800"/>
              <a:ext cx="351378"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D</a:t>
              </a:r>
            </a:p>
          </p:txBody>
        </p:sp>
      </p:grpSp>
    </p:spTree>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4321" name="Group 125">
            <a:extLst>
              <a:ext uri="{FF2B5EF4-FFF2-40B4-BE49-F238E27FC236}">
                <a16:creationId xmlns:a16="http://schemas.microsoft.com/office/drawing/2014/main" id="{D7F4FF69-BE1A-A747-B5A4-1F5E28795A38}"/>
              </a:ext>
            </a:extLst>
          </p:cNvPr>
          <p:cNvGrpSpPr>
            <a:grpSpLocks/>
          </p:cNvGrpSpPr>
          <p:nvPr/>
        </p:nvGrpSpPr>
        <p:grpSpPr bwMode="auto">
          <a:xfrm>
            <a:off x="2667000" y="5638800"/>
            <a:ext cx="5105400" cy="369888"/>
            <a:chOff x="1752600" y="5638800"/>
            <a:chExt cx="5105399" cy="369332"/>
          </a:xfrm>
        </p:grpSpPr>
        <p:sp>
          <p:nvSpPr>
            <p:cNvPr id="184370" name="Freeform 13">
              <a:extLst>
                <a:ext uri="{FF2B5EF4-FFF2-40B4-BE49-F238E27FC236}">
                  <a16:creationId xmlns:a16="http://schemas.microsoft.com/office/drawing/2014/main" id="{D88E4652-1DBD-BC43-8C7D-246668630ADB}"/>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371" name="TextBox 131">
              <a:extLst>
                <a:ext uri="{FF2B5EF4-FFF2-40B4-BE49-F238E27FC236}">
                  <a16:creationId xmlns:a16="http://schemas.microsoft.com/office/drawing/2014/main" id="{C7AAC6E8-1A2E-7244-99ED-59D23D81220B}"/>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84322" name="Oval 132">
            <a:extLst>
              <a:ext uri="{FF2B5EF4-FFF2-40B4-BE49-F238E27FC236}">
                <a16:creationId xmlns:a16="http://schemas.microsoft.com/office/drawing/2014/main" id="{9FB27978-E81E-AE46-912E-C06C199D4B3F}"/>
              </a:ext>
            </a:extLst>
          </p:cNvPr>
          <p:cNvSpPr>
            <a:spLocks noChangeAspect="1"/>
          </p:cNvSpPr>
          <p:nvPr/>
        </p:nvSpPr>
        <p:spPr bwMode="auto">
          <a:xfrm>
            <a:off x="4689476" y="5595938"/>
            <a:ext cx="85725" cy="87312"/>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84323" name="Group 167">
            <a:extLst>
              <a:ext uri="{FF2B5EF4-FFF2-40B4-BE49-F238E27FC236}">
                <a16:creationId xmlns:a16="http://schemas.microsoft.com/office/drawing/2014/main" id="{3D0FA2E1-A3F3-ED49-AB06-3C0037F0C60C}"/>
              </a:ext>
            </a:extLst>
          </p:cNvPr>
          <p:cNvGrpSpPr>
            <a:grpSpLocks/>
          </p:cNvGrpSpPr>
          <p:nvPr/>
        </p:nvGrpSpPr>
        <p:grpSpPr bwMode="auto">
          <a:xfrm>
            <a:off x="2514600" y="2085976"/>
            <a:ext cx="6124696" cy="1876425"/>
            <a:chOff x="1600200" y="1863363"/>
            <a:chExt cx="6124696" cy="1876425"/>
          </a:xfrm>
        </p:grpSpPr>
        <p:grpSp>
          <p:nvGrpSpPr>
            <p:cNvPr id="184331" name="Group 168">
              <a:extLst>
                <a:ext uri="{FF2B5EF4-FFF2-40B4-BE49-F238E27FC236}">
                  <a16:creationId xmlns:a16="http://schemas.microsoft.com/office/drawing/2014/main" id="{AA733696-47A0-DD40-AA3B-91E9D41B25ED}"/>
                </a:ext>
              </a:extLst>
            </p:cNvPr>
            <p:cNvGrpSpPr>
              <a:grpSpLocks/>
            </p:cNvGrpSpPr>
            <p:nvPr/>
          </p:nvGrpSpPr>
          <p:grpSpPr bwMode="auto">
            <a:xfrm>
              <a:off x="1600200" y="1863363"/>
              <a:ext cx="6124696" cy="1876425"/>
              <a:chOff x="1371600" y="4473575"/>
              <a:chExt cx="6125146" cy="1876950"/>
            </a:xfrm>
          </p:grpSpPr>
          <p:sp>
            <p:nvSpPr>
              <p:cNvPr id="184334" name="Rectangle 171">
                <a:extLst>
                  <a:ext uri="{FF2B5EF4-FFF2-40B4-BE49-F238E27FC236}">
                    <a16:creationId xmlns:a16="http://schemas.microsoft.com/office/drawing/2014/main" id="{9DC773EE-7757-8244-B494-FA2003389D8A}"/>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4335" name="Rectangle 172">
                <a:extLst>
                  <a:ext uri="{FF2B5EF4-FFF2-40B4-BE49-F238E27FC236}">
                    <a16:creationId xmlns:a16="http://schemas.microsoft.com/office/drawing/2014/main" id="{7AF86F8E-C0E6-394E-AC40-18248FF46DB2}"/>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4336" name="Rectangle 173">
                <a:extLst>
                  <a:ext uri="{FF2B5EF4-FFF2-40B4-BE49-F238E27FC236}">
                    <a16:creationId xmlns:a16="http://schemas.microsoft.com/office/drawing/2014/main" id="{7AD3CBAC-1D1F-8440-8B0E-CED5E4317BA3}"/>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4337" name="Line 8">
                <a:extLst>
                  <a:ext uri="{FF2B5EF4-FFF2-40B4-BE49-F238E27FC236}">
                    <a16:creationId xmlns:a16="http://schemas.microsoft.com/office/drawing/2014/main" id="{159BCD56-0804-B342-966E-428EB50E0036}"/>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38" name="Freeform 175">
                <a:extLst>
                  <a:ext uri="{FF2B5EF4-FFF2-40B4-BE49-F238E27FC236}">
                    <a16:creationId xmlns:a16="http://schemas.microsoft.com/office/drawing/2014/main" id="{D6D1C56E-5999-D04A-8B3C-987B96EB1F89}"/>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339" name="Freeform 176">
                <a:extLst>
                  <a:ext uri="{FF2B5EF4-FFF2-40B4-BE49-F238E27FC236}">
                    <a16:creationId xmlns:a16="http://schemas.microsoft.com/office/drawing/2014/main" id="{0F8A087D-603B-414C-8675-74791D5542BB}"/>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340" name="Line 11">
                <a:extLst>
                  <a:ext uri="{FF2B5EF4-FFF2-40B4-BE49-F238E27FC236}">
                    <a16:creationId xmlns:a16="http://schemas.microsoft.com/office/drawing/2014/main" id="{CF21B5FF-ADC4-8A45-90DA-91EBE9C83016}"/>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1" name="Line 12">
                <a:extLst>
                  <a:ext uri="{FF2B5EF4-FFF2-40B4-BE49-F238E27FC236}">
                    <a16:creationId xmlns:a16="http://schemas.microsoft.com/office/drawing/2014/main" id="{68A80319-030E-7943-900D-DA6D1DC80E57}"/>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2" name="Line 13">
                <a:extLst>
                  <a:ext uri="{FF2B5EF4-FFF2-40B4-BE49-F238E27FC236}">
                    <a16:creationId xmlns:a16="http://schemas.microsoft.com/office/drawing/2014/main" id="{60559369-93BE-0D46-8174-CB00598BD22E}"/>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3" name="Line 14">
                <a:extLst>
                  <a:ext uri="{FF2B5EF4-FFF2-40B4-BE49-F238E27FC236}">
                    <a16:creationId xmlns:a16="http://schemas.microsoft.com/office/drawing/2014/main" id="{0C9C9772-8430-0A48-97D8-398A4C36A81F}"/>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4" name="Line 15">
                <a:extLst>
                  <a:ext uri="{FF2B5EF4-FFF2-40B4-BE49-F238E27FC236}">
                    <a16:creationId xmlns:a16="http://schemas.microsoft.com/office/drawing/2014/main" id="{E36F2FE4-0515-B148-9F81-2A47E39FCC35}"/>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45" name="Rectangle 17">
                <a:extLst>
                  <a:ext uri="{FF2B5EF4-FFF2-40B4-BE49-F238E27FC236}">
                    <a16:creationId xmlns:a16="http://schemas.microsoft.com/office/drawing/2014/main" id="{3F2D9E17-1A9A-B24D-AC5D-B6B8CDA0CF7C}"/>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4346" name="Rectangle 18">
                <a:extLst>
                  <a:ext uri="{FF2B5EF4-FFF2-40B4-BE49-F238E27FC236}">
                    <a16:creationId xmlns:a16="http://schemas.microsoft.com/office/drawing/2014/main" id="{D3CFA6DA-4DCF-CF4A-B22A-922E32DB211F}"/>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84347" name="Rectangle 19">
                <a:extLst>
                  <a:ext uri="{FF2B5EF4-FFF2-40B4-BE49-F238E27FC236}">
                    <a16:creationId xmlns:a16="http://schemas.microsoft.com/office/drawing/2014/main" id="{48A2F3C7-5CFD-CC4D-9D80-D61E803CF10C}"/>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84348" name="Rectangle 20">
                <a:extLst>
                  <a:ext uri="{FF2B5EF4-FFF2-40B4-BE49-F238E27FC236}">
                    <a16:creationId xmlns:a16="http://schemas.microsoft.com/office/drawing/2014/main" id="{6706C906-A0D8-8E41-B2FE-051FB7334119}"/>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4349" name="Rectangle 21">
                <a:extLst>
                  <a:ext uri="{FF2B5EF4-FFF2-40B4-BE49-F238E27FC236}">
                    <a16:creationId xmlns:a16="http://schemas.microsoft.com/office/drawing/2014/main" id="{4B97F7F8-ABF9-7943-943A-B6EAC9DDD63D}"/>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84350" name="Rectangle 22">
                <a:extLst>
                  <a:ext uri="{FF2B5EF4-FFF2-40B4-BE49-F238E27FC236}">
                    <a16:creationId xmlns:a16="http://schemas.microsoft.com/office/drawing/2014/main" id="{E5FEB510-31BF-804A-89AD-4C1BA1EF1EBF}"/>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4351" name="Line 23">
                <a:extLst>
                  <a:ext uri="{FF2B5EF4-FFF2-40B4-BE49-F238E27FC236}">
                    <a16:creationId xmlns:a16="http://schemas.microsoft.com/office/drawing/2014/main" id="{4D0C5415-2E92-7349-A828-3AC32E73B3F6}"/>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2" name="Line 25">
                <a:extLst>
                  <a:ext uri="{FF2B5EF4-FFF2-40B4-BE49-F238E27FC236}">
                    <a16:creationId xmlns:a16="http://schemas.microsoft.com/office/drawing/2014/main" id="{5681339E-EAAC-8046-A369-621A0BD187B5}"/>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84353" name="Group 1">
                <a:extLst>
                  <a:ext uri="{FF2B5EF4-FFF2-40B4-BE49-F238E27FC236}">
                    <a16:creationId xmlns:a16="http://schemas.microsoft.com/office/drawing/2014/main" id="{405AA560-4298-8A4B-BE77-5586463A2682}"/>
                  </a:ext>
                </a:extLst>
              </p:cNvPr>
              <p:cNvGrpSpPr>
                <a:grpSpLocks/>
              </p:cNvGrpSpPr>
              <p:nvPr/>
            </p:nvGrpSpPr>
            <p:grpSpPr bwMode="auto">
              <a:xfrm>
                <a:off x="2634847" y="5400656"/>
                <a:ext cx="376238" cy="265113"/>
                <a:chOff x="990600" y="5638800"/>
                <a:chExt cx="376238" cy="265113"/>
              </a:xfrm>
            </p:grpSpPr>
            <p:sp>
              <p:nvSpPr>
                <p:cNvPr id="184368" name="Freeform 26">
                  <a:extLst>
                    <a:ext uri="{FF2B5EF4-FFF2-40B4-BE49-F238E27FC236}">
                      <a16:creationId xmlns:a16="http://schemas.microsoft.com/office/drawing/2014/main" id="{6E0ACC6F-0291-C748-B4D3-DADA1F1CA6DE}"/>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84369" name="Freeform 28">
                  <a:extLst>
                    <a:ext uri="{FF2B5EF4-FFF2-40B4-BE49-F238E27FC236}">
                      <a16:creationId xmlns:a16="http://schemas.microsoft.com/office/drawing/2014/main" id="{7A4CE82B-4A15-B748-845A-02AB50260D52}"/>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84354" name="Rectangle 29">
                <a:extLst>
                  <a:ext uri="{FF2B5EF4-FFF2-40B4-BE49-F238E27FC236}">
                    <a16:creationId xmlns:a16="http://schemas.microsoft.com/office/drawing/2014/main" id="{5A2031B9-62B5-2347-8187-4A88A6855024}"/>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4355" name="Rectangle 30">
                <a:extLst>
                  <a:ext uri="{FF2B5EF4-FFF2-40B4-BE49-F238E27FC236}">
                    <a16:creationId xmlns:a16="http://schemas.microsoft.com/office/drawing/2014/main" id="{F1610D00-D8F8-C745-8DE8-52569588C2FE}"/>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4356" name="Rectangle 31">
                <a:extLst>
                  <a:ext uri="{FF2B5EF4-FFF2-40B4-BE49-F238E27FC236}">
                    <a16:creationId xmlns:a16="http://schemas.microsoft.com/office/drawing/2014/main" id="{46947A58-E3E7-6B4E-9590-1FEB5A685B9D}"/>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4357" name="Rectangle 32">
                <a:extLst>
                  <a:ext uri="{FF2B5EF4-FFF2-40B4-BE49-F238E27FC236}">
                    <a16:creationId xmlns:a16="http://schemas.microsoft.com/office/drawing/2014/main" id="{E3FDDE54-AF90-9F4B-913A-CC8E6CCBB0AC}"/>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4358" name="Line 33">
                <a:extLst>
                  <a:ext uri="{FF2B5EF4-FFF2-40B4-BE49-F238E27FC236}">
                    <a16:creationId xmlns:a16="http://schemas.microsoft.com/office/drawing/2014/main" id="{0B470F06-A03E-B644-9E49-B99866C67A4B}"/>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359" name="Rectangle 38">
                <a:extLst>
                  <a:ext uri="{FF2B5EF4-FFF2-40B4-BE49-F238E27FC236}">
                    <a16:creationId xmlns:a16="http://schemas.microsoft.com/office/drawing/2014/main" id="{A2D00B74-93E2-D84A-836F-C7AF7B8CFF6C}"/>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4360" name="Rectangle 39">
                <a:extLst>
                  <a:ext uri="{FF2B5EF4-FFF2-40B4-BE49-F238E27FC236}">
                    <a16:creationId xmlns:a16="http://schemas.microsoft.com/office/drawing/2014/main" id="{A699416D-36D1-DA42-9512-1057103BDBB4}"/>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4361" name="Rectangle 40">
                <a:extLst>
                  <a:ext uri="{FF2B5EF4-FFF2-40B4-BE49-F238E27FC236}">
                    <a16:creationId xmlns:a16="http://schemas.microsoft.com/office/drawing/2014/main" id="{4E3B2CD6-C95C-5343-81D8-72544A811470}"/>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84362" name="Rectangle 41">
                <a:extLst>
                  <a:ext uri="{FF2B5EF4-FFF2-40B4-BE49-F238E27FC236}">
                    <a16:creationId xmlns:a16="http://schemas.microsoft.com/office/drawing/2014/main" id="{F3CCCD02-FADE-CE47-9811-A32030546C17}"/>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4363" name="Rectangle 42">
                <a:extLst>
                  <a:ext uri="{FF2B5EF4-FFF2-40B4-BE49-F238E27FC236}">
                    <a16:creationId xmlns:a16="http://schemas.microsoft.com/office/drawing/2014/main" id="{F80F4FF2-160D-F143-8CD0-363184A5A3D5}"/>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84364" name="Rectangle 66">
                <a:extLst>
                  <a:ext uri="{FF2B5EF4-FFF2-40B4-BE49-F238E27FC236}">
                    <a16:creationId xmlns:a16="http://schemas.microsoft.com/office/drawing/2014/main" id="{BCEE87A1-427A-6444-8554-83688DFA0C11}"/>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4365" name="Rectangle 67">
                <a:extLst>
                  <a:ext uri="{FF2B5EF4-FFF2-40B4-BE49-F238E27FC236}">
                    <a16:creationId xmlns:a16="http://schemas.microsoft.com/office/drawing/2014/main" id="{5E454AD4-D35F-2143-960E-D1377DD64579}"/>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4366" name="Oval 68">
                <a:extLst>
                  <a:ext uri="{FF2B5EF4-FFF2-40B4-BE49-F238E27FC236}">
                    <a16:creationId xmlns:a16="http://schemas.microsoft.com/office/drawing/2014/main" id="{875AD3DC-217B-7C48-AF54-34F745BC7216}"/>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4367" name="Line 11">
                <a:extLst>
                  <a:ext uri="{FF2B5EF4-FFF2-40B4-BE49-F238E27FC236}">
                    <a16:creationId xmlns:a16="http://schemas.microsoft.com/office/drawing/2014/main" id="{41393B3C-EFD7-3E4D-8B8F-162BCFEEAF3A}"/>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84332" name="Straight Connector 169">
              <a:extLst>
                <a:ext uri="{FF2B5EF4-FFF2-40B4-BE49-F238E27FC236}">
                  <a16:creationId xmlns:a16="http://schemas.microsoft.com/office/drawing/2014/main" id="{7744677B-DC1A-D945-8CAA-E974C6ABBCCF}"/>
                </a:ext>
              </a:extLst>
            </p:cNvPr>
            <p:cNvCxnSpPr>
              <a:cxnSpLocks noChangeShapeType="1"/>
            </p:cNvCxnSpPr>
            <p:nvPr/>
          </p:nvCxnSpPr>
          <p:spPr bwMode="auto">
            <a:xfrm flipH="1">
              <a:off x="3462006" y="2124857"/>
              <a:ext cx="5622" cy="54988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84333" name="Straight Connector 170">
              <a:extLst>
                <a:ext uri="{FF2B5EF4-FFF2-40B4-BE49-F238E27FC236}">
                  <a16:creationId xmlns:a16="http://schemas.microsoft.com/office/drawing/2014/main" id="{7F25F564-0F4F-FD4B-ADF6-583418C91CAE}"/>
                </a:ext>
              </a:extLst>
            </p:cNvPr>
            <p:cNvCxnSpPr>
              <a:cxnSpLocks noChangeShapeType="1"/>
            </p:cNvCxnSpPr>
            <p:nvPr/>
          </p:nvCxnSpPr>
          <p:spPr bwMode="auto">
            <a:xfrm>
              <a:off x="5885707" y="213501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184324" name="Title 1">
            <a:extLst>
              <a:ext uri="{FF2B5EF4-FFF2-40B4-BE49-F238E27FC236}">
                <a16:creationId xmlns:a16="http://schemas.microsoft.com/office/drawing/2014/main" id="{3FA75171-1C71-B244-A3E4-BA1133A0AE43}"/>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sp>
        <p:nvSpPr>
          <p:cNvPr id="184325" name="TextBox 46">
            <a:extLst>
              <a:ext uri="{FF2B5EF4-FFF2-40B4-BE49-F238E27FC236}">
                <a16:creationId xmlns:a16="http://schemas.microsoft.com/office/drawing/2014/main" id="{99C4E8D2-7580-4D4A-806F-35AFDB30D954}"/>
              </a:ext>
            </a:extLst>
          </p:cNvPr>
          <p:cNvSpPr txBox="1">
            <a:spLocks noChangeArrowheads="1"/>
          </p:cNvSpPr>
          <p:nvPr/>
        </p:nvSpPr>
        <p:spPr bwMode="auto">
          <a:xfrm>
            <a:off x="3570289" y="21558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184326" name="TextBox 47">
            <a:extLst>
              <a:ext uri="{FF2B5EF4-FFF2-40B4-BE49-F238E27FC236}">
                <a16:creationId xmlns:a16="http://schemas.microsoft.com/office/drawing/2014/main" id="{F86EA768-A1B1-4040-B14A-BA15736250E7}"/>
              </a:ext>
            </a:extLst>
          </p:cNvPr>
          <p:cNvSpPr txBox="1">
            <a:spLocks noChangeArrowheads="1"/>
          </p:cNvSpPr>
          <p:nvPr/>
        </p:nvSpPr>
        <p:spPr bwMode="auto">
          <a:xfrm>
            <a:off x="5514976" y="2163763"/>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184327" name="TextBox 48">
            <a:extLst>
              <a:ext uri="{FF2B5EF4-FFF2-40B4-BE49-F238E27FC236}">
                <a16:creationId xmlns:a16="http://schemas.microsoft.com/office/drawing/2014/main" id="{1981E239-A027-5649-8F80-6DDD345B8606}"/>
              </a:ext>
            </a:extLst>
          </p:cNvPr>
          <p:cNvSpPr txBox="1">
            <a:spLocks noChangeArrowheads="1"/>
          </p:cNvSpPr>
          <p:nvPr/>
        </p:nvSpPr>
        <p:spPr bwMode="auto">
          <a:xfrm>
            <a:off x="7967664" y="21621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grpSp>
        <p:nvGrpSpPr>
          <p:cNvPr id="184328" name="Group 6">
            <a:extLst>
              <a:ext uri="{FF2B5EF4-FFF2-40B4-BE49-F238E27FC236}">
                <a16:creationId xmlns:a16="http://schemas.microsoft.com/office/drawing/2014/main" id="{1A7C5881-D145-E64B-807D-CB8645E48F55}"/>
              </a:ext>
            </a:extLst>
          </p:cNvPr>
          <p:cNvGrpSpPr>
            <a:grpSpLocks/>
          </p:cNvGrpSpPr>
          <p:nvPr/>
        </p:nvGrpSpPr>
        <p:grpSpPr bwMode="auto">
          <a:xfrm>
            <a:off x="2674939" y="4973639"/>
            <a:ext cx="5114925" cy="371475"/>
            <a:chOff x="1752600" y="5635874"/>
            <a:chExt cx="5114584" cy="371703"/>
          </a:xfrm>
        </p:grpSpPr>
        <p:sp>
          <p:nvSpPr>
            <p:cNvPr id="184329" name="Freeform 13">
              <a:extLst>
                <a:ext uri="{FF2B5EF4-FFF2-40B4-BE49-F238E27FC236}">
                  <a16:creationId xmlns:a16="http://schemas.microsoft.com/office/drawing/2014/main" id="{E1CC7753-F882-5940-A8DA-04525A8AD89F}"/>
                </a:ext>
              </a:extLst>
            </p:cNvPr>
            <p:cNvSpPr>
              <a:spLocks/>
            </p:cNvSpPr>
            <p:nvPr/>
          </p:nvSpPr>
          <p:spPr bwMode="auto">
            <a:xfrm>
              <a:off x="2664502" y="5635874"/>
              <a:ext cx="4202682" cy="307379"/>
            </a:xfrm>
            <a:custGeom>
              <a:avLst/>
              <a:gdLst>
                <a:gd name="T0" fmla="*/ 2147483646 w 10065"/>
                <a:gd name="T1" fmla="*/ 2147483646 h 11457"/>
                <a:gd name="T2" fmla="*/ 2147483646 w 10065"/>
                <a:gd name="T3" fmla="*/ 2147483646 h 11457"/>
                <a:gd name="T4" fmla="*/ 2147483646 w 10065"/>
                <a:gd name="T5" fmla="*/ 2147483646 h 11457"/>
                <a:gd name="T6" fmla="*/ 0 w 10065"/>
                <a:gd name="T7" fmla="*/ 0 h 114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65" h="11457">
                  <a:moveTo>
                    <a:pt x="10065" y="11457"/>
                  </a:moveTo>
                  <a:lnTo>
                    <a:pt x="5941" y="11457"/>
                  </a:lnTo>
                  <a:cubicBezTo>
                    <a:pt x="5937" y="7674"/>
                    <a:pt x="5933" y="3892"/>
                    <a:pt x="5929" y="109"/>
                  </a:cubicBezTo>
                  <a:lnTo>
                    <a:pt x="0" y="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330" name="TextBox 5">
              <a:extLst>
                <a:ext uri="{FF2B5EF4-FFF2-40B4-BE49-F238E27FC236}">
                  <a16:creationId xmlns:a16="http://schemas.microsoft.com/office/drawing/2014/main" id="{E8F5AFEA-5BA3-9A42-B4FF-4743723A5147}"/>
                </a:ext>
              </a:extLst>
            </p:cNvPr>
            <p:cNvSpPr txBox="1">
              <a:spLocks noChangeArrowheads="1"/>
            </p:cNvSpPr>
            <p:nvPr/>
          </p:nvSpPr>
          <p:spPr bwMode="auto">
            <a:xfrm>
              <a:off x="1752600" y="5638800"/>
              <a:ext cx="351378"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D</a:t>
              </a:r>
            </a:p>
          </p:txBody>
        </p:sp>
      </p:grpSp>
    </p:spTree>
  </p:cSld>
  <p:clrMapOvr>
    <a:masterClrMapping/>
  </p:clrMapOvr>
  <p:transition/>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5345" name="Group 125">
            <a:extLst>
              <a:ext uri="{FF2B5EF4-FFF2-40B4-BE49-F238E27FC236}">
                <a16:creationId xmlns:a16="http://schemas.microsoft.com/office/drawing/2014/main" id="{10BFD71E-134B-AC41-89EB-723D33A615CF}"/>
              </a:ext>
            </a:extLst>
          </p:cNvPr>
          <p:cNvGrpSpPr>
            <a:grpSpLocks/>
          </p:cNvGrpSpPr>
          <p:nvPr/>
        </p:nvGrpSpPr>
        <p:grpSpPr bwMode="auto">
          <a:xfrm>
            <a:off x="2667000" y="5638800"/>
            <a:ext cx="5105400" cy="369888"/>
            <a:chOff x="1752600" y="5638800"/>
            <a:chExt cx="5105399" cy="369332"/>
          </a:xfrm>
        </p:grpSpPr>
        <p:sp>
          <p:nvSpPr>
            <p:cNvPr id="185394" name="Freeform 13">
              <a:extLst>
                <a:ext uri="{FF2B5EF4-FFF2-40B4-BE49-F238E27FC236}">
                  <a16:creationId xmlns:a16="http://schemas.microsoft.com/office/drawing/2014/main" id="{EE490E6D-A397-2F4C-8929-62AB0A0C1C56}"/>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95" name="TextBox 131">
              <a:extLst>
                <a:ext uri="{FF2B5EF4-FFF2-40B4-BE49-F238E27FC236}">
                  <a16:creationId xmlns:a16="http://schemas.microsoft.com/office/drawing/2014/main" id="{D3674293-2467-7A40-8A0B-306E8F8E2488}"/>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85346" name="Oval 132">
            <a:extLst>
              <a:ext uri="{FF2B5EF4-FFF2-40B4-BE49-F238E27FC236}">
                <a16:creationId xmlns:a16="http://schemas.microsoft.com/office/drawing/2014/main" id="{657659B4-7CA5-644B-B355-88B99DA8E80B}"/>
              </a:ext>
            </a:extLst>
          </p:cNvPr>
          <p:cNvSpPr>
            <a:spLocks noChangeAspect="1"/>
          </p:cNvSpPr>
          <p:nvPr/>
        </p:nvSpPr>
        <p:spPr bwMode="auto">
          <a:xfrm>
            <a:off x="5553076" y="5595938"/>
            <a:ext cx="85725" cy="87312"/>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85347" name="Group 167">
            <a:extLst>
              <a:ext uri="{FF2B5EF4-FFF2-40B4-BE49-F238E27FC236}">
                <a16:creationId xmlns:a16="http://schemas.microsoft.com/office/drawing/2014/main" id="{7D7B045E-BDFC-C248-86CF-44877DA6A4D0}"/>
              </a:ext>
            </a:extLst>
          </p:cNvPr>
          <p:cNvGrpSpPr>
            <a:grpSpLocks/>
          </p:cNvGrpSpPr>
          <p:nvPr/>
        </p:nvGrpSpPr>
        <p:grpSpPr bwMode="auto">
          <a:xfrm>
            <a:off x="2514600" y="2085976"/>
            <a:ext cx="6124696" cy="1876425"/>
            <a:chOff x="1600200" y="1863363"/>
            <a:chExt cx="6124696" cy="1876425"/>
          </a:xfrm>
        </p:grpSpPr>
        <p:grpSp>
          <p:nvGrpSpPr>
            <p:cNvPr id="185355" name="Group 168">
              <a:extLst>
                <a:ext uri="{FF2B5EF4-FFF2-40B4-BE49-F238E27FC236}">
                  <a16:creationId xmlns:a16="http://schemas.microsoft.com/office/drawing/2014/main" id="{480204B5-2AA8-A843-8956-638A8DFF992E}"/>
                </a:ext>
              </a:extLst>
            </p:cNvPr>
            <p:cNvGrpSpPr>
              <a:grpSpLocks/>
            </p:cNvGrpSpPr>
            <p:nvPr/>
          </p:nvGrpSpPr>
          <p:grpSpPr bwMode="auto">
            <a:xfrm>
              <a:off x="1600200" y="1863363"/>
              <a:ext cx="6124696" cy="1876425"/>
              <a:chOff x="1371600" y="4473575"/>
              <a:chExt cx="6125146" cy="1876950"/>
            </a:xfrm>
          </p:grpSpPr>
          <p:sp>
            <p:nvSpPr>
              <p:cNvPr id="185358" name="Rectangle 171">
                <a:extLst>
                  <a:ext uri="{FF2B5EF4-FFF2-40B4-BE49-F238E27FC236}">
                    <a16:creationId xmlns:a16="http://schemas.microsoft.com/office/drawing/2014/main" id="{5844D1F9-74FF-B948-BC49-29CE72BF2BAC}"/>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5359" name="Rectangle 172">
                <a:extLst>
                  <a:ext uri="{FF2B5EF4-FFF2-40B4-BE49-F238E27FC236}">
                    <a16:creationId xmlns:a16="http://schemas.microsoft.com/office/drawing/2014/main" id="{501AC53E-C102-114B-8B93-C20D6294C657}"/>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5360" name="Rectangle 173">
                <a:extLst>
                  <a:ext uri="{FF2B5EF4-FFF2-40B4-BE49-F238E27FC236}">
                    <a16:creationId xmlns:a16="http://schemas.microsoft.com/office/drawing/2014/main" id="{44CB61C3-BE91-7648-9A6B-2A3508D462C2}"/>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5361" name="Line 8">
                <a:extLst>
                  <a:ext uri="{FF2B5EF4-FFF2-40B4-BE49-F238E27FC236}">
                    <a16:creationId xmlns:a16="http://schemas.microsoft.com/office/drawing/2014/main" id="{7EFA2C6A-4974-7C4B-9C10-28D023589B43}"/>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362" name="Freeform 175">
                <a:extLst>
                  <a:ext uri="{FF2B5EF4-FFF2-40B4-BE49-F238E27FC236}">
                    <a16:creationId xmlns:a16="http://schemas.microsoft.com/office/drawing/2014/main" id="{82041AF0-32E6-0B44-A1DC-9DE48CC2C951}"/>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63" name="Freeform 176">
                <a:extLst>
                  <a:ext uri="{FF2B5EF4-FFF2-40B4-BE49-F238E27FC236}">
                    <a16:creationId xmlns:a16="http://schemas.microsoft.com/office/drawing/2014/main" id="{73336A82-EE8B-944B-A006-81BE8E74FAB8}"/>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64" name="Line 11">
                <a:extLst>
                  <a:ext uri="{FF2B5EF4-FFF2-40B4-BE49-F238E27FC236}">
                    <a16:creationId xmlns:a16="http://schemas.microsoft.com/office/drawing/2014/main" id="{A90B7532-D397-3746-8F91-C93284DA8216}"/>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365" name="Line 12">
                <a:extLst>
                  <a:ext uri="{FF2B5EF4-FFF2-40B4-BE49-F238E27FC236}">
                    <a16:creationId xmlns:a16="http://schemas.microsoft.com/office/drawing/2014/main" id="{A6D0E4F9-126E-0140-89B8-1B5BD36264CF}"/>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366" name="Line 13">
                <a:extLst>
                  <a:ext uri="{FF2B5EF4-FFF2-40B4-BE49-F238E27FC236}">
                    <a16:creationId xmlns:a16="http://schemas.microsoft.com/office/drawing/2014/main" id="{B3AE8F2F-459B-5B45-90FC-A85DB469BA89}"/>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367" name="Line 14">
                <a:extLst>
                  <a:ext uri="{FF2B5EF4-FFF2-40B4-BE49-F238E27FC236}">
                    <a16:creationId xmlns:a16="http://schemas.microsoft.com/office/drawing/2014/main" id="{F45F50AB-B0EC-B348-B8A7-EAE4D82E5D09}"/>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368" name="Line 15">
                <a:extLst>
                  <a:ext uri="{FF2B5EF4-FFF2-40B4-BE49-F238E27FC236}">
                    <a16:creationId xmlns:a16="http://schemas.microsoft.com/office/drawing/2014/main" id="{F0E155B9-B4E8-3D46-9E36-1D56AA42DF6C}"/>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369" name="Rectangle 17">
                <a:extLst>
                  <a:ext uri="{FF2B5EF4-FFF2-40B4-BE49-F238E27FC236}">
                    <a16:creationId xmlns:a16="http://schemas.microsoft.com/office/drawing/2014/main" id="{267A1DEA-9906-E740-85B3-CF7F43008D66}"/>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5370" name="Rectangle 18">
                <a:extLst>
                  <a:ext uri="{FF2B5EF4-FFF2-40B4-BE49-F238E27FC236}">
                    <a16:creationId xmlns:a16="http://schemas.microsoft.com/office/drawing/2014/main" id="{381525DF-19CB-2147-986E-4D3D4AF315C9}"/>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85371" name="Rectangle 19">
                <a:extLst>
                  <a:ext uri="{FF2B5EF4-FFF2-40B4-BE49-F238E27FC236}">
                    <a16:creationId xmlns:a16="http://schemas.microsoft.com/office/drawing/2014/main" id="{6BE8875D-7998-6844-8244-D755691A05ED}"/>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85372" name="Rectangle 20">
                <a:extLst>
                  <a:ext uri="{FF2B5EF4-FFF2-40B4-BE49-F238E27FC236}">
                    <a16:creationId xmlns:a16="http://schemas.microsoft.com/office/drawing/2014/main" id="{AEFB0C90-A0D5-EA46-A6AC-4CB6AC1AF1F2}"/>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5373" name="Rectangle 21">
                <a:extLst>
                  <a:ext uri="{FF2B5EF4-FFF2-40B4-BE49-F238E27FC236}">
                    <a16:creationId xmlns:a16="http://schemas.microsoft.com/office/drawing/2014/main" id="{7812976B-2C2B-D74A-8312-25FF282F23D3}"/>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85374" name="Rectangle 22">
                <a:extLst>
                  <a:ext uri="{FF2B5EF4-FFF2-40B4-BE49-F238E27FC236}">
                    <a16:creationId xmlns:a16="http://schemas.microsoft.com/office/drawing/2014/main" id="{E77B9B2D-AEAA-364C-9823-CA5BBF6F723E}"/>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5375" name="Line 23">
                <a:extLst>
                  <a:ext uri="{FF2B5EF4-FFF2-40B4-BE49-F238E27FC236}">
                    <a16:creationId xmlns:a16="http://schemas.microsoft.com/office/drawing/2014/main" id="{1D55441D-C256-D44C-A9E1-BCC76A457F72}"/>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376" name="Line 25">
                <a:extLst>
                  <a:ext uri="{FF2B5EF4-FFF2-40B4-BE49-F238E27FC236}">
                    <a16:creationId xmlns:a16="http://schemas.microsoft.com/office/drawing/2014/main" id="{3A114129-152D-F94F-AFF8-71831AA12EC1}"/>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85377" name="Group 1">
                <a:extLst>
                  <a:ext uri="{FF2B5EF4-FFF2-40B4-BE49-F238E27FC236}">
                    <a16:creationId xmlns:a16="http://schemas.microsoft.com/office/drawing/2014/main" id="{634A4FDE-673D-9043-A757-892473FD80CC}"/>
                  </a:ext>
                </a:extLst>
              </p:cNvPr>
              <p:cNvGrpSpPr>
                <a:grpSpLocks/>
              </p:cNvGrpSpPr>
              <p:nvPr/>
            </p:nvGrpSpPr>
            <p:grpSpPr bwMode="auto">
              <a:xfrm>
                <a:off x="2634847" y="5400656"/>
                <a:ext cx="376238" cy="265113"/>
                <a:chOff x="990600" y="5638800"/>
                <a:chExt cx="376238" cy="265113"/>
              </a:xfrm>
            </p:grpSpPr>
            <p:sp>
              <p:nvSpPr>
                <p:cNvPr id="185392" name="Freeform 26">
                  <a:extLst>
                    <a:ext uri="{FF2B5EF4-FFF2-40B4-BE49-F238E27FC236}">
                      <a16:creationId xmlns:a16="http://schemas.microsoft.com/office/drawing/2014/main" id="{5E948C24-4042-8F40-A753-41D15F66B677}"/>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85393" name="Freeform 28">
                  <a:extLst>
                    <a:ext uri="{FF2B5EF4-FFF2-40B4-BE49-F238E27FC236}">
                      <a16:creationId xmlns:a16="http://schemas.microsoft.com/office/drawing/2014/main" id="{AF58B896-C2D3-1A4B-8DBF-922B21E91942}"/>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85378" name="Rectangle 29">
                <a:extLst>
                  <a:ext uri="{FF2B5EF4-FFF2-40B4-BE49-F238E27FC236}">
                    <a16:creationId xmlns:a16="http://schemas.microsoft.com/office/drawing/2014/main" id="{7FB3364A-0EB2-F24E-9110-196A3A171E6B}"/>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5379" name="Rectangle 30">
                <a:extLst>
                  <a:ext uri="{FF2B5EF4-FFF2-40B4-BE49-F238E27FC236}">
                    <a16:creationId xmlns:a16="http://schemas.microsoft.com/office/drawing/2014/main" id="{62C9138F-BBC6-5348-BD33-04A25C275DC9}"/>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5380" name="Rectangle 31">
                <a:extLst>
                  <a:ext uri="{FF2B5EF4-FFF2-40B4-BE49-F238E27FC236}">
                    <a16:creationId xmlns:a16="http://schemas.microsoft.com/office/drawing/2014/main" id="{76985B63-F0E0-3340-852F-3658D7DD9619}"/>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5381" name="Rectangle 32">
                <a:extLst>
                  <a:ext uri="{FF2B5EF4-FFF2-40B4-BE49-F238E27FC236}">
                    <a16:creationId xmlns:a16="http://schemas.microsoft.com/office/drawing/2014/main" id="{FD1DD22A-02BD-B244-BA58-C39B20FC8657}"/>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5382" name="Line 33">
                <a:extLst>
                  <a:ext uri="{FF2B5EF4-FFF2-40B4-BE49-F238E27FC236}">
                    <a16:creationId xmlns:a16="http://schemas.microsoft.com/office/drawing/2014/main" id="{3FDAC51B-026A-3E43-B9DB-D4EB3B744C1A}"/>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383" name="Rectangle 38">
                <a:extLst>
                  <a:ext uri="{FF2B5EF4-FFF2-40B4-BE49-F238E27FC236}">
                    <a16:creationId xmlns:a16="http://schemas.microsoft.com/office/drawing/2014/main" id="{39BCC4A9-6BDD-C649-A30D-2C7ED981B1E3}"/>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5384" name="Rectangle 39">
                <a:extLst>
                  <a:ext uri="{FF2B5EF4-FFF2-40B4-BE49-F238E27FC236}">
                    <a16:creationId xmlns:a16="http://schemas.microsoft.com/office/drawing/2014/main" id="{BB091A9E-EAC6-1E46-B9DE-E909BCD2B12D}"/>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5385" name="Rectangle 40">
                <a:extLst>
                  <a:ext uri="{FF2B5EF4-FFF2-40B4-BE49-F238E27FC236}">
                    <a16:creationId xmlns:a16="http://schemas.microsoft.com/office/drawing/2014/main" id="{CAD240B5-0848-EF41-BF2B-7242C290684E}"/>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85386" name="Rectangle 41">
                <a:extLst>
                  <a:ext uri="{FF2B5EF4-FFF2-40B4-BE49-F238E27FC236}">
                    <a16:creationId xmlns:a16="http://schemas.microsoft.com/office/drawing/2014/main" id="{BC6B7350-A763-F042-A152-45BC1C999FE1}"/>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5387" name="Rectangle 42">
                <a:extLst>
                  <a:ext uri="{FF2B5EF4-FFF2-40B4-BE49-F238E27FC236}">
                    <a16:creationId xmlns:a16="http://schemas.microsoft.com/office/drawing/2014/main" id="{F35DF940-05AA-514E-92D7-A059CB889287}"/>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85388" name="Rectangle 66">
                <a:extLst>
                  <a:ext uri="{FF2B5EF4-FFF2-40B4-BE49-F238E27FC236}">
                    <a16:creationId xmlns:a16="http://schemas.microsoft.com/office/drawing/2014/main" id="{9FCEB644-53FE-BB44-83B4-75BFD2047CAF}"/>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5389" name="Rectangle 67">
                <a:extLst>
                  <a:ext uri="{FF2B5EF4-FFF2-40B4-BE49-F238E27FC236}">
                    <a16:creationId xmlns:a16="http://schemas.microsoft.com/office/drawing/2014/main" id="{D52AD099-DDEC-AF4B-94C2-DF82708D4B4F}"/>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5390" name="Oval 68">
                <a:extLst>
                  <a:ext uri="{FF2B5EF4-FFF2-40B4-BE49-F238E27FC236}">
                    <a16:creationId xmlns:a16="http://schemas.microsoft.com/office/drawing/2014/main" id="{E9688E9D-625C-424C-A676-F0318954C548}"/>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5391" name="Line 11">
                <a:extLst>
                  <a:ext uri="{FF2B5EF4-FFF2-40B4-BE49-F238E27FC236}">
                    <a16:creationId xmlns:a16="http://schemas.microsoft.com/office/drawing/2014/main" id="{C571D594-3EB3-7740-BCC8-D71008AE7742}"/>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85356" name="Straight Connector 169">
              <a:extLst>
                <a:ext uri="{FF2B5EF4-FFF2-40B4-BE49-F238E27FC236}">
                  <a16:creationId xmlns:a16="http://schemas.microsoft.com/office/drawing/2014/main" id="{6956CBA1-EFD6-EB4D-B0C7-748ECD2D2D4E}"/>
                </a:ext>
              </a:extLst>
            </p:cNvPr>
            <p:cNvCxnSpPr>
              <a:cxnSpLocks noChangeShapeType="1"/>
            </p:cNvCxnSpPr>
            <p:nvPr/>
          </p:nvCxnSpPr>
          <p:spPr bwMode="auto">
            <a:xfrm flipH="1">
              <a:off x="3462006" y="2124857"/>
              <a:ext cx="5622" cy="54988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85357" name="Straight Connector 170">
              <a:extLst>
                <a:ext uri="{FF2B5EF4-FFF2-40B4-BE49-F238E27FC236}">
                  <a16:creationId xmlns:a16="http://schemas.microsoft.com/office/drawing/2014/main" id="{684CB8DC-64F7-1040-9883-6FA82B4C1804}"/>
                </a:ext>
              </a:extLst>
            </p:cNvPr>
            <p:cNvCxnSpPr>
              <a:cxnSpLocks noChangeShapeType="1"/>
            </p:cNvCxnSpPr>
            <p:nvPr/>
          </p:nvCxnSpPr>
          <p:spPr bwMode="auto">
            <a:xfrm>
              <a:off x="5885707" y="213501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185348" name="Title 1">
            <a:extLst>
              <a:ext uri="{FF2B5EF4-FFF2-40B4-BE49-F238E27FC236}">
                <a16:creationId xmlns:a16="http://schemas.microsoft.com/office/drawing/2014/main" id="{62240670-28F9-964D-84D0-8C4D224F4367}"/>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sp>
        <p:nvSpPr>
          <p:cNvPr id="185349" name="TextBox 49">
            <a:extLst>
              <a:ext uri="{FF2B5EF4-FFF2-40B4-BE49-F238E27FC236}">
                <a16:creationId xmlns:a16="http://schemas.microsoft.com/office/drawing/2014/main" id="{3AC2F120-763B-B844-AD9D-AD5A2480892E}"/>
              </a:ext>
            </a:extLst>
          </p:cNvPr>
          <p:cNvSpPr txBox="1">
            <a:spLocks noChangeArrowheads="1"/>
          </p:cNvSpPr>
          <p:nvPr/>
        </p:nvSpPr>
        <p:spPr bwMode="auto">
          <a:xfrm>
            <a:off x="3570289" y="21558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185350" name="TextBox 50">
            <a:extLst>
              <a:ext uri="{FF2B5EF4-FFF2-40B4-BE49-F238E27FC236}">
                <a16:creationId xmlns:a16="http://schemas.microsoft.com/office/drawing/2014/main" id="{A63AE015-C6D6-E245-BE3D-46E80E717CDC}"/>
              </a:ext>
            </a:extLst>
          </p:cNvPr>
          <p:cNvSpPr txBox="1">
            <a:spLocks noChangeArrowheads="1"/>
          </p:cNvSpPr>
          <p:nvPr/>
        </p:nvSpPr>
        <p:spPr bwMode="auto">
          <a:xfrm>
            <a:off x="5514976" y="2163763"/>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185351" name="TextBox 51">
            <a:extLst>
              <a:ext uri="{FF2B5EF4-FFF2-40B4-BE49-F238E27FC236}">
                <a16:creationId xmlns:a16="http://schemas.microsoft.com/office/drawing/2014/main" id="{84543EF7-8F6E-F24F-8DFE-1E6FD9501987}"/>
              </a:ext>
            </a:extLst>
          </p:cNvPr>
          <p:cNvSpPr txBox="1">
            <a:spLocks noChangeArrowheads="1"/>
          </p:cNvSpPr>
          <p:nvPr/>
        </p:nvSpPr>
        <p:spPr bwMode="auto">
          <a:xfrm>
            <a:off x="7967664" y="21621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grpSp>
        <p:nvGrpSpPr>
          <p:cNvPr id="185352" name="Group 6">
            <a:extLst>
              <a:ext uri="{FF2B5EF4-FFF2-40B4-BE49-F238E27FC236}">
                <a16:creationId xmlns:a16="http://schemas.microsoft.com/office/drawing/2014/main" id="{E4EF64C2-87DB-A24D-85E2-08F35DA62070}"/>
              </a:ext>
            </a:extLst>
          </p:cNvPr>
          <p:cNvGrpSpPr>
            <a:grpSpLocks/>
          </p:cNvGrpSpPr>
          <p:nvPr/>
        </p:nvGrpSpPr>
        <p:grpSpPr bwMode="auto">
          <a:xfrm>
            <a:off x="2674939" y="4973639"/>
            <a:ext cx="5114925" cy="371475"/>
            <a:chOff x="1752600" y="5635874"/>
            <a:chExt cx="5114584" cy="371703"/>
          </a:xfrm>
        </p:grpSpPr>
        <p:sp>
          <p:nvSpPr>
            <p:cNvPr id="185353" name="Freeform 13">
              <a:extLst>
                <a:ext uri="{FF2B5EF4-FFF2-40B4-BE49-F238E27FC236}">
                  <a16:creationId xmlns:a16="http://schemas.microsoft.com/office/drawing/2014/main" id="{DF0A650A-F17C-8944-A129-4F7CF35805FB}"/>
                </a:ext>
              </a:extLst>
            </p:cNvPr>
            <p:cNvSpPr>
              <a:spLocks/>
            </p:cNvSpPr>
            <p:nvPr/>
          </p:nvSpPr>
          <p:spPr bwMode="auto">
            <a:xfrm>
              <a:off x="2664502" y="5635874"/>
              <a:ext cx="4202682" cy="307379"/>
            </a:xfrm>
            <a:custGeom>
              <a:avLst/>
              <a:gdLst>
                <a:gd name="T0" fmla="*/ 2147483646 w 10065"/>
                <a:gd name="T1" fmla="*/ 2147483646 h 11457"/>
                <a:gd name="T2" fmla="*/ 2147483646 w 10065"/>
                <a:gd name="T3" fmla="*/ 2147483646 h 11457"/>
                <a:gd name="T4" fmla="*/ 2147483646 w 10065"/>
                <a:gd name="T5" fmla="*/ 2147483646 h 11457"/>
                <a:gd name="T6" fmla="*/ 0 w 10065"/>
                <a:gd name="T7" fmla="*/ 0 h 114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65" h="11457">
                  <a:moveTo>
                    <a:pt x="10065" y="11457"/>
                  </a:moveTo>
                  <a:lnTo>
                    <a:pt x="5941" y="11457"/>
                  </a:lnTo>
                  <a:cubicBezTo>
                    <a:pt x="5937" y="7674"/>
                    <a:pt x="5933" y="3892"/>
                    <a:pt x="5929" y="109"/>
                  </a:cubicBezTo>
                  <a:lnTo>
                    <a:pt x="0" y="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54" name="TextBox 5">
              <a:extLst>
                <a:ext uri="{FF2B5EF4-FFF2-40B4-BE49-F238E27FC236}">
                  <a16:creationId xmlns:a16="http://schemas.microsoft.com/office/drawing/2014/main" id="{36324102-188E-1F44-97F7-07EAB2B6260D}"/>
                </a:ext>
              </a:extLst>
            </p:cNvPr>
            <p:cNvSpPr txBox="1">
              <a:spLocks noChangeArrowheads="1"/>
            </p:cNvSpPr>
            <p:nvPr/>
          </p:nvSpPr>
          <p:spPr bwMode="auto">
            <a:xfrm>
              <a:off x="1752600" y="5638800"/>
              <a:ext cx="351378"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D</a:t>
              </a:r>
            </a:p>
          </p:txBody>
        </p:sp>
      </p:grpSp>
    </p:spTree>
  </p:cSld>
  <p:clrMapOvr>
    <a:masterClrMapping/>
  </p:clrMapOvr>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6369" name="Group 126">
            <a:extLst>
              <a:ext uri="{FF2B5EF4-FFF2-40B4-BE49-F238E27FC236}">
                <a16:creationId xmlns:a16="http://schemas.microsoft.com/office/drawing/2014/main" id="{E2CC423D-F2E6-5442-8115-478CFC267568}"/>
              </a:ext>
            </a:extLst>
          </p:cNvPr>
          <p:cNvGrpSpPr>
            <a:grpSpLocks/>
          </p:cNvGrpSpPr>
          <p:nvPr/>
        </p:nvGrpSpPr>
        <p:grpSpPr bwMode="auto">
          <a:xfrm>
            <a:off x="2667000" y="5638800"/>
            <a:ext cx="5105400" cy="369888"/>
            <a:chOff x="1752600" y="5638800"/>
            <a:chExt cx="5105399" cy="369332"/>
          </a:xfrm>
        </p:grpSpPr>
        <p:sp>
          <p:nvSpPr>
            <p:cNvPr id="186418" name="Freeform 13">
              <a:extLst>
                <a:ext uri="{FF2B5EF4-FFF2-40B4-BE49-F238E27FC236}">
                  <a16:creationId xmlns:a16="http://schemas.microsoft.com/office/drawing/2014/main" id="{BF0F1A27-C8C0-BC47-B188-69186D6C3888}"/>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419" name="TextBox 133">
              <a:extLst>
                <a:ext uri="{FF2B5EF4-FFF2-40B4-BE49-F238E27FC236}">
                  <a16:creationId xmlns:a16="http://schemas.microsoft.com/office/drawing/2014/main" id="{740ED012-0B96-B34E-B8AD-BD5A8AB57963}"/>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86370" name="Oval 134">
            <a:extLst>
              <a:ext uri="{FF2B5EF4-FFF2-40B4-BE49-F238E27FC236}">
                <a16:creationId xmlns:a16="http://schemas.microsoft.com/office/drawing/2014/main" id="{2C3E25F9-39F9-CB4E-98C8-E9E9C80A1B3E}"/>
              </a:ext>
            </a:extLst>
          </p:cNvPr>
          <p:cNvSpPr>
            <a:spLocks noChangeAspect="1"/>
          </p:cNvSpPr>
          <p:nvPr/>
        </p:nvSpPr>
        <p:spPr bwMode="auto">
          <a:xfrm>
            <a:off x="5715001"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86371" name="Group 195">
            <a:extLst>
              <a:ext uri="{FF2B5EF4-FFF2-40B4-BE49-F238E27FC236}">
                <a16:creationId xmlns:a16="http://schemas.microsoft.com/office/drawing/2014/main" id="{CE5A36C1-F697-6A4D-B37E-E657C950C168}"/>
              </a:ext>
            </a:extLst>
          </p:cNvPr>
          <p:cNvGrpSpPr>
            <a:grpSpLocks/>
          </p:cNvGrpSpPr>
          <p:nvPr/>
        </p:nvGrpSpPr>
        <p:grpSpPr bwMode="auto">
          <a:xfrm>
            <a:off x="2514600" y="2085976"/>
            <a:ext cx="6124696" cy="1876425"/>
            <a:chOff x="1600200" y="1863363"/>
            <a:chExt cx="6124696" cy="1876425"/>
          </a:xfrm>
        </p:grpSpPr>
        <p:grpSp>
          <p:nvGrpSpPr>
            <p:cNvPr id="186379" name="Group 196">
              <a:extLst>
                <a:ext uri="{FF2B5EF4-FFF2-40B4-BE49-F238E27FC236}">
                  <a16:creationId xmlns:a16="http://schemas.microsoft.com/office/drawing/2014/main" id="{BFDC9661-1C15-A941-B2FC-393A2A19D97D}"/>
                </a:ext>
              </a:extLst>
            </p:cNvPr>
            <p:cNvGrpSpPr>
              <a:grpSpLocks/>
            </p:cNvGrpSpPr>
            <p:nvPr/>
          </p:nvGrpSpPr>
          <p:grpSpPr bwMode="auto">
            <a:xfrm>
              <a:off x="1600200" y="1863363"/>
              <a:ext cx="6124696" cy="1876425"/>
              <a:chOff x="1371600" y="4473575"/>
              <a:chExt cx="6125146" cy="1876950"/>
            </a:xfrm>
          </p:grpSpPr>
          <p:sp>
            <p:nvSpPr>
              <p:cNvPr id="186382" name="Rectangle 199">
                <a:extLst>
                  <a:ext uri="{FF2B5EF4-FFF2-40B4-BE49-F238E27FC236}">
                    <a16:creationId xmlns:a16="http://schemas.microsoft.com/office/drawing/2014/main" id="{ACB0C737-20A1-5F43-9DC9-B10B92C722C5}"/>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6383" name="Rectangle 200">
                <a:extLst>
                  <a:ext uri="{FF2B5EF4-FFF2-40B4-BE49-F238E27FC236}">
                    <a16:creationId xmlns:a16="http://schemas.microsoft.com/office/drawing/2014/main" id="{65B15525-EA84-0D4F-8AA8-9C464E720CC0}"/>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6384" name="Rectangle 201">
                <a:extLst>
                  <a:ext uri="{FF2B5EF4-FFF2-40B4-BE49-F238E27FC236}">
                    <a16:creationId xmlns:a16="http://schemas.microsoft.com/office/drawing/2014/main" id="{827BBC7F-4076-034B-94B3-8205BF3F791F}"/>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6385" name="Line 8">
                <a:extLst>
                  <a:ext uri="{FF2B5EF4-FFF2-40B4-BE49-F238E27FC236}">
                    <a16:creationId xmlns:a16="http://schemas.microsoft.com/office/drawing/2014/main" id="{8DF82BA5-127C-E346-B33C-0B3A5C4C3E60}"/>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86" name="Freeform 203">
                <a:extLst>
                  <a:ext uri="{FF2B5EF4-FFF2-40B4-BE49-F238E27FC236}">
                    <a16:creationId xmlns:a16="http://schemas.microsoft.com/office/drawing/2014/main" id="{62577314-9BF9-6343-88AD-796052979AB9}"/>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387" name="Freeform 204">
                <a:extLst>
                  <a:ext uri="{FF2B5EF4-FFF2-40B4-BE49-F238E27FC236}">
                    <a16:creationId xmlns:a16="http://schemas.microsoft.com/office/drawing/2014/main" id="{3BD99781-E756-434F-A66D-8E8A59E74520}"/>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388" name="Line 11">
                <a:extLst>
                  <a:ext uri="{FF2B5EF4-FFF2-40B4-BE49-F238E27FC236}">
                    <a16:creationId xmlns:a16="http://schemas.microsoft.com/office/drawing/2014/main" id="{C170B904-D1C3-5342-99B3-BC1F9E204038}"/>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89" name="Line 12">
                <a:extLst>
                  <a:ext uri="{FF2B5EF4-FFF2-40B4-BE49-F238E27FC236}">
                    <a16:creationId xmlns:a16="http://schemas.microsoft.com/office/drawing/2014/main" id="{CB3B7B0B-358D-CF4E-98BB-655BBAA549F6}"/>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90" name="Line 13">
                <a:extLst>
                  <a:ext uri="{FF2B5EF4-FFF2-40B4-BE49-F238E27FC236}">
                    <a16:creationId xmlns:a16="http://schemas.microsoft.com/office/drawing/2014/main" id="{317C50D5-F228-9C4B-AC7B-5E781229E441}"/>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91" name="Line 14">
                <a:extLst>
                  <a:ext uri="{FF2B5EF4-FFF2-40B4-BE49-F238E27FC236}">
                    <a16:creationId xmlns:a16="http://schemas.microsoft.com/office/drawing/2014/main" id="{A4D5C91E-CD33-154E-9CA8-827C6B3C80F0}"/>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92" name="Line 15">
                <a:extLst>
                  <a:ext uri="{FF2B5EF4-FFF2-40B4-BE49-F238E27FC236}">
                    <a16:creationId xmlns:a16="http://schemas.microsoft.com/office/drawing/2014/main" id="{2F63AB77-7D08-B242-9185-3FC3C32A1665}"/>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393" name="Rectangle 17">
                <a:extLst>
                  <a:ext uri="{FF2B5EF4-FFF2-40B4-BE49-F238E27FC236}">
                    <a16:creationId xmlns:a16="http://schemas.microsoft.com/office/drawing/2014/main" id="{8B0ABA16-5DD7-BE4A-8BF5-E2FD06A24901}"/>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6394" name="Rectangle 18">
                <a:extLst>
                  <a:ext uri="{FF2B5EF4-FFF2-40B4-BE49-F238E27FC236}">
                    <a16:creationId xmlns:a16="http://schemas.microsoft.com/office/drawing/2014/main" id="{F709DAD1-389D-AE4D-985A-D6E51B42610B}"/>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86395" name="Rectangle 19">
                <a:extLst>
                  <a:ext uri="{FF2B5EF4-FFF2-40B4-BE49-F238E27FC236}">
                    <a16:creationId xmlns:a16="http://schemas.microsoft.com/office/drawing/2014/main" id="{6951E36B-B1D7-034F-8C72-55DFD2174718}"/>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86396" name="Rectangle 20">
                <a:extLst>
                  <a:ext uri="{FF2B5EF4-FFF2-40B4-BE49-F238E27FC236}">
                    <a16:creationId xmlns:a16="http://schemas.microsoft.com/office/drawing/2014/main" id="{EAEC16EA-AA2C-424C-A593-A9CE169CDC99}"/>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6397" name="Rectangle 21">
                <a:extLst>
                  <a:ext uri="{FF2B5EF4-FFF2-40B4-BE49-F238E27FC236}">
                    <a16:creationId xmlns:a16="http://schemas.microsoft.com/office/drawing/2014/main" id="{070DE190-B72E-1548-93CC-D9E2EFEFD9F1}"/>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86398" name="Rectangle 22">
                <a:extLst>
                  <a:ext uri="{FF2B5EF4-FFF2-40B4-BE49-F238E27FC236}">
                    <a16:creationId xmlns:a16="http://schemas.microsoft.com/office/drawing/2014/main" id="{523CE376-B262-5B42-9B16-0CC7C7780CBD}"/>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6399" name="Line 23">
                <a:extLst>
                  <a:ext uri="{FF2B5EF4-FFF2-40B4-BE49-F238E27FC236}">
                    <a16:creationId xmlns:a16="http://schemas.microsoft.com/office/drawing/2014/main" id="{550F7DFD-8669-D44D-9EC2-67A0EC29B9BF}"/>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00" name="Line 25">
                <a:extLst>
                  <a:ext uri="{FF2B5EF4-FFF2-40B4-BE49-F238E27FC236}">
                    <a16:creationId xmlns:a16="http://schemas.microsoft.com/office/drawing/2014/main" id="{08B0F87D-9050-6045-ABFA-DDAD8BB3E186}"/>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86401" name="Group 1">
                <a:extLst>
                  <a:ext uri="{FF2B5EF4-FFF2-40B4-BE49-F238E27FC236}">
                    <a16:creationId xmlns:a16="http://schemas.microsoft.com/office/drawing/2014/main" id="{BEFE5FB1-F9CA-A541-A4E6-B551133ECA53}"/>
                  </a:ext>
                </a:extLst>
              </p:cNvPr>
              <p:cNvGrpSpPr>
                <a:grpSpLocks/>
              </p:cNvGrpSpPr>
              <p:nvPr/>
            </p:nvGrpSpPr>
            <p:grpSpPr bwMode="auto">
              <a:xfrm>
                <a:off x="2634847" y="5400656"/>
                <a:ext cx="376238" cy="265113"/>
                <a:chOff x="990600" y="5638800"/>
                <a:chExt cx="376238" cy="265113"/>
              </a:xfrm>
            </p:grpSpPr>
            <p:sp>
              <p:nvSpPr>
                <p:cNvPr id="186416" name="Freeform 26">
                  <a:extLst>
                    <a:ext uri="{FF2B5EF4-FFF2-40B4-BE49-F238E27FC236}">
                      <a16:creationId xmlns:a16="http://schemas.microsoft.com/office/drawing/2014/main" id="{C08489E4-1D48-944B-A055-540B216E2167}"/>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86417" name="Freeform 28">
                  <a:extLst>
                    <a:ext uri="{FF2B5EF4-FFF2-40B4-BE49-F238E27FC236}">
                      <a16:creationId xmlns:a16="http://schemas.microsoft.com/office/drawing/2014/main" id="{F1E43717-8E22-0848-BBDF-48519A3CBC68}"/>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86402" name="Rectangle 29">
                <a:extLst>
                  <a:ext uri="{FF2B5EF4-FFF2-40B4-BE49-F238E27FC236}">
                    <a16:creationId xmlns:a16="http://schemas.microsoft.com/office/drawing/2014/main" id="{E9DB9324-6FB3-BC4A-8B06-3D7431C0921C}"/>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6403" name="Rectangle 30">
                <a:extLst>
                  <a:ext uri="{FF2B5EF4-FFF2-40B4-BE49-F238E27FC236}">
                    <a16:creationId xmlns:a16="http://schemas.microsoft.com/office/drawing/2014/main" id="{B9939AF1-A7D7-7A4E-B9F8-B93F117A3EB0}"/>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6404" name="Rectangle 31">
                <a:extLst>
                  <a:ext uri="{FF2B5EF4-FFF2-40B4-BE49-F238E27FC236}">
                    <a16:creationId xmlns:a16="http://schemas.microsoft.com/office/drawing/2014/main" id="{735575D7-DFC5-524E-80AE-23E2CF541C24}"/>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6405" name="Rectangle 32">
                <a:extLst>
                  <a:ext uri="{FF2B5EF4-FFF2-40B4-BE49-F238E27FC236}">
                    <a16:creationId xmlns:a16="http://schemas.microsoft.com/office/drawing/2014/main" id="{59713C01-4EA2-6C49-998E-83EF1F3D64E0}"/>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6406" name="Line 33">
                <a:extLst>
                  <a:ext uri="{FF2B5EF4-FFF2-40B4-BE49-F238E27FC236}">
                    <a16:creationId xmlns:a16="http://schemas.microsoft.com/office/drawing/2014/main" id="{553B2000-BCAA-1948-AF69-0D5880570CD3}"/>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407" name="Rectangle 38">
                <a:extLst>
                  <a:ext uri="{FF2B5EF4-FFF2-40B4-BE49-F238E27FC236}">
                    <a16:creationId xmlns:a16="http://schemas.microsoft.com/office/drawing/2014/main" id="{1D1701A6-E319-DA45-A0BD-D6B752D607AB}"/>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6408" name="Rectangle 39">
                <a:extLst>
                  <a:ext uri="{FF2B5EF4-FFF2-40B4-BE49-F238E27FC236}">
                    <a16:creationId xmlns:a16="http://schemas.microsoft.com/office/drawing/2014/main" id="{64FC5458-1F29-1041-8C35-C7E64E524290}"/>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6409" name="Rectangle 40">
                <a:extLst>
                  <a:ext uri="{FF2B5EF4-FFF2-40B4-BE49-F238E27FC236}">
                    <a16:creationId xmlns:a16="http://schemas.microsoft.com/office/drawing/2014/main" id="{3627FA52-8003-CD4E-BDCB-88A76B2F0F65}"/>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86410" name="Rectangle 41">
                <a:extLst>
                  <a:ext uri="{FF2B5EF4-FFF2-40B4-BE49-F238E27FC236}">
                    <a16:creationId xmlns:a16="http://schemas.microsoft.com/office/drawing/2014/main" id="{B469A8C4-3C6F-0B48-85ED-176332A8151B}"/>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6411" name="Rectangle 42">
                <a:extLst>
                  <a:ext uri="{FF2B5EF4-FFF2-40B4-BE49-F238E27FC236}">
                    <a16:creationId xmlns:a16="http://schemas.microsoft.com/office/drawing/2014/main" id="{6A4D9B70-26EB-2E4A-AA9B-0BAFEE60FAD8}"/>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86412" name="Rectangle 66">
                <a:extLst>
                  <a:ext uri="{FF2B5EF4-FFF2-40B4-BE49-F238E27FC236}">
                    <a16:creationId xmlns:a16="http://schemas.microsoft.com/office/drawing/2014/main" id="{7C4F60EA-B13F-184B-AB13-A644246C3A01}"/>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6413" name="Rectangle 67">
                <a:extLst>
                  <a:ext uri="{FF2B5EF4-FFF2-40B4-BE49-F238E27FC236}">
                    <a16:creationId xmlns:a16="http://schemas.microsoft.com/office/drawing/2014/main" id="{0A253180-B414-8C41-B854-B57D2CB30AFB}"/>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6414" name="Oval 68">
                <a:extLst>
                  <a:ext uri="{FF2B5EF4-FFF2-40B4-BE49-F238E27FC236}">
                    <a16:creationId xmlns:a16="http://schemas.microsoft.com/office/drawing/2014/main" id="{F04B6CCA-B20F-2949-915F-423FB3592595}"/>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6415" name="Line 11">
                <a:extLst>
                  <a:ext uri="{FF2B5EF4-FFF2-40B4-BE49-F238E27FC236}">
                    <a16:creationId xmlns:a16="http://schemas.microsoft.com/office/drawing/2014/main" id="{922AD590-1B43-9643-81C5-C5D964C0710D}"/>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86380" name="Straight Connector 197">
              <a:extLst>
                <a:ext uri="{FF2B5EF4-FFF2-40B4-BE49-F238E27FC236}">
                  <a16:creationId xmlns:a16="http://schemas.microsoft.com/office/drawing/2014/main" id="{20DF9E11-8D0B-F344-880D-138D815D0CC3}"/>
                </a:ext>
              </a:extLst>
            </p:cNvPr>
            <p:cNvCxnSpPr>
              <a:cxnSpLocks noChangeShapeType="1"/>
            </p:cNvCxnSpPr>
            <p:nvPr/>
          </p:nvCxnSpPr>
          <p:spPr bwMode="auto">
            <a:xfrm>
              <a:off x="3467627" y="212485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86381" name="Straight Connector 198">
              <a:extLst>
                <a:ext uri="{FF2B5EF4-FFF2-40B4-BE49-F238E27FC236}">
                  <a16:creationId xmlns:a16="http://schemas.microsoft.com/office/drawing/2014/main" id="{A2834D68-CA4D-A64D-A260-64115292065D}"/>
                </a:ext>
              </a:extLst>
            </p:cNvPr>
            <p:cNvCxnSpPr>
              <a:cxnSpLocks noChangeShapeType="1"/>
            </p:cNvCxnSpPr>
            <p:nvPr/>
          </p:nvCxnSpPr>
          <p:spPr bwMode="auto">
            <a:xfrm flipH="1">
              <a:off x="5884893" y="2135017"/>
              <a:ext cx="815" cy="56904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186372" name="Title 1">
            <a:extLst>
              <a:ext uri="{FF2B5EF4-FFF2-40B4-BE49-F238E27FC236}">
                <a16:creationId xmlns:a16="http://schemas.microsoft.com/office/drawing/2014/main" id="{7F1F1801-4869-3941-8F6F-80BFB9F8FA97}"/>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sp>
        <p:nvSpPr>
          <p:cNvPr id="186373" name="TextBox 46">
            <a:extLst>
              <a:ext uri="{FF2B5EF4-FFF2-40B4-BE49-F238E27FC236}">
                <a16:creationId xmlns:a16="http://schemas.microsoft.com/office/drawing/2014/main" id="{C4266E4F-C3F2-F142-8345-372697AB26B6}"/>
              </a:ext>
            </a:extLst>
          </p:cNvPr>
          <p:cNvSpPr txBox="1">
            <a:spLocks noChangeArrowheads="1"/>
          </p:cNvSpPr>
          <p:nvPr/>
        </p:nvSpPr>
        <p:spPr bwMode="auto">
          <a:xfrm>
            <a:off x="3570289" y="21558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186374" name="TextBox 47">
            <a:extLst>
              <a:ext uri="{FF2B5EF4-FFF2-40B4-BE49-F238E27FC236}">
                <a16:creationId xmlns:a16="http://schemas.microsoft.com/office/drawing/2014/main" id="{60C0E648-7229-1E46-B5D7-34857449D58B}"/>
              </a:ext>
            </a:extLst>
          </p:cNvPr>
          <p:cNvSpPr txBox="1">
            <a:spLocks noChangeArrowheads="1"/>
          </p:cNvSpPr>
          <p:nvPr/>
        </p:nvSpPr>
        <p:spPr bwMode="auto">
          <a:xfrm>
            <a:off x="5514976" y="2163763"/>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sp>
        <p:nvSpPr>
          <p:cNvPr id="186375" name="TextBox 48">
            <a:extLst>
              <a:ext uri="{FF2B5EF4-FFF2-40B4-BE49-F238E27FC236}">
                <a16:creationId xmlns:a16="http://schemas.microsoft.com/office/drawing/2014/main" id="{1EEEE233-FBC8-A241-A437-E7DC4CFA9E6A}"/>
              </a:ext>
            </a:extLst>
          </p:cNvPr>
          <p:cNvSpPr txBox="1">
            <a:spLocks noChangeArrowheads="1"/>
          </p:cNvSpPr>
          <p:nvPr/>
        </p:nvSpPr>
        <p:spPr bwMode="auto">
          <a:xfrm>
            <a:off x="7967664" y="21621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grpSp>
        <p:nvGrpSpPr>
          <p:cNvPr id="186376" name="Group 6">
            <a:extLst>
              <a:ext uri="{FF2B5EF4-FFF2-40B4-BE49-F238E27FC236}">
                <a16:creationId xmlns:a16="http://schemas.microsoft.com/office/drawing/2014/main" id="{C30C1AB3-FFF5-D049-881D-B87E3A2A5380}"/>
              </a:ext>
            </a:extLst>
          </p:cNvPr>
          <p:cNvGrpSpPr>
            <a:grpSpLocks/>
          </p:cNvGrpSpPr>
          <p:nvPr/>
        </p:nvGrpSpPr>
        <p:grpSpPr bwMode="auto">
          <a:xfrm>
            <a:off x="2674939" y="4973639"/>
            <a:ext cx="5114925" cy="371475"/>
            <a:chOff x="1752600" y="5635874"/>
            <a:chExt cx="5114584" cy="371703"/>
          </a:xfrm>
        </p:grpSpPr>
        <p:sp>
          <p:nvSpPr>
            <p:cNvPr id="186377" name="Freeform 13">
              <a:extLst>
                <a:ext uri="{FF2B5EF4-FFF2-40B4-BE49-F238E27FC236}">
                  <a16:creationId xmlns:a16="http://schemas.microsoft.com/office/drawing/2014/main" id="{C7E4CCBF-4BC7-F045-B48C-6D3CBF3B5A2B}"/>
                </a:ext>
              </a:extLst>
            </p:cNvPr>
            <p:cNvSpPr>
              <a:spLocks/>
            </p:cNvSpPr>
            <p:nvPr/>
          </p:nvSpPr>
          <p:spPr bwMode="auto">
            <a:xfrm>
              <a:off x="2664502" y="5635874"/>
              <a:ext cx="4202682" cy="307379"/>
            </a:xfrm>
            <a:custGeom>
              <a:avLst/>
              <a:gdLst>
                <a:gd name="T0" fmla="*/ 2147483646 w 10065"/>
                <a:gd name="T1" fmla="*/ 2147483646 h 11457"/>
                <a:gd name="T2" fmla="*/ 2147483646 w 10065"/>
                <a:gd name="T3" fmla="*/ 2147483646 h 11457"/>
                <a:gd name="T4" fmla="*/ 2147483646 w 10065"/>
                <a:gd name="T5" fmla="*/ 2147483646 h 11457"/>
                <a:gd name="T6" fmla="*/ 0 w 10065"/>
                <a:gd name="T7" fmla="*/ 0 h 114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65" h="11457">
                  <a:moveTo>
                    <a:pt x="10065" y="11457"/>
                  </a:moveTo>
                  <a:lnTo>
                    <a:pt x="5941" y="11457"/>
                  </a:lnTo>
                  <a:cubicBezTo>
                    <a:pt x="5937" y="7674"/>
                    <a:pt x="5933" y="3892"/>
                    <a:pt x="5929" y="109"/>
                  </a:cubicBezTo>
                  <a:lnTo>
                    <a:pt x="0" y="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378" name="TextBox 5">
              <a:extLst>
                <a:ext uri="{FF2B5EF4-FFF2-40B4-BE49-F238E27FC236}">
                  <a16:creationId xmlns:a16="http://schemas.microsoft.com/office/drawing/2014/main" id="{3DFF65AA-4B1B-CB4E-91FF-1194BF2BF045}"/>
                </a:ext>
              </a:extLst>
            </p:cNvPr>
            <p:cNvSpPr txBox="1">
              <a:spLocks noChangeArrowheads="1"/>
            </p:cNvSpPr>
            <p:nvPr/>
          </p:nvSpPr>
          <p:spPr bwMode="auto">
            <a:xfrm>
              <a:off x="1752600" y="5638800"/>
              <a:ext cx="351378"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D</a:t>
              </a:r>
            </a:p>
          </p:txBody>
        </p:sp>
      </p:grpSp>
    </p:spTree>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Rectangle 3">
            <a:extLst>
              <a:ext uri="{FF2B5EF4-FFF2-40B4-BE49-F238E27FC236}">
                <a16:creationId xmlns:a16="http://schemas.microsoft.com/office/drawing/2014/main" id="{17B53C4E-2DFD-FF4D-B853-6AD3A856E81F}"/>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Basic Latch</a:t>
            </a:r>
          </a:p>
        </p:txBody>
      </p:sp>
    </p:spTree>
  </p:cSld>
  <p:clrMapOvr>
    <a:masterClrMapping/>
  </p:clrMapOvr>
  <p:transition/>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7393" name="Group 126">
            <a:extLst>
              <a:ext uri="{FF2B5EF4-FFF2-40B4-BE49-F238E27FC236}">
                <a16:creationId xmlns:a16="http://schemas.microsoft.com/office/drawing/2014/main" id="{2DE0CB5C-06C3-B04E-A829-F4FBD2E174EF}"/>
              </a:ext>
            </a:extLst>
          </p:cNvPr>
          <p:cNvGrpSpPr>
            <a:grpSpLocks/>
          </p:cNvGrpSpPr>
          <p:nvPr/>
        </p:nvGrpSpPr>
        <p:grpSpPr bwMode="auto">
          <a:xfrm>
            <a:off x="2667000" y="5638800"/>
            <a:ext cx="5105400" cy="369888"/>
            <a:chOff x="1752600" y="5638800"/>
            <a:chExt cx="5105399" cy="369332"/>
          </a:xfrm>
        </p:grpSpPr>
        <p:sp>
          <p:nvSpPr>
            <p:cNvPr id="187442" name="Freeform 13">
              <a:extLst>
                <a:ext uri="{FF2B5EF4-FFF2-40B4-BE49-F238E27FC236}">
                  <a16:creationId xmlns:a16="http://schemas.microsoft.com/office/drawing/2014/main" id="{35814D87-6382-3D45-8604-2F97FFC55D0F}"/>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7443" name="TextBox 133">
              <a:extLst>
                <a:ext uri="{FF2B5EF4-FFF2-40B4-BE49-F238E27FC236}">
                  <a16:creationId xmlns:a16="http://schemas.microsoft.com/office/drawing/2014/main" id="{CF2A773E-ECF7-8348-956B-B9E53404CF8B}"/>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87394" name="Oval 134">
            <a:extLst>
              <a:ext uri="{FF2B5EF4-FFF2-40B4-BE49-F238E27FC236}">
                <a16:creationId xmlns:a16="http://schemas.microsoft.com/office/drawing/2014/main" id="{DBD578B4-E45F-EE4E-A53B-9894A4CEBE40}"/>
              </a:ext>
            </a:extLst>
          </p:cNvPr>
          <p:cNvSpPr>
            <a:spLocks noChangeAspect="1"/>
          </p:cNvSpPr>
          <p:nvPr/>
        </p:nvSpPr>
        <p:spPr bwMode="auto">
          <a:xfrm>
            <a:off x="6553201" y="5862639"/>
            <a:ext cx="85725" cy="85725"/>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87395" name="Group 195">
            <a:extLst>
              <a:ext uri="{FF2B5EF4-FFF2-40B4-BE49-F238E27FC236}">
                <a16:creationId xmlns:a16="http://schemas.microsoft.com/office/drawing/2014/main" id="{168A18A3-21D0-0841-B80C-F5E40755C7F4}"/>
              </a:ext>
            </a:extLst>
          </p:cNvPr>
          <p:cNvGrpSpPr>
            <a:grpSpLocks/>
          </p:cNvGrpSpPr>
          <p:nvPr/>
        </p:nvGrpSpPr>
        <p:grpSpPr bwMode="auto">
          <a:xfrm>
            <a:off x="2514600" y="2085976"/>
            <a:ext cx="6124696" cy="1876425"/>
            <a:chOff x="1600200" y="1863363"/>
            <a:chExt cx="6124696" cy="1876425"/>
          </a:xfrm>
        </p:grpSpPr>
        <p:grpSp>
          <p:nvGrpSpPr>
            <p:cNvPr id="187403" name="Group 196">
              <a:extLst>
                <a:ext uri="{FF2B5EF4-FFF2-40B4-BE49-F238E27FC236}">
                  <a16:creationId xmlns:a16="http://schemas.microsoft.com/office/drawing/2014/main" id="{0CC275F5-86DB-7341-8885-75D652542F5B}"/>
                </a:ext>
              </a:extLst>
            </p:cNvPr>
            <p:cNvGrpSpPr>
              <a:grpSpLocks/>
            </p:cNvGrpSpPr>
            <p:nvPr/>
          </p:nvGrpSpPr>
          <p:grpSpPr bwMode="auto">
            <a:xfrm>
              <a:off x="1600200" y="1863363"/>
              <a:ext cx="6124696" cy="1876425"/>
              <a:chOff x="1371600" y="4473575"/>
              <a:chExt cx="6125146" cy="1876950"/>
            </a:xfrm>
          </p:grpSpPr>
          <p:sp>
            <p:nvSpPr>
              <p:cNvPr id="187406" name="Rectangle 199">
                <a:extLst>
                  <a:ext uri="{FF2B5EF4-FFF2-40B4-BE49-F238E27FC236}">
                    <a16:creationId xmlns:a16="http://schemas.microsoft.com/office/drawing/2014/main" id="{B2B6DE5E-2A14-AA4E-A400-81EF805A7F44}"/>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7407" name="Rectangle 200">
                <a:extLst>
                  <a:ext uri="{FF2B5EF4-FFF2-40B4-BE49-F238E27FC236}">
                    <a16:creationId xmlns:a16="http://schemas.microsoft.com/office/drawing/2014/main" id="{21F66974-B138-224E-89E1-09AB886D9078}"/>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7408" name="Rectangle 201">
                <a:extLst>
                  <a:ext uri="{FF2B5EF4-FFF2-40B4-BE49-F238E27FC236}">
                    <a16:creationId xmlns:a16="http://schemas.microsoft.com/office/drawing/2014/main" id="{54BFA235-B963-014D-88A7-B63B84BBB713}"/>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7409" name="Line 8">
                <a:extLst>
                  <a:ext uri="{FF2B5EF4-FFF2-40B4-BE49-F238E27FC236}">
                    <a16:creationId xmlns:a16="http://schemas.microsoft.com/office/drawing/2014/main" id="{F75307FA-8C70-8F40-87C2-43A1D56C9C31}"/>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10" name="Freeform 203">
                <a:extLst>
                  <a:ext uri="{FF2B5EF4-FFF2-40B4-BE49-F238E27FC236}">
                    <a16:creationId xmlns:a16="http://schemas.microsoft.com/office/drawing/2014/main" id="{14656A57-B0A8-5245-8E98-DD9F7C6EB900}"/>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7411" name="Freeform 204">
                <a:extLst>
                  <a:ext uri="{FF2B5EF4-FFF2-40B4-BE49-F238E27FC236}">
                    <a16:creationId xmlns:a16="http://schemas.microsoft.com/office/drawing/2014/main" id="{2A020A54-3B75-094D-8998-A72AAAB9015E}"/>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7412" name="Line 11">
                <a:extLst>
                  <a:ext uri="{FF2B5EF4-FFF2-40B4-BE49-F238E27FC236}">
                    <a16:creationId xmlns:a16="http://schemas.microsoft.com/office/drawing/2014/main" id="{D5614444-96C6-0941-8DC9-1B5481C4D18B}"/>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13" name="Line 12">
                <a:extLst>
                  <a:ext uri="{FF2B5EF4-FFF2-40B4-BE49-F238E27FC236}">
                    <a16:creationId xmlns:a16="http://schemas.microsoft.com/office/drawing/2014/main" id="{1B860888-21AC-2840-BEE9-1CEE68ED4D0F}"/>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14" name="Line 13">
                <a:extLst>
                  <a:ext uri="{FF2B5EF4-FFF2-40B4-BE49-F238E27FC236}">
                    <a16:creationId xmlns:a16="http://schemas.microsoft.com/office/drawing/2014/main" id="{2F722CC9-E154-9A43-983C-1EB96CF074F0}"/>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15" name="Line 14">
                <a:extLst>
                  <a:ext uri="{FF2B5EF4-FFF2-40B4-BE49-F238E27FC236}">
                    <a16:creationId xmlns:a16="http://schemas.microsoft.com/office/drawing/2014/main" id="{3EDA4E1E-1F34-1147-BD39-BE78D69BF2FC}"/>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16" name="Line 15">
                <a:extLst>
                  <a:ext uri="{FF2B5EF4-FFF2-40B4-BE49-F238E27FC236}">
                    <a16:creationId xmlns:a16="http://schemas.microsoft.com/office/drawing/2014/main" id="{23F34B29-980C-654F-8724-DF6279B371FF}"/>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17" name="Rectangle 17">
                <a:extLst>
                  <a:ext uri="{FF2B5EF4-FFF2-40B4-BE49-F238E27FC236}">
                    <a16:creationId xmlns:a16="http://schemas.microsoft.com/office/drawing/2014/main" id="{24B6DA30-17B4-2743-ABE3-F81AF7EB80DE}"/>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7418" name="Rectangle 18">
                <a:extLst>
                  <a:ext uri="{FF2B5EF4-FFF2-40B4-BE49-F238E27FC236}">
                    <a16:creationId xmlns:a16="http://schemas.microsoft.com/office/drawing/2014/main" id="{AD140098-8BBF-444E-B203-79A51C0A2ACC}"/>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87419" name="Rectangle 19">
                <a:extLst>
                  <a:ext uri="{FF2B5EF4-FFF2-40B4-BE49-F238E27FC236}">
                    <a16:creationId xmlns:a16="http://schemas.microsoft.com/office/drawing/2014/main" id="{FCC5D39B-0A05-EE47-8B85-2168D773828E}"/>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87420" name="Rectangle 20">
                <a:extLst>
                  <a:ext uri="{FF2B5EF4-FFF2-40B4-BE49-F238E27FC236}">
                    <a16:creationId xmlns:a16="http://schemas.microsoft.com/office/drawing/2014/main" id="{5C823D15-1D08-9F40-B446-3C93C26A33C8}"/>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7421" name="Rectangle 21">
                <a:extLst>
                  <a:ext uri="{FF2B5EF4-FFF2-40B4-BE49-F238E27FC236}">
                    <a16:creationId xmlns:a16="http://schemas.microsoft.com/office/drawing/2014/main" id="{46CCD2AD-1C29-AD41-A4BE-048BAC310D85}"/>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87422" name="Rectangle 22">
                <a:extLst>
                  <a:ext uri="{FF2B5EF4-FFF2-40B4-BE49-F238E27FC236}">
                    <a16:creationId xmlns:a16="http://schemas.microsoft.com/office/drawing/2014/main" id="{5B46CB1F-82E9-2A4B-9EC9-450C1963C0B5}"/>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7423" name="Line 23">
                <a:extLst>
                  <a:ext uri="{FF2B5EF4-FFF2-40B4-BE49-F238E27FC236}">
                    <a16:creationId xmlns:a16="http://schemas.microsoft.com/office/drawing/2014/main" id="{1BC1D9D8-7D6A-9841-9A6B-6112963C6900}"/>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24" name="Line 25">
                <a:extLst>
                  <a:ext uri="{FF2B5EF4-FFF2-40B4-BE49-F238E27FC236}">
                    <a16:creationId xmlns:a16="http://schemas.microsoft.com/office/drawing/2014/main" id="{B5A48A07-BD45-8147-BFC8-4A74276F46D0}"/>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87425" name="Group 1">
                <a:extLst>
                  <a:ext uri="{FF2B5EF4-FFF2-40B4-BE49-F238E27FC236}">
                    <a16:creationId xmlns:a16="http://schemas.microsoft.com/office/drawing/2014/main" id="{577438B5-2D6D-8F46-A67F-7531F0748A43}"/>
                  </a:ext>
                </a:extLst>
              </p:cNvPr>
              <p:cNvGrpSpPr>
                <a:grpSpLocks/>
              </p:cNvGrpSpPr>
              <p:nvPr/>
            </p:nvGrpSpPr>
            <p:grpSpPr bwMode="auto">
              <a:xfrm>
                <a:off x="2634847" y="5400656"/>
                <a:ext cx="376238" cy="265113"/>
                <a:chOff x="990600" y="5638800"/>
                <a:chExt cx="376238" cy="265113"/>
              </a:xfrm>
            </p:grpSpPr>
            <p:sp>
              <p:nvSpPr>
                <p:cNvPr id="187440" name="Freeform 26">
                  <a:extLst>
                    <a:ext uri="{FF2B5EF4-FFF2-40B4-BE49-F238E27FC236}">
                      <a16:creationId xmlns:a16="http://schemas.microsoft.com/office/drawing/2014/main" id="{A3A2DB58-5D2B-414A-9B20-9D7BEF9C4881}"/>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87441" name="Freeform 28">
                  <a:extLst>
                    <a:ext uri="{FF2B5EF4-FFF2-40B4-BE49-F238E27FC236}">
                      <a16:creationId xmlns:a16="http://schemas.microsoft.com/office/drawing/2014/main" id="{66E19905-273A-B647-922A-E478750559D4}"/>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87426" name="Rectangle 29">
                <a:extLst>
                  <a:ext uri="{FF2B5EF4-FFF2-40B4-BE49-F238E27FC236}">
                    <a16:creationId xmlns:a16="http://schemas.microsoft.com/office/drawing/2014/main" id="{DAFA8EBD-6299-A046-9397-46E4D6E31948}"/>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7427" name="Rectangle 30">
                <a:extLst>
                  <a:ext uri="{FF2B5EF4-FFF2-40B4-BE49-F238E27FC236}">
                    <a16:creationId xmlns:a16="http://schemas.microsoft.com/office/drawing/2014/main" id="{02B89BA0-A09A-E147-93FD-8D843CED8D3C}"/>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7428" name="Rectangle 31">
                <a:extLst>
                  <a:ext uri="{FF2B5EF4-FFF2-40B4-BE49-F238E27FC236}">
                    <a16:creationId xmlns:a16="http://schemas.microsoft.com/office/drawing/2014/main" id="{21833C53-0EF9-6A48-9BE3-C17894AA64A8}"/>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7429" name="Rectangle 32">
                <a:extLst>
                  <a:ext uri="{FF2B5EF4-FFF2-40B4-BE49-F238E27FC236}">
                    <a16:creationId xmlns:a16="http://schemas.microsoft.com/office/drawing/2014/main" id="{48451779-19DC-3C4A-B314-C62427549959}"/>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7430" name="Line 33">
                <a:extLst>
                  <a:ext uri="{FF2B5EF4-FFF2-40B4-BE49-F238E27FC236}">
                    <a16:creationId xmlns:a16="http://schemas.microsoft.com/office/drawing/2014/main" id="{2ACCE8AE-54CB-7C4B-86FB-6356A8BFE181}"/>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431" name="Rectangle 38">
                <a:extLst>
                  <a:ext uri="{FF2B5EF4-FFF2-40B4-BE49-F238E27FC236}">
                    <a16:creationId xmlns:a16="http://schemas.microsoft.com/office/drawing/2014/main" id="{8AAEAA56-5DF8-224A-AD3A-38F8CFBD3AF0}"/>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7432" name="Rectangle 39">
                <a:extLst>
                  <a:ext uri="{FF2B5EF4-FFF2-40B4-BE49-F238E27FC236}">
                    <a16:creationId xmlns:a16="http://schemas.microsoft.com/office/drawing/2014/main" id="{BDDA080F-12B8-E04D-B929-58E2D76183F5}"/>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7433" name="Rectangle 40">
                <a:extLst>
                  <a:ext uri="{FF2B5EF4-FFF2-40B4-BE49-F238E27FC236}">
                    <a16:creationId xmlns:a16="http://schemas.microsoft.com/office/drawing/2014/main" id="{26C8662A-EB33-844C-B077-FA112CBE2923}"/>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87434" name="Rectangle 41">
                <a:extLst>
                  <a:ext uri="{FF2B5EF4-FFF2-40B4-BE49-F238E27FC236}">
                    <a16:creationId xmlns:a16="http://schemas.microsoft.com/office/drawing/2014/main" id="{A486CF2D-F7FC-3A40-8000-89673A5BD593}"/>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7435" name="Rectangle 42">
                <a:extLst>
                  <a:ext uri="{FF2B5EF4-FFF2-40B4-BE49-F238E27FC236}">
                    <a16:creationId xmlns:a16="http://schemas.microsoft.com/office/drawing/2014/main" id="{6192B57C-615B-1E4A-87E3-0359D9C0D630}"/>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87436" name="Rectangle 66">
                <a:extLst>
                  <a:ext uri="{FF2B5EF4-FFF2-40B4-BE49-F238E27FC236}">
                    <a16:creationId xmlns:a16="http://schemas.microsoft.com/office/drawing/2014/main" id="{4FC49A8F-F5C3-154B-A398-D5925B168FE1}"/>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7437" name="Rectangle 67">
                <a:extLst>
                  <a:ext uri="{FF2B5EF4-FFF2-40B4-BE49-F238E27FC236}">
                    <a16:creationId xmlns:a16="http://schemas.microsoft.com/office/drawing/2014/main" id="{2C5A306C-CF93-FE49-A52D-46FF5E12A9AD}"/>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7438" name="Oval 68">
                <a:extLst>
                  <a:ext uri="{FF2B5EF4-FFF2-40B4-BE49-F238E27FC236}">
                    <a16:creationId xmlns:a16="http://schemas.microsoft.com/office/drawing/2014/main" id="{36F45F11-B4D0-1145-B69D-57965DAE6C7F}"/>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7439" name="Line 11">
                <a:extLst>
                  <a:ext uri="{FF2B5EF4-FFF2-40B4-BE49-F238E27FC236}">
                    <a16:creationId xmlns:a16="http://schemas.microsoft.com/office/drawing/2014/main" id="{8C66E844-30A7-DC48-9348-BAA16041DF02}"/>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87404" name="Straight Connector 197">
              <a:extLst>
                <a:ext uri="{FF2B5EF4-FFF2-40B4-BE49-F238E27FC236}">
                  <a16:creationId xmlns:a16="http://schemas.microsoft.com/office/drawing/2014/main" id="{75F846E5-8553-DB41-8C0A-D2C59CC6745A}"/>
                </a:ext>
              </a:extLst>
            </p:cNvPr>
            <p:cNvCxnSpPr>
              <a:cxnSpLocks noChangeShapeType="1"/>
            </p:cNvCxnSpPr>
            <p:nvPr/>
          </p:nvCxnSpPr>
          <p:spPr bwMode="auto">
            <a:xfrm>
              <a:off x="3467627" y="212485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87405" name="Straight Connector 198">
              <a:extLst>
                <a:ext uri="{FF2B5EF4-FFF2-40B4-BE49-F238E27FC236}">
                  <a16:creationId xmlns:a16="http://schemas.microsoft.com/office/drawing/2014/main" id="{71A96B96-6FB0-1B46-9E63-6288626599ED}"/>
                </a:ext>
              </a:extLst>
            </p:cNvPr>
            <p:cNvCxnSpPr>
              <a:cxnSpLocks noChangeShapeType="1"/>
            </p:cNvCxnSpPr>
            <p:nvPr/>
          </p:nvCxnSpPr>
          <p:spPr bwMode="auto">
            <a:xfrm flipH="1">
              <a:off x="5884893" y="2135017"/>
              <a:ext cx="815" cy="56904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187396" name="Title 1">
            <a:extLst>
              <a:ext uri="{FF2B5EF4-FFF2-40B4-BE49-F238E27FC236}">
                <a16:creationId xmlns:a16="http://schemas.microsoft.com/office/drawing/2014/main" id="{0C540EAE-462F-2440-A2D8-D68D677FEF44}"/>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sp>
        <p:nvSpPr>
          <p:cNvPr id="187397" name="TextBox 46">
            <a:extLst>
              <a:ext uri="{FF2B5EF4-FFF2-40B4-BE49-F238E27FC236}">
                <a16:creationId xmlns:a16="http://schemas.microsoft.com/office/drawing/2014/main" id="{F1D1B9F1-65AE-5F4F-8669-C8A47135318B}"/>
              </a:ext>
            </a:extLst>
          </p:cNvPr>
          <p:cNvSpPr txBox="1">
            <a:spLocks noChangeArrowheads="1"/>
          </p:cNvSpPr>
          <p:nvPr/>
        </p:nvSpPr>
        <p:spPr bwMode="auto">
          <a:xfrm>
            <a:off x="3570289" y="21558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0</a:t>
            </a:r>
          </a:p>
        </p:txBody>
      </p:sp>
      <p:sp>
        <p:nvSpPr>
          <p:cNvPr id="187398" name="TextBox 47">
            <a:extLst>
              <a:ext uri="{FF2B5EF4-FFF2-40B4-BE49-F238E27FC236}">
                <a16:creationId xmlns:a16="http://schemas.microsoft.com/office/drawing/2014/main" id="{43EBC0E9-B9EE-5A4E-8FA4-85ED0C6B4C8A}"/>
              </a:ext>
            </a:extLst>
          </p:cNvPr>
          <p:cNvSpPr txBox="1">
            <a:spLocks noChangeArrowheads="1"/>
          </p:cNvSpPr>
          <p:nvPr/>
        </p:nvSpPr>
        <p:spPr bwMode="auto">
          <a:xfrm>
            <a:off x="5514976" y="2163763"/>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0</a:t>
            </a:r>
          </a:p>
        </p:txBody>
      </p:sp>
      <p:sp>
        <p:nvSpPr>
          <p:cNvPr id="187399" name="TextBox 48">
            <a:extLst>
              <a:ext uri="{FF2B5EF4-FFF2-40B4-BE49-F238E27FC236}">
                <a16:creationId xmlns:a16="http://schemas.microsoft.com/office/drawing/2014/main" id="{CDB7AE49-2356-4743-A68A-85D5DB200A7D}"/>
              </a:ext>
            </a:extLst>
          </p:cNvPr>
          <p:cNvSpPr txBox="1">
            <a:spLocks noChangeArrowheads="1"/>
          </p:cNvSpPr>
          <p:nvPr/>
        </p:nvSpPr>
        <p:spPr bwMode="auto">
          <a:xfrm>
            <a:off x="7967664" y="21621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1</a:t>
            </a:r>
          </a:p>
        </p:txBody>
      </p:sp>
      <p:grpSp>
        <p:nvGrpSpPr>
          <p:cNvPr id="187400" name="Group 6">
            <a:extLst>
              <a:ext uri="{FF2B5EF4-FFF2-40B4-BE49-F238E27FC236}">
                <a16:creationId xmlns:a16="http://schemas.microsoft.com/office/drawing/2014/main" id="{ACE471B1-E445-544B-9663-F3E75F73C859}"/>
              </a:ext>
            </a:extLst>
          </p:cNvPr>
          <p:cNvGrpSpPr>
            <a:grpSpLocks/>
          </p:cNvGrpSpPr>
          <p:nvPr/>
        </p:nvGrpSpPr>
        <p:grpSpPr bwMode="auto">
          <a:xfrm>
            <a:off x="2674939" y="4973639"/>
            <a:ext cx="5114925" cy="371475"/>
            <a:chOff x="1752600" y="5635874"/>
            <a:chExt cx="5114584" cy="371703"/>
          </a:xfrm>
        </p:grpSpPr>
        <p:sp>
          <p:nvSpPr>
            <p:cNvPr id="187401" name="Freeform 13">
              <a:extLst>
                <a:ext uri="{FF2B5EF4-FFF2-40B4-BE49-F238E27FC236}">
                  <a16:creationId xmlns:a16="http://schemas.microsoft.com/office/drawing/2014/main" id="{4ACDF045-0BF0-0F42-A3F2-A87615031507}"/>
                </a:ext>
              </a:extLst>
            </p:cNvPr>
            <p:cNvSpPr>
              <a:spLocks/>
            </p:cNvSpPr>
            <p:nvPr/>
          </p:nvSpPr>
          <p:spPr bwMode="auto">
            <a:xfrm>
              <a:off x="2664502" y="5635874"/>
              <a:ext cx="4202682" cy="307379"/>
            </a:xfrm>
            <a:custGeom>
              <a:avLst/>
              <a:gdLst>
                <a:gd name="T0" fmla="*/ 2147483646 w 10065"/>
                <a:gd name="T1" fmla="*/ 2147483646 h 11457"/>
                <a:gd name="T2" fmla="*/ 2147483646 w 10065"/>
                <a:gd name="T3" fmla="*/ 2147483646 h 11457"/>
                <a:gd name="T4" fmla="*/ 2147483646 w 10065"/>
                <a:gd name="T5" fmla="*/ 2147483646 h 11457"/>
                <a:gd name="T6" fmla="*/ 0 w 10065"/>
                <a:gd name="T7" fmla="*/ 0 h 114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65" h="11457">
                  <a:moveTo>
                    <a:pt x="10065" y="11457"/>
                  </a:moveTo>
                  <a:lnTo>
                    <a:pt x="5941" y="11457"/>
                  </a:lnTo>
                  <a:cubicBezTo>
                    <a:pt x="5937" y="7674"/>
                    <a:pt x="5933" y="3892"/>
                    <a:pt x="5929" y="109"/>
                  </a:cubicBezTo>
                  <a:lnTo>
                    <a:pt x="0" y="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7402" name="TextBox 5">
              <a:extLst>
                <a:ext uri="{FF2B5EF4-FFF2-40B4-BE49-F238E27FC236}">
                  <a16:creationId xmlns:a16="http://schemas.microsoft.com/office/drawing/2014/main" id="{A16926F3-FB40-044F-BE76-358B551F35A9}"/>
                </a:ext>
              </a:extLst>
            </p:cNvPr>
            <p:cNvSpPr txBox="1">
              <a:spLocks noChangeArrowheads="1"/>
            </p:cNvSpPr>
            <p:nvPr/>
          </p:nvSpPr>
          <p:spPr bwMode="auto">
            <a:xfrm>
              <a:off x="1752600" y="5638800"/>
              <a:ext cx="351378"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D</a:t>
              </a:r>
            </a:p>
          </p:txBody>
        </p:sp>
      </p:grpSp>
    </p:spTree>
  </p:cSld>
  <p:clrMapOvr>
    <a:masterClrMapping/>
  </p:clrMapOvr>
  <p:transition/>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8417" name="Group 6">
            <a:extLst>
              <a:ext uri="{FF2B5EF4-FFF2-40B4-BE49-F238E27FC236}">
                <a16:creationId xmlns:a16="http://schemas.microsoft.com/office/drawing/2014/main" id="{3D49A20C-17DD-864C-873D-6BC9D2B24378}"/>
              </a:ext>
            </a:extLst>
          </p:cNvPr>
          <p:cNvGrpSpPr>
            <a:grpSpLocks/>
          </p:cNvGrpSpPr>
          <p:nvPr/>
        </p:nvGrpSpPr>
        <p:grpSpPr bwMode="auto">
          <a:xfrm>
            <a:off x="2667000" y="5638800"/>
            <a:ext cx="5105400" cy="369888"/>
            <a:chOff x="1752600" y="5638800"/>
            <a:chExt cx="5105399" cy="369332"/>
          </a:xfrm>
        </p:grpSpPr>
        <p:sp>
          <p:nvSpPr>
            <p:cNvPr id="188466" name="Freeform 13">
              <a:extLst>
                <a:ext uri="{FF2B5EF4-FFF2-40B4-BE49-F238E27FC236}">
                  <a16:creationId xmlns:a16="http://schemas.microsoft.com/office/drawing/2014/main" id="{765FF170-A964-5447-9B0B-499A104BAE4C}"/>
                </a:ext>
              </a:extLst>
            </p:cNvPr>
            <p:cNvSpPr>
              <a:spLocks/>
            </p:cNvSpPr>
            <p:nvPr/>
          </p:nvSpPr>
          <p:spPr bwMode="auto">
            <a:xfrm>
              <a:off x="2682458" y="5638800"/>
              <a:ext cx="4175541" cy="268288"/>
            </a:xfrm>
            <a:custGeom>
              <a:avLst/>
              <a:gdLst>
                <a:gd name="T0" fmla="*/ 2147483646 w 1873"/>
                <a:gd name="T1" fmla="*/ 2147483646 h 336"/>
                <a:gd name="T2" fmla="*/ 2147483646 w 1873"/>
                <a:gd name="T3" fmla="*/ 0 h 336"/>
                <a:gd name="T4" fmla="*/ 2147483646 w 1873"/>
                <a:gd name="T5" fmla="*/ 0 h 336"/>
                <a:gd name="T6" fmla="*/ 2147483646 w 1873"/>
                <a:gd name="T7" fmla="*/ 2147483646 h 336"/>
                <a:gd name="T8" fmla="*/ 2147483646 w 1873"/>
                <a:gd name="T9" fmla="*/ 2147483646 h 336"/>
                <a:gd name="T10" fmla="*/ 2147483646 w 1873"/>
                <a:gd name="T11" fmla="*/ 0 h 336"/>
                <a:gd name="T12" fmla="*/ 2147483646 w 1873"/>
                <a:gd name="T13" fmla="*/ 0 h 336"/>
                <a:gd name="T14" fmla="*/ 2147483646 w 1873"/>
                <a:gd name="T15" fmla="*/ 2147483646 h 336"/>
                <a:gd name="T16" fmla="*/ 0 w 1873"/>
                <a:gd name="T17" fmla="*/ 2147483646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3"/>
                <a:gd name="T28" fmla="*/ 0 h 336"/>
                <a:gd name="T29" fmla="*/ 1873 w 1873"/>
                <a:gd name="T30" fmla="*/ 336 h 3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3" h="336">
                  <a:moveTo>
                    <a:pt x="1873" y="336"/>
                  </a:moveTo>
                  <a:lnTo>
                    <a:pt x="1873" y="0"/>
                  </a:lnTo>
                  <a:lnTo>
                    <a:pt x="1393" y="0"/>
                  </a:lnTo>
                  <a:lnTo>
                    <a:pt x="1393" y="336"/>
                  </a:lnTo>
                  <a:lnTo>
                    <a:pt x="936" y="336"/>
                  </a:lnTo>
                  <a:lnTo>
                    <a:pt x="936" y="0"/>
                  </a:lnTo>
                  <a:lnTo>
                    <a:pt x="480" y="0"/>
                  </a:lnTo>
                  <a:lnTo>
                    <a:pt x="480"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67" name="TextBox 5">
              <a:extLst>
                <a:ext uri="{FF2B5EF4-FFF2-40B4-BE49-F238E27FC236}">
                  <a16:creationId xmlns:a16="http://schemas.microsoft.com/office/drawing/2014/main" id="{9E563DA4-CE9C-F442-A339-28F42D40C41F}"/>
                </a:ext>
              </a:extLst>
            </p:cNvPr>
            <p:cNvSpPr txBox="1">
              <a:spLocks noChangeArrowheads="1"/>
            </p:cNvSpPr>
            <p:nvPr/>
          </p:nvSpPr>
          <p:spPr bwMode="auto">
            <a:xfrm>
              <a:off x="1752600" y="5638800"/>
              <a:ext cx="7360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Clock</a:t>
              </a:r>
            </a:p>
          </p:txBody>
        </p:sp>
      </p:grpSp>
      <p:sp>
        <p:nvSpPr>
          <p:cNvPr id="188418" name="Oval 7">
            <a:extLst>
              <a:ext uri="{FF2B5EF4-FFF2-40B4-BE49-F238E27FC236}">
                <a16:creationId xmlns:a16="http://schemas.microsoft.com/office/drawing/2014/main" id="{3CDB0805-050D-6A48-AA0B-413DE6024F3A}"/>
              </a:ext>
            </a:extLst>
          </p:cNvPr>
          <p:cNvSpPr>
            <a:spLocks noChangeAspect="1"/>
          </p:cNvSpPr>
          <p:nvPr/>
        </p:nvSpPr>
        <p:spPr bwMode="auto">
          <a:xfrm>
            <a:off x="6723064" y="5592763"/>
            <a:ext cx="85725" cy="87312"/>
          </a:xfrm>
          <a:prstGeom prst="ellipse">
            <a:avLst/>
          </a:prstGeom>
          <a:solidFill>
            <a:srgbClr val="0000FF"/>
          </a:solidFill>
          <a:ln w="9525">
            <a:solidFill>
              <a:srgbClr val="0000FF"/>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188419" name="Group 194">
            <a:extLst>
              <a:ext uri="{FF2B5EF4-FFF2-40B4-BE49-F238E27FC236}">
                <a16:creationId xmlns:a16="http://schemas.microsoft.com/office/drawing/2014/main" id="{2E3CD1B6-E408-BC48-93F6-E8263E2D5876}"/>
              </a:ext>
            </a:extLst>
          </p:cNvPr>
          <p:cNvGrpSpPr>
            <a:grpSpLocks/>
          </p:cNvGrpSpPr>
          <p:nvPr/>
        </p:nvGrpSpPr>
        <p:grpSpPr bwMode="auto">
          <a:xfrm>
            <a:off x="2514600" y="2085976"/>
            <a:ext cx="6124696" cy="1876425"/>
            <a:chOff x="1600200" y="1863363"/>
            <a:chExt cx="6124696" cy="1876425"/>
          </a:xfrm>
        </p:grpSpPr>
        <p:grpSp>
          <p:nvGrpSpPr>
            <p:cNvPr id="188427" name="Group 195">
              <a:extLst>
                <a:ext uri="{FF2B5EF4-FFF2-40B4-BE49-F238E27FC236}">
                  <a16:creationId xmlns:a16="http://schemas.microsoft.com/office/drawing/2014/main" id="{E416F8C3-BFD5-7047-9724-F03471EB8BED}"/>
                </a:ext>
              </a:extLst>
            </p:cNvPr>
            <p:cNvGrpSpPr>
              <a:grpSpLocks/>
            </p:cNvGrpSpPr>
            <p:nvPr/>
          </p:nvGrpSpPr>
          <p:grpSpPr bwMode="auto">
            <a:xfrm>
              <a:off x="1600200" y="1863363"/>
              <a:ext cx="6124696" cy="1876425"/>
              <a:chOff x="1371600" y="4473575"/>
              <a:chExt cx="6125146" cy="1876950"/>
            </a:xfrm>
          </p:grpSpPr>
          <p:sp>
            <p:nvSpPr>
              <p:cNvPr id="188430" name="Rectangle 198">
                <a:extLst>
                  <a:ext uri="{FF2B5EF4-FFF2-40B4-BE49-F238E27FC236}">
                    <a16:creationId xmlns:a16="http://schemas.microsoft.com/office/drawing/2014/main" id="{6E0A3ECF-F4D6-2C41-85D5-7B2BA6648F00}"/>
                  </a:ext>
                </a:extLst>
              </p:cNvPr>
              <p:cNvSpPr>
                <a:spLocks noChangeArrowheads="1"/>
              </p:cNvSpPr>
              <p:nvPr/>
            </p:nvSpPr>
            <p:spPr bwMode="auto">
              <a:xfrm>
                <a:off x="3278642" y="4725988"/>
                <a:ext cx="66675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8431" name="Rectangle 199">
                <a:extLst>
                  <a:ext uri="{FF2B5EF4-FFF2-40B4-BE49-F238E27FC236}">
                    <a16:creationId xmlns:a16="http://schemas.microsoft.com/office/drawing/2014/main" id="{C8E75EA2-8D7E-F141-B89A-8FAB1B696DF9}"/>
                  </a:ext>
                </a:extLst>
              </p:cNvPr>
              <p:cNvSpPr>
                <a:spLocks noChangeArrowheads="1"/>
              </p:cNvSpPr>
              <p:nvPr/>
            </p:nvSpPr>
            <p:spPr bwMode="auto">
              <a:xfrm>
                <a:off x="3343730"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8432" name="Rectangle 200">
                <a:extLst>
                  <a:ext uri="{FF2B5EF4-FFF2-40B4-BE49-F238E27FC236}">
                    <a16:creationId xmlns:a16="http://schemas.microsoft.com/office/drawing/2014/main" id="{A47AFAC5-A102-BF4C-A934-85FC18621D57}"/>
                  </a:ext>
                </a:extLst>
              </p:cNvPr>
              <p:cNvSpPr>
                <a:spLocks noChangeArrowheads="1"/>
              </p:cNvSpPr>
              <p:nvPr/>
            </p:nvSpPr>
            <p:spPr bwMode="auto">
              <a:xfrm>
                <a:off x="3739017"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8433" name="Line 8">
                <a:extLst>
                  <a:ext uri="{FF2B5EF4-FFF2-40B4-BE49-F238E27FC236}">
                    <a16:creationId xmlns:a16="http://schemas.microsoft.com/office/drawing/2014/main" id="{78285991-E8D8-7845-A392-39159E1D9AB6}"/>
                  </a:ext>
                </a:extLst>
              </p:cNvPr>
              <p:cNvSpPr>
                <a:spLocks noChangeShapeType="1"/>
              </p:cNvSpPr>
              <p:nvPr/>
            </p:nvSpPr>
            <p:spPr bwMode="auto">
              <a:xfrm flipH="1">
                <a:off x="3754892" y="543083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34" name="Freeform 202">
                <a:extLst>
                  <a:ext uri="{FF2B5EF4-FFF2-40B4-BE49-F238E27FC236}">
                    <a16:creationId xmlns:a16="http://schemas.microsoft.com/office/drawing/2014/main" id="{6A36B890-55BF-CA41-A2CC-CCCF217ECD43}"/>
                  </a:ext>
                </a:extLst>
              </p:cNvPr>
              <p:cNvSpPr>
                <a:spLocks/>
              </p:cNvSpPr>
              <p:nvPr/>
            </p:nvSpPr>
            <p:spPr bwMode="auto">
              <a:xfrm>
                <a:off x="4631192" y="5526087"/>
                <a:ext cx="1065213" cy="824438"/>
              </a:xfrm>
              <a:custGeom>
                <a:avLst/>
                <a:gdLst>
                  <a:gd name="T0" fmla="*/ 2147483646 w 1344"/>
                  <a:gd name="T1" fmla="*/ 0 h 1031"/>
                  <a:gd name="T2" fmla="*/ 2147483646 w 1344"/>
                  <a:gd name="T3" fmla="*/ 0 h 1031"/>
                  <a:gd name="T4" fmla="*/ 2147483646 w 1344"/>
                  <a:gd name="T5" fmla="*/ 2147483646 h 1031"/>
                  <a:gd name="T6" fmla="*/ 0 w 1344"/>
                  <a:gd name="T7" fmla="*/ 2147483646 h 1031"/>
                  <a:gd name="T8" fmla="*/ 0 60000 65536"/>
                  <a:gd name="T9" fmla="*/ 0 60000 65536"/>
                  <a:gd name="T10" fmla="*/ 0 60000 65536"/>
                  <a:gd name="T11" fmla="*/ 0 60000 65536"/>
                  <a:gd name="T12" fmla="*/ 0 w 1344"/>
                  <a:gd name="T13" fmla="*/ 0 h 1031"/>
                  <a:gd name="T14" fmla="*/ 1344 w 1344"/>
                  <a:gd name="T15" fmla="*/ 1031 h 1031"/>
                </a:gdLst>
                <a:ahLst/>
                <a:cxnLst>
                  <a:cxn ang="T8">
                    <a:pos x="T0" y="T1"/>
                  </a:cxn>
                  <a:cxn ang="T9">
                    <a:pos x="T2" y="T3"/>
                  </a:cxn>
                  <a:cxn ang="T10">
                    <a:pos x="T4" y="T5"/>
                  </a:cxn>
                  <a:cxn ang="T11">
                    <a:pos x="T6" y="T7"/>
                  </a:cxn>
                </a:cxnLst>
                <a:rect l="T12" t="T13" r="T14" b="T15"/>
                <a:pathLst>
                  <a:path w="1344" h="1031">
                    <a:moveTo>
                      <a:pt x="1344" y="0"/>
                    </a:moveTo>
                    <a:lnTo>
                      <a:pt x="1008" y="0"/>
                    </a:lnTo>
                    <a:lnTo>
                      <a:pt x="1008" y="1031"/>
                    </a:lnTo>
                    <a:lnTo>
                      <a:pt x="0"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35" name="Freeform 203">
                <a:extLst>
                  <a:ext uri="{FF2B5EF4-FFF2-40B4-BE49-F238E27FC236}">
                    <a16:creationId xmlns:a16="http://schemas.microsoft.com/office/drawing/2014/main" id="{8F135378-8599-324F-8A96-5CF96C70A0AD}"/>
                  </a:ext>
                </a:extLst>
              </p:cNvPr>
              <p:cNvSpPr>
                <a:spLocks/>
              </p:cNvSpPr>
              <p:nvPr/>
            </p:nvSpPr>
            <p:spPr bwMode="auto">
              <a:xfrm>
                <a:off x="1993908" y="5543959"/>
                <a:ext cx="1123950" cy="806566"/>
              </a:xfrm>
              <a:custGeom>
                <a:avLst/>
                <a:gdLst>
                  <a:gd name="T0" fmla="*/ 0 w 1704"/>
                  <a:gd name="T1" fmla="*/ 0 h 1031"/>
                  <a:gd name="T2" fmla="*/ 2147483646 w 1704"/>
                  <a:gd name="T3" fmla="*/ 0 h 1031"/>
                  <a:gd name="T4" fmla="*/ 2147483646 w 1704"/>
                  <a:gd name="T5" fmla="*/ 2147483646 h 1031"/>
                  <a:gd name="T6" fmla="*/ 2147483646 w 1704"/>
                  <a:gd name="T7" fmla="*/ 2147483646 h 1031"/>
                  <a:gd name="T8" fmla="*/ 0 60000 65536"/>
                  <a:gd name="T9" fmla="*/ 0 60000 65536"/>
                  <a:gd name="T10" fmla="*/ 0 60000 65536"/>
                  <a:gd name="T11" fmla="*/ 0 60000 65536"/>
                  <a:gd name="T12" fmla="*/ 0 w 1704"/>
                  <a:gd name="T13" fmla="*/ 0 h 1031"/>
                  <a:gd name="T14" fmla="*/ 1704 w 1704"/>
                  <a:gd name="T15" fmla="*/ 1031 h 1031"/>
                </a:gdLst>
                <a:ahLst/>
                <a:cxnLst>
                  <a:cxn ang="T8">
                    <a:pos x="T0" y="T1"/>
                  </a:cxn>
                  <a:cxn ang="T9">
                    <a:pos x="T2" y="T3"/>
                  </a:cxn>
                  <a:cxn ang="T10">
                    <a:pos x="T4" y="T5"/>
                  </a:cxn>
                  <a:cxn ang="T11">
                    <a:pos x="T6" y="T7"/>
                  </a:cxn>
                </a:cxnLst>
                <a:rect l="T12" t="T13" r="T14" b="T15"/>
                <a:pathLst>
                  <a:path w="1704" h="1031">
                    <a:moveTo>
                      <a:pt x="0" y="0"/>
                    </a:moveTo>
                    <a:lnTo>
                      <a:pt x="696" y="0"/>
                    </a:lnTo>
                    <a:lnTo>
                      <a:pt x="696" y="1031"/>
                    </a:lnTo>
                    <a:lnTo>
                      <a:pt x="1704" y="1031"/>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36" name="Line 11">
                <a:extLst>
                  <a:ext uri="{FF2B5EF4-FFF2-40B4-BE49-F238E27FC236}">
                    <a16:creationId xmlns:a16="http://schemas.microsoft.com/office/drawing/2014/main" id="{93CC2476-B035-CF46-9350-9E27AE7EF2E3}"/>
                  </a:ext>
                </a:extLst>
              </p:cNvPr>
              <p:cNvSpPr>
                <a:spLocks noChangeShapeType="1"/>
              </p:cNvSpPr>
              <p:nvPr/>
            </p:nvSpPr>
            <p:spPr bwMode="auto">
              <a:xfrm flipH="1">
                <a:off x="3011942" y="5527674"/>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37" name="Line 12">
                <a:extLst>
                  <a:ext uri="{FF2B5EF4-FFF2-40B4-BE49-F238E27FC236}">
                    <a16:creationId xmlns:a16="http://schemas.microsoft.com/office/drawing/2014/main" id="{22735E26-DB96-E14D-B290-1B8FC87648C5}"/>
                  </a:ext>
                </a:extLst>
              </p:cNvPr>
              <p:cNvSpPr>
                <a:spLocks noChangeShapeType="1"/>
              </p:cNvSpPr>
              <p:nvPr/>
            </p:nvSpPr>
            <p:spPr bwMode="auto">
              <a:xfrm>
                <a:off x="2459492" y="4992688"/>
                <a:ext cx="8191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38" name="Line 13">
                <a:extLst>
                  <a:ext uri="{FF2B5EF4-FFF2-40B4-BE49-F238E27FC236}">
                    <a16:creationId xmlns:a16="http://schemas.microsoft.com/office/drawing/2014/main" id="{B677CE29-3FFB-7D45-B86F-3C6C7B90113F}"/>
                  </a:ext>
                </a:extLst>
              </p:cNvPr>
              <p:cNvSpPr>
                <a:spLocks noChangeShapeType="1"/>
              </p:cNvSpPr>
              <p:nvPr/>
            </p:nvSpPr>
            <p:spPr bwMode="auto">
              <a:xfrm flipH="1">
                <a:off x="3945392" y="4992688"/>
                <a:ext cx="17510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39" name="Line 14">
                <a:extLst>
                  <a:ext uri="{FF2B5EF4-FFF2-40B4-BE49-F238E27FC236}">
                    <a16:creationId xmlns:a16="http://schemas.microsoft.com/office/drawing/2014/main" id="{CD268698-FB97-F544-B624-248065C31DA5}"/>
                  </a:ext>
                </a:extLst>
              </p:cNvPr>
              <p:cNvSpPr>
                <a:spLocks noChangeShapeType="1"/>
              </p:cNvSpPr>
              <p:nvPr/>
            </p:nvSpPr>
            <p:spPr bwMode="auto">
              <a:xfrm flipH="1">
                <a:off x="6382205" y="4992688"/>
                <a:ext cx="800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40" name="Line 15">
                <a:extLst>
                  <a:ext uri="{FF2B5EF4-FFF2-40B4-BE49-F238E27FC236}">
                    <a16:creationId xmlns:a16="http://schemas.microsoft.com/office/drawing/2014/main" id="{D1F8B549-22D5-444E-B3B3-65BB2E239257}"/>
                  </a:ext>
                </a:extLst>
              </p:cNvPr>
              <p:cNvSpPr>
                <a:spLocks noChangeShapeType="1"/>
              </p:cNvSpPr>
              <p:nvPr/>
            </p:nvSpPr>
            <p:spPr bwMode="auto">
              <a:xfrm flipH="1">
                <a:off x="6382205" y="5527674"/>
                <a:ext cx="8001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41" name="Rectangle 17">
                <a:extLst>
                  <a:ext uri="{FF2B5EF4-FFF2-40B4-BE49-F238E27FC236}">
                    <a16:creationId xmlns:a16="http://schemas.microsoft.com/office/drawing/2014/main" id="{495AD414-0AE8-CA49-9D3C-D1F077AB9C58}"/>
                  </a:ext>
                </a:extLst>
              </p:cNvPr>
              <p:cNvSpPr>
                <a:spLocks noChangeArrowheads="1"/>
              </p:cNvSpPr>
              <p:nvPr/>
            </p:nvSpPr>
            <p:spPr bwMode="auto">
              <a:xfrm>
                <a:off x="3740605"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8442" name="Rectangle 18">
                <a:extLst>
                  <a:ext uri="{FF2B5EF4-FFF2-40B4-BE49-F238E27FC236}">
                    <a16:creationId xmlns:a16="http://schemas.microsoft.com/office/drawing/2014/main" id="{E363CC52-5625-974F-8B54-E0B39E80CE71}"/>
                  </a:ext>
                </a:extLst>
              </p:cNvPr>
              <p:cNvSpPr>
                <a:spLocks noChangeArrowheads="1"/>
              </p:cNvSpPr>
              <p:nvPr/>
            </p:nvSpPr>
            <p:spPr bwMode="auto">
              <a:xfrm>
                <a:off x="3375480" y="4473575"/>
                <a:ext cx="50017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Master</a:t>
                </a:r>
                <a:endParaRPr lang="en-US" altLang="en-US" b="0">
                  <a:latin typeface="Times" pitchFamily="2" charset="0"/>
                </a:endParaRPr>
              </a:p>
            </p:txBody>
          </p:sp>
          <p:sp>
            <p:nvSpPr>
              <p:cNvPr id="188443" name="Rectangle 19">
                <a:extLst>
                  <a:ext uri="{FF2B5EF4-FFF2-40B4-BE49-F238E27FC236}">
                    <a16:creationId xmlns:a16="http://schemas.microsoft.com/office/drawing/2014/main" id="{DD662ACD-4875-F943-BFA1-98E994F9E6F3}"/>
                  </a:ext>
                </a:extLst>
              </p:cNvPr>
              <p:cNvSpPr>
                <a:spLocks noChangeArrowheads="1"/>
              </p:cNvSpPr>
              <p:nvPr/>
            </p:nvSpPr>
            <p:spPr bwMode="auto">
              <a:xfrm>
                <a:off x="5851980" y="4473575"/>
                <a:ext cx="444065"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Slave </a:t>
                </a:r>
                <a:endParaRPr lang="en-US" altLang="en-US" b="0">
                  <a:latin typeface="Times" pitchFamily="2" charset="0"/>
                </a:endParaRPr>
              </a:p>
            </p:txBody>
          </p:sp>
          <p:sp>
            <p:nvSpPr>
              <p:cNvPr id="188444" name="Rectangle 20">
                <a:extLst>
                  <a:ext uri="{FF2B5EF4-FFF2-40B4-BE49-F238E27FC236}">
                    <a16:creationId xmlns:a16="http://schemas.microsoft.com/office/drawing/2014/main" id="{F088E9BD-87DF-D84C-93D5-A3F680B62413}"/>
                  </a:ext>
                </a:extLst>
              </p:cNvPr>
              <p:cNvSpPr>
                <a:spLocks noChangeArrowheads="1"/>
              </p:cNvSpPr>
              <p:nvPr/>
            </p:nvSpPr>
            <p:spPr bwMode="auto">
              <a:xfrm>
                <a:off x="2195967" y="49101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8445" name="Rectangle 21">
                <a:extLst>
                  <a:ext uri="{FF2B5EF4-FFF2-40B4-BE49-F238E27FC236}">
                    <a16:creationId xmlns:a16="http://schemas.microsoft.com/office/drawing/2014/main" id="{5691979E-1336-124A-9CA5-CE42C46DE080}"/>
                  </a:ext>
                </a:extLst>
              </p:cNvPr>
              <p:cNvSpPr>
                <a:spLocks noChangeArrowheads="1"/>
              </p:cNvSpPr>
              <p:nvPr/>
            </p:nvSpPr>
            <p:spPr bwMode="auto">
              <a:xfrm>
                <a:off x="1371600" y="5437188"/>
                <a:ext cx="474524"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Clock </a:t>
                </a:r>
                <a:endParaRPr lang="en-US" altLang="en-US" b="0">
                  <a:latin typeface="Times" pitchFamily="2" charset="0"/>
                </a:endParaRPr>
              </a:p>
            </p:txBody>
          </p:sp>
          <p:sp>
            <p:nvSpPr>
              <p:cNvPr id="188446" name="Rectangle 22">
                <a:extLst>
                  <a:ext uri="{FF2B5EF4-FFF2-40B4-BE49-F238E27FC236}">
                    <a16:creationId xmlns:a16="http://schemas.microsoft.com/office/drawing/2014/main" id="{12DC4D54-7EE6-724D-9518-A03DE0DC96DD}"/>
                  </a:ext>
                </a:extLst>
              </p:cNvPr>
              <p:cNvSpPr>
                <a:spLocks noChangeArrowheads="1"/>
              </p:cNvSpPr>
              <p:nvPr/>
            </p:nvSpPr>
            <p:spPr bwMode="auto">
              <a:xfrm>
                <a:off x="7322005" y="49085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8447" name="Line 23">
                <a:extLst>
                  <a:ext uri="{FF2B5EF4-FFF2-40B4-BE49-F238E27FC236}">
                    <a16:creationId xmlns:a16="http://schemas.microsoft.com/office/drawing/2014/main" id="{98C42967-FA32-2A48-9594-6CCA57EEF7BA}"/>
                  </a:ext>
                </a:extLst>
              </p:cNvPr>
              <p:cNvSpPr>
                <a:spLocks noChangeShapeType="1"/>
              </p:cNvSpPr>
              <p:nvPr/>
            </p:nvSpPr>
            <p:spPr bwMode="auto">
              <a:xfrm flipH="1">
                <a:off x="7334705" y="5449888"/>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48" name="Line 25">
                <a:extLst>
                  <a:ext uri="{FF2B5EF4-FFF2-40B4-BE49-F238E27FC236}">
                    <a16:creationId xmlns:a16="http://schemas.microsoft.com/office/drawing/2014/main" id="{8345E39A-D947-1F49-83CC-66425FFD466B}"/>
                  </a:ext>
                </a:extLst>
              </p:cNvPr>
              <p:cNvSpPr>
                <a:spLocks noChangeShapeType="1"/>
              </p:cNvSpPr>
              <p:nvPr/>
            </p:nvSpPr>
            <p:spPr bwMode="auto">
              <a:xfrm flipV="1">
                <a:off x="3084381" y="6350525"/>
                <a:ext cx="164424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88449" name="Group 1">
                <a:extLst>
                  <a:ext uri="{FF2B5EF4-FFF2-40B4-BE49-F238E27FC236}">
                    <a16:creationId xmlns:a16="http://schemas.microsoft.com/office/drawing/2014/main" id="{DC08BBFE-F4EB-C84B-A92E-60178BD96B0E}"/>
                  </a:ext>
                </a:extLst>
              </p:cNvPr>
              <p:cNvGrpSpPr>
                <a:grpSpLocks/>
              </p:cNvGrpSpPr>
              <p:nvPr/>
            </p:nvGrpSpPr>
            <p:grpSpPr bwMode="auto">
              <a:xfrm>
                <a:off x="2634847" y="5400656"/>
                <a:ext cx="376238" cy="265113"/>
                <a:chOff x="990600" y="5638800"/>
                <a:chExt cx="376238" cy="265113"/>
              </a:xfrm>
            </p:grpSpPr>
            <p:sp>
              <p:nvSpPr>
                <p:cNvPr id="188464" name="Freeform 26">
                  <a:extLst>
                    <a:ext uri="{FF2B5EF4-FFF2-40B4-BE49-F238E27FC236}">
                      <a16:creationId xmlns:a16="http://schemas.microsoft.com/office/drawing/2014/main" id="{ECCB02BE-5CF4-724C-BE00-DF72D87F9D63}"/>
                    </a:ext>
                  </a:extLst>
                </p:cNvPr>
                <p:cNvSpPr>
                  <a:spLocks/>
                </p:cNvSpPr>
                <p:nvPr/>
              </p:nvSpPr>
              <p:spPr bwMode="auto">
                <a:xfrm>
                  <a:off x="990600" y="5638800"/>
                  <a:ext cx="285750" cy="265113"/>
                </a:xfrm>
                <a:custGeom>
                  <a:avLst/>
                  <a:gdLst>
                    <a:gd name="T0" fmla="*/ 2147483646 w 360"/>
                    <a:gd name="T1" fmla="*/ 2147483646 h 336"/>
                    <a:gd name="T2" fmla="*/ 0 w 360"/>
                    <a:gd name="T3" fmla="*/ 2147483646 h 336"/>
                    <a:gd name="T4" fmla="*/ 0 w 360"/>
                    <a:gd name="T5" fmla="*/ 0 h 336"/>
                    <a:gd name="T6" fmla="*/ 2147483646 w 360"/>
                    <a:gd name="T7" fmla="*/ 2147483646 h 336"/>
                    <a:gd name="T8" fmla="*/ 0 60000 65536"/>
                    <a:gd name="T9" fmla="*/ 0 60000 65536"/>
                    <a:gd name="T10" fmla="*/ 0 60000 65536"/>
                    <a:gd name="T11" fmla="*/ 0 60000 65536"/>
                    <a:gd name="T12" fmla="*/ 0 w 360"/>
                    <a:gd name="T13" fmla="*/ 0 h 336"/>
                    <a:gd name="T14" fmla="*/ 360 w 360"/>
                    <a:gd name="T15" fmla="*/ 336 h 336"/>
                  </a:gdLst>
                  <a:ahLst/>
                  <a:cxnLst>
                    <a:cxn ang="T8">
                      <a:pos x="T0" y="T1"/>
                    </a:cxn>
                    <a:cxn ang="T9">
                      <a:pos x="T2" y="T3"/>
                    </a:cxn>
                    <a:cxn ang="T10">
                      <a:pos x="T4" y="T5"/>
                    </a:cxn>
                    <a:cxn ang="T11">
                      <a:pos x="T6" y="T7"/>
                    </a:cxn>
                  </a:cxnLst>
                  <a:rect l="T12" t="T13" r="T14" b="T15"/>
                  <a:pathLst>
                    <a:path w="360" h="336">
                      <a:moveTo>
                        <a:pt x="360" y="168"/>
                      </a:moveTo>
                      <a:lnTo>
                        <a:pt x="0" y="336"/>
                      </a:lnTo>
                      <a:lnTo>
                        <a:pt x="0" y="0"/>
                      </a:lnTo>
                      <a:lnTo>
                        <a:pt x="360" y="168"/>
                      </a:lnTo>
                      <a:close/>
                    </a:path>
                  </a:pathLst>
                </a:custGeom>
                <a:solidFill>
                  <a:srgbClr val="FFFFFF"/>
                </a:solidFill>
                <a:ln w="28575">
                  <a:solidFill>
                    <a:srgbClr val="000000"/>
                  </a:solidFill>
                  <a:round/>
                  <a:headEnd/>
                  <a:tailEnd/>
                </a:ln>
              </p:spPr>
              <p:txBody>
                <a:bodyPr/>
                <a:lstStyle/>
                <a:p>
                  <a:endParaRPr lang="en-US"/>
                </a:p>
              </p:txBody>
            </p:sp>
            <p:sp>
              <p:nvSpPr>
                <p:cNvPr id="188465" name="Freeform 28">
                  <a:extLst>
                    <a:ext uri="{FF2B5EF4-FFF2-40B4-BE49-F238E27FC236}">
                      <a16:creationId xmlns:a16="http://schemas.microsoft.com/office/drawing/2014/main" id="{0C745E17-F1BA-1848-B23E-42BB8E83E049}"/>
                    </a:ext>
                  </a:extLst>
                </p:cNvPr>
                <p:cNvSpPr>
                  <a:spLocks/>
                </p:cNvSpPr>
                <p:nvPr/>
              </p:nvSpPr>
              <p:spPr bwMode="auto">
                <a:xfrm>
                  <a:off x="1281113" y="5727700"/>
                  <a:ext cx="85725" cy="87313"/>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2147483646 w 109"/>
                    <a:gd name="T11" fmla="*/ 2147483646 h 109"/>
                    <a:gd name="T12" fmla="*/ 2147483646 w 109"/>
                    <a:gd name="T13" fmla="*/ 2147483646 h 109"/>
                    <a:gd name="T14" fmla="*/ 2147483646 w 109"/>
                    <a:gd name="T15" fmla="*/ 2147483646 h 109"/>
                    <a:gd name="T16" fmla="*/ 0 w 109"/>
                    <a:gd name="T17" fmla="*/ 2147483646 h 109"/>
                    <a:gd name="T18" fmla="*/ 0 w 109"/>
                    <a:gd name="T19" fmla="*/ 2147483646 h 109"/>
                    <a:gd name="T20" fmla="*/ 0 w 109"/>
                    <a:gd name="T21" fmla="*/ 2147483646 h 109"/>
                    <a:gd name="T22" fmla="*/ 0 w 109"/>
                    <a:gd name="T23" fmla="*/ 2147483646 h 109"/>
                    <a:gd name="T24" fmla="*/ 0 w 109"/>
                    <a:gd name="T25" fmla="*/ 2147483646 h 109"/>
                    <a:gd name="T26" fmla="*/ 2147483646 w 109"/>
                    <a:gd name="T27" fmla="*/ 2147483646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2147483646 w 109"/>
                    <a:gd name="T39" fmla="*/ 2147483646 h 109"/>
                    <a:gd name="T40" fmla="*/ 2147483646 w 109"/>
                    <a:gd name="T41" fmla="*/ 2147483646 h 109"/>
                    <a:gd name="T42" fmla="*/ 2147483646 w 109"/>
                    <a:gd name="T43" fmla="*/ 2147483646 h 109"/>
                    <a:gd name="T44" fmla="*/ 2147483646 w 109"/>
                    <a:gd name="T45" fmla="*/ 2147483646 h 109"/>
                    <a:gd name="T46" fmla="*/ 2147483646 w 109"/>
                    <a:gd name="T47" fmla="*/ 2147483646 h 109"/>
                    <a:gd name="T48" fmla="*/ 2147483646 w 109"/>
                    <a:gd name="T49" fmla="*/ 2147483646 h 109"/>
                    <a:gd name="T50" fmla="*/ 2147483646 w 109"/>
                    <a:gd name="T51" fmla="*/ 2147483646 h 109"/>
                    <a:gd name="T52" fmla="*/ 2147483646 w 109"/>
                    <a:gd name="T53" fmla="*/ 2147483646 h 109"/>
                    <a:gd name="T54" fmla="*/ 2147483646 w 109"/>
                    <a:gd name="T55" fmla="*/ 2147483646 h 109"/>
                    <a:gd name="T56" fmla="*/ 2147483646 w 109"/>
                    <a:gd name="T57" fmla="*/ 2147483646 h 109"/>
                    <a:gd name="T58" fmla="*/ 2147483646 w 109"/>
                    <a:gd name="T59" fmla="*/ 2147483646 h 109"/>
                    <a:gd name="T60" fmla="*/ 2147483646 w 109"/>
                    <a:gd name="T61" fmla="*/ 2147483646 h 109"/>
                    <a:gd name="T62" fmla="*/ 2147483646 w 109"/>
                    <a:gd name="T63" fmla="*/ 2147483646 h 109"/>
                    <a:gd name="T64" fmla="*/ 2147483646 w 109"/>
                    <a:gd name="T65" fmla="*/ 2147483646 h 109"/>
                    <a:gd name="T66" fmla="*/ 2147483646 w 109"/>
                    <a:gd name="T67" fmla="*/ 2147483646 h 109"/>
                    <a:gd name="T68" fmla="*/ 2147483646 w 109"/>
                    <a:gd name="T69" fmla="*/ 2147483646 h 109"/>
                    <a:gd name="T70" fmla="*/ 2147483646 w 109"/>
                    <a:gd name="T71" fmla="*/ 2147483646 h 109"/>
                    <a:gd name="T72" fmla="*/ 2147483646 w 109"/>
                    <a:gd name="T73" fmla="*/ 2147483646 h 109"/>
                    <a:gd name="T74" fmla="*/ 2147483646 w 109"/>
                    <a:gd name="T75" fmla="*/ 2147483646 h 109"/>
                    <a:gd name="T76" fmla="*/ 2147483646 w 109"/>
                    <a:gd name="T77" fmla="*/ 2147483646 h 109"/>
                    <a:gd name="T78" fmla="*/ 2147483646 w 109"/>
                    <a:gd name="T79" fmla="*/ 2147483646 h 109"/>
                    <a:gd name="T80" fmla="*/ 2147483646 w 109"/>
                    <a:gd name="T81" fmla="*/ 2147483646 h 109"/>
                    <a:gd name="T82" fmla="*/ 2147483646 w 109"/>
                    <a:gd name="T83" fmla="*/ 2147483646 h 109"/>
                    <a:gd name="T84" fmla="*/ 2147483646 w 109"/>
                    <a:gd name="T85" fmla="*/ 0 h 109"/>
                    <a:gd name="T86" fmla="*/ 2147483646 w 109"/>
                    <a:gd name="T87" fmla="*/ 0 h 1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9"/>
                    <a:gd name="T133" fmla="*/ 0 h 109"/>
                    <a:gd name="T134" fmla="*/ 109 w 109"/>
                    <a:gd name="T135" fmla="*/ 109 h 1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9" h="109">
                      <a:moveTo>
                        <a:pt x="54" y="0"/>
                      </a:moveTo>
                      <a:lnTo>
                        <a:pt x="52" y="0"/>
                      </a:lnTo>
                      <a:lnTo>
                        <a:pt x="49" y="0"/>
                      </a:lnTo>
                      <a:lnTo>
                        <a:pt x="46" y="0"/>
                      </a:lnTo>
                      <a:lnTo>
                        <a:pt x="43" y="1"/>
                      </a:lnTo>
                      <a:lnTo>
                        <a:pt x="41" y="1"/>
                      </a:lnTo>
                      <a:lnTo>
                        <a:pt x="39" y="2"/>
                      </a:lnTo>
                      <a:lnTo>
                        <a:pt x="36" y="3"/>
                      </a:lnTo>
                      <a:lnTo>
                        <a:pt x="34" y="3"/>
                      </a:lnTo>
                      <a:lnTo>
                        <a:pt x="31" y="4"/>
                      </a:lnTo>
                      <a:lnTo>
                        <a:pt x="29" y="6"/>
                      </a:lnTo>
                      <a:lnTo>
                        <a:pt x="27" y="7"/>
                      </a:lnTo>
                      <a:lnTo>
                        <a:pt x="24" y="9"/>
                      </a:lnTo>
                      <a:lnTo>
                        <a:pt x="22" y="10"/>
                      </a:lnTo>
                      <a:lnTo>
                        <a:pt x="19" y="12"/>
                      </a:lnTo>
                      <a:lnTo>
                        <a:pt x="18" y="14"/>
                      </a:lnTo>
                      <a:lnTo>
                        <a:pt x="16" y="15"/>
                      </a:lnTo>
                      <a:lnTo>
                        <a:pt x="15" y="18"/>
                      </a:lnTo>
                      <a:lnTo>
                        <a:pt x="12" y="19"/>
                      </a:lnTo>
                      <a:lnTo>
                        <a:pt x="11" y="21"/>
                      </a:lnTo>
                      <a:lnTo>
                        <a:pt x="10" y="24"/>
                      </a:lnTo>
                      <a:lnTo>
                        <a:pt x="7" y="26"/>
                      </a:lnTo>
                      <a:lnTo>
                        <a:pt x="6" y="28"/>
                      </a:lnTo>
                      <a:lnTo>
                        <a:pt x="5" y="31"/>
                      </a:lnTo>
                      <a:lnTo>
                        <a:pt x="4" y="33"/>
                      </a:lnTo>
                      <a:lnTo>
                        <a:pt x="4" y="36"/>
                      </a:lnTo>
                      <a:lnTo>
                        <a:pt x="3" y="38"/>
                      </a:lnTo>
                      <a:lnTo>
                        <a:pt x="1" y="40"/>
                      </a:lnTo>
                      <a:lnTo>
                        <a:pt x="1" y="43"/>
                      </a:lnTo>
                      <a:lnTo>
                        <a:pt x="0" y="45"/>
                      </a:lnTo>
                      <a:lnTo>
                        <a:pt x="0" y="49"/>
                      </a:lnTo>
                      <a:lnTo>
                        <a:pt x="0" y="51"/>
                      </a:lnTo>
                      <a:lnTo>
                        <a:pt x="0" y="54"/>
                      </a:lnTo>
                      <a:lnTo>
                        <a:pt x="0" y="57"/>
                      </a:lnTo>
                      <a:lnTo>
                        <a:pt x="0" y="60"/>
                      </a:lnTo>
                      <a:lnTo>
                        <a:pt x="0" y="62"/>
                      </a:lnTo>
                      <a:lnTo>
                        <a:pt x="1" y="64"/>
                      </a:lnTo>
                      <a:lnTo>
                        <a:pt x="1" y="68"/>
                      </a:lnTo>
                      <a:lnTo>
                        <a:pt x="3" y="70"/>
                      </a:lnTo>
                      <a:lnTo>
                        <a:pt x="4" y="73"/>
                      </a:lnTo>
                      <a:lnTo>
                        <a:pt x="4" y="75"/>
                      </a:lnTo>
                      <a:lnTo>
                        <a:pt x="5" y="78"/>
                      </a:lnTo>
                      <a:lnTo>
                        <a:pt x="6" y="80"/>
                      </a:lnTo>
                      <a:lnTo>
                        <a:pt x="7" y="82"/>
                      </a:lnTo>
                      <a:lnTo>
                        <a:pt x="10" y="85"/>
                      </a:lnTo>
                      <a:lnTo>
                        <a:pt x="11" y="86"/>
                      </a:lnTo>
                      <a:lnTo>
                        <a:pt x="12" y="88"/>
                      </a:lnTo>
                      <a:lnTo>
                        <a:pt x="15" y="91"/>
                      </a:lnTo>
                      <a:lnTo>
                        <a:pt x="16" y="92"/>
                      </a:lnTo>
                      <a:lnTo>
                        <a:pt x="18" y="94"/>
                      </a:lnTo>
                      <a:lnTo>
                        <a:pt x="19" y="96"/>
                      </a:lnTo>
                      <a:lnTo>
                        <a:pt x="22" y="98"/>
                      </a:lnTo>
                      <a:lnTo>
                        <a:pt x="24" y="99"/>
                      </a:lnTo>
                      <a:lnTo>
                        <a:pt x="27" y="100"/>
                      </a:lnTo>
                      <a:lnTo>
                        <a:pt x="29" y="102"/>
                      </a:lnTo>
                      <a:lnTo>
                        <a:pt x="31" y="103"/>
                      </a:lnTo>
                      <a:lnTo>
                        <a:pt x="34" y="104"/>
                      </a:lnTo>
                      <a:lnTo>
                        <a:pt x="36" y="105"/>
                      </a:lnTo>
                      <a:lnTo>
                        <a:pt x="39" y="106"/>
                      </a:lnTo>
                      <a:lnTo>
                        <a:pt x="41" y="106"/>
                      </a:lnTo>
                      <a:lnTo>
                        <a:pt x="43" y="108"/>
                      </a:lnTo>
                      <a:lnTo>
                        <a:pt x="46" y="108"/>
                      </a:lnTo>
                      <a:lnTo>
                        <a:pt x="49" y="108"/>
                      </a:lnTo>
                      <a:lnTo>
                        <a:pt x="52" y="109"/>
                      </a:lnTo>
                      <a:lnTo>
                        <a:pt x="54" y="109"/>
                      </a:lnTo>
                      <a:lnTo>
                        <a:pt x="58" y="109"/>
                      </a:lnTo>
                      <a:lnTo>
                        <a:pt x="60" y="108"/>
                      </a:lnTo>
                      <a:lnTo>
                        <a:pt x="63" y="108"/>
                      </a:lnTo>
                      <a:lnTo>
                        <a:pt x="65" y="108"/>
                      </a:lnTo>
                      <a:lnTo>
                        <a:pt x="69" y="106"/>
                      </a:lnTo>
                      <a:lnTo>
                        <a:pt x="71" y="106"/>
                      </a:lnTo>
                      <a:lnTo>
                        <a:pt x="73" y="105"/>
                      </a:lnTo>
                      <a:lnTo>
                        <a:pt x="76" y="104"/>
                      </a:lnTo>
                      <a:lnTo>
                        <a:pt x="78" y="103"/>
                      </a:lnTo>
                      <a:lnTo>
                        <a:pt x="81" y="102"/>
                      </a:lnTo>
                      <a:lnTo>
                        <a:pt x="83" y="100"/>
                      </a:lnTo>
                      <a:lnTo>
                        <a:pt x="85" y="99"/>
                      </a:lnTo>
                      <a:lnTo>
                        <a:pt x="87" y="98"/>
                      </a:lnTo>
                      <a:lnTo>
                        <a:pt x="89" y="96"/>
                      </a:lnTo>
                      <a:lnTo>
                        <a:pt x="91" y="94"/>
                      </a:lnTo>
                      <a:lnTo>
                        <a:pt x="93" y="92"/>
                      </a:lnTo>
                      <a:lnTo>
                        <a:pt x="95" y="91"/>
                      </a:lnTo>
                      <a:lnTo>
                        <a:pt x="96" y="88"/>
                      </a:lnTo>
                      <a:lnTo>
                        <a:pt x="99" y="86"/>
                      </a:lnTo>
                      <a:lnTo>
                        <a:pt x="100" y="85"/>
                      </a:lnTo>
                      <a:lnTo>
                        <a:pt x="101" y="82"/>
                      </a:lnTo>
                      <a:lnTo>
                        <a:pt x="102" y="80"/>
                      </a:lnTo>
                      <a:lnTo>
                        <a:pt x="103" y="78"/>
                      </a:lnTo>
                      <a:lnTo>
                        <a:pt x="105" y="75"/>
                      </a:lnTo>
                      <a:lnTo>
                        <a:pt x="106" y="73"/>
                      </a:lnTo>
                      <a:lnTo>
                        <a:pt x="107" y="70"/>
                      </a:lnTo>
                      <a:lnTo>
                        <a:pt x="107" y="68"/>
                      </a:lnTo>
                      <a:lnTo>
                        <a:pt x="108" y="64"/>
                      </a:lnTo>
                      <a:lnTo>
                        <a:pt x="108" y="62"/>
                      </a:lnTo>
                      <a:lnTo>
                        <a:pt x="108" y="60"/>
                      </a:lnTo>
                      <a:lnTo>
                        <a:pt x="109" y="57"/>
                      </a:lnTo>
                      <a:lnTo>
                        <a:pt x="109" y="54"/>
                      </a:lnTo>
                      <a:lnTo>
                        <a:pt x="109" y="51"/>
                      </a:lnTo>
                      <a:lnTo>
                        <a:pt x="108" y="49"/>
                      </a:lnTo>
                      <a:lnTo>
                        <a:pt x="108" y="45"/>
                      </a:lnTo>
                      <a:lnTo>
                        <a:pt x="108" y="43"/>
                      </a:lnTo>
                      <a:lnTo>
                        <a:pt x="107" y="40"/>
                      </a:lnTo>
                      <a:lnTo>
                        <a:pt x="107" y="38"/>
                      </a:lnTo>
                      <a:lnTo>
                        <a:pt x="106" y="36"/>
                      </a:lnTo>
                      <a:lnTo>
                        <a:pt x="105" y="33"/>
                      </a:lnTo>
                      <a:lnTo>
                        <a:pt x="103" y="31"/>
                      </a:lnTo>
                      <a:lnTo>
                        <a:pt x="102" y="28"/>
                      </a:lnTo>
                      <a:lnTo>
                        <a:pt x="101" y="26"/>
                      </a:lnTo>
                      <a:lnTo>
                        <a:pt x="100" y="24"/>
                      </a:lnTo>
                      <a:lnTo>
                        <a:pt x="99" y="21"/>
                      </a:lnTo>
                      <a:lnTo>
                        <a:pt x="96" y="19"/>
                      </a:lnTo>
                      <a:lnTo>
                        <a:pt x="95" y="18"/>
                      </a:lnTo>
                      <a:lnTo>
                        <a:pt x="93" y="15"/>
                      </a:lnTo>
                      <a:lnTo>
                        <a:pt x="91" y="14"/>
                      </a:lnTo>
                      <a:lnTo>
                        <a:pt x="89" y="12"/>
                      </a:lnTo>
                      <a:lnTo>
                        <a:pt x="87" y="10"/>
                      </a:lnTo>
                      <a:lnTo>
                        <a:pt x="85" y="9"/>
                      </a:lnTo>
                      <a:lnTo>
                        <a:pt x="83" y="7"/>
                      </a:lnTo>
                      <a:lnTo>
                        <a:pt x="81" y="6"/>
                      </a:lnTo>
                      <a:lnTo>
                        <a:pt x="78" y="4"/>
                      </a:lnTo>
                      <a:lnTo>
                        <a:pt x="76" y="3"/>
                      </a:lnTo>
                      <a:lnTo>
                        <a:pt x="73" y="3"/>
                      </a:lnTo>
                      <a:lnTo>
                        <a:pt x="71" y="2"/>
                      </a:lnTo>
                      <a:lnTo>
                        <a:pt x="69" y="1"/>
                      </a:lnTo>
                      <a:lnTo>
                        <a:pt x="65" y="1"/>
                      </a:lnTo>
                      <a:lnTo>
                        <a:pt x="63" y="0"/>
                      </a:lnTo>
                      <a:lnTo>
                        <a:pt x="60" y="0"/>
                      </a:lnTo>
                      <a:lnTo>
                        <a:pt x="58" y="0"/>
                      </a:lnTo>
                      <a:lnTo>
                        <a:pt x="54" y="0"/>
                      </a:lnTo>
                    </a:path>
                  </a:pathLst>
                </a:custGeom>
                <a:solidFill>
                  <a:schemeClr val="bg1"/>
                </a:solidFill>
                <a:ln w="19050">
                  <a:solidFill>
                    <a:srgbClr val="000000"/>
                  </a:solidFill>
                  <a:round/>
                  <a:headEnd/>
                  <a:tailEnd/>
                </a:ln>
              </p:spPr>
              <p:txBody>
                <a:bodyPr/>
                <a:lstStyle/>
                <a:p>
                  <a:endParaRPr lang="en-US"/>
                </a:p>
              </p:txBody>
            </p:sp>
          </p:grpSp>
          <p:sp>
            <p:nvSpPr>
              <p:cNvPr id="188450" name="Rectangle 29">
                <a:extLst>
                  <a:ext uri="{FF2B5EF4-FFF2-40B4-BE49-F238E27FC236}">
                    <a16:creationId xmlns:a16="http://schemas.microsoft.com/office/drawing/2014/main" id="{4DF0E2E9-11CA-DF47-BC8E-EF177A6046BC}"/>
                  </a:ext>
                </a:extLst>
              </p:cNvPr>
              <p:cNvSpPr>
                <a:spLocks noChangeArrowheads="1"/>
              </p:cNvSpPr>
              <p:nvPr/>
            </p:nvSpPr>
            <p:spPr bwMode="auto">
              <a:xfrm>
                <a:off x="5696405" y="4725988"/>
                <a:ext cx="685800" cy="1066799"/>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8451" name="Rectangle 30">
                <a:extLst>
                  <a:ext uri="{FF2B5EF4-FFF2-40B4-BE49-F238E27FC236}">
                    <a16:creationId xmlns:a16="http://schemas.microsoft.com/office/drawing/2014/main" id="{2F2D8944-FD78-AB4C-B690-7B80D359812A}"/>
                  </a:ext>
                </a:extLst>
              </p:cNvPr>
              <p:cNvSpPr>
                <a:spLocks noChangeArrowheads="1"/>
              </p:cNvSpPr>
              <p:nvPr/>
            </p:nvSpPr>
            <p:spPr bwMode="auto">
              <a:xfrm>
                <a:off x="7322005" y="54514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8452" name="Rectangle 31">
                <a:extLst>
                  <a:ext uri="{FF2B5EF4-FFF2-40B4-BE49-F238E27FC236}">
                    <a16:creationId xmlns:a16="http://schemas.microsoft.com/office/drawing/2014/main" id="{911F4E15-E51F-F845-82F2-CE35D269E3FE}"/>
                  </a:ext>
                </a:extLst>
              </p:cNvPr>
              <p:cNvSpPr>
                <a:spLocks noChangeArrowheads="1"/>
              </p:cNvSpPr>
              <p:nvPr/>
            </p:nvSpPr>
            <p:spPr bwMode="auto">
              <a:xfrm>
                <a:off x="5772605" y="490537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D </a:t>
                </a:r>
                <a:endParaRPr lang="en-US" altLang="en-US" b="0">
                  <a:latin typeface="Times" pitchFamily="2" charset="0"/>
                </a:endParaRPr>
              </a:p>
            </p:txBody>
          </p:sp>
          <p:sp>
            <p:nvSpPr>
              <p:cNvPr id="188453" name="Rectangle 32">
                <a:extLst>
                  <a:ext uri="{FF2B5EF4-FFF2-40B4-BE49-F238E27FC236}">
                    <a16:creationId xmlns:a16="http://schemas.microsoft.com/office/drawing/2014/main" id="{DB6C0AF6-16CD-FF41-9686-D4B84FB71091}"/>
                  </a:ext>
                </a:extLst>
              </p:cNvPr>
              <p:cNvSpPr>
                <a:spLocks noChangeArrowheads="1"/>
              </p:cNvSpPr>
              <p:nvPr/>
            </p:nvSpPr>
            <p:spPr bwMode="auto">
              <a:xfrm>
                <a:off x="6167892" y="4899025"/>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8454" name="Line 33">
                <a:extLst>
                  <a:ext uri="{FF2B5EF4-FFF2-40B4-BE49-F238E27FC236}">
                    <a16:creationId xmlns:a16="http://schemas.microsoft.com/office/drawing/2014/main" id="{37745DBF-F744-F945-BB7B-DB87B78E34A4}"/>
                  </a:ext>
                </a:extLst>
              </p:cNvPr>
              <p:cNvSpPr>
                <a:spLocks noChangeShapeType="1"/>
              </p:cNvSpPr>
              <p:nvPr/>
            </p:nvSpPr>
            <p:spPr bwMode="auto">
              <a:xfrm flipH="1">
                <a:off x="6191705" y="5430838"/>
                <a:ext cx="7620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455" name="Rectangle 38">
                <a:extLst>
                  <a:ext uri="{FF2B5EF4-FFF2-40B4-BE49-F238E27FC236}">
                    <a16:creationId xmlns:a16="http://schemas.microsoft.com/office/drawing/2014/main" id="{F3DA1B54-4887-0149-899B-852BFA3B2E2A}"/>
                  </a:ext>
                </a:extLst>
              </p:cNvPr>
              <p:cNvSpPr>
                <a:spLocks noChangeArrowheads="1"/>
              </p:cNvSpPr>
              <p:nvPr/>
            </p:nvSpPr>
            <p:spPr bwMode="auto">
              <a:xfrm>
                <a:off x="6169480" y="5443538"/>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8456" name="Rectangle 39">
                <a:extLst>
                  <a:ext uri="{FF2B5EF4-FFF2-40B4-BE49-F238E27FC236}">
                    <a16:creationId xmlns:a16="http://schemas.microsoft.com/office/drawing/2014/main" id="{5C4BE641-A9C0-7645-AD0F-642670302E3D}"/>
                  </a:ext>
                </a:extLst>
              </p:cNvPr>
              <p:cNvSpPr>
                <a:spLocks noChangeArrowheads="1"/>
              </p:cNvSpPr>
              <p:nvPr/>
            </p:nvSpPr>
            <p:spPr bwMode="auto">
              <a:xfrm>
                <a:off x="4120017"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8457" name="Rectangle 40">
                <a:extLst>
                  <a:ext uri="{FF2B5EF4-FFF2-40B4-BE49-F238E27FC236}">
                    <a16:creationId xmlns:a16="http://schemas.microsoft.com/office/drawing/2014/main" id="{34B364F8-2137-B04A-B500-E219B6911592}"/>
                  </a:ext>
                </a:extLst>
              </p:cNvPr>
              <p:cNvSpPr>
                <a:spLocks noChangeArrowheads="1"/>
              </p:cNvSpPr>
              <p:nvPr/>
            </p:nvSpPr>
            <p:spPr bwMode="auto">
              <a:xfrm>
                <a:off x="4250192" y="4827588"/>
                <a:ext cx="144281"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m </a:t>
                </a:r>
                <a:endParaRPr lang="en-US" altLang="en-US" b="0">
                  <a:latin typeface="Times" pitchFamily="2" charset="0"/>
                </a:endParaRPr>
              </a:p>
            </p:txBody>
          </p:sp>
          <p:sp>
            <p:nvSpPr>
              <p:cNvPr id="188458" name="Rectangle 41">
                <a:extLst>
                  <a:ext uri="{FF2B5EF4-FFF2-40B4-BE49-F238E27FC236}">
                    <a16:creationId xmlns:a16="http://schemas.microsoft.com/office/drawing/2014/main" id="{6C7D9E9A-4BF8-3E48-A211-E199E04F4D46}"/>
                  </a:ext>
                </a:extLst>
              </p:cNvPr>
              <p:cNvSpPr>
                <a:spLocks noChangeArrowheads="1"/>
              </p:cNvSpPr>
              <p:nvPr/>
            </p:nvSpPr>
            <p:spPr bwMode="auto">
              <a:xfrm>
                <a:off x="6563180" y="4743450"/>
                <a:ext cx="174741"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Roman" pitchFamily="2" charset="0"/>
                  </a:rPr>
                  <a:t>Q </a:t>
                </a:r>
                <a:endParaRPr lang="en-US" altLang="en-US" b="0">
                  <a:latin typeface="Times" pitchFamily="2" charset="0"/>
                </a:endParaRPr>
              </a:p>
            </p:txBody>
          </p:sp>
          <p:sp>
            <p:nvSpPr>
              <p:cNvPr id="188459" name="Rectangle 42">
                <a:extLst>
                  <a:ext uri="{FF2B5EF4-FFF2-40B4-BE49-F238E27FC236}">
                    <a16:creationId xmlns:a16="http://schemas.microsoft.com/office/drawing/2014/main" id="{F789598A-7055-E64B-A563-B5AD68EB7064}"/>
                  </a:ext>
                </a:extLst>
              </p:cNvPr>
              <p:cNvSpPr>
                <a:spLocks noChangeArrowheads="1"/>
              </p:cNvSpPr>
              <p:nvPr/>
            </p:nvSpPr>
            <p:spPr bwMode="auto">
              <a:xfrm>
                <a:off x="6693355" y="4827588"/>
                <a:ext cx="89775" cy="1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100" b="0">
                    <a:solidFill>
                      <a:srgbClr val="000000"/>
                    </a:solidFill>
                    <a:latin typeface="Times-Roman" pitchFamily="2" charset="0"/>
                  </a:rPr>
                  <a:t>s </a:t>
                </a:r>
                <a:endParaRPr lang="en-US" altLang="en-US" b="0">
                  <a:latin typeface="Times" pitchFamily="2" charset="0"/>
                </a:endParaRPr>
              </a:p>
            </p:txBody>
          </p:sp>
          <p:sp>
            <p:nvSpPr>
              <p:cNvPr id="188460" name="Rectangle 66">
                <a:extLst>
                  <a:ext uri="{FF2B5EF4-FFF2-40B4-BE49-F238E27FC236}">
                    <a16:creationId xmlns:a16="http://schemas.microsoft.com/office/drawing/2014/main" id="{9C9EFD15-47E6-7647-9D1B-5ECF33F38088}"/>
                  </a:ext>
                </a:extLst>
              </p:cNvPr>
              <p:cNvSpPr>
                <a:spLocks noChangeArrowheads="1"/>
              </p:cNvSpPr>
              <p:nvPr/>
            </p:nvSpPr>
            <p:spPr bwMode="auto">
              <a:xfrm>
                <a:off x="5772605"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8461" name="Rectangle 67">
                <a:extLst>
                  <a:ext uri="{FF2B5EF4-FFF2-40B4-BE49-F238E27FC236}">
                    <a16:creationId xmlns:a16="http://schemas.microsoft.com/office/drawing/2014/main" id="{CA903F0B-49DC-944C-A675-2736CFE5E8A3}"/>
                  </a:ext>
                </a:extLst>
              </p:cNvPr>
              <p:cNvSpPr>
                <a:spLocks noChangeArrowheads="1"/>
              </p:cNvSpPr>
              <p:nvPr/>
            </p:nvSpPr>
            <p:spPr bwMode="auto">
              <a:xfrm>
                <a:off x="3343730" y="5435600"/>
                <a:ext cx="304593" cy="21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i="1">
                    <a:solidFill>
                      <a:srgbClr val="000000"/>
                    </a:solidFill>
                    <a:latin typeface="Times-Roman" pitchFamily="2" charset="0"/>
                  </a:rPr>
                  <a:t>Clk </a:t>
                </a:r>
                <a:endParaRPr lang="en-US" altLang="en-US" b="0">
                  <a:latin typeface="Times" pitchFamily="2" charset="0"/>
                </a:endParaRPr>
              </a:p>
            </p:txBody>
          </p:sp>
          <p:sp>
            <p:nvSpPr>
              <p:cNvPr id="188462" name="Oval 68">
                <a:extLst>
                  <a:ext uri="{FF2B5EF4-FFF2-40B4-BE49-F238E27FC236}">
                    <a16:creationId xmlns:a16="http://schemas.microsoft.com/office/drawing/2014/main" id="{CB8D63F1-BF8B-1748-AA77-E7F3DF0EA7BA}"/>
                  </a:ext>
                </a:extLst>
              </p:cNvPr>
              <p:cNvSpPr>
                <a:spLocks noChangeArrowheads="1"/>
              </p:cNvSpPr>
              <p:nvPr/>
            </p:nvSpPr>
            <p:spPr bwMode="auto">
              <a:xfrm>
                <a:off x="2404380" y="5512255"/>
                <a:ext cx="74613" cy="73025"/>
              </a:xfrm>
              <a:prstGeom prst="ellipse">
                <a:avLst/>
              </a:prstGeom>
              <a:solidFill>
                <a:schemeClr val="tx1"/>
              </a:solidFill>
              <a:ln w="9525">
                <a:solidFill>
                  <a:schemeClr val="tx1"/>
                </a:solidFill>
                <a:round/>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88463" name="Line 11">
                <a:extLst>
                  <a:ext uri="{FF2B5EF4-FFF2-40B4-BE49-F238E27FC236}">
                    <a16:creationId xmlns:a16="http://schemas.microsoft.com/office/drawing/2014/main" id="{91C8E761-32BC-C240-9F3B-295D94CDC069}"/>
                  </a:ext>
                </a:extLst>
              </p:cNvPr>
              <p:cNvSpPr>
                <a:spLocks noChangeShapeType="1"/>
              </p:cNvSpPr>
              <p:nvPr/>
            </p:nvSpPr>
            <p:spPr bwMode="auto">
              <a:xfrm flipH="1">
                <a:off x="2347889" y="5543991"/>
                <a:ext cx="266700" cy="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188428" name="Straight Connector 196">
              <a:extLst>
                <a:ext uri="{FF2B5EF4-FFF2-40B4-BE49-F238E27FC236}">
                  <a16:creationId xmlns:a16="http://schemas.microsoft.com/office/drawing/2014/main" id="{55016957-AE4C-3C40-A186-B451CB0A5D71}"/>
                </a:ext>
              </a:extLst>
            </p:cNvPr>
            <p:cNvCxnSpPr>
              <a:cxnSpLocks noChangeShapeType="1"/>
            </p:cNvCxnSpPr>
            <p:nvPr/>
          </p:nvCxnSpPr>
          <p:spPr bwMode="auto">
            <a:xfrm flipH="1">
              <a:off x="3462006" y="2124857"/>
              <a:ext cx="5622" cy="54988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188429" name="Straight Connector 197">
              <a:extLst>
                <a:ext uri="{FF2B5EF4-FFF2-40B4-BE49-F238E27FC236}">
                  <a16:creationId xmlns:a16="http://schemas.microsoft.com/office/drawing/2014/main" id="{58B4F2ED-111A-6847-9FF0-902E67EDF44E}"/>
                </a:ext>
              </a:extLst>
            </p:cNvPr>
            <p:cNvCxnSpPr>
              <a:cxnSpLocks noChangeShapeType="1"/>
            </p:cNvCxnSpPr>
            <p:nvPr/>
          </p:nvCxnSpPr>
          <p:spPr bwMode="auto">
            <a:xfrm>
              <a:off x="5885707" y="2135017"/>
              <a:ext cx="647173" cy="11034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188420" name="Title 1">
            <a:extLst>
              <a:ext uri="{FF2B5EF4-FFF2-40B4-BE49-F238E27FC236}">
                <a16:creationId xmlns:a16="http://schemas.microsoft.com/office/drawing/2014/main" id="{E6636A9C-A935-8E41-9B05-C5A136887F1F}"/>
              </a:ext>
            </a:extLst>
          </p:cNvPr>
          <p:cNvSpPr txBox="1">
            <a:spLocks/>
          </p:cNvSpPr>
          <p:nvPr/>
        </p:nvSpPr>
        <p:spPr bwMode="auto">
          <a:xfrm>
            <a:off x="914400" y="1"/>
            <a:ext cx="9144000"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Positive-Edge-Triggered </a:t>
            </a:r>
          </a:p>
          <a:p>
            <a:pPr algn="ctr" eaLnBrk="1" hangingPunct="1">
              <a:spcBef>
                <a:spcPct val="0"/>
              </a:spcBef>
              <a:buFontTx/>
              <a:buNone/>
            </a:pPr>
            <a:r>
              <a:rPr lang="en-US" altLang="en-US" sz="3600"/>
              <a:t>Master-Slave D Flip-Flop</a:t>
            </a:r>
          </a:p>
        </p:txBody>
      </p:sp>
      <p:sp>
        <p:nvSpPr>
          <p:cNvPr id="188421" name="TextBox 46">
            <a:extLst>
              <a:ext uri="{FF2B5EF4-FFF2-40B4-BE49-F238E27FC236}">
                <a16:creationId xmlns:a16="http://schemas.microsoft.com/office/drawing/2014/main" id="{16120F9C-B13C-D046-8004-F4292C381E73}"/>
              </a:ext>
            </a:extLst>
          </p:cNvPr>
          <p:cNvSpPr txBox="1">
            <a:spLocks noChangeArrowheads="1"/>
          </p:cNvSpPr>
          <p:nvPr/>
        </p:nvSpPr>
        <p:spPr bwMode="auto">
          <a:xfrm>
            <a:off x="3570289" y="21558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0</a:t>
            </a:r>
          </a:p>
        </p:txBody>
      </p:sp>
      <p:sp>
        <p:nvSpPr>
          <p:cNvPr id="188422" name="TextBox 47">
            <a:extLst>
              <a:ext uri="{FF2B5EF4-FFF2-40B4-BE49-F238E27FC236}">
                <a16:creationId xmlns:a16="http://schemas.microsoft.com/office/drawing/2014/main" id="{ADDC357D-DD35-F84F-9EA8-FD51703E4F70}"/>
              </a:ext>
            </a:extLst>
          </p:cNvPr>
          <p:cNvSpPr txBox="1">
            <a:spLocks noChangeArrowheads="1"/>
          </p:cNvSpPr>
          <p:nvPr/>
        </p:nvSpPr>
        <p:spPr bwMode="auto">
          <a:xfrm>
            <a:off x="5514976" y="2163763"/>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0</a:t>
            </a:r>
          </a:p>
        </p:txBody>
      </p:sp>
      <p:sp>
        <p:nvSpPr>
          <p:cNvPr id="188423" name="TextBox 48">
            <a:extLst>
              <a:ext uri="{FF2B5EF4-FFF2-40B4-BE49-F238E27FC236}">
                <a16:creationId xmlns:a16="http://schemas.microsoft.com/office/drawing/2014/main" id="{7B7C45EB-E924-D04C-8921-C5EC57C33728}"/>
              </a:ext>
            </a:extLst>
          </p:cNvPr>
          <p:cNvSpPr txBox="1">
            <a:spLocks noChangeArrowheads="1"/>
          </p:cNvSpPr>
          <p:nvPr/>
        </p:nvSpPr>
        <p:spPr bwMode="auto">
          <a:xfrm>
            <a:off x="7967664" y="21621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7030A0"/>
                </a:solidFill>
                <a:latin typeface="Times" pitchFamily="2" charset="0"/>
              </a:rPr>
              <a:t>0</a:t>
            </a:r>
          </a:p>
        </p:txBody>
      </p:sp>
      <p:grpSp>
        <p:nvGrpSpPr>
          <p:cNvPr id="188424" name="Group 6">
            <a:extLst>
              <a:ext uri="{FF2B5EF4-FFF2-40B4-BE49-F238E27FC236}">
                <a16:creationId xmlns:a16="http://schemas.microsoft.com/office/drawing/2014/main" id="{142B2287-94BD-7344-8E1C-5AB829D9F558}"/>
              </a:ext>
            </a:extLst>
          </p:cNvPr>
          <p:cNvGrpSpPr>
            <a:grpSpLocks/>
          </p:cNvGrpSpPr>
          <p:nvPr/>
        </p:nvGrpSpPr>
        <p:grpSpPr bwMode="auto">
          <a:xfrm>
            <a:off x="2674939" y="4973639"/>
            <a:ext cx="5114925" cy="371475"/>
            <a:chOff x="1752600" y="5635874"/>
            <a:chExt cx="5114584" cy="371703"/>
          </a:xfrm>
        </p:grpSpPr>
        <p:sp>
          <p:nvSpPr>
            <p:cNvPr id="188425" name="Freeform 13">
              <a:extLst>
                <a:ext uri="{FF2B5EF4-FFF2-40B4-BE49-F238E27FC236}">
                  <a16:creationId xmlns:a16="http://schemas.microsoft.com/office/drawing/2014/main" id="{BA8CEFD9-5EFC-364B-B442-C5DB3A7CDD0B}"/>
                </a:ext>
              </a:extLst>
            </p:cNvPr>
            <p:cNvSpPr>
              <a:spLocks/>
            </p:cNvSpPr>
            <p:nvPr/>
          </p:nvSpPr>
          <p:spPr bwMode="auto">
            <a:xfrm>
              <a:off x="2664502" y="5635874"/>
              <a:ext cx="4202682" cy="307379"/>
            </a:xfrm>
            <a:custGeom>
              <a:avLst/>
              <a:gdLst>
                <a:gd name="T0" fmla="*/ 2147483646 w 10065"/>
                <a:gd name="T1" fmla="*/ 2147483646 h 11457"/>
                <a:gd name="T2" fmla="*/ 2147483646 w 10065"/>
                <a:gd name="T3" fmla="*/ 2147483646 h 11457"/>
                <a:gd name="T4" fmla="*/ 2147483646 w 10065"/>
                <a:gd name="T5" fmla="*/ 2147483646 h 11457"/>
                <a:gd name="T6" fmla="*/ 0 w 10065"/>
                <a:gd name="T7" fmla="*/ 0 h 114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65" h="11457">
                  <a:moveTo>
                    <a:pt x="10065" y="11457"/>
                  </a:moveTo>
                  <a:lnTo>
                    <a:pt x="5941" y="11457"/>
                  </a:lnTo>
                  <a:cubicBezTo>
                    <a:pt x="5937" y="7674"/>
                    <a:pt x="5933" y="3892"/>
                    <a:pt x="5929" y="109"/>
                  </a:cubicBezTo>
                  <a:lnTo>
                    <a:pt x="0" y="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426" name="TextBox 5">
              <a:extLst>
                <a:ext uri="{FF2B5EF4-FFF2-40B4-BE49-F238E27FC236}">
                  <a16:creationId xmlns:a16="http://schemas.microsoft.com/office/drawing/2014/main" id="{376EB740-0A1B-3949-8AFA-D8C5A0C14E62}"/>
                </a:ext>
              </a:extLst>
            </p:cNvPr>
            <p:cNvSpPr txBox="1">
              <a:spLocks noChangeArrowheads="1"/>
            </p:cNvSpPr>
            <p:nvPr/>
          </p:nvSpPr>
          <p:spPr bwMode="auto">
            <a:xfrm>
              <a:off x="1752600" y="5638800"/>
              <a:ext cx="351378" cy="368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D</a:t>
              </a:r>
            </a:p>
          </p:txBody>
        </p:sp>
      </p:grpSp>
    </p:spTree>
  </p:cSld>
  <p:clrMapOvr>
    <a:masterClrMapping/>
  </p:clrMapOvr>
  <p:transition/>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Rectangle 3">
            <a:extLst>
              <a:ext uri="{FF2B5EF4-FFF2-40B4-BE49-F238E27FC236}">
                <a16:creationId xmlns:a16="http://schemas.microsoft.com/office/drawing/2014/main" id="{0B8830CE-138B-0B44-919A-99F71D495AE8}"/>
              </a:ext>
            </a:extLst>
          </p:cNvPr>
          <p:cNvSpPr>
            <a:spLocks noChangeArrowheads="1"/>
          </p:cNvSpPr>
          <p:nvPr/>
        </p:nvSpPr>
        <p:spPr bwMode="auto">
          <a:xfrm>
            <a:off x="914400" y="23622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3600"/>
              <a:t>Level-Sensitive v.s. Edge-Triggered</a:t>
            </a:r>
          </a:p>
        </p:txBody>
      </p:sp>
    </p:spTree>
  </p:cSld>
  <p:clrMapOvr>
    <a:masterClrMapping/>
  </p:clrMapOvr>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0465" name="Group 1">
            <a:extLst>
              <a:ext uri="{FF2B5EF4-FFF2-40B4-BE49-F238E27FC236}">
                <a16:creationId xmlns:a16="http://schemas.microsoft.com/office/drawing/2014/main" id="{FEC529B3-3C69-B949-8E5A-497D3A03455D}"/>
              </a:ext>
            </a:extLst>
          </p:cNvPr>
          <p:cNvGrpSpPr>
            <a:grpSpLocks/>
          </p:cNvGrpSpPr>
          <p:nvPr/>
        </p:nvGrpSpPr>
        <p:grpSpPr bwMode="auto">
          <a:xfrm>
            <a:off x="3690938" y="4073526"/>
            <a:ext cx="6291262" cy="2708275"/>
            <a:chOff x="2700338" y="3505200"/>
            <a:chExt cx="6291262" cy="2708275"/>
          </a:xfrm>
        </p:grpSpPr>
        <p:sp>
          <p:nvSpPr>
            <p:cNvPr id="190520" name="Line 4">
              <a:extLst>
                <a:ext uri="{FF2B5EF4-FFF2-40B4-BE49-F238E27FC236}">
                  <a16:creationId xmlns:a16="http://schemas.microsoft.com/office/drawing/2014/main" id="{4FA3A067-1CAC-8B47-B4E1-660A33EC899D}"/>
                </a:ext>
              </a:extLst>
            </p:cNvPr>
            <p:cNvSpPr>
              <a:spLocks noChangeShapeType="1"/>
            </p:cNvSpPr>
            <p:nvPr/>
          </p:nvSpPr>
          <p:spPr bwMode="auto">
            <a:xfrm flipV="1">
              <a:off x="4129088" y="3505200"/>
              <a:ext cx="1587"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521" name="Line 5">
              <a:extLst>
                <a:ext uri="{FF2B5EF4-FFF2-40B4-BE49-F238E27FC236}">
                  <a16:creationId xmlns:a16="http://schemas.microsoft.com/office/drawing/2014/main" id="{6C083FB8-523E-C543-A1A8-C126EB5AC05D}"/>
                </a:ext>
              </a:extLst>
            </p:cNvPr>
            <p:cNvSpPr>
              <a:spLocks noChangeShapeType="1"/>
            </p:cNvSpPr>
            <p:nvPr/>
          </p:nvSpPr>
          <p:spPr bwMode="auto">
            <a:xfrm flipV="1">
              <a:off x="5483225" y="3505200"/>
              <a:ext cx="1588"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522" name="Line 6">
              <a:extLst>
                <a:ext uri="{FF2B5EF4-FFF2-40B4-BE49-F238E27FC236}">
                  <a16:creationId xmlns:a16="http://schemas.microsoft.com/office/drawing/2014/main" id="{1D4D5F63-527E-5F4E-8876-B3DF074CDA69}"/>
                </a:ext>
              </a:extLst>
            </p:cNvPr>
            <p:cNvSpPr>
              <a:spLocks noChangeShapeType="1"/>
            </p:cNvSpPr>
            <p:nvPr/>
          </p:nvSpPr>
          <p:spPr bwMode="auto">
            <a:xfrm flipV="1">
              <a:off x="6837363" y="3505200"/>
              <a:ext cx="1587"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523" name="Line 7">
              <a:extLst>
                <a:ext uri="{FF2B5EF4-FFF2-40B4-BE49-F238E27FC236}">
                  <a16:creationId xmlns:a16="http://schemas.microsoft.com/office/drawing/2014/main" id="{414B4946-55EA-8146-A834-AEDB259338F2}"/>
                </a:ext>
              </a:extLst>
            </p:cNvPr>
            <p:cNvSpPr>
              <a:spLocks noChangeShapeType="1"/>
            </p:cNvSpPr>
            <p:nvPr/>
          </p:nvSpPr>
          <p:spPr bwMode="auto">
            <a:xfrm flipV="1">
              <a:off x="8170863" y="3505200"/>
              <a:ext cx="1587"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524" name="Rectangle 8">
              <a:extLst>
                <a:ext uri="{FF2B5EF4-FFF2-40B4-BE49-F238E27FC236}">
                  <a16:creationId xmlns:a16="http://schemas.microsoft.com/office/drawing/2014/main" id="{C94079CB-4F1B-E947-8F55-CA5AA4C2F2B6}"/>
                </a:ext>
              </a:extLst>
            </p:cNvPr>
            <p:cNvSpPr>
              <a:spLocks noChangeArrowheads="1"/>
            </p:cNvSpPr>
            <p:nvPr/>
          </p:nvSpPr>
          <p:spPr bwMode="auto">
            <a:xfrm>
              <a:off x="2986088" y="4232275"/>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0525" name="Rectangle 9">
              <a:extLst>
                <a:ext uri="{FF2B5EF4-FFF2-40B4-BE49-F238E27FC236}">
                  <a16:creationId xmlns:a16="http://schemas.microsoft.com/office/drawing/2014/main" id="{4FCE7FDA-7836-FC47-ACBC-85DC1222FC2D}"/>
                </a:ext>
              </a:extLst>
            </p:cNvPr>
            <p:cNvSpPr>
              <a:spLocks noChangeArrowheads="1"/>
            </p:cNvSpPr>
            <p:nvPr/>
          </p:nvSpPr>
          <p:spPr bwMode="auto">
            <a:xfrm>
              <a:off x="2700338" y="3687763"/>
              <a:ext cx="54181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190526" name="Rectangle 10">
              <a:extLst>
                <a:ext uri="{FF2B5EF4-FFF2-40B4-BE49-F238E27FC236}">
                  <a16:creationId xmlns:a16="http://schemas.microsoft.com/office/drawing/2014/main" id="{DBDF6ACD-55DB-424C-9D92-417A0B750E24}"/>
                </a:ext>
              </a:extLst>
            </p:cNvPr>
            <p:cNvSpPr>
              <a:spLocks noChangeArrowheads="1"/>
            </p:cNvSpPr>
            <p:nvPr/>
          </p:nvSpPr>
          <p:spPr bwMode="auto">
            <a:xfrm>
              <a:off x="2962275" y="4746625"/>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527" name="Rectangle 11">
              <a:extLst>
                <a:ext uri="{FF2B5EF4-FFF2-40B4-BE49-F238E27FC236}">
                  <a16:creationId xmlns:a16="http://schemas.microsoft.com/office/drawing/2014/main" id="{B8897284-3C24-4240-9CD3-D10937F2907D}"/>
                </a:ext>
              </a:extLst>
            </p:cNvPr>
            <p:cNvSpPr>
              <a:spLocks noChangeArrowheads="1"/>
            </p:cNvSpPr>
            <p:nvPr/>
          </p:nvSpPr>
          <p:spPr bwMode="auto">
            <a:xfrm>
              <a:off x="3092450" y="4832350"/>
              <a:ext cx="10740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 </a:t>
              </a:r>
              <a:endParaRPr lang="en-US" altLang="en-US" sz="2800" b="0">
                <a:solidFill>
                  <a:srgbClr val="000000"/>
                </a:solidFill>
                <a:latin typeface="Times" pitchFamily="2" charset="0"/>
              </a:endParaRPr>
            </a:p>
          </p:txBody>
        </p:sp>
        <p:sp>
          <p:nvSpPr>
            <p:cNvPr id="190528" name="Rectangle 12">
              <a:extLst>
                <a:ext uri="{FF2B5EF4-FFF2-40B4-BE49-F238E27FC236}">
                  <a16:creationId xmlns:a16="http://schemas.microsoft.com/office/drawing/2014/main" id="{8E45D326-5BF3-2243-9AAD-7C485C33FB87}"/>
                </a:ext>
              </a:extLst>
            </p:cNvPr>
            <p:cNvSpPr>
              <a:spLocks noChangeArrowheads="1"/>
            </p:cNvSpPr>
            <p:nvPr/>
          </p:nvSpPr>
          <p:spPr bwMode="auto">
            <a:xfrm>
              <a:off x="2962275" y="5295900"/>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529" name="Rectangle 14">
              <a:extLst>
                <a:ext uri="{FF2B5EF4-FFF2-40B4-BE49-F238E27FC236}">
                  <a16:creationId xmlns:a16="http://schemas.microsoft.com/office/drawing/2014/main" id="{D55417DB-ED7E-8341-8744-57EC90605E14}"/>
                </a:ext>
              </a:extLst>
            </p:cNvPr>
            <p:cNvSpPr>
              <a:spLocks noChangeArrowheads="1"/>
            </p:cNvSpPr>
            <p:nvPr/>
          </p:nvSpPr>
          <p:spPr bwMode="auto">
            <a:xfrm>
              <a:off x="3092450" y="5383213"/>
              <a:ext cx="11541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 </a:t>
              </a:r>
              <a:endParaRPr lang="en-US" altLang="en-US" sz="2800" b="0">
                <a:solidFill>
                  <a:srgbClr val="000000"/>
                </a:solidFill>
                <a:latin typeface="Times" pitchFamily="2" charset="0"/>
              </a:endParaRPr>
            </a:p>
          </p:txBody>
        </p:sp>
        <p:sp>
          <p:nvSpPr>
            <p:cNvPr id="190530" name="Freeform 66">
              <a:extLst>
                <a:ext uri="{FF2B5EF4-FFF2-40B4-BE49-F238E27FC236}">
                  <a16:creationId xmlns:a16="http://schemas.microsoft.com/office/drawing/2014/main" id="{2DD5FCE5-586A-DC4C-A207-96798B5EE6DB}"/>
                </a:ext>
              </a:extLst>
            </p:cNvPr>
            <p:cNvSpPr>
              <a:spLocks/>
            </p:cNvSpPr>
            <p:nvPr/>
          </p:nvSpPr>
          <p:spPr bwMode="auto">
            <a:xfrm>
              <a:off x="3308350" y="3641725"/>
              <a:ext cx="5683250" cy="285750"/>
            </a:xfrm>
            <a:custGeom>
              <a:avLst/>
              <a:gdLst>
                <a:gd name="T0" fmla="*/ 2147483646 w 7160"/>
                <a:gd name="T1" fmla="*/ 2147483646 h 360"/>
                <a:gd name="T2" fmla="*/ 2147483646 w 7160"/>
                <a:gd name="T3" fmla="*/ 2147483646 h 360"/>
                <a:gd name="T4" fmla="*/ 2147483646 w 7160"/>
                <a:gd name="T5" fmla="*/ 0 h 360"/>
                <a:gd name="T6" fmla="*/ 2147483646 w 7160"/>
                <a:gd name="T7" fmla="*/ 0 h 360"/>
                <a:gd name="T8" fmla="*/ 2147483646 w 7160"/>
                <a:gd name="T9" fmla="*/ 2147483646 h 360"/>
                <a:gd name="T10" fmla="*/ 2147483646 w 7160"/>
                <a:gd name="T11" fmla="*/ 2147483646 h 360"/>
                <a:gd name="T12" fmla="*/ 2147483646 w 7160"/>
                <a:gd name="T13" fmla="*/ 0 h 360"/>
                <a:gd name="T14" fmla="*/ 2147483646 w 7160"/>
                <a:gd name="T15" fmla="*/ 0 h 360"/>
                <a:gd name="T16" fmla="*/ 2147483646 w 7160"/>
                <a:gd name="T17" fmla="*/ 2147483646 h 360"/>
                <a:gd name="T18" fmla="*/ 0 w 7160"/>
                <a:gd name="T19" fmla="*/ 2147483646 h 3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60"/>
                <a:gd name="T31" fmla="*/ 0 h 360"/>
                <a:gd name="T32" fmla="*/ 7160 w 7160"/>
                <a:gd name="T33" fmla="*/ 360 h 3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60" h="360">
                  <a:moveTo>
                    <a:pt x="7160" y="360"/>
                  </a:moveTo>
                  <a:lnTo>
                    <a:pt x="6127" y="360"/>
                  </a:lnTo>
                  <a:lnTo>
                    <a:pt x="6127" y="0"/>
                  </a:lnTo>
                  <a:lnTo>
                    <a:pt x="4445" y="0"/>
                  </a:lnTo>
                  <a:lnTo>
                    <a:pt x="4445" y="360"/>
                  </a:lnTo>
                  <a:lnTo>
                    <a:pt x="2739" y="360"/>
                  </a:lnTo>
                  <a:lnTo>
                    <a:pt x="2739" y="0"/>
                  </a:lnTo>
                  <a:lnTo>
                    <a:pt x="1034" y="0"/>
                  </a:lnTo>
                  <a:lnTo>
                    <a:pt x="1034" y="360"/>
                  </a:lnTo>
                  <a:lnTo>
                    <a:pt x="0" y="36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0531" name="Freeform 67">
              <a:extLst>
                <a:ext uri="{FF2B5EF4-FFF2-40B4-BE49-F238E27FC236}">
                  <a16:creationId xmlns:a16="http://schemas.microsoft.com/office/drawing/2014/main" id="{1EA503D4-541E-BA47-BED6-89384CECD5E8}"/>
                </a:ext>
              </a:extLst>
            </p:cNvPr>
            <p:cNvSpPr>
              <a:spLocks/>
            </p:cNvSpPr>
            <p:nvPr/>
          </p:nvSpPr>
          <p:spPr bwMode="auto">
            <a:xfrm>
              <a:off x="3308350" y="4194175"/>
              <a:ext cx="5683250" cy="266700"/>
            </a:xfrm>
            <a:custGeom>
              <a:avLst/>
              <a:gdLst>
                <a:gd name="T0" fmla="*/ 2147483646 w 7160"/>
                <a:gd name="T1" fmla="*/ 2147483646 h 336"/>
                <a:gd name="T2" fmla="*/ 2147483646 w 7160"/>
                <a:gd name="T3" fmla="*/ 2147483646 h 336"/>
                <a:gd name="T4" fmla="*/ 2147483646 w 7160"/>
                <a:gd name="T5" fmla="*/ 0 h 336"/>
                <a:gd name="T6" fmla="*/ 2147483646 w 7160"/>
                <a:gd name="T7" fmla="*/ 0 h 336"/>
                <a:gd name="T8" fmla="*/ 2147483646 w 7160"/>
                <a:gd name="T9" fmla="*/ 2147483646 h 336"/>
                <a:gd name="T10" fmla="*/ 2147483646 w 7160"/>
                <a:gd name="T11" fmla="*/ 2147483646 h 336"/>
                <a:gd name="T12" fmla="*/ 2147483646 w 7160"/>
                <a:gd name="T13" fmla="*/ 0 h 336"/>
                <a:gd name="T14" fmla="*/ 2147483646 w 7160"/>
                <a:gd name="T15" fmla="*/ 0 h 336"/>
                <a:gd name="T16" fmla="*/ 2147483646 w 7160"/>
                <a:gd name="T17" fmla="*/ 2147483646 h 336"/>
                <a:gd name="T18" fmla="*/ 2147483646 w 7160"/>
                <a:gd name="T19" fmla="*/ 2147483646 h 336"/>
                <a:gd name="T20" fmla="*/ 2147483646 w 7160"/>
                <a:gd name="T21" fmla="*/ 0 h 336"/>
                <a:gd name="T22" fmla="*/ 2147483646 w 7160"/>
                <a:gd name="T23" fmla="*/ 0 h 336"/>
                <a:gd name="T24" fmla="*/ 2147483646 w 7160"/>
                <a:gd name="T25" fmla="*/ 2147483646 h 336"/>
                <a:gd name="T26" fmla="*/ 2147483646 w 7160"/>
                <a:gd name="T27" fmla="*/ 2147483646 h 336"/>
                <a:gd name="T28" fmla="*/ 2147483646 w 7160"/>
                <a:gd name="T29" fmla="*/ 0 h 336"/>
                <a:gd name="T30" fmla="*/ 2147483646 w 7160"/>
                <a:gd name="T31" fmla="*/ 0 h 336"/>
                <a:gd name="T32" fmla="*/ 2147483646 w 7160"/>
                <a:gd name="T33" fmla="*/ 2147483646 h 336"/>
                <a:gd name="T34" fmla="*/ 2147483646 w 7160"/>
                <a:gd name="T35" fmla="*/ 2147483646 h 336"/>
                <a:gd name="T36" fmla="*/ 2147483646 w 7160"/>
                <a:gd name="T37" fmla="*/ 0 h 336"/>
                <a:gd name="T38" fmla="*/ 2147483646 w 7160"/>
                <a:gd name="T39" fmla="*/ 0 h 336"/>
                <a:gd name="T40" fmla="*/ 2147483646 w 7160"/>
                <a:gd name="T41" fmla="*/ 2147483646 h 336"/>
                <a:gd name="T42" fmla="*/ 2147483646 w 7160"/>
                <a:gd name="T43" fmla="*/ 2147483646 h 336"/>
                <a:gd name="T44" fmla="*/ 2147483646 w 7160"/>
                <a:gd name="T45" fmla="*/ 0 h 336"/>
                <a:gd name="T46" fmla="*/ 2147483646 w 7160"/>
                <a:gd name="T47" fmla="*/ 0 h 336"/>
                <a:gd name="T48" fmla="*/ 2147483646 w 7160"/>
                <a:gd name="T49" fmla="*/ 2147483646 h 336"/>
                <a:gd name="T50" fmla="*/ 0 w 7160"/>
                <a:gd name="T51" fmla="*/ 2147483646 h 3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160"/>
                <a:gd name="T79" fmla="*/ 0 h 336"/>
                <a:gd name="T80" fmla="*/ 7160 w 7160"/>
                <a:gd name="T81" fmla="*/ 336 h 3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160" h="336">
                  <a:moveTo>
                    <a:pt x="7160" y="336"/>
                  </a:moveTo>
                  <a:lnTo>
                    <a:pt x="6487" y="336"/>
                  </a:lnTo>
                  <a:lnTo>
                    <a:pt x="6487" y="0"/>
                  </a:lnTo>
                  <a:lnTo>
                    <a:pt x="5454" y="0"/>
                  </a:lnTo>
                  <a:lnTo>
                    <a:pt x="5454" y="336"/>
                  </a:lnTo>
                  <a:lnTo>
                    <a:pt x="5118" y="336"/>
                  </a:lnTo>
                  <a:lnTo>
                    <a:pt x="5118" y="0"/>
                  </a:lnTo>
                  <a:lnTo>
                    <a:pt x="4781" y="0"/>
                  </a:lnTo>
                  <a:lnTo>
                    <a:pt x="4781" y="336"/>
                  </a:lnTo>
                  <a:lnTo>
                    <a:pt x="4085" y="336"/>
                  </a:lnTo>
                  <a:lnTo>
                    <a:pt x="4085" y="0"/>
                  </a:lnTo>
                  <a:lnTo>
                    <a:pt x="3748" y="0"/>
                  </a:lnTo>
                  <a:lnTo>
                    <a:pt x="3748" y="336"/>
                  </a:lnTo>
                  <a:lnTo>
                    <a:pt x="3412" y="336"/>
                  </a:lnTo>
                  <a:lnTo>
                    <a:pt x="3412" y="0"/>
                  </a:lnTo>
                  <a:lnTo>
                    <a:pt x="2908" y="0"/>
                  </a:lnTo>
                  <a:lnTo>
                    <a:pt x="2908" y="336"/>
                  </a:lnTo>
                  <a:lnTo>
                    <a:pt x="2211" y="336"/>
                  </a:lnTo>
                  <a:lnTo>
                    <a:pt x="2211" y="0"/>
                  </a:lnTo>
                  <a:lnTo>
                    <a:pt x="1706" y="0"/>
                  </a:lnTo>
                  <a:lnTo>
                    <a:pt x="1706" y="336"/>
                  </a:lnTo>
                  <a:lnTo>
                    <a:pt x="1370" y="336"/>
                  </a:lnTo>
                  <a:lnTo>
                    <a:pt x="1370" y="0"/>
                  </a:lnTo>
                  <a:lnTo>
                    <a:pt x="697" y="0"/>
                  </a:lnTo>
                  <a:lnTo>
                    <a:pt x="697"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0532" name="Freeform 69">
              <a:extLst>
                <a:ext uri="{FF2B5EF4-FFF2-40B4-BE49-F238E27FC236}">
                  <a16:creationId xmlns:a16="http://schemas.microsoft.com/office/drawing/2014/main" id="{6E0AF5F2-FB94-1949-B21E-2282340D2FD3}"/>
                </a:ext>
              </a:extLst>
            </p:cNvPr>
            <p:cNvSpPr>
              <a:spLocks/>
            </p:cNvSpPr>
            <p:nvPr/>
          </p:nvSpPr>
          <p:spPr bwMode="auto">
            <a:xfrm>
              <a:off x="3308350" y="4727575"/>
              <a:ext cx="5683250" cy="266700"/>
            </a:xfrm>
            <a:custGeom>
              <a:avLst/>
              <a:gdLst>
                <a:gd name="T0" fmla="*/ 2147483646 w 7160"/>
                <a:gd name="T1" fmla="*/ 0 h 336"/>
                <a:gd name="T2" fmla="*/ 2147483646 w 7160"/>
                <a:gd name="T3" fmla="*/ 0 h 336"/>
                <a:gd name="T4" fmla="*/ 2147483646 w 7160"/>
                <a:gd name="T5" fmla="*/ 0 h 336"/>
                <a:gd name="T6" fmla="*/ 2147483646 w 7160"/>
                <a:gd name="T7" fmla="*/ 2147483646 h 336"/>
                <a:gd name="T8" fmla="*/ 2147483646 w 7160"/>
                <a:gd name="T9" fmla="*/ 2147483646 h 336"/>
                <a:gd name="T10" fmla="*/ 2147483646 w 7160"/>
                <a:gd name="T11" fmla="*/ 0 h 336"/>
                <a:gd name="T12" fmla="*/ 2147483646 w 7160"/>
                <a:gd name="T13" fmla="*/ 0 h 336"/>
                <a:gd name="T14" fmla="*/ 2147483646 w 7160"/>
                <a:gd name="T15" fmla="*/ 2147483646 h 336"/>
                <a:gd name="T16" fmla="*/ 2147483646 w 7160"/>
                <a:gd name="T17" fmla="*/ 2147483646 h 336"/>
                <a:gd name="T18" fmla="*/ 2147483646 w 7160"/>
                <a:gd name="T19" fmla="*/ 0 h 336"/>
                <a:gd name="T20" fmla="*/ 2147483646 w 7160"/>
                <a:gd name="T21" fmla="*/ 0 h 336"/>
                <a:gd name="T22" fmla="*/ 2147483646 w 7160"/>
                <a:gd name="T23" fmla="*/ 2147483646 h 336"/>
                <a:gd name="T24" fmla="*/ 2147483646 w 7160"/>
                <a:gd name="T25" fmla="*/ 2147483646 h 336"/>
                <a:gd name="T26" fmla="*/ 2147483646 w 7160"/>
                <a:gd name="T27" fmla="*/ 0 h 336"/>
                <a:gd name="T28" fmla="*/ 2147483646 w 7160"/>
                <a:gd name="T29" fmla="*/ 0 h 336"/>
                <a:gd name="T30" fmla="*/ 2147483646 w 7160"/>
                <a:gd name="T31" fmla="*/ 2147483646 h 336"/>
                <a:gd name="T32" fmla="*/ 0 w 7160"/>
                <a:gd name="T33" fmla="*/ 2147483646 h 3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60"/>
                <a:gd name="T52" fmla="*/ 0 h 336"/>
                <a:gd name="T53" fmla="*/ 7160 w 7160"/>
                <a:gd name="T54" fmla="*/ 336 h 3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60" h="336">
                  <a:moveTo>
                    <a:pt x="7160" y="0"/>
                  </a:moveTo>
                  <a:lnTo>
                    <a:pt x="6487" y="0"/>
                  </a:lnTo>
                  <a:lnTo>
                    <a:pt x="5454" y="0"/>
                  </a:lnTo>
                  <a:lnTo>
                    <a:pt x="5454" y="336"/>
                  </a:lnTo>
                  <a:lnTo>
                    <a:pt x="5118" y="336"/>
                  </a:lnTo>
                  <a:lnTo>
                    <a:pt x="5118" y="0"/>
                  </a:lnTo>
                  <a:lnTo>
                    <a:pt x="4781" y="0"/>
                  </a:lnTo>
                  <a:lnTo>
                    <a:pt x="4781" y="336"/>
                  </a:lnTo>
                  <a:lnTo>
                    <a:pt x="2211" y="336"/>
                  </a:lnTo>
                  <a:lnTo>
                    <a:pt x="2211" y="0"/>
                  </a:lnTo>
                  <a:lnTo>
                    <a:pt x="1706" y="0"/>
                  </a:lnTo>
                  <a:lnTo>
                    <a:pt x="1706" y="336"/>
                  </a:lnTo>
                  <a:lnTo>
                    <a:pt x="1370" y="336"/>
                  </a:lnTo>
                  <a:lnTo>
                    <a:pt x="1370" y="0"/>
                  </a:lnTo>
                  <a:lnTo>
                    <a:pt x="1034" y="0"/>
                  </a:lnTo>
                  <a:lnTo>
                    <a:pt x="1034"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0533" name="Freeform 70">
              <a:extLst>
                <a:ext uri="{FF2B5EF4-FFF2-40B4-BE49-F238E27FC236}">
                  <a16:creationId xmlns:a16="http://schemas.microsoft.com/office/drawing/2014/main" id="{9BD881DA-91CF-BF45-B6CF-F90AA33AB8E5}"/>
                </a:ext>
              </a:extLst>
            </p:cNvPr>
            <p:cNvSpPr>
              <a:spLocks/>
            </p:cNvSpPr>
            <p:nvPr/>
          </p:nvSpPr>
          <p:spPr bwMode="auto">
            <a:xfrm>
              <a:off x="3308350" y="5260975"/>
              <a:ext cx="5683250" cy="285750"/>
            </a:xfrm>
            <a:custGeom>
              <a:avLst/>
              <a:gdLst>
                <a:gd name="T0" fmla="*/ 2147483646 w 7160"/>
                <a:gd name="T1" fmla="*/ 2147483646 h 361"/>
                <a:gd name="T2" fmla="*/ 2147483646 w 7160"/>
                <a:gd name="T3" fmla="*/ 2147483646 h 361"/>
                <a:gd name="T4" fmla="*/ 2147483646 w 7160"/>
                <a:gd name="T5" fmla="*/ 0 h 361"/>
                <a:gd name="T6" fmla="*/ 2147483646 w 7160"/>
                <a:gd name="T7" fmla="*/ 0 h 361"/>
                <a:gd name="T8" fmla="*/ 2147483646 w 7160"/>
                <a:gd name="T9" fmla="*/ 2147483646 h 361"/>
                <a:gd name="T10" fmla="*/ 0 w 7160"/>
                <a:gd name="T11" fmla="*/ 2147483646 h 361"/>
                <a:gd name="T12" fmla="*/ 0 60000 65536"/>
                <a:gd name="T13" fmla="*/ 0 60000 65536"/>
                <a:gd name="T14" fmla="*/ 0 60000 65536"/>
                <a:gd name="T15" fmla="*/ 0 60000 65536"/>
                <a:gd name="T16" fmla="*/ 0 60000 65536"/>
                <a:gd name="T17" fmla="*/ 0 60000 65536"/>
                <a:gd name="T18" fmla="*/ 0 w 7160"/>
                <a:gd name="T19" fmla="*/ 0 h 361"/>
                <a:gd name="T20" fmla="*/ 7160 w 7160"/>
                <a:gd name="T21" fmla="*/ 361 h 361"/>
              </a:gdLst>
              <a:ahLst/>
              <a:cxnLst>
                <a:cxn ang="T12">
                  <a:pos x="T0" y="T1"/>
                </a:cxn>
                <a:cxn ang="T13">
                  <a:pos x="T2" y="T3"/>
                </a:cxn>
                <a:cxn ang="T14">
                  <a:pos x="T4" y="T5"/>
                </a:cxn>
                <a:cxn ang="T15">
                  <a:pos x="T6" y="T7"/>
                </a:cxn>
                <a:cxn ang="T16">
                  <a:pos x="T8" y="T9"/>
                </a:cxn>
                <a:cxn ang="T17">
                  <a:pos x="T10" y="T11"/>
                </a:cxn>
              </a:cxnLst>
              <a:rect l="T18" t="T19" r="T20" b="T21"/>
              <a:pathLst>
                <a:path w="7160" h="361">
                  <a:moveTo>
                    <a:pt x="7160" y="361"/>
                  </a:moveTo>
                  <a:lnTo>
                    <a:pt x="4445" y="361"/>
                  </a:lnTo>
                  <a:lnTo>
                    <a:pt x="4445" y="0"/>
                  </a:lnTo>
                  <a:lnTo>
                    <a:pt x="1034" y="0"/>
                  </a:lnTo>
                  <a:lnTo>
                    <a:pt x="1034" y="361"/>
                  </a:lnTo>
                  <a:lnTo>
                    <a:pt x="0" y="361"/>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0534" name="Freeform 71">
              <a:extLst>
                <a:ext uri="{FF2B5EF4-FFF2-40B4-BE49-F238E27FC236}">
                  <a16:creationId xmlns:a16="http://schemas.microsoft.com/office/drawing/2014/main" id="{C198E377-B7BA-CB4F-B6CB-ED2E32474BC9}"/>
                </a:ext>
              </a:extLst>
            </p:cNvPr>
            <p:cNvSpPr>
              <a:spLocks/>
            </p:cNvSpPr>
            <p:nvPr/>
          </p:nvSpPr>
          <p:spPr bwMode="auto">
            <a:xfrm>
              <a:off x="3308350" y="5813425"/>
              <a:ext cx="5683250" cy="266700"/>
            </a:xfrm>
            <a:custGeom>
              <a:avLst/>
              <a:gdLst>
                <a:gd name="T0" fmla="*/ 2147483646 w 7160"/>
                <a:gd name="T1" fmla="*/ 0 h 336"/>
                <a:gd name="T2" fmla="*/ 2147483646 w 7160"/>
                <a:gd name="T3" fmla="*/ 0 h 336"/>
                <a:gd name="T4" fmla="*/ 2147483646 w 7160"/>
                <a:gd name="T5" fmla="*/ 2147483646 h 336"/>
                <a:gd name="T6" fmla="*/ 0 w 7160"/>
                <a:gd name="T7" fmla="*/ 2147483646 h 336"/>
                <a:gd name="T8" fmla="*/ 0 60000 65536"/>
                <a:gd name="T9" fmla="*/ 0 60000 65536"/>
                <a:gd name="T10" fmla="*/ 0 60000 65536"/>
                <a:gd name="T11" fmla="*/ 0 60000 65536"/>
                <a:gd name="T12" fmla="*/ 0 w 7160"/>
                <a:gd name="T13" fmla="*/ 0 h 336"/>
                <a:gd name="T14" fmla="*/ 7160 w 7160"/>
                <a:gd name="T15" fmla="*/ 336 h 336"/>
              </a:gdLst>
              <a:ahLst/>
              <a:cxnLst>
                <a:cxn ang="T8">
                  <a:pos x="T0" y="T1"/>
                </a:cxn>
                <a:cxn ang="T9">
                  <a:pos x="T2" y="T3"/>
                </a:cxn>
                <a:cxn ang="T10">
                  <a:pos x="T4" y="T5"/>
                </a:cxn>
                <a:cxn ang="T11">
                  <a:pos x="T6" y="T7"/>
                </a:cxn>
              </a:cxnLst>
              <a:rect l="T12" t="T13" r="T14" b="T15"/>
              <a:pathLst>
                <a:path w="7160" h="336">
                  <a:moveTo>
                    <a:pt x="7160" y="0"/>
                  </a:moveTo>
                  <a:lnTo>
                    <a:pt x="6127" y="0"/>
                  </a:lnTo>
                  <a:lnTo>
                    <a:pt x="6127"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0535" name="Rectangle 73">
              <a:extLst>
                <a:ext uri="{FF2B5EF4-FFF2-40B4-BE49-F238E27FC236}">
                  <a16:creationId xmlns:a16="http://schemas.microsoft.com/office/drawing/2014/main" id="{ACAD2A2C-A81A-9046-8C1E-1E934E81AFE2}"/>
                </a:ext>
              </a:extLst>
            </p:cNvPr>
            <p:cNvSpPr>
              <a:spLocks noChangeArrowheads="1"/>
            </p:cNvSpPr>
            <p:nvPr/>
          </p:nvSpPr>
          <p:spPr bwMode="auto">
            <a:xfrm>
              <a:off x="2982913" y="5834063"/>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536" name="Rectangle 74">
              <a:extLst>
                <a:ext uri="{FF2B5EF4-FFF2-40B4-BE49-F238E27FC236}">
                  <a16:creationId xmlns:a16="http://schemas.microsoft.com/office/drawing/2014/main" id="{35091C34-70C9-3F4A-8407-AEA88623D373}"/>
                </a:ext>
              </a:extLst>
            </p:cNvPr>
            <p:cNvSpPr>
              <a:spLocks noChangeArrowheads="1"/>
            </p:cNvSpPr>
            <p:nvPr/>
          </p:nvSpPr>
          <p:spPr bwMode="auto">
            <a:xfrm>
              <a:off x="3114675" y="5921375"/>
              <a:ext cx="10740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c </a:t>
              </a:r>
              <a:endParaRPr lang="en-US" altLang="en-US" sz="2800" b="0">
                <a:solidFill>
                  <a:srgbClr val="000000"/>
                </a:solidFill>
                <a:latin typeface="Times" pitchFamily="2" charset="0"/>
              </a:endParaRPr>
            </a:p>
          </p:txBody>
        </p:sp>
      </p:grpSp>
      <p:grpSp>
        <p:nvGrpSpPr>
          <p:cNvPr id="190466" name="Group 53">
            <a:extLst>
              <a:ext uri="{FF2B5EF4-FFF2-40B4-BE49-F238E27FC236}">
                <a16:creationId xmlns:a16="http://schemas.microsoft.com/office/drawing/2014/main" id="{490FFC64-43E8-5E4B-9D43-6C9080E718A5}"/>
              </a:ext>
            </a:extLst>
          </p:cNvPr>
          <p:cNvGrpSpPr>
            <a:grpSpLocks/>
          </p:cNvGrpSpPr>
          <p:nvPr/>
        </p:nvGrpSpPr>
        <p:grpSpPr bwMode="auto">
          <a:xfrm>
            <a:off x="1089025" y="244476"/>
            <a:ext cx="2663684" cy="3794125"/>
            <a:chOff x="3005138" y="1768474"/>
            <a:chExt cx="2663338" cy="3794126"/>
          </a:xfrm>
        </p:grpSpPr>
        <p:sp>
          <p:nvSpPr>
            <p:cNvPr id="190468" name="Rectangle 13">
              <a:extLst>
                <a:ext uri="{FF2B5EF4-FFF2-40B4-BE49-F238E27FC236}">
                  <a16:creationId xmlns:a16="http://schemas.microsoft.com/office/drawing/2014/main" id="{09A5B9C1-CF10-394D-9120-488581BE3970}"/>
                </a:ext>
              </a:extLst>
            </p:cNvPr>
            <p:cNvSpPr>
              <a:spLocks noChangeArrowheads="1"/>
            </p:cNvSpPr>
            <p:nvPr/>
          </p:nvSpPr>
          <p:spPr bwMode="auto">
            <a:xfrm>
              <a:off x="4349750" y="1768474"/>
              <a:ext cx="666750" cy="108585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90469" name="Rectangle 15">
              <a:extLst>
                <a:ext uri="{FF2B5EF4-FFF2-40B4-BE49-F238E27FC236}">
                  <a16:creationId xmlns:a16="http://schemas.microsoft.com/office/drawing/2014/main" id="{2ED81BB9-BB72-A246-881B-E959DDEB2B33}"/>
                </a:ext>
              </a:extLst>
            </p:cNvPr>
            <p:cNvSpPr>
              <a:spLocks noChangeArrowheads="1"/>
            </p:cNvSpPr>
            <p:nvPr/>
          </p:nvSpPr>
          <p:spPr bwMode="auto">
            <a:xfrm>
              <a:off x="4411663" y="1960562"/>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0470" name="Rectangle 16">
              <a:extLst>
                <a:ext uri="{FF2B5EF4-FFF2-40B4-BE49-F238E27FC236}">
                  <a16:creationId xmlns:a16="http://schemas.microsoft.com/office/drawing/2014/main" id="{F776B6AA-6925-3242-8342-A65393815456}"/>
                </a:ext>
              </a:extLst>
            </p:cNvPr>
            <p:cNvSpPr>
              <a:spLocks noChangeArrowheads="1"/>
            </p:cNvSpPr>
            <p:nvPr/>
          </p:nvSpPr>
          <p:spPr bwMode="auto">
            <a:xfrm>
              <a:off x="4808538" y="1954212"/>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471" name="Line 17">
              <a:extLst>
                <a:ext uri="{FF2B5EF4-FFF2-40B4-BE49-F238E27FC236}">
                  <a16:creationId xmlns:a16="http://schemas.microsoft.com/office/drawing/2014/main" id="{93F81D84-661B-7544-B5DB-333268986256}"/>
                </a:ext>
              </a:extLst>
            </p:cNvPr>
            <p:cNvSpPr>
              <a:spLocks noChangeShapeType="1"/>
            </p:cNvSpPr>
            <p:nvPr/>
          </p:nvSpPr>
          <p:spPr bwMode="auto">
            <a:xfrm flipH="1">
              <a:off x="4826000" y="2492374"/>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472" name="Rectangle 18">
              <a:extLst>
                <a:ext uri="{FF2B5EF4-FFF2-40B4-BE49-F238E27FC236}">
                  <a16:creationId xmlns:a16="http://schemas.microsoft.com/office/drawing/2014/main" id="{AB99F18E-7BD1-3B43-97D7-E45661A77B74}"/>
                </a:ext>
              </a:extLst>
            </p:cNvPr>
            <p:cNvSpPr>
              <a:spLocks noChangeArrowheads="1"/>
            </p:cNvSpPr>
            <p:nvPr/>
          </p:nvSpPr>
          <p:spPr bwMode="auto">
            <a:xfrm>
              <a:off x="4810125" y="2500312"/>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473" name="Rectangle 19">
              <a:extLst>
                <a:ext uri="{FF2B5EF4-FFF2-40B4-BE49-F238E27FC236}">
                  <a16:creationId xmlns:a16="http://schemas.microsoft.com/office/drawing/2014/main" id="{2D477B0C-71E7-FA45-B5C7-EECE1F5BD502}"/>
                </a:ext>
              </a:extLst>
            </p:cNvPr>
            <p:cNvSpPr>
              <a:spLocks noChangeArrowheads="1"/>
            </p:cNvSpPr>
            <p:nvPr/>
          </p:nvSpPr>
          <p:spPr bwMode="auto">
            <a:xfrm>
              <a:off x="4349750" y="3121024"/>
              <a:ext cx="666750" cy="108743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90474" name="Rectangle 21">
              <a:extLst>
                <a:ext uri="{FF2B5EF4-FFF2-40B4-BE49-F238E27FC236}">
                  <a16:creationId xmlns:a16="http://schemas.microsoft.com/office/drawing/2014/main" id="{600270D3-6C39-6D44-A02C-F58EDA40C2D7}"/>
                </a:ext>
              </a:extLst>
            </p:cNvPr>
            <p:cNvSpPr>
              <a:spLocks noChangeArrowheads="1"/>
            </p:cNvSpPr>
            <p:nvPr/>
          </p:nvSpPr>
          <p:spPr bwMode="auto">
            <a:xfrm>
              <a:off x="4411663" y="3313112"/>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0475" name="Rectangle 22">
              <a:extLst>
                <a:ext uri="{FF2B5EF4-FFF2-40B4-BE49-F238E27FC236}">
                  <a16:creationId xmlns:a16="http://schemas.microsoft.com/office/drawing/2014/main" id="{B3674503-5C28-F84A-89B5-2C4D34A11663}"/>
                </a:ext>
              </a:extLst>
            </p:cNvPr>
            <p:cNvSpPr>
              <a:spLocks noChangeArrowheads="1"/>
            </p:cNvSpPr>
            <p:nvPr/>
          </p:nvSpPr>
          <p:spPr bwMode="auto">
            <a:xfrm>
              <a:off x="4808538" y="33051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476" name="Line 23">
              <a:extLst>
                <a:ext uri="{FF2B5EF4-FFF2-40B4-BE49-F238E27FC236}">
                  <a16:creationId xmlns:a16="http://schemas.microsoft.com/office/drawing/2014/main" id="{AFD63ACB-6C02-784B-88E8-37B6108A1B53}"/>
                </a:ext>
              </a:extLst>
            </p:cNvPr>
            <p:cNvSpPr>
              <a:spLocks noChangeShapeType="1"/>
            </p:cNvSpPr>
            <p:nvPr/>
          </p:nvSpPr>
          <p:spPr bwMode="auto">
            <a:xfrm flipH="1">
              <a:off x="4826000" y="3846512"/>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477" name="Freeform 24">
              <a:extLst>
                <a:ext uri="{FF2B5EF4-FFF2-40B4-BE49-F238E27FC236}">
                  <a16:creationId xmlns:a16="http://schemas.microsoft.com/office/drawing/2014/main" id="{9640D247-CB48-1545-A9B5-8738FB91134D}"/>
                </a:ext>
              </a:extLst>
            </p:cNvPr>
            <p:cNvSpPr>
              <a:spLocks/>
            </p:cNvSpPr>
            <p:nvPr/>
          </p:nvSpPr>
          <p:spPr bwMode="auto">
            <a:xfrm>
              <a:off x="4349750" y="3865562"/>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96"/>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0478" name="Rectangle 25">
              <a:extLst>
                <a:ext uri="{FF2B5EF4-FFF2-40B4-BE49-F238E27FC236}">
                  <a16:creationId xmlns:a16="http://schemas.microsoft.com/office/drawing/2014/main" id="{07EAD1FA-8179-F743-B719-A71E89EE219C}"/>
                </a:ext>
              </a:extLst>
            </p:cNvPr>
            <p:cNvSpPr>
              <a:spLocks noChangeArrowheads="1"/>
            </p:cNvSpPr>
            <p:nvPr/>
          </p:nvSpPr>
          <p:spPr bwMode="auto">
            <a:xfrm>
              <a:off x="4349750" y="4475162"/>
              <a:ext cx="666750" cy="108743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90479" name="Rectangle 26">
              <a:extLst>
                <a:ext uri="{FF2B5EF4-FFF2-40B4-BE49-F238E27FC236}">
                  <a16:creationId xmlns:a16="http://schemas.microsoft.com/office/drawing/2014/main" id="{41602F80-2505-6B44-8871-75D71FBD5A14}"/>
                </a:ext>
              </a:extLst>
            </p:cNvPr>
            <p:cNvSpPr>
              <a:spLocks noChangeArrowheads="1"/>
            </p:cNvSpPr>
            <p:nvPr/>
          </p:nvSpPr>
          <p:spPr bwMode="auto">
            <a:xfrm>
              <a:off x="4810125" y="38512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480" name="Rectangle 27">
              <a:extLst>
                <a:ext uri="{FF2B5EF4-FFF2-40B4-BE49-F238E27FC236}">
                  <a16:creationId xmlns:a16="http://schemas.microsoft.com/office/drawing/2014/main" id="{E683DBDB-B86F-D54C-BCF5-0D651DF10881}"/>
                </a:ext>
              </a:extLst>
            </p:cNvPr>
            <p:cNvSpPr>
              <a:spLocks noChangeArrowheads="1"/>
            </p:cNvSpPr>
            <p:nvPr/>
          </p:nvSpPr>
          <p:spPr bwMode="auto">
            <a:xfrm>
              <a:off x="4411663" y="4664074"/>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0481" name="Rectangle 28">
              <a:extLst>
                <a:ext uri="{FF2B5EF4-FFF2-40B4-BE49-F238E27FC236}">
                  <a16:creationId xmlns:a16="http://schemas.microsoft.com/office/drawing/2014/main" id="{2F26C2C2-6F5A-7F49-8F86-176905FF3777}"/>
                </a:ext>
              </a:extLst>
            </p:cNvPr>
            <p:cNvSpPr>
              <a:spLocks noChangeArrowheads="1"/>
            </p:cNvSpPr>
            <p:nvPr/>
          </p:nvSpPr>
          <p:spPr bwMode="auto">
            <a:xfrm>
              <a:off x="4808538" y="46577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482" name="Line 29">
              <a:extLst>
                <a:ext uri="{FF2B5EF4-FFF2-40B4-BE49-F238E27FC236}">
                  <a16:creationId xmlns:a16="http://schemas.microsoft.com/office/drawing/2014/main" id="{F07989D3-A128-594E-8D65-1AD53D5FA629}"/>
                </a:ext>
              </a:extLst>
            </p:cNvPr>
            <p:cNvSpPr>
              <a:spLocks noChangeShapeType="1"/>
            </p:cNvSpPr>
            <p:nvPr/>
          </p:nvSpPr>
          <p:spPr bwMode="auto">
            <a:xfrm flipH="1">
              <a:off x="4826000" y="5200649"/>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483" name="Freeform 30">
              <a:extLst>
                <a:ext uri="{FF2B5EF4-FFF2-40B4-BE49-F238E27FC236}">
                  <a16:creationId xmlns:a16="http://schemas.microsoft.com/office/drawing/2014/main" id="{05CD1FDC-DB3F-6443-93E2-0BD0AEADEEF1}"/>
                </a:ext>
              </a:extLst>
            </p:cNvPr>
            <p:cNvSpPr>
              <a:spLocks/>
            </p:cNvSpPr>
            <p:nvPr/>
          </p:nvSpPr>
          <p:spPr bwMode="auto">
            <a:xfrm>
              <a:off x="4349750" y="5219699"/>
              <a:ext cx="133350" cy="133350"/>
            </a:xfrm>
            <a:custGeom>
              <a:avLst/>
              <a:gdLst>
                <a:gd name="T0" fmla="*/ 0 w 168"/>
                <a:gd name="T1" fmla="*/ 2147483646 h 169"/>
                <a:gd name="T2" fmla="*/ 2147483646 w 168"/>
                <a:gd name="T3" fmla="*/ 2147483646 h 169"/>
                <a:gd name="T4" fmla="*/ 0 w 168"/>
                <a:gd name="T5" fmla="*/ 0 h 169"/>
                <a:gd name="T6" fmla="*/ 0 60000 65536"/>
                <a:gd name="T7" fmla="*/ 0 60000 65536"/>
                <a:gd name="T8" fmla="*/ 0 60000 65536"/>
                <a:gd name="T9" fmla="*/ 0 w 168"/>
                <a:gd name="T10" fmla="*/ 0 h 169"/>
                <a:gd name="T11" fmla="*/ 168 w 168"/>
                <a:gd name="T12" fmla="*/ 169 h 169"/>
              </a:gdLst>
              <a:ahLst/>
              <a:cxnLst>
                <a:cxn ang="T6">
                  <a:pos x="T0" y="T1"/>
                </a:cxn>
                <a:cxn ang="T7">
                  <a:pos x="T2" y="T3"/>
                </a:cxn>
                <a:cxn ang="T8">
                  <a:pos x="T4" y="T5"/>
                </a:cxn>
              </a:cxnLst>
              <a:rect l="T9" t="T10" r="T11" b="T12"/>
              <a:pathLst>
                <a:path w="168" h="169">
                  <a:moveTo>
                    <a:pt x="0" y="169"/>
                  </a:moveTo>
                  <a:lnTo>
                    <a:pt x="168" y="97"/>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0484" name="Line 31">
              <a:extLst>
                <a:ext uri="{FF2B5EF4-FFF2-40B4-BE49-F238E27FC236}">
                  <a16:creationId xmlns:a16="http://schemas.microsoft.com/office/drawing/2014/main" id="{D2815291-BA6B-8C4C-9F78-8873BFD2A9C8}"/>
                </a:ext>
              </a:extLst>
            </p:cNvPr>
            <p:cNvSpPr>
              <a:spLocks noChangeShapeType="1"/>
            </p:cNvSpPr>
            <p:nvPr/>
          </p:nvSpPr>
          <p:spPr bwMode="auto">
            <a:xfrm>
              <a:off x="3529013" y="2054224"/>
              <a:ext cx="8207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485" name="Line 32">
              <a:extLst>
                <a:ext uri="{FF2B5EF4-FFF2-40B4-BE49-F238E27FC236}">
                  <a16:creationId xmlns:a16="http://schemas.microsoft.com/office/drawing/2014/main" id="{CC3E5563-75B5-AB4A-83E0-084A9F7C7082}"/>
                </a:ext>
              </a:extLst>
            </p:cNvPr>
            <p:cNvSpPr>
              <a:spLocks noChangeShapeType="1"/>
            </p:cNvSpPr>
            <p:nvPr/>
          </p:nvSpPr>
          <p:spPr bwMode="auto">
            <a:xfrm flipH="1">
              <a:off x="5016500" y="2054224"/>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486" name="Line 33">
              <a:extLst>
                <a:ext uri="{FF2B5EF4-FFF2-40B4-BE49-F238E27FC236}">
                  <a16:creationId xmlns:a16="http://schemas.microsoft.com/office/drawing/2014/main" id="{146EEBCF-4C14-A843-88CA-DBD342DDC3B4}"/>
                </a:ext>
              </a:extLst>
            </p:cNvPr>
            <p:cNvSpPr>
              <a:spLocks noChangeShapeType="1"/>
            </p:cNvSpPr>
            <p:nvPr/>
          </p:nvSpPr>
          <p:spPr bwMode="auto">
            <a:xfrm>
              <a:off x="3529013" y="2587624"/>
              <a:ext cx="8207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487" name="Freeform 34">
              <a:extLst>
                <a:ext uri="{FF2B5EF4-FFF2-40B4-BE49-F238E27FC236}">
                  <a16:creationId xmlns:a16="http://schemas.microsoft.com/office/drawing/2014/main" id="{B4C9FB98-F7AA-4142-895D-115F0AD8BAC0}"/>
                </a:ext>
              </a:extLst>
            </p:cNvPr>
            <p:cNvSpPr>
              <a:spLocks/>
            </p:cNvSpPr>
            <p:nvPr/>
          </p:nvSpPr>
          <p:spPr bwMode="auto">
            <a:xfrm>
              <a:off x="3795713" y="2587624"/>
              <a:ext cx="458787" cy="2708275"/>
            </a:xfrm>
            <a:custGeom>
              <a:avLst/>
              <a:gdLst>
                <a:gd name="T0" fmla="*/ 0 w 576"/>
                <a:gd name="T1" fmla="*/ 0 h 3412"/>
                <a:gd name="T2" fmla="*/ 0 w 576"/>
                <a:gd name="T3" fmla="*/ 2147483646 h 3412"/>
                <a:gd name="T4" fmla="*/ 2147483646 w 576"/>
                <a:gd name="T5" fmla="*/ 2147483646 h 3412"/>
                <a:gd name="T6" fmla="*/ 0 60000 65536"/>
                <a:gd name="T7" fmla="*/ 0 60000 65536"/>
                <a:gd name="T8" fmla="*/ 0 60000 65536"/>
                <a:gd name="T9" fmla="*/ 0 w 576"/>
                <a:gd name="T10" fmla="*/ 0 h 3412"/>
                <a:gd name="T11" fmla="*/ 576 w 576"/>
                <a:gd name="T12" fmla="*/ 3412 h 3412"/>
              </a:gdLst>
              <a:ahLst/>
              <a:cxnLst>
                <a:cxn ang="T6">
                  <a:pos x="T0" y="T1"/>
                </a:cxn>
                <a:cxn ang="T7">
                  <a:pos x="T2" y="T3"/>
                </a:cxn>
                <a:cxn ang="T8">
                  <a:pos x="T4" y="T5"/>
                </a:cxn>
              </a:cxnLst>
              <a:rect l="T9" t="T10" r="T11" b="T12"/>
              <a:pathLst>
                <a:path w="576" h="3412">
                  <a:moveTo>
                    <a:pt x="0" y="0"/>
                  </a:moveTo>
                  <a:lnTo>
                    <a:pt x="0" y="3412"/>
                  </a:lnTo>
                  <a:lnTo>
                    <a:pt x="576" y="3412"/>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0488" name="Freeform 35">
              <a:extLst>
                <a:ext uri="{FF2B5EF4-FFF2-40B4-BE49-F238E27FC236}">
                  <a16:creationId xmlns:a16="http://schemas.microsoft.com/office/drawing/2014/main" id="{378138A0-79A6-E54D-B9BB-96B25D7E7700}"/>
                </a:ext>
              </a:extLst>
            </p:cNvPr>
            <p:cNvSpPr>
              <a:spLocks/>
            </p:cNvSpPr>
            <p:nvPr/>
          </p:nvSpPr>
          <p:spPr bwMode="auto">
            <a:xfrm>
              <a:off x="4083050" y="2054224"/>
              <a:ext cx="266700" cy="2687638"/>
            </a:xfrm>
            <a:custGeom>
              <a:avLst/>
              <a:gdLst>
                <a:gd name="T0" fmla="*/ 0 w 337"/>
                <a:gd name="T1" fmla="*/ 0 h 3388"/>
                <a:gd name="T2" fmla="*/ 0 w 337"/>
                <a:gd name="T3" fmla="*/ 2147483646 h 3388"/>
                <a:gd name="T4" fmla="*/ 2147483646 w 337"/>
                <a:gd name="T5" fmla="*/ 2147483646 h 3388"/>
                <a:gd name="T6" fmla="*/ 0 60000 65536"/>
                <a:gd name="T7" fmla="*/ 0 60000 65536"/>
                <a:gd name="T8" fmla="*/ 0 60000 65536"/>
                <a:gd name="T9" fmla="*/ 0 w 337"/>
                <a:gd name="T10" fmla="*/ 0 h 3388"/>
                <a:gd name="T11" fmla="*/ 337 w 337"/>
                <a:gd name="T12" fmla="*/ 3388 h 3388"/>
              </a:gdLst>
              <a:ahLst/>
              <a:cxnLst>
                <a:cxn ang="T6">
                  <a:pos x="T0" y="T1"/>
                </a:cxn>
                <a:cxn ang="T7">
                  <a:pos x="T2" y="T3"/>
                </a:cxn>
                <a:cxn ang="T8">
                  <a:pos x="T4" y="T5"/>
                </a:cxn>
              </a:cxnLst>
              <a:rect l="T9" t="T10" r="T11" b="T12"/>
              <a:pathLst>
                <a:path w="337" h="3388">
                  <a:moveTo>
                    <a:pt x="0" y="0"/>
                  </a:moveTo>
                  <a:lnTo>
                    <a:pt x="0" y="3388"/>
                  </a:lnTo>
                  <a:lnTo>
                    <a:pt x="337" y="3388"/>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0489" name="Line 36">
              <a:extLst>
                <a:ext uri="{FF2B5EF4-FFF2-40B4-BE49-F238E27FC236}">
                  <a16:creationId xmlns:a16="http://schemas.microsoft.com/office/drawing/2014/main" id="{FF3501E3-B692-794A-BDD2-77FFD33DFA56}"/>
                </a:ext>
              </a:extLst>
            </p:cNvPr>
            <p:cNvSpPr>
              <a:spLocks noChangeShapeType="1"/>
            </p:cNvSpPr>
            <p:nvPr/>
          </p:nvSpPr>
          <p:spPr bwMode="auto">
            <a:xfrm>
              <a:off x="3795713" y="3941762"/>
              <a:ext cx="5540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490" name="Line 37">
              <a:extLst>
                <a:ext uri="{FF2B5EF4-FFF2-40B4-BE49-F238E27FC236}">
                  <a16:creationId xmlns:a16="http://schemas.microsoft.com/office/drawing/2014/main" id="{D23B4D38-C9C1-C645-838D-9D3D57AAC21A}"/>
                </a:ext>
              </a:extLst>
            </p:cNvPr>
            <p:cNvSpPr>
              <a:spLocks noChangeShapeType="1"/>
            </p:cNvSpPr>
            <p:nvPr/>
          </p:nvSpPr>
          <p:spPr bwMode="auto">
            <a:xfrm>
              <a:off x="4083050" y="3408362"/>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491" name="Line 38">
              <a:extLst>
                <a:ext uri="{FF2B5EF4-FFF2-40B4-BE49-F238E27FC236}">
                  <a16:creationId xmlns:a16="http://schemas.microsoft.com/office/drawing/2014/main" id="{BBF46FE2-AED2-374E-B851-019A5DEA86B4}"/>
                </a:ext>
              </a:extLst>
            </p:cNvPr>
            <p:cNvSpPr>
              <a:spLocks noChangeShapeType="1"/>
            </p:cNvSpPr>
            <p:nvPr/>
          </p:nvSpPr>
          <p:spPr bwMode="auto">
            <a:xfrm flipH="1">
              <a:off x="5016500" y="2587624"/>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492" name="Line 39">
              <a:extLst>
                <a:ext uri="{FF2B5EF4-FFF2-40B4-BE49-F238E27FC236}">
                  <a16:creationId xmlns:a16="http://schemas.microsoft.com/office/drawing/2014/main" id="{0096450F-B3E8-7E49-9188-C46B9C8394E4}"/>
                </a:ext>
              </a:extLst>
            </p:cNvPr>
            <p:cNvSpPr>
              <a:spLocks noChangeShapeType="1"/>
            </p:cNvSpPr>
            <p:nvPr/>
          </p:nvSpPr>
          <p:spPr bwMode="auto">
            <a:xfrm flipH="1">
              <a:off x="5016500" y="3408362"/>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493" name="Line 40">
              <a:extLst>
                <a:ext uri="{FF2B5EF4-FFF2-40B4-BE49-F238E27FC236}">
                  <a16:creationId xmlns:a16="http://schemas.microsoft.com/office/drawing/2014/main" id="{676AB4F0-2EF7-7645-9844-7335E3599A70}"/>
                </a:ext>
              </a:extLst>
            </p:cNvPr>
            <p:cNvSpPr>
              <a:spLocks noChangeShapeType="1"/>
            </p:cNvSpPr>
            <p:nvPr/>
          </p:nvSpPr>
          <p:spPr bwMode="auto">
            <a:xfrm flipH="1">
              <a:off x="5016500" y="3943349"/>
              <a:ext cx="2667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494" name="Line 41">
              <a:extLst>
                <a:ext uri="{FF2B5EF4-FFF2-40B4-BE49-F238E27FC236}">
                  <a16:creationId xmlns:a16="http://schemas.microsoft.com/office/drawing/2014/main" id="{23044A17-A545-4646-B089-4C2DD3508236}"/>
                </a:ext>
              </a:extLst>
            </p:cNvPr>
            <p:cNvSpPr>
              <a:spLocks noChangeShapeType="1"/>
            </p:cNvSpPr>
            <p:nvPr/>
          </p:nvSpPr>
          <p:spPr bwMode="auto">
            <a:xfrm flipH="1">
              <a:off x="5016500" y="4741862"/>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495" name="Line 42">
              <a:extLst>
                <a:ext uri="{FF2B5EF4-FFF2-40B4-BE49-F238E27FC236}">
                  <a16:creationId xmlns:a16="http://schemas.microsoft.com/office/drawing/2014/main" id="{974B8778-D89A-254D-A4CB-C857664DC32B}"/>
                </a:ext>
              </a:extLst>
            </p:cNvPr>
            <p:cNvSpPr>
              <a:spLocks noChangeShapeType="1"/>
            </p:cNvSpPr>
            <p:nvPr/>
          </p:nvSpPr>
          <p:spPr bwMode="auto">
            <a:xfrm flipH="1">
              <a:off x="5016500" y="5295899"/>
              <a:ext cx="2667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496" name="Freeform 43">
              <a:extLst>
                <a:ext uri="{FF2B5EF4-FFF2-40B4-BE49-F238E27FC236}">
                  <a16:creationId xmlns:a16="http://schemas.microsoft.com/office/drawing/2014/main" id="{F4BA2EB5-3D10-4344-9E97-CE071C566667}"/>
                </a:ext>
              </a:extLst>
            </p:cNvPr>
            <p:cNvSpPr>
              <a:spLocks/>
            </p:cNvSpPr>
            <p:nvPr/>
          </p:nvSpPr>
          <p:spPr bwMode="auto">
            <a:xfrm>
              <a:off x="3776663" y="3922712"/>
              <a:ext cx="57150" cy="38100"/>
            </a:xfrm>
            <a:custGeom>
              <a:avLst/>
              <a:gdLst>
                <a:gd name="T0" fmla="*/ 0 w 72"/>
                <a:gd name="T1" fmla="*/ 2147483646 h 48"/>
                <a:gd name="T2" fmla="*/ 2147483646 w 72"/>
                <a:gd name="T3" fmla="*/ 2147483646 h 48"/>
                <a:gd name="T4" fmla="*/ 2147483646 w 72"/>
                <a:gd name="T5" fmla="*/ 2147483646 h 48"/>
                <a:gd name="T6" fmla="*/ 2147483646 w 72"/>
                <a:gd name="T7" fmla="*/ 2147483646 h 48"/>
                <a:gd name="T8" fmla="*/ 2147483646 w 72"/>
                <a:gd name="T9" fmla="*/ 2147483646 h 48"/>
                <a:gd name="T10" fmla="*/ 2147483646 w 72"/>
                <a:gd name="T11" fmla="*/ 2147483646 h 48"/>
                <a:gd name="T12" fmla="*/ 2147483646 w 72"/>
                <a:gd name="T13" fmla="*/ 2147483646 h 48"/>
                <a:gd name="T14" fmla="*/ 2147483646 w 72"/>
                <a:gd name="T15" fmla="*/ 2147483646 h 48"/>
                <a:gd name="T16" fmla="*/ 2147483646 w 72"/>
                <a:gd name="T17" fmla="*/ 2147483646 h 48"/>
                <a:gd name="T18" fmla="*/ 2147483646 w 72"/>
                <a:gd name="T19" fmla="*/ 2147483646 h 48"/>
                <a:gd name="T20" fmla="*/ 2147483646 w 72"/>
                <a:gd name="T21" fmla="*/ 2147483646 h 48"/>
                <a:gd name="T22" fmla="*/ 2147483646 w 72"/>
                <a:gd name="T23" fmla="*/ 0 h 48"/>
                <a:gd name="T24" fmla="*/ 2147483646 w 72"/>
                <a:gd name="T25" fmla="*/ 2147483646 h 48"/>
                <a:gd name="T26" fmla="*/ 2147483646 w 72"/>
                <a:gd name="T27" fmla="*/ 2147483646 h 48"/>
                <a:gd name="T28" fmla="*/ 2147483646 w 72"/>
                <a:gd name="T29" fmla="*/ 2147483646 h 48"/>
                <a:gd name="T30" fmla="*/ 2147483646 w 72"/>
                <a:gd name="T31" fmla="*/ 2147483646 h 48"/>
                <a:gd name="T32" fmla="*/ 2147483646 w 72"/>
                <a:gd name="T33" fmla="*/ 2147483646 h 48"/>
                <a:gd name="T34" fmla="*/ 2147483646 w 72"/>
                <a:gd name="T35" fmla="*/ 2147483646 h 48"/>
                <a:gd name="T36" fmla="*/ 2147483646 w 72"/>
                <a:gd name="T37" fmla="*/ 2147483646 h 48"/>
                <a:gd name="T38" fmla="*/ 2147483646 w 72"/>
                <a:gd name="T39" fmla="*/ 2147483646 h 48"/>
                <a:gd name="T40" fmla="*/ 2147483646 w 72"/>
                <a:gd name="T41" fmla="*/ 2147483646 h 48"/>
                <a:gd name="T42" fmla="*/ 2147483646 w 72"/>
                <a:gd name="T43" fmla="*/ 2147483646 h 48"/>
                <a:gd name="T44" fmla="*/ 2147483646 w 72"/>
                <a:gd name="T45" fmla="*/ 2147483646 h 48"/>
                <a:gd name="T46" fmla="*/ 2147483646 w 72"/>
                <a:gd name="T47" fmla="*/ 2147483646 h 48"/>
                <a:gd name="T48" fmla="*/ 2147483646 w 72"/>
                <a:gd name="T49" fmla="*/ 2147483646 h 48"/>
                <a:gd name="T50" fmla="*/ 2147483646 w 72"/>
                <a:gd name="T51" fmla="*/ 2147483646 h 48"/>
                <a:gd name="T52" fmla="*/ 2147483646 w 72"/>
                <a:gd name="T53" fmla="*/ 2147483646 h 48"/>
                <a:gd name="T54" fmla="*/ 2147483646 w 72"/>
                <a:gd name="T55" fmla="*/ 2147483646 h 48"/>
                <a:gd name="T56" fmla="*/ 2147483646 w 72"/>
                <a:gd name="T57" fmla="*/ 2147483646 h 48"/>
                <a:gd name="T58" fmla="*/ 2147483646 w 72"/>
                <a:gd name="T59" fmla="*/ 2147483646 h 48"/>
                <a:gd name="T60" fmla="*/ 2147483646 w 72"/>
                <a:gd name="T61" fmla="*/ 2147483646 h 48"/>
                <a:gd name="T62" fmla="*/ 2147483646 w 72"/>
                <a:gd name="T63" fmla="*/ 2147483646 h 48"/>
                <a:gd name="T64" fmla="*/ 2147483646 w 72"/>
                <a:gd name="T65" fmla="*/ 2147483646 h 48"/>
                <a:gd name="T66" fmla="*/ 2147483646 w 72"/>
                <a:gd name="T67" fmla="*/ 2147483646 h 48"/>
                <a:gd name="T68" fmla="*/ 2147483646 w 72"/>
                <a:gd name="T69" fmla="*/ 2147483646 h 48"/>
                <a:gd name="T70" fmla="*/ 2147483646 w 72"/>
                <a:gd name="T71" fmla="*/ 2147483646 h 48"/>
                <a:gd name="T72" fmla="*/ 2147483646 w 72"/>
                <a:gd name="T73" fmla="*/ 2147483646 h 48"/>
                <a:gd name="T74" fmla="*/ 2147483646 w 72"/>
                <a:gd name="T75" fmla="*/ 2147483646 h 48"/>
                <a:gd name="T76" fmla="*/ 2147483646 w 72"/>
                <a:gd name="T77" fmla="*/ 2147483646 h 48"/>
                <a:gd name="T78" fmla="*/ 2147483646 w 72"/>
                <a:gd name="T79" fmla="*/ 2147483646 h 48"/>
                <a:gd name="T80" fmla="*/ 2147483646 w 72"/>
                <a:gd name="T81" fmla="*/ 2147483646 h 48"/>
                <a:gd name="T82" fmla="*/ 2147483646 w 72"/>
                <a:gd name="T83" fmla="*/ 2147483646 h 48"/>
                <a:gd name="T84" fmla="*/ 2147483646 w 72"/>
                <a:gd name="T85" fmla="*/ 2147483646 h 48"/>
                <a:gd name="T86" fmla="*/ 2147483646 w 72"/>
                <a:gd name="T87" fmla="*/ 2147483646 h 48"/>
                <a:gd name="T88" fmla="*/ 2147483646 w 72"/>
                <a:gd name="T89" fmla="*/ 2147483646 h 48"/>
                <a:gd name="T90" fmla="*/ 2147483646 w 72"/>
                <a:gd name="T91" fmla="*/ 2147483646 h 48"/>
                <a:gd name="T92" fmla="*/ 2147483646 w 72"/>
                <a:gd name="T93" fmla="*/ 2147483646 h 48"/>
                <a:gd name="T94" fmla="*/ 2147483646 w 72"/>
                <a:gd name="T95" fmla="*/ 2147483646 h 48"/>
                <a:gd name="T96" fmla="*/ 2147483646 w 72"/>
                <a:gd name="T97" fmla="*/ 2147483646 h 48"/>
                <a:gd name="T98" fmla="*/ 2147483646 w 72"/>
                <a:gd name="T99" fmla="*/ 2147483646 h 48"/>
                <a:gd name="T100" fmla="*/ 2147483646 w 72"/>
                <a:gd name="T101" fmla="*/ 2147483646 h 48"/>
                <a:gd name="T102" fmla="*/ 2147483646 w 72"/>
                <a:gd name="T103" fmla="*/ 2147483646 h 48"/>
                <a:gd name="T104" fmla="*/ 2147483646 w 72"/>
                <a:gd name="T105" fmla="*/ 2147483646 h 48"/>
                <a:gd name="T106" fmla="*/ 2147483646 w 72"/>
                <a:gd name="T107" fmla="*/ 2147483646 h 48"/>
                <a:gd name="T108" fmla="*/ 2147483646 w 72"/>
                <a:gd name="T109" fmla="*/ 2147483646 h 48"/>
                <a:gd name="T110" fmla="*/ 0 w 72"/>
                <a:gd name="T111" fmla="*/ 2147483646 h 4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48"/>
                <a:gd name="T170" fmla="*/ 72 w 72"/>
                <a:gd name="T171" fmla="*/ 48 h 4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48">
                  <a:moveTo>
                    <a:pt x="0" y="19"/>
                  </a:moveTo>
                  <a:lnTo>
                    <a:pt x="0" y="30"/>
                  </a:lnTo>
                  <a:lnTo>
                    <a:pt x="0" y="27"/>
                  </a:lnTo>
                  <a:lnTo>
                    <a:pt x="0" y="26"/>
                  </a:lnTo>
                  <a:lnTo>
                    <a:pt x="0" y="25"/>
                  </a:lnTo>
                  <a:lnTo>
                    <a:pt x="1" y="24"/>
                  </a:lnTo>
                  <a:lnTo>
                    <a:pt x="1" y="23"/>
                  </a:lnTo>
                  <a:lnTo>
                    <a:pt x="1" y="21"/>
                  </a:lnTo>
                  <a:lnTo>
                    <a:pt x="2" y="19"/>
                  </a:lnTo>
                  <a:lnTo>
                    <a:pt x="2" y="18"/>
                  </a:lnTo>
                  <a:lnTo>
                    <a:pt x="2" y="17"/>
                  </a:lnTo>
                  <a:lnTo>
                    <a:pt x="3" y="15"/>
                  </a:lnTo>
                  <a:lnTo>
                    <a:pt x="5" y="14"/>
                  </a:lnTo>
                  <a:lnTo>
                    <a:pt x="5" y="13"/>
                  </a:lnTo>
                  <a:lnTo>
                    <a:pt x="6" y="12"/>
                  </a:lnTo>
                  <a:lnTo>
                    <a:pt x="7" y="11"/>
                  </a:lnTo>
                  <a:lnTo>
                    <a:pt x="7" y="9"/>
                  </a:lnTo>
                  <a:lnTo>
                    <a:pt x="8" y="9"/>
                  </a:lnTo>
                  <a:lnTo>
                    <a:pt x="9" y="8"/>
                  </a:lnTo>
                  <a:lnTo>
                    <a:pt x="11" y="7"/>
                  </a:lnTo>
                  <a:lnTo>
                    <a:pt x="12" y="6"/>
                  </a:lnTo>
                  <a:lnTo>
                    <a:pt x="13" y="6"/>
                  </a:lnTo>
                  <a:lnTo>
                    <a:pt x="14" y="5"/>
                  </a:lnTo>
                  <a:lnTo>
                    <a:pt x="15" y="3"/>
                  </a:lnTo>
                  <a:lnTo>
                    <a:pt x="17" y="3"/>
                  </a:lnTo>
                  <a:lnTo>
                    <a:pt x="18" y="2"/>
                  </a:lnTo>
                  <a:lnTo>
                    <a:pt x="19" y="2"/>
                  </a:lnTo>
                  <a:lnTo>
                    <a:pt x="20" y="2"/>
                  </a:lnTo>
                  <a:lnTo>
                    <a:pt x="21" y="1"/>
                  </a:lnTo>
                  <a:lnTo>
                    <a:pt x="23" y="1"/>
                  </a:lnTo>
                  <a:lnTo>
                    <a:pt x="25" y="1"/>
                  </a:lnTo>
                  <a:lnTo>
                    <a:pt x="26" y="1"/>
                  </a:lnTo>
                  <a:lnTo>
                    <a:pt x="27" y="1"/>
                  </a:lnTo>
                  <a:lnTo>
                    <a:pt x="29" y="0"/>
                  </a:lnTo>
                  <a:lnTo>
                    <a:pt x="43" y="0"/>
                  </a:lnTo>
                  <a:lnTo>
                    <a:pt x="44" y="1"/>
                  </a:lnTo>
                  <a:lnTo>
                    <a:pt x="45" y="1"/>
                  </a:lnTo>
                  <a:lnTo>
                    <a:pt x="48" y="1"/>
                  </a:lnTo>
                  <a:lnTo>
                    <a:pt x="49" y="1"/>
                  </a:lnTo>
                  <a:lnTo>
                    <a:pt x="50" y="1"/>
                  </a:lnTo>
                  <a:lnTo>
                    <a:pt x="51" y="2"/>
                  </a:lnTo>
                  <a:lnTo>
                    <a:pt x="53" y="2"/>
                  </a:lnTo>
                  <a:lnTo>
                    <a:pt x="54" y="2"/>
                  </a:lnTo>
                  <a:lnTo>
                    <a:pt x="55" y="3"/>
                  </a:lnTo>
                  <a:lnTo>
                    <a:pt x="56" y="3"/>
                  </a:lnTo>
                  <a:lnTo>
                    <a:pt x="57" y="5"/>
                  </a:lnTo>
                  <a:lnTo>
                    <a:pt x="59" y="6"/>
                  </a:lnTo>
                  <a:lnTo>
                    <a:pt x="60" y="6"/>
                  </a:lnTo>
                  <a:lnTo>
                    <a:pt x="61" y="7"/>
                  </a:lnTo>
                  <a:lnTo>
                    <a:pt x="62" y="8"/>
                  </a:lnTo>
                  <a:lnTo>
                    <a:pt x="63" y="9"/>
                  </a:lnTo>
                  <a:lnTo>
                    <a:pt x="65" y="9"/>
                  </a:lnTo>
                  <a:lnTo>
                    <a:pt x="66" y="11"/>
                  </a:lnTo>
                  <a:lnTo>
                    <a:pt x="66" y="12"/>
                  </a:lnTo>
                  <a:lnTo>
                    <a:pt x="67" y="13"/>
                  </a:lnTo>
                  <a:lnTo>
                    <a:pt x="68" y="14"/>
                  </a:lnTo>
                  <a:lnTo>
                    <a:pt x="68" y="15"/>
                  </a:lnTo>
                  <a:lnTo>
                    <a:pt x="69" y="17"/>
                  </a:lnTo>
                  <a:lnTo>
                    <a:pt x="69" y="18"/>
                  </a:lnTo>
                  <a:lnTo>
                    <a:pt x="71" y="19"/>
                  </a:lnTo>
                  <a:lnTo>
                    <a:pt x="71" y="21"/>
                  </a:lnTo>
                  <a:lnTo>
                    <a:pt x="71" y="23"/>
                  </a:lnTo>
                  <a:lnTo>
                    <a:pt x="72" y="24"/>
                  </a:lnTo>
                  <a:lnTo>
                    <a:pt x="72" y="25"/>
                  </a:lnTo>
                  <a:lnTo>
                    <a:pt x="72" y="26"/>
                  </a:lnTo>
                  <a:lnTo>
                    <a:pt x="72" y="27"/>
                  </a:lnTo>
                  <a:lnTo>
                    <a:pt x="72" y="30"/>
                  </a:lnTo>
                  <a:lnTo>
                    <a:pt x="72" y="19"/>
                  </a:lnTo>
                  <a:lnTo>
                    <a:pt x="72" y="21"/>
                  </a:lnTo>
                  <a:lnTo>
                    <a:pt x="72" y="23"/>
                  </a:lnTo>
                  <a:lnTo>
                    <a:pt x="72" y="24"/>
                  </a:lnTo>
                  <a:lnTo>
                    <a:pt x="72" y="25"/>
                  </a:lnTo>
                  <a:lnTo>
                    <a:pt x="71" y="26"/>
                  </a:lnTo>
                  <a:lnTo>
                    <a:pt x="71" y="27"/>
                  </a:lnTo>
                  <a:lnTo>
                    <a:pt x="71" y="30"/>
                  </a:lnTo>
                  <a:lnTo>
                    <a:pt x="69" y="31"/>
                  </a:lnTo>
                  <a:lnTo>
                    <a:pt x="69" y="32"/>
                  </a:lnTo>
                  <a:lnTo>
                    <a:pt x="68" y="33"/>
                  </a:lnTo>
                  <a:lnTo>
                    <a:pt x="68" y="35"/>
                  </a:lnTo>
                  <a:lnTo>
                    <a:pt x="67" y="36"/>
                  </a:lnTo>
                  <a:lnTo>
                    <a:pt x="66" y="37"/>
                  </a:lnTo>
                  <a:lnTo>
                    <a:pt x="66" y="38"/>
                  </a:lnTo>
                  <a:lnTo>
                    <a:pt x="65" y="39"/>
                  </a:lnTo>
                  <a:lnTo>
                    <a:pt x="63" y="39"/>
                  </a:lnTo>
                  <a:lnTo>
                    <a:pt x="62" y="41"/>
                  </a:lnTo>
                  <a:lnTo>
                    <a:pt x="61" y="42"/>
                  </a:lnTo>
                  <a:lnTo>
                    <a:pt x="60" y="43"/>
                  </a:lnTo>
                  <a:lnTo>
                    <a:pt x="59" y="43"/>
                  </a:lnTo>
                  <a:lnTo>
                    <a:pt x="57" y="44"/>
                  </a:lnTo>
                  <a:lnTo>
                    <a:pt x="56" y="45"/>
                  </a:lnTo>
                  <a:lnTo>
                    <a:pt x="55" y="45"/>
                  </a:lnTo>
                  <a:lnTo>
                    <a:pt x="54" y="47"/>
                  </a:lnTo>
                  <a:lnTo>
                    <a:pt x="53" y="47"/>
                  </a:lnTo>
                  <a:lnTo>
                    <a:pt x="51" y="47"/>
                  </a:lnTo>
                  <a:lnTo>
                    <a:pt x="50" y="48"/>
                  </a:lnTo>
                  <a:lnTo>
                    <a:pt x="49" y="48"/>
                  </a:lnTo>
                  <a:lnTo>
                    <a:pt x="48" y="48"/>
                  </a:lnTo>
                  <a:lnTo>
                    <a:pt x="45" y="48"/>
                  </a:lnTo>
                  <a:lnTo>
                    <a:pt x="44" y="48"/>
                  </a:lnTo>
                  <a:lnTo>
                    <a:pt x="43" y="48"/>
                  </a:lnTo>
                  <a:lnTo>
                    <a:pt x="29" y="48"/>
                  </a:lnTo>
                  <a:lnTo>
                    <a:pt x="27" y="48"/>
                  </a:lnTo>
                  <a:lnTo>
                    <a:pt x="26" y="48"/>
                  </a:lnTo>
                  <a:lnTo>
                    <a:pt x="25" y="48"/>
                  </a:lnTo>
                  <a:lnTo>
                    <a:pt x="23" y="48"/>
                  </a:lnTo>
                  <a:lnTo>
                    <a:pt x="21" y="48"/>
                  </a:lnTo>
                  <a:lnTo>
                    <a:pt x="20" y="47"/>
                  </a:lnTo>
                  <a:lnTo>
                    <a:pt x="19" y="47"/>
                  </a:lnTo>
                  <a:lnTo>
                    <a:pt x="18" y="47"/>
                  </a:lnTo>
                  <a:lnTo>
                    <a:pt x="17" y="45"/>
                  </a:lnTo>
                  <a:lnTo>
                    <a:pt x="15" y="45"/>
                  </a:lnTo>
                  <a:lnTo>
                    <a:pt x="14" y="44"/>
                  </a:lnTo>
                  <a:lnTo>
                    <a:pt x="13" y="43"/>
                  </a:lnTo>
                  <a:lnTo>
                    <a:pt x="12" y="43"/>
                  </a:lnTo>
                  <a:lnTo>
                    <a:pt x="11" y="42"/>
                  </a:lnTo>
                  <a:lnTo>
                    <a:pt x="9" y="41"/>
                  </a:lnTo>
                  <a:lnTo>
                    <a:pt x="8" y="39"/>
                  </a:lnTo>
                  <a:lnTo>
                    <a:pt x="7" y="39"/>
                  </a:lnTo>
                  <a:lnTo>
                    <a:pt x="7" y="38"/>
                  </a:lnTo>
                  <a:lnTo>
                    <a:pt x="6" y="37"/>
                  </a:lnTo>
                  <a:lnTo>
                    <a:pt x="5" y="36"/>
                  </a:lnTo>
                  <a:lnTo>
                    <a:pt x="5" y="35"/>
                  </a:lnTo>
                  <a:lnTo>
                    <a:pt x="3" y="33"/>
                  </a:lnTo>
                  <a:lnTo>
                    <a:pt x="2" y="32"/>
                  </a:lnTo>
                  <a:lnTo>
                    <a:pt x="2" y="31"/>
                  </a:lnTo>
                  <a:lnTo>
                    <a:pt x="2" y="30"/>
                  </a:lnTo>
                  <a:lnTo>
                    <a:pt x="1" y="27"/>
                  </a:lnTo>
                  <a:lnTo>
                    <a:pt x="1" y="26"/>
                  </a:lnTo>
                  <a:lnTo>
                    <a:pt x="1" y="25"/>
                  </a:lnTo>
                  <a:lnTo>
                    <a:pt x="0" y="24"/>
                  </a:lnTo>
                  <a:lnTo>
                    <a:pt x="0" y="23"/>
                  </a:lnTo>
                  <a:lnTo>
                    <a:pt x="0" y="21"/>
                  </a:lnTo>
                  <a:lnTo>
                    <a:pt x="0" y="19"/>
                  </a:lnTo>
                  <a:close/>
                </a:path>
              </a:pathLst>
            </a:custGeom>
            <a:solidFill>
              <a:srgbClr val="000000"/>
            </a:solidFill>
            <a:ln w="19050">
              <a:solidFill>
                <a:srgbClr val="000000"/>
              </a:solidFill>
              <a:round/>
              <a:headEnd/>
              <a:tailEnd/>
            </a:ln>
          </p:spPr>
          <p:txBody>
            <a:bodyPr/>
            <a:lstStyle/>
            <a:p>
              <a:endParaRPr lang="en-US"/>
            </a:p>
          </p:txBody>
        </p:sp>
        <p:sp>
          <p:nvSpPr>
            <p:cNvPr id="190497" name="Freeform 44">
              <a:extLst>
                <a:ext uri="{FF2B5EF4-FFF2-40B4-BE49-F238E27FC236}">
                  <a16:creationId xmlns:a16="http://schemas.microsoft.com/office/drawing/2014/main" id="{346CE702-E748-DF48-93EE-714E95959117}"/>
                </a:ext>
              </a:extLst>
            </p:cNvPr>
            <p:cNvSpPr>
              <a:spLocks/>
            </p:cNvSpPr>
            <p:nvPr/>
          </p:nvSpPr>
          <p:spPr bwMode="auto">
            <a:xfrm>
              <a:off x="4044950" y="3368674"/>
              <a:ext cx="57150"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2147483646 h 72"/>
                <a:gd name="T20" fmla="*/ 2147483646 w 72"/>
                <a:gd name="T21" fmla="*/ 2147483646 h 72"/>
                <a:gd name="T22" fmla="*/ 2147483646 w 72"/>
                <a:gd name="T23" fmla="*/ 0 h 72"/>
                <a:gd name="T24" fmla="*/ 2147483646 w 72"/>
                <a:gd name="T25" fmla="*/ 2147483646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30"/>
                  </a:lnTo>
                  <a:lnTo>
                    <a:pt x="0" y="28"/>
                  </a:lnTo>
                  <a:lnTo>
                    <a:pt x="0" y="26"/>
                  </a:lnTo>
                  <a:lnTo>
                    <a:pt x="0" y="25"/>
                  </a:lnTo>
                  <a:lnTo>
                    <a:pt x="1" y="24"/>
                  </a:lnTo>
                  <a:lnTo>
                    <a:pt x="1" y="23"/>
                  </a:lnTo>
                  <a:lnTo>
                    <a:pt x="1" y="22"/>
                  </a:lnTo>
                  <a:lnTo>
                    <a:pt x="3" y="19"/>
                  </a:lnTo>
                  <a:lnTo>
                    <a:pt x="3" y="18"/>
                  </a:lnTo>
                  <a:lnTo>
                    <a:pt x="3" y="17"/>
                  </a:lnTo>
                  <a:lnTo>
                    <a:pt x="4" y="16"/>
                  </a:lnTo>
                  <a:lnTo>
                    <a:pt x="5" y="14"/>
                  </a:lnTo>
                  <a:lnTo>
                    <a:pt x="5" y="13"/>
                  </a:lnTo>
                  <a:lnTo>
                    <a:pt x="6" y="12"/>
                  </a:lnTo>
                  <a:lnTo>
                    <a:pt x="7" y="11"/>
                  </a:lnTo>
                  <a:lnTo>
                    <a:pt x="7" y="10"/>
                  </a:lnTo>
                  <a:lnTo>
                    <a:pt x="9" y="10"/>
                  </a:lnTo>
                  <a:lnTo>
                    <a:pt x="10" y="8"/>
                  </a:lnTo>
                  <a:lnTo>
                    <a:pt x="11" y="7"/>
                  </a:lnTo>
                  <a:lnTo>
                    <a:pt x="12" y="6"/>
                  </a:lnTo>
                  <a:lnTo>
                    <a:pt x="13" y="6"/>
                  </a:lnTo>
                  <a:lnTo>
                    <a:pt x="15" y="5"/>
                  </a:lnTo>
                  <a:lnTo>
                    <a:pt x="16" y="4"/>
                  </a:lnTo>
                  <a:lnTo>
                    <a:pt x="17" y="4"/>
                  </a:lnTo>
                  <a:lnTo>
                    <a:pt x="18" y="2"/>
                  </a:lnTo>
                  <a:lnTo>
                    <a:pt x="19" y="2"/>
                  </a:lnTo>
                  <a:lnTo>
                    <a:pt x="21" y="2"/>
                  </a:lnTo>
                  <a:lnTo>
                    <a:pt x="22" y="1"/>
                  </a:lnTo>
                  <a:lnTo>
                    <a:pt x="23" y="1"/>
                  </a:lnTo>
                  <a:lnTo>
                    <a:pt x="25" y="1"/>
                  </a:lnTo>
                  <a:lnTo>
                    <a:pt x="27" y="1"/>
                  </a:lnTo>
                  <a:lnTo>
                    <a:pt x="28" y="1"/>
                  </a:lnTo>
                  <a:lnTo>
                    <a:pt x="29" y="0"/>
                  </a:lnTo>
                  <a:lnTo>
                    <a:pt x="43" y="0"/>
                  </a:lnTo>
                  <a:lnTo>
                    <a:pt x="45" y="1"/>
                  </a:lnTo>
                  <a:lnTo>
                    <a:pt x="46" y="1"/>
                  </a:lnTo>
                  <a:lnTo>
                    <a:pt x="48" y="1"/>
                  </a:lnTo>
                  <a:lnTo>
                    <a:pt x="49" y="1"/>
                  </a:lnTo>
                  <a:lnTo>
                    <a:pt x="51" y="1"/>
                  </a:lnTo>
                  <a:lnTo>
                    <a:pt x="52" y="2"/>
                  </a:lnTo>
                  <a:lnTo>
                    <a:pt x="53" y="2"/>
                  </a:lnTo>
                  <a:lnTo>
                    <a:pt x="54" y="2"/>
                  </a:lnTo>
                  <a:lnTo>
                    <a:pt x="55" y="4"/>
                  </a:lnTo>
                  <a:lnTo>
                    <a:pt x="57" y="4"/>
                  </a:lnTo>
                  <a:lnTo>
                    <a:pt x="58" y="5"/>
                  </a:lnTo>
                  <a:lnTo>
                    <a:pt x="59" y="6"/>
                  </a:lnTo>
                  <a:lnTo>
                    <a:pt x="60" y="6"/>
                  </a:lnTo>
                  <a:lnTo>
                    <a:pt x="61" y="7"/>
                  </a:lnTo>
                  <a:lnTo>
                    <a:pt x="63" y="8"/>
                  </a:lnTo>
                  <a:lnTo>
                    <a:pt x="64" y="10"/>
                  </a:lnTo>
                  <a:lnTo>
                    <a:pt x="65" y="10"/>
                  </a:lnTo>
                  <a:lnTo>
                    <a:pt x="66" y="11"/>
                  </a:lnTo>
                  <a:lnTo>
                    <a:pt x="66" y="12"/>
                  </a:lnTo>
                  <a:lnTo>
                    <a:pt x="67" y="13"/>
                  </a:lnTo>
                  <a:lnTo>
                    <a:pt x="69" y="14"/>
                  </a:lnTo>
                  <a:lnTo>
                    <a:pt x="69" y="16"/>
                  </a:lnTo>
                  <a:lnTo>
                    <a:pt x="70" y="17"/>
                  </a:lnTo>
                  <a:lnTo>
                    <a:pt x="70" y="18"/>
                  </a:lnTo>
                  <a:lnTo>
                    <a:pt x="71" y="19"/>
                  </a:lnTo>
                  <a:lnTo>
                    <a:pt x="71" y="22"/>
                  </a:lnTo>
                  <a:lnTo>
                    <a:pt x="71" y="23"/>
                  </a:lnTo>
                  <a:lnTo>
                    <a:pt x="72" y="24"/>
                  </a:lnTo>
                  <a:lnTo>
                    <a:pt x="72" y="25"/>
                  </a:lnTo>
                  <a:lnTo>
                    <a:pt x="72" y="26"/>
                  </a:lnTo>
                  <a:lnTo>
                    <a:pt x="72" y="28"/>
                  </a:lnTo>
                  <a:lnTo>
                    <a:pt x="72" y="30"/>
                  </a:lnTo>
                  <a:lnTo>
                    <a:pt x="72" y="43"/>
                  </a:lnTo>
                  <a:lnTo>
                    <a:pt x="72" y="46"/>
                  </a:lnTo>
                  <a:lnTo>
                    <a:pt x="72" y="47"/>
                  </a:lnTo>
                  <a:lnTo>
                    <a:pt x="72" y="48"/>
                  </a:lnTo>
                  <a:lnTo>
                    <a:pt x="72" y="49"/>
                  </a:lnTo>
                  <a:lnTo>
                    <a:pt x="71" y="50"/>
                  </a:lnTo>
                  <a:lnTo>
                    <a:pt x="71" y="52"/>
                  </a:lnTo>
                  <a:lnTo>
                    <a:pt x="71" y="54"/>
                  </a:lnTo>
                  <a:lnTo>
                    <a:pt x="70" y="55"/>
                  </a:lnTo>
                  <a:lnTo>
                    <a:pt x="70" y="56"/>
                  </a:lnTo>
                  <a:lnTo>
                    <a:pt x="69" y="58"/>
                  </a:lnTo>
                  <a:lnTo>
                    <a:pt x="69" y="59"/>
                  </a:lnTo>
                  <a:lnTo>
                    <a:pt x="67" y="60"/>
                  </a:lnTo>
                  <a:lnTo>
                    <a:pt x="66" y="61"/>
                  </a:lnTo>
                  <a:lnTo>
                    <a:pt x="66" y="62"/>
                  </a:lnTo>
                  <a:lnTo>
                    <a:pt x="65" y="64"/>
                  </a:lnTo>
                  <a:lnTo>
                    <a:pt x="64" y="64"/>
                  </a:lnTo>
                  <a:lnTo>
                    <a:pt x="63" y="65"/>
                  </a:lnTo>
                  <a:lnTo>
                    <a:pt x="61" y="66"/>
                  </a:lnTo>
                  <a:lnTo>
                    <a:pt x="60" y="67"/>
                  </a:lnTo>
                  <a:lnTo>
                    <a:pt x="59" y="67"/>
                  </a:lnTo>
                  <a:lnTo>
                    <a:pt x="58" y="68"/>
                  </a:lnTo>
                  <a:lnTo>
                    <a:pt x="57" y="70"/>
                  </a:lnTo>
                  <a:lnTo>
                    <a:pt x="55" y="70"/>
                  </a:lnTo>
                  <a:lnTo>
                    <a:pt x="54" y="71"/>
                  </a:lnTo>
                  <a:lnTo>
                    <a:pt x="53" y="71"/>
                  </a:lnTo>
                  <a:lnTo>
                    <a:pt x="52" y="71"/>
                  </a:lnTo>
                  <a:lnTo>
                    <a:pt x="51" y="72"/>
                  </a:lnTo>
                  <a:lnTo>
                    <a:pt x="49" y="72"/>
                  </a:lnTo>
                  <a:lnTo>
                    <a:pt x="48" y="72"/>
                  </a:lnTo>
                  <a:lnTo>
                    <a:pt x="46" y="72"/>
                  </a:lnTo>
                  <a:lnTo>
                    <a:pt x="45" y="72"/>
                  </a:lnTo>
                  <a:lnTo>
                    <a:pt x="43" y="72"/>
                  </a:lnTo>
                  <a:lnTo>
                    <a:pt x="29" y="72"/>
                  </a:lnTo>
                  <a:lnTo>
                    <a:pt x="28" y="72"/>
                  </a:lnTo>
                  <a:lnTo>
                    <a:pt x="27" y="72"/>
                  </a:lnTo>
                  <a:lnTo>
                    <a:pt x="25" y="72"/>
                  </a:lnTo>
                  <a:lnTo>
                    <a:pt x="23" y="72"/>
                  </a:lnTo>
                  <a:lnTo>
                    <a:pt x="22" y="72"/>
                  </a:lnTo>
                  <a:lnTo>
                    <a:pt x="21" y="71"/>
                  </a:lnTo>
                  <a:lnTo>
                    <a:pt x="19" y="71"/>
                  </a:lnTo>
                  <a:lnTo>
                    <a:pt x="18" y="71"/>
                  </a:lnTo>
                  <a:lnTo>
                    <a:pt x="17" y="70"/>
                  </a:lnTo>
                  <a:lnTo>
                    <a:pt x="16" y="70"/>
                  </a:lnTo>
                  <a:lnTo>
                    <a:pt x="15" y="68"/>
                  </a:lnTo>
                  <a:lnTo>
                    <a:pt x="13" y="67"/>
                  </a:lnTo>
                  <a:lnTo>
                    <a:pt x="12" y="67"/>
                  </a:lnTo>
                  <a:lnTo>
                    <a:pt x="11" y="66"/>
                  </a:lnTo>
                  <a:lnTo>
                    <a:pt x="10" y="65"/>
                  </a:lnTo>
                  <a:lnTo>
                    <a:pt x="9" y="64"/>
                  </a:lnTo>
                  <a:lnTo>
                    <a:pt x="7" y="64"/>
                  </a:lnTo>
                  <a:lnTo>
                    <a:pt x="7" y="62"/>
                  </a:lnTo>
                  <a:lnTo>
                    <a:pt x="6" y="61"/>
                  </a:lnTo>
                  <a:lnTo>
                    <a:pt x="5" y="60"/>
                  </a:lnTo>
                  <a:lnTo>
                    <a:pt x="5" y="59"/>
                  </a:lnTo>
                  <a:lnTo>
                    <a:pt x="4" y="58"/>
                  </a:lnTo>
                  <a:lnTo>
                    <a:pt x="3" y="56"/>
                  </a:lnTo>
                  <a:lnTo>
                    <a:pt x="3" y="55"/>
                  </a:lnTo>
                  <a:lnTo>
                    <a:pt x="3" y="54"/>
                  </a:lnTo>
                  <a:lnTo>
                    <a:pt x="1" y="52"/>
                  </a:lnTo>
                  <a:lnTo>
                    <a:pt x="1" y="50"/>
                  </a:lnTo>
                  <a:lnTo>
                    <a:pt x="1" y="49"/>
                  </a:lnTo>
                  <a:lnTo>
                    <a:pt x="0" y="48"/>
                  </a:lnTo>
                  <a:lnTo>
                    <a:pt x="0" y="47"/>
                  </a:lnTo>
                  <a:lnTo>
                    <a:pt x="0" y="46"/>
                  </a:lnTo>
                  <a:lnTo>
                    <a:pt x="0" y="43"/>
                  </a:lnTo>
                  <a:close/>
                </a:path>
              </a:pathLst>
            </a:custGeom>
            <a:solidFill>
              <a:srgbClr val="000000"/>
            </a:solidFill>
            <a:ln w="19050">
              <a:solidFill>
                <a:srgbClr val="000000"/>
              </a:solidFill>
              <a:round/>
              <a:headEnd/>
              <a:tailEnd/>
            </a:ln>
          </p:spPr>
          <p:txBody>
            <a:bodyPr/>
            <a:lstStyle/>
            <a:p>
              <a:endParaRPr lang="en-US"/>
            </a:p>
          </p:txBody>
        </p:sp>
        <p:sp>
          <p:nvSpPr>
            <p:cNvPr id="190498" name="Freeform 45">
              <a:extLst>
                <a:ext uri="{FF2B5EF4-FFF2-40B4-BE49-F238E27FC236}">
                  <a16:creationId xmlns:a16="http://schemas.microsoft.com/office/drawing/2014/main" id="{ADC83C1E-23D4-B449-A1E8-25104BFB2999}"/>
                </a:ext>
              </a:extLst>
            </p:cNvPr>
            <p:cNvSpPr>
              <a:spLocks/>
            </p:cNvSpPr>
            <p:nvPr/>
          </p:nvSpPr>
          <p:spPr bwMode="auto">
            <a:xfrm>
              <a:off x="3776663" y="2568574"/>
              <a:ext cx="57150" cy="38100"/>
            </a:xfrm>
            <a:custGeom>
              <a:avLst/>
              <a:gdLst>
                <a:gd name="T0" fmla="*/ 0 w 72"/>
                <a:gd name="T1" fmla="*/ 2147483646 h 48"/>
                <a:gd name="T2" fmla="*/ 2147483646 w 72"/>
                <a:gd name="T3" fmla="*/ 2147483646 h 48"/>
                <a:gd name="T4" fmla="*/ 2147483646 w 72"/>
                <a:gd name="T5" fmla="*/ 2147483646 h 48"/>
                <a:gd name="T6" fmla="*/ 2147483646 w 72"/>
                <a:gd name="T7" fmla="*/ 2147483646 h 48"/>
                <a:gd name="T8" fmla="*/ 2147483646 w 72"/>
                <a:gd name="T9" fmla="*/ 2147483646 h 48"/>
                <a:gd name="T10" fmla="*/ 2147483646 w 72"/>
                <a:gd name="T11" fmla="*/ 2147483646 h 48"/>
                <a:gd name="T12" fmla="*/ 2147483646 w 72"/>
                <a:gd name="T13" fmla="*/ 2147483646 h 48"/>
                <a:gd name="T14" fmla="*/ 2147483646 w 72"/>
                <a:gd name="T15" fmla="*/ 2147483646 h 48"/>
                <a:gd name="T16" fmla="*/ 2147483646 w 72"/>
                <a:gd name="T17" fmla="*/ 2147483646 h 48"/>
                <a:gd name="T18" fmla="*/ 2147483646 w 72"/>
                <a:gd name="T19" fmla="*/ 2147483646 h 48"/>
                <a:gd name="T20" fmla="*/ 2147483646 w 72"/>
                <a:gd name="T21" fmla="*/ 2147483646 h 48"/>
                <a:gd name="T22" fmla="*/ 2147483646 w 72"/>
                <a:gd name="T23" fmla="*/ 0 h 48"/>
                <a:gd name="T24" fmla="*/ 2147483646 w 72"/>
                <a:gd name="T25" fmla="*/ 2147483646 h 48"/>
                <a:gd name="T26" fmla="*/ 2147483646 w 72"/>
                <a:gd name="T27" fmla="*/ 2147483646 h 48"/>
                <a:gd name="T28" fmla="*/ 2147483646 w 72"/>
                <a:gd name="T29" fmla="*/ 2147483646 h 48"/>
                <a:gd name="T30" fmla="*/ 2147483646 w 72"/>
                <a:gd name="T31" fmla="*/ 2147483646 h 48"/>
                <a:gd name="T32" fmla="*/ 2147483646 w 72"/>
                <a:gd name="T33" fmla="*/ 2147483646 h 48"/>
                <a:gd name="T34" fmla="*/ 2147483646 w 72"/>
                <a:gd name="T35" fmla="*/ 2147483646 h 48"/>
                <a:gd name="T36" fmla="*/ 2147483646 w 72"/>
                <a:gd name="T37" fmla="*/ 2147483646 h 48"/>
                <a:gd name="T38" fmla="*/ 2147483646 w 72"/>
                <a:gd name="T39" fmla="*/ 2147483646 h 48"/>
                <a:gd name="T40" fmla="*/ 2147483646 w 72"/>
                <a:gd name="T41" fmla="*/ 2147483646 h 48"/>
                <a:gd name="T42" fmla="*/ 2147483646 w 72"/>
                <a:gd name="T43" fmla="*/ 2147483646 h 48"/>
                <a:gd name="T44" fmla="*/ 2147483646 w 72"/>
                <a:gd name="T45" fmla="*/ 2147483646 h 48"/>
                <a:gd name="T46" fmla="*/ 2147483646 w 72"/>
                <a:gd name="T47" fmla="*/ 2147483646 h 48"/>
                <a:gd name="T48" fmla="*/ 2147483646 w 72"/>
                <a:gd name="T49" fmla="*/ 2147483646 h 48"/>
                <a:gd name="T50" fmla="*/ 2147483646 w 72"/>
                <a:gd name="T51" fmla="*/ 2147483646 h 48"/>
                <a:gd name="T52" fmla="*/ 2147483646 w 72"/>
                <a:gd name="T53" fmla="*/ 2147483646 h 48"/>
                <a:gd name="T54" fmla="*/ 2147483646 w 72"/>
                <a:gd name="T55" fmla="*/ 2147483646 h 48"/>
                <a:gd name="T56" fmla="*/ 2147483646 w 72"/>
                <a:gd name="T57" fmla="*/ 2147483646 h 48"/>
                <a:gd name="T58" fmla="*/ 2147483646 w 72"/>
                <a:gd name="T59" fmla="*/ 2147483646 h 48"/>
                <a:gd name="T60" fmla="*/ 2147483646 w 72"/>
                <a:gd name="T61" fmla="*/ 2147483646 h 48"/>
                <a:gd name="T62" fmla="*/ 2147483646 w 72"/>
                <a:gd name="T63" fmla="*/ 2147483646 h 48"/>
                <a:gd name="T64" fmla="*/ 2147483646 w 72"/>
                <a:gd name="T65" fmla="*/ 2147483646 h 48"/>
                <a:gd name="T66" fmla="*/ 2147483646 w 72"/>
                <a:gd name="T67" fmla="*/ 2147483646 h 48"/>
                <a:gd name="T68" fmla="*/ 2147483646 w 72"/>
                <a:gd name="T69" fmla="*/ 2147483646 h 48"/>
                <a:gd name="T70" fmla="*/ 2147483646 w 72"/>
                <a:gd name="T71" fmla="*/ 2147483646 h 48"/>
                <a:gd name="T72" fmla="*/ 2147483646 w 72"/>
                <a:gd name="T73" fmla="*/ 2147483646 h 48"/>
                <a:gd name="T74" fmla="*/ 2147483646 w 72"/>
                <a:gd name="T75" fmla="*/ 2147483646 h 48"/>
                <a:gd name="T76" fmla="*/ 2147483646 w 72"/>
                <a:gd name="T77" fmla="*/ 2147483646 h 48"/>
                <a:gd name="T78" fmla="*/ 2147483646 w 72"/>
                <a:gd name="T79" fmla="*/ 2147483646 h 48"/>
                <a:gd name="T80" fmla="*/ 2147483646 w 72"/>
                <a:gd name="T81" fmla="*/ 2147483646 h 48"/>
                <a:gd name="T82" fmla="*/ 2147483646 w 72"/>
                <a:gd name="T83" fmla="*/ 2147483646 h 48"/>
                <a:gd name="T84" fmla="*/ 2147483646 w 72"/>
                <a:gd name="T85" fmla="*/ 2147483646 h 48"/>
                <a:gd name="T86" fmla="*/ 2147483646 w 72"/>
                <a:gd name="T87" fmla="*/ 2147483646 h 48"/>
                <a:gd name="T88" fmla="*/ 2147483646 w 72"/>
                <a:gd name="T89" fmla="*/ 2147483646 h 48"/>
                <a:gd name="T90" fmla="*/ 2147483646 w 72"/>
                <a:gd name="T91" fmla="*/ 2147483646 h 48"/>
                <a:gd name="T92" fmla="*/ 2147483646 w 72"/>
                <a:gd name="T93" fmla="*/ 2147483646 h 48"/>
                <a:gd name="T94" fmla="*/ 2147483646 w 72"/>
                <a:gd name="T95" fmla="*/ 2147483646 h 48"/>
                <a:gd name="T96" fmla="*/ 2147483646 w 72"/>
                <a:gd name="T97" fmla="*/ 2147483646 h 48"/>
                <a:gd name="T98" fmla="*/ 2147483646 w 72"/>
                <a:gd name="T99" fmla="*/ 2147483646 h 48"/>
                <a:gd name="T100" fmla="*/ 2147483646 w 72"/>
                <a:gd name="T101" fmla="*/ 2147483646 h 48"/>
                <a:gd name="T102" fmla="*/ 2147483646 w 72"/>
                <a:gd name="T103" fmla="*/ 2147483646 h 48"/>
                <a:gd name="T104" fmla="*/ 2147483646 w 72"/>
                <a:gd name="T105" fmla="*/ 2147483646 h 48"/>
                <a:gd name="T106" fmla="*/ 2147483646 w 72"/>
                <a:gd name="T107" fmla="*/ 2147483646 h 48"/>
                <a:gd name="T108" fmla="*/ 2147483646 w 72"/>
                <a:gd name="T109" fmla="*/ 2147483646 h 48"/>
                <a:gd name="T110" fmla="*/ 0 w 72"/>
                <a:gd name="T111" fmla="*/ 2147483646 h 4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48"/>
                <a:gd name="T170" fmla="*/ 72 w 72"/>
                <a:gd name="T171" fmla="*/ 48 h 4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48">
                  <a:moveTo>
                    <a:pt x="0" y="19"/>
                  </a:moveTo>
                  <a:lnTo>
                    <a:pt x="0" y="30"/>
                  </a:lnTo>
                  <a:lnTo>
                    <a:pt x="0" y="28"/>
                  </a:lnTo>
                  <a:lnTo>
                    <a:pt x="0" y="26"/>
                  </a:lnTo>
                  <a:lnTo>
                    <a:pt x="0" y="25"/>
                  </a:lnTo>
                  <a:lnTo>
                    <a:pt x="1" y="24"/>
                  </a:lnTo>
                  <a:lnTo>
                    <a:pt x="1" y="23"/>
                  </a:lnTo>
                  <a:lnTo>
                    <a:pt x="1" y="22"/>
                  </a:lnTo>
                  <a:lnTo>
                    <a:pt x="2" y="19"/>
                  </a:lnTo>
                  <a:lnTo>
                    <a:pt x="2" y="18"/>
                  </a:lnTo>
                  <a:lnTo>
                    <a:pt x="2" y="17"/>
                  </a:lnTo>
                  <a:lnTo>
                    <a:pt x="3" y="16"/>
                  </a:lnTo>
                  <a:lnTo>
                    <a:pt x="5" y="14"/>
                  </a:lnTo>
                  <a:lnTo>
                    <a:pt x="5" y="13"/>
                  </a:lnTo>
                  <a:lnTo>
                    <a:pt x="6" y="12"/>
                  </a:lnTo>
                  <a:lnTo>
                    <a:pt x="7" y="11"/>
                  </a:lnTo>
                  <a:lnTo>
                    <a:pt x="7" y="10"/>
                  </a:lnTo>
                  <a:lnTo>
                    <a:pt x="8" y="10"/>
                  </a:lnTo>
                  <a:lnTo>
                    <a:pt x="9" y="8"/>
                  </a:lnTo>
                  <a:lnTo>
                    <a:pt x="11" y="7"/>
                  </a:lnTo>
                  <a:lnTo>
                    <a:pt x="12" y="6"/>
                  </a:lnTo>
                  <a:lnTo>
                    <a:pt x="13" y="6"/>
                  </a:lnTo>
                  <a:lnTo>
                    <a:pt x="14" y="5"/>
                  </a:lnTo>
                  <a:lnTo>
                    <a:pt x="15" y="4"/>
                  </a:lnTo>
                  <a:lnTo>
                    <a:pt x="17" y="4"/>
                  </a:lnTo>
                  <a:lnTo>
                    <a:pt x="18" y="2"/>
                  </a:lnTo>
                  <a:lnTo>
                    <a:pt x="19" y="2"/>
                  </a:lnTo>
                  <a:lnTo>
                    <a:pt x="20" y="2"/>
                  </a:lnTo>
                  <a:lnTo>
                    <a:pt x="21" y="1"/>
                  </a:lnTo>
                  <a:lnTo>
                    <a:pt x="23" y="1"/>
                  </a:lnTo>
                  <a:lnTo>
                    <a:pt x="25" y="1"/>
                  </a:lnTo>
                  <a:lnTo>
                    <a:pt x="26" y="1"/>
                  </a:lnTo>
                  <a:lnTo>
                    <a:pt x="27" y="1"/>
                  </a:lnTo>
                  <a:lnTo>
                    <a:pt x="29" y="0"/>
                  </a:lnTo>
                  <a:lnTo>
                    <a:pt x="43" y="0"/>
                  </a:lnTo>
                  <a:lnTo>
                    <a:pt x="44" y="1"/>
                  </a:lnTo>
                  <a:lnTo>
                    <a:pt x="45" y="1"/>
                  </a:lnTo>
                  <a:lnTo>
                    <a:pt x="48" y="1"/>
                  </a:lnTo>
                  <a:lnTo>
                    <a:pt x="49" y="1"/>
                  </a:lnTo>
                  <a:lnTo>
                    <a:pt x="50" y="1"/>
                  </a:lnTo>
                  <a:lnTo>
                    <a:pt x="51" y="2"/>
                  </a:lnTo>
                  <a:lnTo>
                    <a:pt x="53" y="2"/>
                  </a:lnTo>
                  <a:lnTo>
                    <a:pt x="54" y="2"/>
                  </a:lnTo>
                  <a:lnTo>
                    <a:pt x="55" y="4"/>
                  </a:lnTo>
                  <a:lnTo>
                    <a:pt x="56" y="4"/>
                  </a:lnTo>
                  <a:lnTo>
                    <a:pt x="57" y="5"/>
                  </a:lnTo>
                  <a:lnTo>
                    <a:pt x="59" y="6"/>
                  </a:lnTo>
                  <a:lnTo>
                    <a:pt x="60" y="6"/>
                  </a:lnTo>
                  <a:lnTo>
                    <a:pt x="61" y="7"/>
                  </a:lnTo>
                  <a:lnTo>
                    <a:pt x="62" y="8"/>
                  </a:lnTo>
                  <a:lnTo>
                    <a:pt x="63" y="10"/>
                  </a:lnTo>
                  <a:lnTo>
                    <a:pt x="65" y="10"/>
                  </a:lnTo>
                  <a:lnTo>
                    <a:pt x="66" y="11"/>
                  </a:lnTo>
                  <a:lnTo>
                    <a:pt x="66" y="12"/>
                  </a:lnTo>
                  <a:lnTo>
                    <a:pt x="67" y="13"/>
                  </a:lnTo>
                  <a:lnTo>
                    <a:pt x="68" y="14"/>
                  </a:lnTo>
                  <a:lnTo>
                    <a:pt x="68" y="16"/>
                  </a:lnTo>
                  <a:lnTo>
                    <a:pt x="69" y="17"/>
                  </a:lnTo>
                  <a:lnTo>
                    <a:pt x="69" y="18"/>
                  </a:lnTo>
                  <a:lnTo>
                    <a:pt x="71" y="19"/>
                  </a:lnTo>
                  <a:lnTo>
                    <a:pt x="71" y="22"/>
                  </a:lnTo>
                  <a:lnTo>
                    <a:pt x="71" y="23"/>
                  </a:lnTo>
                  <a:lnTo>
                    <a:pt x="72" y="24"/>
                  </a:lnTo>
                  <a:lnTo>
                    <a:pt x="72" y="25"/>
                  </a:lnTo>
                  <a:lnTo>
                    <a:pt x="72" y="26"/>
                  </a:lnTo>
                  <a:lnTo>
                    <a:pt x="72" y="28"/>
                  </a:lnTo>
                  <a:lnTo>
                    <a:pt x="72" y="30"/>
                  </a:lnTo>
                  <a:lnTo>
                    <a:pt x="72" y="19"/>
                  </a:lnTo>
                  <a:lnTo>
                    <a:pt x="72" y="22"/>
                  </a:lnTo>
                  <a:lnTo>
                    <a:pt x="72" y="23"/>
                  </a:lnTo>
                  <a:lnTo>
                    <a:pt x="72" y="24"/>
                  </a:lnTo>
                  <a:lnTo>
                    <a:pt x="72" y="25"/>
                  </a:lnTo>
                  <a:lnTo>
                    <a:pt x="71" y="26"/>
                  </a:lnTo>
                  <a:lnTo>
                    <a:pt x="71" y="28"/>
                  </a:lnTo>
                  <a:lnTo>
                    <a:pt x="71" y="30"/>
                  </a:lnTo>
                  <a:lnTo>
                    <a:pt x="69" y="31"/>
                  </a:lnTo>
                  <a:lnTo>
                    <a:pt x="69" y="32"/>
                  </a:lnTo>
                  <a:lnTo>
                    <a:pt x="68" y="34"/>
                  </a:lnTo>
                  <a:lnTo>
                    <a:pt x="68" y="35"/>
                  </a:lnTo>
                  <a:lnTo>
                    <a:pt x="67" y="36"/>
                  </a:lnTo>
                  <a:lnTo>
                    <a:pt x="66" y="37"/>
                  </a:lnTo>
                  <a:lnTo>
                    <a:pt x="66" y="38"/>
                  </a:lnTo>
                  <a:lnTo>
                    <a:pt x="65" y="40"/>
                  </a:lnTo>
                  <a:lnTo>
                    <a:pt x="63" y="40"/>
                  </a:lnTo>
                  <a:lnTo>
                    <a:pt x="62" y="41"/>
                  </a:lnTo>
                  <a:lnTo>
                    <a:pt x="61" y="42"/>
                  </a:lnTo>
                  <a:lnTo>
                    <a:pt x="60" y="43"/>
                  </a:lnTo>
                  <a:lnTo>
                    <a:pt x="59" y="43"/>
                  </a:lnTo>
                  <a:lnTo>
                    <a:pt x="57" y="44"/>
                  </a:lnTo>
                  <a:lnTo>
                    <a:pt x="56" y="46"/>
                  </a:lnTo>
                  <a:lnTo>
                    <a:pt x="55" y="46"/>
                  </a:lnTo>
                  <a:lnTo>
                    <a:pt x="54" y="47"/>
                  </a:lnTo>
                  <a:lnTo>
                    <a:pt x="53" y="47"/>
                  </a:lnTo>
                  <a:lnTo>
                    <a:pt x="51" y="47"/>
                  </a:lnTo>
                  <a:lnTo>
                    <a:pt x="50" y="48"/>
                  </a:lnTo>
                  <a:lnTo>
                    <a:pt x="49" y="48"/>
                  </a:lnTo>
                  <a:lnTo>
                    <a:pt x="48" y="48"/>
                  </a:lnTo>
                  <a:lnTo>
                    <a:pt x="45" y="48"/>
                  </a:lnTo>
                  <a:lnTo>
                    <a:pt x="44" y="48"/>
                  </a:lnTo>
                  <a:lnTo>
                    <a:pt x="43" y="48"/>
                  </a:lnTo>
                  <a:lnTo>
                    <a:pt x="29" y="48"/>
                  </a:lnTo>
                  <a:lnTo>
                    <a:pt x="27" y="48"/>
                  </a:lnTo>
                  <a:lnTo>
                    <a:pt x="26" y="48"/>
                  </a:lnTo>
                  <a:lnTo>
                    <a:pt x="25" y="48"/>
                  </a:lnTo>
                  <a:lnTo>
                    <a:pt x="23" y="48"/>
                  </a:lnTo>
                  <a:lnTo>
                    <a:pt x="21" y="48"/>
                  </a:lnTo>
                  <a:lnTo>
                    <a:pt x="20" y="47"/>
                  </a:lnTo>
                  <a:lnTo>
                    <a:pt x="19" y="47"/>
                  </a:lnTo>
                  <a:lnTo>
                    <a:pt x="18" y="47"/>
                  </a:lnTo>
                  <a:lnTo>
                    <a:pt x="17" y="46"/>
                  </a:lnTo>
                  <a:lnTo>
                    <a:pt x="15" y="46"/>
                  </a:lnTo>
                  <a:lnTo>
                    <a:pt x="14" y="44"/>
                  </a:lnTo>
                  <a:lnTo>
                    <a:pt x="13" y="43"/>
                  </a:lnTo>
                  <a:lnTo>
                    <a:pt x="12" y="43"/>
                  </a:lnTo>
                  <a:lnTo>
                    <a:pt x="11" y="42"/>
                  </a:lnTo>
                  <a:lnTo>
                    <a:pt x="9" y="41"/>
                  </a:lnTo>
                  <a:lnTo>
                    <a:pt x="8" y="40"/>
                  </a:lnTo>
                  <a:lnTo>
                    <a:pt x="7" y="40"/>
                  </a:lnTo>
                  <a:lnTo>
                    <a:pt x="7" y="38"/>
                  </a:lnTo>
                  <a:lnTo>
                    <a:pt x="6" y="37"/>
                  </a:lnTo>
                  <a:lnTo>
                    <a:pt x="5" y="36"/>
                  </a:lnTo>
                  <a:lnTo>
                    <a:pt x="5" y="35"/>
                  </a:lnTo>
                  <a:lnTo>
                    <a:pt x="3" y="34"/>
                  </a:lnTo>
                  <a:lnTo>
                    <a:pt x="2" y="32"/>
                  </a:lnTo>
                  <a:lnTo>
                    <a:pt x="2" y="31"/>
                  </a:lnTo>
                  <a:lnTo>
                    <a:pt x="2" y="30"/>
                  </a:lnTo>
                  <a:lnTo>
                    <a:pt x="1" y="28"/>
                  </a:lnTo>
                  <a:lnTo>
                    <a:pt x="1" y="26"/>
                  </a:lnTo>
                  <a:lnTo>
                    <a:pt x="1" y="25"/>
                  </a:lnTo>
                  <a:lnTo>
                    <a:pt x="0" y="24"/>
                  </a:lnTo>
                  <a:lnTo>
                    <a:pt x="0" y="23"/>
                  </a:lnTo>
                  <a:lnTo>
                    <a:pt x="0" y="22"/>
                  </a:lnTo>
                  <a:lnTo>
                    <a:pt x="0" y="19"/>
                  </a:lnTo>
                  <a:close/>
                </a:path>
              </a:pathLst>
            </a:custGeom>
            <a:solidFill>
              <a:srgbClr val="000000"/>
            </a:solidFill>
            <a:ln w="19050">
              <a:solidFill>
                <a:srgbClr val="000000"/>
              </a:solidFill>
              <a:round/>
              <a:headEnd/>
              <a:tailEnd/>
            </a:ln>
          </p:spPr>
          <p:txBody>
            <a:bodyPr/>
            <a:lstStyle/>
            <a:p>
              <a:endParaRPr lang="en-US"/>
            </a:p>
          </p:txBody>
        </p:sp>
        <p:sp>
          <p:nvSpPr>
            <p:cNvPr id="190499" name="Freeform 46">
              <a:extLst>
                <a:ext uri="{FF2B5EF4-FFF2-40B4-BE49-F238E27FC236}">
                  <a16:creationId xmlns:a16="http://schemas.microsoft.com/office/drawing/2014/main" id="{9C1BD239-40E6-8744-AAA8-6F2B3D7C3B0B}"/>
                </a:ext>
              </a:extLst>
            </p:cNvPr>
            <p:cNvSpPr>
              <a:spLocks/>
            </p:cNvSpPr>
            <p:nvPr/>
          </p:nvSpPr>
          <p:spPr bwMode="auto">
            <a:xfrm>
              <a:off x="4044950" y="2016124"/>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2147483646 h 72"/>
                <a:gd name="T20" fmla="*/ 2147483646 w 72"/>
                <a:gd name="T21" fmla="*/ 2147483646 h 72"/>
                <a:gd name="T22" fmla="*/ 2147483646 w 72"/>
                <a:gd name="T23" fmla="*/ 0 h 72"/>
                <a:gd name="T24" fmla="*/ 2147483646 w 72"/>
                <a:gd name="T25" fmla="*/ 2147483646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30"/>
                  </a:lnTo>
                  <a:lnTo>
                    <a:pt x="0" y="28"/>
                  </a:lnTo>
                  <a:lnTo>
                    <a:pt x="0" y="27"/>
                  </a:lnTo>
                  <a:lnTo>
                    <a:pt x="0" y="25"/>
                  </a:lnTo>
                  <a:lnTo>
                    <a:pt x="1" y="24"/>
                  </a:lnTo>
                  <a:lnTo>
                    <a:pt x="1" y="23"/>
                  </a:lnTo>
                  <a:lnTo>
                    <a:pt x="1" y="22"/>
                  </a:lnTo>
                  <a:lnTo>
                    <a:pt x="3" y="19"/>
                  </a:lnTo>
                  <a:lnTo>
                    <a:pt x="3" y="18"/>
                  </a:lnTo>
                  <a:lnTo>
                    <a:pt x="3" y="17"/>
                  </a:lnTo>
                  <a:lnTo>
                    <a:pt x="4" y="16"/>
                  </a:lnTo>
                  <a:lnTo>
                    <a:pt x="5" y="15"/>
                  </a:lnTo>
                  <a:lnTo>
                    <a:pt x="5" y="13"/>
                  </a:lnTo>
                  <a:lnTo>
                    <a:pt x="6" y="12"/>
                  </a:lnTo>
                  <a:lnTo>
                    <a:pt x="7" y="11"/>
                  </a:lnTo>
                  <a:lnTo>
                    <a:pt x="7" y="10"/>
                  </a:lnTo>
                  <a:lnTo>
                    <a:pt x="9" y="10"/>
                  </a:lnTo>
                  <a:lnTo>
                    <a:pt x="10" y="9"/>
                  </a:lnTo>
                  <a:lnTo>
                    <a:pt x="11" y="7"/>
                  </a:lnTo>
                  <a:lnTo>
                    <a:pt x="12" y="6"/>
                  </a:lnTo>
                  <a:lnTo>
                    <a:pt x="13" y="6"/>
                  </a:lnTo>
                  <a:lnTo>
                    <a:pt x="15" y="5"/>
                  </a:lnTo>
                  <a:lnTo>
                    <a:pt x="16" y="4"/>
                  </a:lnTo>
                  <a:lnTo>
                    <a:pt x="17" y="4"/>
                  </a:lnTo>
                  <a:lnTo>
                    <a:pt x="18" y="3"/>
                  </a:lnTo>
                  <a:lnTo>
                    <a:pt x="19" y="3"/>
                  </a:lnTo>
                  <a:lnTo>
                    <a:pt x="21" y="3"/>
                  </a:lnTo>
                  <a:lnTo>
                    <a:pt x="22" y="1"/>
                  </a:lnTo>
                  <a:lnTo>
                    <a:pt x="23" y="1"/>
                  </a:lnTo>
                  <a:lnTo>
                    <a:pt x="25" y="1"/>
                  </a:lnTo>
                  <a:lnTo>
                    <a:pt x="27" y="1"/>
                  </a:lnTo>
                  <a:lnTo>
                    <a:pt x="28" y="1"/>
                  </a:lnTo>
                  <a:lnTo>
                    <a:pt x="29" y="0"/>
                  </a:lnTo>
                  <a:lnTo>
                    <a:pt x="43" y="0"/>
                  </a:lnTo>
                  <a:lnTo>
                    <a:pt x="45" y="1"/>
                  </a:lnTo>
                  <a:lnTo>
                    <a:pt x="46" y="1"/>
                  </a:lnTo>
                  <a:lnTo>
                    <a:pt x="48" y="1"/>
                  </a:lnTo>
                  <a:lnTo>
                    <a:pt x="49" y="1"/>
                  </a:lnTo>
                  <a:lnTo>
                    <a:pt x="51" y="1"/>
                  </a:lnTo>
                  <a:lnTo>
                    <a:pt x="52" y="3"/>
                  </a:lnTo>
                  <a:lnTo>
                    <a:pt x="53" y="3"/>
                  </a:lnTo>
                  <a:lnTo>
                    <a:pt x="54" y="3"/>
                  </a:lnTo>
                  <a:lnTo>
                    <a:pt x="55" y="4"/>
                  </a:lnTo>
                  <a:lnTo>
                    <a:pt x="57" y="4"/>
                  </a:lnTo>
                  <a:lnTo>
                    <a:pt x="58" y="5"/>
                  </a:lnTo>
                  <a:lnTo>
                    <a:pt x="59" y="6"/>
                  </a:lnTo>
                  <a:lnTo>
                    <a:pt x="60" y="6"/>
                  </a:lnTo>
                  <a:lnTo>
                    <a:pt x="61" y="7"/>
                  </a:lnTo>
                  <a:lnTo>
                    <a:pt x="63" y="9"/>
                  </a:lnTo>
                  <a:lnTo>
                    <a:pt x="64" y="10"/>
                  </a:lnTo>
                  <a:lnTo>
                    <a:pt x="65" y="10"/>
                  </a:lnTo>
                  <a:lnTo>
                    <a:pt x="66" y="11"/>
                  </a:lnTo>
                  <a:lnTo>
                    <a:pt x="66" y="12"/>
                  </a:lnTo>
                  <a:lnTo>
                    <a:pt x="67" y="13"/>
                  </a:lnTo>
                  <a:lnTo>
                    <a:pt x="69" y="15"/>
                  </a:lnTo>
                  <a:lnTo>
                    <a:pt x="69" y="16"/>
                  </a:lnTo>
                  <a:lnTo>
                    <a:pt x="70" y="17"/>
                  </a:lnTo>
                  <a:lnTo>
                    <a:pt x="70" y="18"/>
                  </a:lnTo>
                  <a:lnTo>
                    <a:pt x="71" y="19"/>
                  </a:lnTo>
                  <a:lnTo>
                    <a:pt x="71" y="22"/>
                  </a:lnTo>
                  <a:lnTo>
                    <a:pt x="71" y="23"/>
                  </a:lnTo>
                  <a:lnTo>
                    <a:pt x="72" y="24"/>
                  </a:lnTo>
                  <a:lnTo>
                    <a:pt x="72" y="25"/>
                  </a:lnTo>
                  <a:lnTo>
                    <a:pt x="72" y="27"/>
                  </a:lnTo>
                  <a:lnTo>
                    <a:pt x="72" y="28"/>
                  </a:lnTo>
                  <a:lnTo>
                    <a:pt x="72" y="30"/>
                  </a:lnTo>
                  <a:lnTo>
                    <a:pt x="72" y="43"/>
                  </a:lnTo>
                  <a:lnTo>
                    <a:pt x="72" y="46"/>
                  </a:lnTo>
                  <a:lnTo>
                    <a:pt x="72" y="47"/>
                  </a:lnTo>
                  <a:lnTo>
                    <a:pt x="72" y="48"/>
                  </a:lnTo>
                  <a:lnTo>
                    <a:pt x="72" y="49"/>
                  </a:lnTo>
                  <a:lnTo>
                    <a:pt x="71" y="51"/>
                  </a:lnTo>
                  <a:lnTo>
                    <a:pt x="71" y="52"/>
                  </a:lnTo>
                  <a:lnTo>
                    <a:pt x="71" y="54"/>
                  </a:lnTo>
                  <a:lnTo>
                    <a:pt x="70" y="55"/>
                  </a:lnTo>
                  <a:lnTo>
                    <a:pt x="70" y="57"/>
                  </a:lnTo>
                  <a:lnTo>
                    <a:pt x="69" y="58"/>
                  </a:lnTo>
                  <a:lnTo>
                    <a:pt x="69" y="59"/>
                  </a:lnTo>
                  <a:lnTo>
                    <a:pt x="67" y="60"/>
                  </a:lnTo>
                  <a:lnTo>
                    <a:pt x="66" y="61"/>
                  </a:lnTo>
                  <a:lnTo>
                    <a:pt x="66" y="63"/>
                  </a:lnTo>
                  <a:lnTo>
                    <a:pt x="65" y="64"/>
                  </a:lnTo>
                  <a:lnTo>
                    <a:pt x="64" y="64"/>
                  </a:lnTo>
                  <a:lnTo>
                    <a:pt x="63" y="65"/>
                  </a:lnTo>
                  <a:lnTo>
                    <a:pt x="61" y="66"/>
                  </a:lnTo>
                  <a:lnTo>
                    <a:pt x="60" y="67"/>
                  </a:lnTo>
                  <a:lnTo>
                    <a:pt x="59" y="67"/>
                  </a:lnTo>
                  <a:lnTo>
                    <a:pt x="58" y="69"/>
                  </a:lnTo>
                  <a:lnTo>
                    <a:pt x="57" y="70"/>
                  </a:lnTo>
                  <a:lnTo>
                    <a:pt x="55" y="70"/>
                  </a:lnTo>
                  <a:lnTo>
                    <a:pt x="54" y="71"/>
                  </a:lnTo>
                  <a:lnTo>
                    <a:pt x="53" y="71"/>
                  </a:lnTo>
                  <a:lnTo>
                    <a:pt x="52" y="71"/>
                  </a:lnTo>
                  <a:lnTo>
                    <a:pt x="51" y="72"/>
                  </a:lnTo>
                  <a:lnTo>
                    <a:pt x="49" y="72"/>
                  </a:lnTo>
                  <a:lnTo>
                    <a:pt x="48" y="72"/>
                  </a:lnTo>
                  <a:lnTo>
                    <a:pt x="46" y="72"/>
                  </a:lnTo>
                  <a:lnTo>
                    <a:pt x="45" y="72"/>
                  </a:lnTo>
                  <a:lnTo>
                    <a:pt x="43" y="72"/>
                  </a:lnTo>
                  <a:lnTo>
                    <a:pt x="29" y="72"/>
                  </a:lnTo>
                  <a:lnTo>
                    <a:pt x="28" y="72"/>
                  </a:lnTo>
                  <a:lnTo>
                    <a:pt x="27" y="72"/>
                  </a:lnTo>
                  <a:lnTo>
                    <a:pt x="25" y="72"/>
                  </a:lnTo>
                  <a:lnTo>
                    <a:pt x="23" y="72"/>
                  </a:lnTo>
                  <a:lnTo>
                    <a:pt x="22" y="72"/>
                  </a:lnTo>
                  <a:lnTo>
                    <a:pt x="21" y="71"/>
                  </a:lnTo>
                  <a:lnTo>
                    <a:pt x="19" y="71"/>
                  </a:lnTo>
                  <a:lnTo>
                    <a:pt x="18" y="71"/>
                  </a:lnTo>
                  <a:lnTo>
                    <a:pt x="17" y="70"/>
                  </a:lnTo>
                  <a:lnTo>
                    <a:pt x="16" y="70"/>
                  </a:lnTo>
                  <a:lnTo>
                    <a:pt x="15" y="69"/>
                  </a:lnTo>
                  <a:lnTo>
                    <a:pt x="13" y="67"/>
                  </a:lnTo>
                  <a:lnTo>
                    <a:pt x="12" y="67"/>
                  </a:lnTo>
                  <a:lnTo>
                    <a:pt x="11" y="66"/>
                  </a:lnTo>
                  <a:lnTo>
                    <a:pt x="10" y="65"/>
                  </a:lnTo>
                  <a:lnTo>
                    <a:pt x="9" y="64"/>
                  </a:lnTo>
                  <a:lnTo>
                    <a:pt x="7" y="64"/>
                  </a:lnTo>
                  <a:lnTo>
                    <a:pt x="7" y="63"/>
                  </a:lnTo>
                  <a:lnTo>
                    <a:pt x="6" y="61"/>
                  </a:lnTo>
                  <a:lnTo>
                    <a:pt x="5" y="60"/>
                  </a:lnTo>
                  <a:lnTo>
                    <a:pt x="5" y="59"/>
                  </a:lnTo>
                  <a:lnTo>
                    <a:pt x="4" y="58"/>
                  </a:lnTo>
                  <a:lnTo>
                    <a:pt x="3" y="57"/>
                  </a:lnTo>
                  <a:lnTo>
                    <a:pt x="3" y="55"/>
                  </a:lnTo>
                  <a:lnTo>
                    <a:pt x="3" y="54"/>
                  </a:lnTo>
                  <a:lnTo>
                    <a:pt x="1" y="52"/>
                  </a:lnTo>
                  <a:lnTo>
                    <a:pt x="1" y="51"/>
                  </a:lnTo>
                  <a:lnTo>
                    <a:pt x="1" y="49"/>
                  </a:lnTo>
                  <a:lnTo>
                    <a:pt x="0" y="48"/>
                  </a:lnTo>
                  <a:lnTo>
                    <a:pt x="0" y="47"/>
                  </a:lnTo>
                  <a:lnTo>
                    <a:pt x="0" y="46"/>
                  </a:lnTo>
                  <a:lnTo>
                    <a:pt x="0" y="43"/>
                  </a:lnTo>
                  <a:close/>
                </a:path>
              </a:pathLst>
            </a:custGeom>
            <a:solidFill>
              <a:srgbClr val="000000"/>
            </a:solidFill>
            <a:ln w="19050">
              <a:solidFill>
                <a:srgbClr val="000000"/>
              </a:solidFill>
              <a:round/>
              <a:headEnd/>
              <a:tailEnd/>
            </a:ln>
          </p:spPr>
          <p:txBody>
            <a:bodyPr/>
            <a:lstStyle/>
            <a:p>
              <a:endParaRPr lang="en-US"/>
            </a:p>
          </p:txBody>
        </p:sp>
        <p:sp>
          <p:nvSpPr>
            <p:cNvPr id="190500" name="Freeform 47">
              <a:extLst>
                <a:ext uri="{FF2B5EF4-FFF2-40B4-BE49-F238E27FC236}">
                  <a16:creationId xmlns:a16="http://schemas.microsoft.com/office/drawing/2014/main" id="{9624DA74-74ED-BA4D-B0D7-49CF0517E8A5}"/>
                </a:ext>
              </a:extLst>
            </p:cNvPr>
            <p:cNvSpPr>
              <a:spLocks/>
            </p:cNvSpPr>
            <p:nvPr/>
          </p:nvSpPr>
          <p:spPr bwMode="auto">
            <a:xfrm>
              <a:off x="4254500" y="5257799"/>
              <a:ext cx="95250" cy="76200"/>
            </a:xfrm>
            <a:custGeom>
              <a:avLst/>
              <a:gdLst>
                <a:gd name="T0" fmla="*/ 0 w 121"/>
                <a:gd name="T1" fmla="*/ 2147483646 h 96"/>
                <a:gd name="T2" fmla="*/ 0 w 121"/>
                <a:gd name="T3" fmla="*/ 2147483646 h 96"/>
                <a:gd name="T4" fmla="*/ 2147483646 w 121"/>
                <a:gd name="T5" fmla="*/ 2147483646 h 96"/>
                <a:gd name="T6" fmla="*/ 2147483646 w 121"/>
                <a:gd name="T7" fmla="*/ 2147483646 h 96"/>
                <a:gd name="T8" fmla="*/ 2147483646 w 121"/>
                <a:gd name="T9" fmla="*/ 2147483646 h 96"/>
                <a:gd name="T10" fmla="*/ 2147483646 w 121"/>
                <a:gd name="T11" fmla="*/ 2147483646 h 96"/>
                <a:gd name="T12" fmla="*/ 2147483646 w 121"/>
                <a:gd name="T13" fmla="*/ 2147483646 h 96"/>
                <a:gd name="T14" fmla="*/ 2147483646 w 121"/>
                <a:gd name="T15" fmla="*/ 2147483646 h 96"/>
                <a:gd name="T16" fmla="*/ 2147483646 w 121"/>
                <a:gd name="T17" fmla="*/ 2147483646 h 96"/>
                <a:gd name="T18" fmla="*/ 2147483646 w 121"/>
                <a:gd name="T19" fmla="*/ 2147483646 h 96"/>
                <a:gd name="T20" fmla="*/ 2147483646 w 121"/>
                <a:gd name="T21" fmla="*/ 2147483646 h 96"/>
                <a:gd name="T22" fmla="*/ 2147483646 w 121"/>
                <a:gd name="T23" fmla="*/ 0 h 96"/>
                <a:gd name="T24" fmla="*/ 2147483646 w 121"/>
                <a:gd name="T25" fmla="*/ 2147483646 h 96"/>
                <a:gd name="T26" fmla="*/ 2147483646 w 121"/>
                <a:gd name="T27" fmla="*/ 2147483646 h 96"/>
                <a:gd name="T28" fmla="*/ 2147483646 w 121"/>
                <a:gd name="T29" fmla="*/ 2147483646 h 96"/>
                <a:gd name="T30" fmla="*/ 2147483646 w 121"/>
                <a:gd name="T31" fmla="*/ 2147483646 h 96"/>
                <a:gd name="T32" fmla="*/ 2147483646 w 121"/>
                <a:gd name="T33" fmla="*/ 2147483646 h 96"/>
                <a:gd name="T34" fmla="*/ 2147483646 w 121"/>
                <a:gd name="T35" fmla="*/ 2147483646 h 96"/>
                <a:gd name="T36" fmla="*/ 2147483646 w 121"/>
                <a:gd name="T37" fmla="*/ 2147483646 h 96"/>
                <a:gd name="T38" fmla="*/ 2147483646 w 121"/>
                <a:gd name="T39" fmla="*/ 2147483646 h 96"/>
                <a:gd name="T40" fmla="*/ 2147483646 w 121"/>
                <a:gd name="T41" fmla="*/ 2147483646 h 96"/>
                <a:gd name="T42" fmla="*/ 2147483646 w 121"/>
                <a:gd name="T43" fmla="*/ 2147483646 h 96"/>
                <a:gd name="T44" fmla="*/ 2147483646 w 121"/>
                <a:gd name="T45" fmla="*/ 2147483646 h 96"/>
                <a:gd name="T46" fmla="*/ 2147483646 w 121"/>
                <a:gd name="T47" fmla="*/ 2147483646 h 96"/>
                <a:gd name="T48" fmla="*/ 2147483646 w 121"/>
                <a:gd name="T49" fmla="*/ 2147483646 h 96"/>
                <a:gd name="T50" fmla="*/ 2147483646 w 121"/>
                <a:gd name="T51" fmla="*/ 2147483646 h 96"/>
                <a:gd name="T52" fmla="*/ 2147483646 w 121"/>
                <a:gd name="T53" fmla="*/ 2147483646 h 96"/>
                <a:gd name="T54" fmla="*/ 2147483646 w 121"/>
                <a:gd name="T55" fmla="*/ 2147483646 h 96"/>
                <a:gd name="T56" fmla="*/ 2147483646 w 121"/>
                <a:gd name="T57" fmla="*/ 2147483646 h 96"/>
                <a:gd name="T58" fmla="*/ 2147483646 w 121"/>
                <a:gd name="T59" fmla="*/ 2147483646 h 96"/>
                <a:gd name="T60" fmla="*/ 2147483646 w 121"/>
                <a:gd name="T61" fmla="*/ 2147483646 h 96"/>
                <a:gd name="T62" fmla="*/ 2147483646 w 121"/>
                <a:gd name="T63" fmla="*/ 2147483646 h 96"/>
                <a:gd name="T64" fmla="*/ 2147483646 w 121"/>
                <a:gd name="T65" fmla="*/ 2147483646 h 96"/>
                <a:gd name="T66" fmla="*/ 2147483646 w 121"/>
                <a:gd name="T67" fmla="*/ 2147483646 h 96"/>
                <a:gd name="T68" fmla="*/ 2147483646 w 121"/>
                <a:gd name="T69" fmla="*/ 2147483646 h 96"/>
                <a:gd name="T70" fmla="*/ 2147483646 w 121"/>
                <a:gd name="T71" fmla="*/ 2147483646 h 96"/>
                <a:gd name="T72" fmla="*/ 2147483646 w 121"/>
                <a:gd name="T73" fmla="*/ 2147483646 h 96"/>
                <a:gd name="T74" fmla="*/ 2147483646 w 121"/>
                <a:gd name="T75" fmla="*/ 2147483646 h 96"/>
                <a:gd name="T76" fmla="*/ 2147483646 w 121"/>
                <a:gd name="T77" fmla="*/ 2147483646 h 96"/>
                <a:gd name="T78" fmla="*/ 2147483646 w 121"/>
                <a:gd name="T79" fmla="*/ 2147483646 h 96"/>
                <a:gd name="T80" fmla="*/ 2147483646 w 121"/>
                <a:gd name="T81" fmla="*/ 2147483646 h 96"/>
                <a:gd name="T82" fmla="*/ 2147483646 w 121"/>
                <a:gd name="T83" fmla="*/ 2147483646 h 96"/>
                <a:gd name="T84" fmla="*/ 2147483646 w 121"/>
                <a:gd name="T85" fmla="*/ 2147483646 h 96"/>
                <a:gd name="T86" fmla="*/ 0 w 121"/>
                <a:gd name="T87" fmla="*/ 2147483646 h 96"/>
                <a:gd name="T88" fmla="*/ 0 w 121"/>
                <a:gd name="T89" fmla="*/ 2147483646 h 9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
                <a:gd name="T136" fmla="*/ 0 h 96"/>
                <a:gd name="T137" fmla="*/ 121 w 121"/>
                <a:gd name="T138" fmla="*/ 96 h 9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 h="96">
                  <a:moveTo>
                    <a:pt x="0" y="45"/>
                  </a:moveTo>
                  <a:lnTo>
                    <a:pt x="0" y="51"/>
                  </a:lnTo>
                  <a:lnTo>
                    <a:pt x="0" y="49"/>
                  </a:lnTo>
                  <a:lnTo>
                    <a:pt x="0" y="46"/>
                  </a:lnTo>
                  <a:lnTo>
                    <a:pt x="2" y="44"/>
                  </a:lnTo>
                  <a:lnTo>
                    <a:pt x="2" y="42"/>
                  </a:lnTo>
                  <a:lnTo>
                    <a:pt x="2" y="38"/>
                  </a:lnTo>
                  <a:lnTo>
                    <a:pt x="3" y="36"/>
                  </a:lnTo>
                  <a:lnTo>
                    <a:pt x="4" y="33"/>
                  </a:lnTo>
                  <a:lnTo>
                    <a:pt x="4" y="32"/>
                  </a:lnTo>
                  <a:lnTo>
                    <a:pt x="5" y="30"/>
                  </a:lnTo>
                  <a:lnTo>
                    <a:pt x="6" y="27"/>
                  </a:lnTo>
                  <a:lnTo>
                    <a:pt x="8" y="25"/>
                  </a:lnTo>
                  <a:lnTo>
                    <a:pt x="9" y="22"/>
                  </a:lnTo>
                  <a:lnTo>
                    <a:pt x="11" y="21"/>
                  </a:lnTo>
                  <a:lnTo>
                    <a:pt x="12" y="19"/>
                  </a:lnTo>
                  <a:lnTo>
                    <a:pt x="14" y="16"/>
                  </a:lnTo>
                  <a:lnTo>
                    <a:pt x="16" y="15"/>
                  </a:lnTo>
                  <a:lnTo>
                    <a:pt x="17" y="14"/>
                  </a:lnTo>
                  <a:lnTo>
                    <a:pt x="20" y="12"/>
                  </a:lnTo>
                  <a:lnTo>
                    <a:pt x="21" y="10"/>
                  </a:lnTo>
                  <a:lnTo>
                    <a:pt x="23" y="9"/>
                  </a:lnTo>
                  <a:lnTo>
                    <a:pt x="26" y="8"/>
                  </a:lnTo>
                  <a:lnTo>
                    <a:pt x="27" y="7"/>
                  </a:lnTo>
                  <a:lnTo>
                    <a:pt x="29" y="6"/>
                  </a:lnTo>
                  <a:lnTo>
                    <a:pt x="32" y="4"/>
                  </a:lnTo>
                  <a:lnTo>
                    <a:pt x="34" y="3"/>
                  </a:lnTo>
                  <a:lnTo>
                    <a:pt x="36" y="2"/>
                  </a:lnTo>
                  <a:lnTo>
                    <a:pt x="39" y="2"/>
                  </a:lnTo>
                  <a:lnTo>
                    <a:pt x="41" y="1"/>
                  </a:lnTo>
                  <a:lnTo>
                    <a:pt x="44" y="1"/>
                  </a:lnTo>
                  <a:lnTo>
                    <a:pt x="46" y="1"/>
                  </a:lnTo>
                  <a:lnTo>
                    <a:pt x="48" y="1"/>
                  </a:lnTo>
                  <a:lnTo>
                    <a:pt x="52" y="0"/>
                  </a:lnTo>
                  <a:lnTo>
                    <a:pt x="69" y="0"/>
                  </a:lnTo>
                  <a:lnTo>
                    <a:pt x="72" y="1"/>
                  </a:lnTo>
                  <a:lnTo>
                    <a:pt x="75" y="1"/>
                  </a:lnTo>
                  <a:lnTo>
                    <a:pt x="77" y="1"/>
                  </a:lnTo>
                  <a:lnTo>
                    <a:pt x="80" y="1"/>
                  </a:lnTo>
                  <a:lnTo>
                    <a:pt x="82" y="2"/>
                  </a:lnTo>
                  <a:lnTo>
                    <a:pt x="84" y="2"/>
                  </a:lnTo>
                  <a:lnTo>
                    <a:pt x="87" y="3"/>
                  </a:lnTo>
                  <a:lnTo>
                    <a:pt x="89" y="4"/>
                  </a:lnTo>
                  <a:lnTo>
                    <a:pt x="92" y="6"/>
                  </a:lnTo>
                  <a:lnTo>
                    <a:pt x="94" y="7"/>
                  </a:lnTo>
                  <a:lnTo>
                    <a:pt x="96" y="8"/>
                  </a:lnTo>
                  <a:lnTo>
                    <a:pt x="98" y="9"/>
                  </a:lnTo>
                  <a:lnTo>
                    <a:pt x="100" y="10"/>
                  </a:lnTo>
                  <a:lnTo>
                    <a:pt x="102" y="12"/>
                  </a:lnTo>
                  <a:lnTo>
                    <a:pt x="104" y="14"/>
                  </a:lnTo>
                  <a:lnTo>
                    <a:pt x="106" y="15"/>
                  </a:lnTo>
                  <a:lnTo>
                    <a:pt x="107" y="16"/>
                  </a:lnTo>
                  <a:lnTo>
                    <a:pt x="108" y="19"/>
                  </a:lnTo>
                  <a:lnTo>
                    <a:pt x="111" y="21"/>
                  </a:lnTo>
                  <a:lnTo>
                    <a:pt x="112" y="22"/>
                  </a:lnTo>
                  <a:lnTo>
                    <a:pt x="113" y="25"/>
                  </a:lnTo>
                  <a:lnTo>
                    <a:pt x="115" y="27"/>
                  </a:lnTo>
                  <a:lnTo>
                    <a:pt x="116" y="30"/>
                  </a:lnTo>
                  <a:lnTo>
                    <a:pt x="117" y="32"/>
                  </a:lnTo>
                  <a:lnTo>
                    <a:pt x="118" y="33"/>
                  </a:lnTo>
                  <a:lnTo>
                    <a:pt x="118" y="36"/>
                  </a:lnTo>
                  <a:lnTo>
                    <a:pt x="119" y="38"/>
                  </a:lnTo>
                  <a:lnTo>
                    <a:pt x="119" y="42"/>
                  </a:lnTo>
                  <a:lnTo>
                    <a:pt x="121" y="44"/>
                  </a:lnTo>
                  <a:lnTo>
                    <a:pt x="121" y="46"/>
                  </a:lnTo>
                  <a:lnTo>
                    <a:pt x="121" y="49"/>
                  </a:lnTo>
                  <a:lnTo>
                    <a:pt x="121" y="51"/>
                  </a:lnTo>
                  <a:lnTo>
                    <a:pt x="121" y="45"/>
                  </a:lnTo>
                  <a:lnTo>
                    <a:pt x="121" y="48"/>
                  </a:lnTo>
                  <a:lnTo>
                    <a:pt x="121" y="50"/>
                  </a:lnTo>
                  <a:lnTo>
                    <a:pt x="121" y="52"/>
                  </a:lnTo>
                  <a:lnTo>
                    <a:pt x="119" y="55"/>
                  </a:lnTo>
                  <a:lnTo>
                    <a:pt x="119" y="58"/>
                  </a:lnTo>
                  <a:lnTo>
                    <a:pt x="118" y="61"/>
                  </a:lnTo>
                  <a:lnTo>
                    <a:pt x="118" y="63"/>
                  </a:lnTo>
                  <a:lnTo>
                    <a:pt x="117" y="64"/>
                  </a:lnTo>
                  <a:lnTo>
                    <a:pt x="116" y="67"/>
                  </a:lnTo>
                  <a:lnTo>
                    <a:pt x="115" y="69"/>
                  </a:lnTo>
                  <a:lnTo>
                    <a:pt x="113" y="72"/>
                  </a:lnTo>
                  <a:lnTo>
                    <a:pt x="112" y="74"/>
                  </a:lnTo>
                  <a:lnTo>
                    <a:pt x="111" y="75"/>
                  </a:lnTo>
                  <a:lnTo>
                    <a:pt x="108" y="78"/>
                  </a:lnTo>
                  <a:lnTo>
                    <a:pt x="107" y="80"/>
                  </a:lnTo>
                  <a:lnTo>
                    <a:pt x="106" y="81"/>
                  </a:lnTo>
                  <a:lnTo>
                    <a:pt x="104" y="82"/>
                  </a:lnTo>
                  <a:lnTo>
                    <a:pt x="102" y="85"/>
                  </a:lnTo>
                  <a:lnTo>
                    <a:pt x="100" y="86"/>
                  </a:lnTo>
                  <a:lnTo>
                    <a:pt x="98" y="87"/>
                  </a:lnTo>
                  <a:lnTo>
                    <a:pt x="96" y="88"/>
                  </a:lnTo>
                  <a:lnTo>
                    <a:pt x="94" y="90"/>
                  </a:lnTo>
                  <a:lnTo>
                    <a:pt x="92" y="91"/>
                  </a:lnTo>
                  <a:lnTo>
                    <a:pt x="89" y="92"/>
                  </a:lnTo>
                  <a:lnTo>
                    <a:pt x="87" y="93"/>
                  </a:lnTo>
                  <a:lnTo>
                    <a:pt x="84" y="94"/>
                  </a:lnTo>
                  <a:lnTo>
                    <a:pt x="82" y="94"/>
                  </a:lnTo>
                  <a:lnTo>
                    <a:pt x="80" y="96"/>
                  </a:lnTo>
                  <a:lnTo>
                    <a:pt x="77" y="96"/>
                  </a:lnTo>
                  <a:lnTo>
                    <a:pt x="75" y="96"/>
                  </a:lnTo>
                  <a:lnTo>
                    <a:pt x="72" y="96"/>
                  </a:lnTo>
                  <a:lnTo>
                    <a:pt x="69" y="96"/>
                  </a:lnTo>
                  <a:lnTo>
                    <a:pt x="52" y="96"/>
                  </a:lnTo>
                  <a:lnTo>
                    <a:pt x="48" y="96"/>
                  </a:lnTo>
                  <a:lnTo>
                    <a:pt x="46" y="96"/>
                  </a:lnTo>
                  <a:lnTo>
                    <a:pt x="44" y="96"/>
                  </a:lnTo>
                  <a:lnTo>
                    <a:pt x="41" y="96"/>
                  </a:lnTo>
                  <a:lnTo>
                    <a:pt x="39" y="94"/>
                  </a:lnTo>
                  <a:lnTo>
                    <a:pt x="36" y="94"/>
                  </a:lnTo>
                  <a:lnTo>
                    <a:pt x="34" y="93"/>
                  </a:lnTo>
                  <a:lnTo>
                    <a:pt x="32" y="92"/>
                  </a:lnTo>
                  <a:lnTo>
                    <a:pt x="29" y="91"/>
                  </a:lnTo>
                  <a:lnTo>
                    <a:pt x="27" y="90"/>
                  </a:lnTo>
                  <a:lnTo>
                    <a:pt x="26" y="88"/>
                  </a:lnTo>
                  <a:lnTo>
                    <a:pt x="23" y="87"/>
                  </a:lnTo>
                  <a:lnTo>
                    <a:pt x="21" y="86"/>
                  </a:lnTo>
                  <a:lnTo>
                    <a:pt x="20" y="85"/>
                  </a:lnTo>
                  <a:lnTo>
                    <a:pt x="17" y="82"/>
                  </a:lnTo>
                  <a:lnTo>
                    <a:pt x="16" y="81"/>
                  </a:lnTo>
                  <a:lnTo>
                    <a:pt x="14" y="80"/>
                  </a:lnTo>
                  <a:lnTo>
                    <a:pt x="12" y="78"/>
                  </a:lnTo>
                  <a:lnTo>
                    <a:pt x="11" y="75"/>
                  </a:lnTo>
                  <a:lnTo>
                    <a:pt x="9" y="74"/>
                  </a:lnTo>
                  <a:lnTo>
                    <a:pt x="8" y="72"/>
                  </a:lnTo>
                  <a:lnTo>
                    <a:pt x="6" y="69"/>
                  </a:lnTo>
                  <a:lnTo>
                    <a:pt x="5" y="67"/>
                  </a:lnTo>
                  <a:lnTo>
                    <a:pt x="4" y="64"/>
                  </a:lnTo>
                  <a:lnTo>
                    <a:pt x="4" y="63"/>
                  </a:lnTo>
                  <a:lnTo>
                    <a:pt x="3" y="61"/>
                  </a:lnTo>
                  <a:lnTo>
                    <a:pt x="2" y="58"/>
                  </a:lnTo>
                  <a:lnTo>
                    <a:pt x="2" y="55"/>
                  </a:lnTo>
                  <a:lnTo>
                    <a:pt x="2" y="52"/>
                  </a:lnTo>
                  <a:lnTo>
                    <a:pt x="0" y="50"/>
                  </a:lnTo>
                  <a:lnTo>
                    <a:pt x="0" y="48"/>
                  </a:lnTo>
                  <a:lnTo>
                    <a:pt x="0" y="45"/>
                  </a:lnTo>
                  <a:close/>
                </a:path>
              </a:pathLst>
            </a:custGeom>
            <a:solidFill>
              <a:srgbClr val="FFFFFF"/>
            </a:solidFill>
            <a:ln w="19050">
              <a:solidFill>
                <a:srgbClr val="000000"/>
              </a:solidFill>
              <a:round/>
              <a:headEnd/>
              <a:tailEnd/>
            </a:ln>
          </p:spPr>
          <p:txBody>
            <a:bodyPr/>
            <a:lstStyle/>
            <a:p>
              <a:endParaRPr lang="en-US"/>
            </a:p>
          </p:txBody>
        </p:sp>
        <p:sp>
          <p:nvSpPr>
            <p:cNvPr id="190501" name="Rectangle 48">
              <a:extLst>
                <a:ext uri="{FF2B5EF4-FFF2-40B4-BE49-F238E27FC236}">
                  <a16:creationId xmlns:a16="http://schemas.microsoft.com/office/drawing/2014/main" id="{554243AA-030C-9C43-B1CA-7284581CF847}"/>
                </a:ext>
              </a:extLst>
            </p:cNvPr>
            <p:cNvSpPr>
              <a:spLocks noChangeArrowheads="1"/>
            </p:cNvSpPr>
            <p:nvPr/>
          </p:nvSpPr>
          <p:spPr bwMode="auto">
            <a:xfrm>
              <a:off x="4810125" y="52038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502" name="Rectangle 49">
              <a:extLst>
                <a:ext uri="{FF2B5EF4-FFF2-40B4-BE49-F238E27FC236}">
                  <a16:creationId xmlns:a16="http://schemas.microsoft.com/office/drawing/2014/main" id="{5022D108-9614-154D-8A1C-654FA344603D}"/>
                </a:ext>
              </a:extLst>
            </p:cNvPr>
            <p:cNvSpPr>
              <a:spLocks noChangeArrowheads="1"/>
            </p:cNvSpPr>
            <p:nvPr/>
          </p:nvSpPr>
          <p:spPr bwMode="auto">
            <a:xfrm>
              <a:off x="3287713" y="1960562"/>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0503" name="Rectangle 50">
              <a:extLst>
                <a:ext uri="{FF2B5EF4-FFF2-40B4-BE49-F238E27FC236}">
                  <a16:creationId xmlns:a16="http://schemas.microsoft.com/office/drawing/2014/main" id="{CCEFD3B7-B341-2941-A153-5E37CCF21031}"/>
                </a:ext>
              </a:extLst>
            </p:cNvPr>
            <p:cNvSpPr>
              <a:spLocks noChangeArrowheads="1"/>
            </p:cNvSpPr>
            <p:nvPr/>
          </p:nvSpPr>
          <p:spPr bwMode="auto">
            <a:xfrm>
              <a:off x="3005138" y="2489199"/>
              <a:ext cx="54174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190504" name="Rectangle 51">
              <a:extLst>
                <a:ext uri="{FF2B5EF4-FFF2-40B4-BE49-F238E27FC236}">
                  <a16:creationId xmlns:a16="http://schemas.microsoft.com/office/drawing/2014/main" id="{58731C9C-428A-3B49-A0B9-8F95C9E18EFC}"/>
                </a:ext>
              </a:extLst>
            </p:cNvPr>
            <p:cNvSpPr>
              <a:spLocks noChangeArrowheads="1"/>
            </p:cNvSpPr>
            <p:nvPr/>
          </p:nvSpPr>
          <p:spPr bwMode="auto">
            <a:xfrm>
              <a:off x="5421313" y="25114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505" name="Line 52">
              <a:extLst>
                <a:ext uri="{FF2B5EF4-FFF2-40B4-BE49-F238E27FC236}">
                  <a16:creationId xmlns:a16="http://schemas.microsoft.com/office/drawing/2014/main" id="{9358631A-B42E-FB48-87B2-9799F6542AF8}"/>
                </a:ext>
              </a:extLst>
            </p:cNvPr>
            <p:cNvSpPr>
              <a:spLocks noChangeShapeType="1"/>
            </p:cNvSpPr>
            <p:nvPr/>
          </p:nvSpPr>
          <p:spPr bwMode="auto">
            <a:xfrm flipH="1">
              <a:off x="5435600" y="2492374"/>
              <a:ext cx="96837"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506" name="Rectangle 53">
              <a:extLst>
                <a:ext uri="{FF2B5EF4-FFF2-40B4-BE49-F238E27FC236}">
                  <a16:creationId xmlns:a16="http://schemas.microsoft.com/office/drawing/2014/main" id="{FC37BD48-B5ED-884E-B31C-3D51BB2EFD83}"/>
                </a:ext>
              </a:extLst>
            </p:cNvPr>
            <p:cNvSpPr>
              <a:spLocks noChangeArrowheads="1"/>
            </p:cNvSpPr>
            <p:nvPr/>
          </p:nvSpPr>
          <p:spPr bwMode="auto">
            <a:xfrm>
              <a:off x="5553075" y="2574924"/>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 </a:t>
              </a:r>
              <a:endParaRPr lang="en-US" altLang="en-US" sz="2800" b="0">
                <a:solidFill>
                  <a:srgbClr val="000000"/>
                </a:solidFill>
                <a:latin typeface="Times" pitchFamily="2" charset="0"/>
              </a:endParaRPr>
            </a:p>
          </p:txBody>
        </p:sp>
        <p:sp>
          <p:nvSpPr>
            <p:cNvPr id="190507" name="Rectangle 54">
              <a:extLst>
                <a:ext uri="{FF2B5EF4-FFF2-40B4-BE49-F238E27FC236}">
                  <a16:creationId xmlns:a16="http://schemas.microsoft.com/office/drawing/2014/main" id="{AAB5C773-E011-4248-BD0A-49439BF6B384}"/>
                </a:ext>
              </a:extLst>
            </p:cNvPr>
            <p:cNvSpPr>
              <a:spLocks noChangeArrowheads="1"/>
            </p:cNvSpPr>
            <p:nvPr/>
          </p:nvSpPr>
          <p:spPr bwMode="auto">
            <a:xfrm>
              <a:off x="5421313" y="38576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508" name="Line 55">
              <a:extLst>
                <a:ext uri="{FF2B5EF4-FFF2-40B4-BE49-F238E27FC236}">
                  <a16:creationId xmlns:a16="http://schemas.microsoft.com/office/drawing/2014/main" id="{697004D8-664E-894A-99D0-55A73C6E84D4}"/>
                </a:ext>
              </a:extLst>
            </p:cNvPr>
            <p:cNvSpPr>
              <a:spLocks noChangeShapeType="1"/>
            </p:cNvSpPr>
            <p:nvPr/>
          </p:nvSpPr>
          <p:spPr bwMode="auto">
            <a:xfrm flipH="1">
              <a:off x="5435600" y="3846512"/>
              <a:ext cx="96837"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509" name="Rectangle 56">
              <a:extLst>
                <a:ext uri="{FF2B5EF4-FFF2-40B4-BE49-F238E27FC236}">
                  <a16:creationId xmlns:a16="http://schemas.microsoft.com/office/drawing/2014/main" id="{8858A63F-72A3-6141-AED7-A34D1C0B0681}"/>
                </a:ext>
              </a:extLst>
            </p:cNvPr>
            <p:cNvSpPr>
              <a:spLocks noChangeArrowheads="1"/>
            </p:cNvSpPr>
            <p:nvPr/>
          </p:nvSpPr>
          <p:spPr bwMode="auto">
            <a:xfrm>
              <a:off x="5553075" y="3921124"/>
              <a:ext cx="11540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 </a:t>
              </a:r>
              <a:endParaRPr lang="en-US" altLang="en-US" sz="2800" b="0">
                <a:solidFill>
                  <a:srgbClr val="000000"/>
                </a:solidFill>
                <a:latin typeface="Times" pitchFamily="2" charset="0"/>
              </a:endParaRPr>
            </a:p>
          </p:txBody>
        </p:sp>
        <p:sp>
          <p:nvSpPr>
            <p:cNvPr id="190510" name="Rectangle 57">
              <a:extLst>
                <a:ext uri="{FF2B5EF4-FFF2-40B4-BE49-F238E27FC236}">
                  <a16:creationId xmlns:a16="http://schemas.microsoft.com/office/drawing/2014/main" id="{72952A53-8C20-F247-8168-083AA10D346C}"/>
                </a:ext>
              </a:extLst>
            </p:cNvPr>
            <p:cNvSpPr>
              <a:spLocks noChangeArrowheads="1"/>
            </p:cNvSpPr>
            <p:nvPr/>
          </p:nvSpPr>
          <p:spPr bwMode="auto">
            <a:xfrm>
              <a:off x="5421313" y="52101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511" name="Line 58">
              <a:extLst>
                <a:ext uri="{FF2B5EF4-FFF2-40B4-BE49-F238E27FC236}">
                  <a16:creationId xmlns:a16="http://schemas.microsoft.com/office/drawing/2014/main" id="{AC0F8639-22CF-3E41-9312-09E817E03A56}"/>
                </a:ext>
              </a:extLst>
            </p:cNvPr>
            <p:cNvSpPr>
              <a:spLocks noChangeShapeType="1"/>
            </p:cNvSpPr>
            <p:nvPr/>
          </p:nvSpPr>
          <p:spPr bwMode="auto">
            <a:xfrm flipH="1">
              <a:off x="5435600" y="5200649"/>
              <a:ext cx="96837"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512" name="Rectangle 59">
              <a:extLst>
                <a:ext uri="{FF2B5EF4-FFF2-40B4-BE49-F238E27FC236}">
                  <a16:creationId xmlns:a16="http://schemas.microsoft.com/office/drawing/2014/main" id="{599F3BDB-DBA9-F340-A494-BDCEDA93E2A0}"/>
                </a:ext>
              </a:extLst>
            </p:cNvPr>
            <p:cNvSpPr>
              <a:spLocks noChangeArrowheads="1"/>
            </p:cNvSpPr>
            <p:nvPr/>
          </p:nvSpPr>
          <p:spPr bwMode="auto">
            <a:xfrm>
              <a:off x="5553075" y="5273674"/>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c </a:t>
              </a:r>
              <a:endParaRPr lang="en-US" altLang="en-US" sz="2800" b="0">
                <a:solidFill>
                  <a:srgbClr val="000000"/>
                </a:solidFill>
                <a:latin typeface="Times" pitchFamily="2" charset="0"/>
              </a:endParaRPr>
            </a:p>
          </p:txBody>
        </p:sp>
        <p:sp>
          <p:nvSpPr>
            <p:cNvPr id="190513" name="Rectangle 60">
              <a:extLst>
                <a:ext uri="{FF2B5EF4-FFF2-40B4-BE49-F238E27FC236}">
                  <a16:creationId xmlns:a16="http://schemas.microsoft.com/office/drawing/2014/main" id="{F9536EEC-9881-5C48-A946-7111CFABE660}"/>
                </a:ext>
              </a:extLst>
            </p:cNvPr>
            <p:cNvSpPr>
              <a:spLocks noChangeArrowheads="1"/>
            </p:cNvSpPr>
            <p:nvPr/>
          </p:nvSpPr>
          <p:spPr bwMode="auto">
            <a:xfrm>
              <a:off x="5421313" y="46640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514" name="Rectangle 61">
              <a:extLst>
                <a:ext uri="{FF2B5EF4-FFF2-40B4-BE49-F238E27FC236}">
                  <a16:creationId xmlns:a16="http://schemas.microsoft.com/office/drawing/2014/main" id="{24CA9FD1-5327-8E4C-B1A3-7992938608DD}"/>
                </a:ext>
              </a:extLst>
            </p:cNvPr>
            <p:cNvSpPr>
              <a:spLocks noChangeArrowheads="1"/>
            </p:cNvSpPr>
            <p:nvPr/>
          </p:nvSpPr>
          <p:spPr bwMode="auto">
            <a:xfrm>
              <a:off x="5553075" y="4749799"/>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c </a:t>
              </a:r>
              <a:endParaRPr lang="en-US" altLang="en-US" sz="2800" b="0">
                <a:solidFill>
                  <a:srgbClr val="000000"/>
                </a:solidFill>
                <a:latin typeface="Times" pitchFamily="2" charset="0"/>
              </a:endParaRPr>
            </a:p>
          </p:txBody>
        </p:sp>
        <p:sp>
          <p:nvSpPr>
            <p:cNvPr id="190515" name="Rectangle 62">
              <a:extLst>
                <a:ext uri="{FF2B5EF4-FFF2-40B4-BE49-F238E27FC236}">
                  <a16:creationId xmlns:a16="http://schemas.microsoft.com/office/drawing/2014/main" id="{C94B3A0D-B699-FA40-814C-9EAEB70323EA}"/>
                </a:ext>
              </a:extLst>
            </p:cNvPr>
            <p:cNvSpPr>
              <a:spLocks noChangeArrowheads="1"/>
            </p:cNvSpPr>
            <p:nvPr/>
          </p:nvSpPr>
          <p:spPr bwMode="auto">
            <a:xfrm>
              <a:off x="5421313" y="33178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516" name="Rectangle 63">
              <a:extLst>
                <a:ext uri="{FF2B5EF4-FFF2-40B4-BE49-F238E27FC236}">
                  <a16:creationId xmlns:a16="http://schemas.microsoft.com/office/drawing/2014/main" id="{9A4632BF-1C59-1640-82D2-770C1E86C4C0}"/>
                </a:ext>
              </a:extLst>
            </p:cNvPr>
            <p:cNvSpPr>
              <a:spLocks noChangeArrowheads="1"/>
            </p:cNvSpPr>
            <p:nvPr/>
          </p:nvSpPr>
          <p:spPr bwMode="auto">
            <a:xfrm>
              <a:off x="5553075" y="3403599"/>
              <a:ext cx="11540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 </a:t>
              </a:r>
              <a:endParaRPr lang="en-US" altLang="en-US" sz="2800" b="0">
                <a:solidFill>
                  <a:srgbClr val="000000"/>
                </a:solidFill>
                <a:latin typeface="Times" pitchFamily="2" charset="0"/>
              </a:endParaRPr>
            </a:p>
          </p:txBody>
        </p:sp>
        <p:sp>
          <p:nvSpPr>
            <p:cNvPr id="190517" name="Rectangle 64">
              <a:extLst>
                <a:ext uri="{FF2B5EF4-FFF2-40B4-BE49-F238E27FC236}">
                  <a16:creationId xmlns:a16="http://schemas.microsoft.com/office/drawing/2014/main" id="{05A18251-863C-5F4E-81A9-BB6244B77E6C}"/>
                </a:ext>
              </a:extLst>
            </p:cNvPr>
            <p:cNvSpPr>
              <a:spLocks noChangeArrowheads="1"/>
            </p:cNvSpPr>
            <p:nvPr/>
          </p:nvSpPr>
          <p:spPr bwMode="auto">
            <a:xfrm>
              <a:off x="5421313" y="19653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0518" name="Rectangle 65">
              <a:extLst>
                <a:ext uri="{FF2B5EF4-FFF2-40B4-BE49-F238E27FC236}">
                  <a16:creationId xmlns:a16="http://schemas.microsoft.com/office/drawing/2014/main" id="{BCD2E390-CC52-7543-A941-C2DED784A66F}"/>
                </a:ext>
              </a:extLst>
            </p:cNvPr>
            <p:cNvSpPr>
              <a:spLocks noChangeArrowheads="1"/>
            </p:cNvSpPr>
            <p:nvPr/>
          </p:nvSpPr>
          <p:spPr bwMode="auto">
            <a:xfrm>
              <a:off x="5553075" y="2054224"/>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 </a:t>
              </a:r>
              <a:endParaRPr lang="en-US" altLang="en-US" sz="2800" b="0">
                <a:solidFill>
                  <a:srgbClr val="000000"/>
                </a:solidFill>
                <a:latin typeface="Times" pitchFamily="2" charset="0"/>
              </a:endParaRPr>
            </a:p>
          </p:txBody>
        </p:sp>
        <p:sp>
          <p:nvSpPr>
            <p:cNvPr id="190519" name="Rectangle 72">
              <a:extLst>
                <a:ext uri="{FF2B5EF4-FFF2-40B4-BE49-F238E27FC236}">
                  <a16:creationId xmlns:a16="http://schemas.microsoft.com/office/drawing/2014/main" id="{AA50F809-0457-AF42-8EC4-1FA8E34FA84F}"/>
                </a:ext>
              </a:extLst>
            </p:cNvPr>
            <p:cNvSpPr>
              <a:spLocks noChangeArrowheads="1"/>
            </p:cNvSpPr>
            <p:nvPr/>
          </p:nvSpPr>
          <p:spPr bwMode="auto">
            <a:xfrm>
              <a:off x="4411663" y="2513012"/>
              <a:ext cx="35266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90467" name="Title 1">
            <a:extLst>
              <a:ext uri="{FF2B5EF4-FFF2-40B4-BE49-F238E27FC236}">
                <a16:creationId xmlns:a16="http://schemas.microsoft.com/office/drawing/2014/main" id="{22712EC3-7DE2-514C-AF97-225392B35CD6}"/>
              </a:ext>
            </a:extLst>
          </p:cNvPr>
          <p:cNvSpPr txBox="1">
            <a:spLocks/>
          </p:cNvSpPr>
          <p:nvPr/>
        </p:nvSpPr>
        <p:spPr bwMode="auto">
          <a:xfrm>
            <a:off x="3886200" y="304800"/>
            <a:ext cx="6248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solidFill>
                  <a:srgbClr val="000000"/>
                </a:solidFill>
              </a:rPr>
              <a:t>Comparison of level-sensitive and edge-triggered D storage elements</a:t>
            </a:r>
          </a:p>
        </p:txBody>
      </p:sp>
    </p:spTree>
  </p:cSld>
  <p:clrMapOvr>
    <a:masterClrMapping/>
  </p:clrMapOvr>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1489" name="Group 1">
            <a:extLst>
              <a:ext uri="{FF2B5EF4-FFF2-40B4-BE49-F238E27FC236}">
                <a16:creationId xmlns:a16="http://schemas.microsoft.com/office/drawing/2014/main" id="{DAE309CE-B078-3B44-9B01-670D6D6319D9}"/>
              </a:ext>
            </a:extLst>
          </p:cNvPr>
          <p:cNvGrpSpPr>
            <a:grpSpLocks/>
          </p:cNvGrpSpPr>
          <p:nvPr/>
        </p:nvGrpSpPr>
        <p:grpSpPr bwMode="auto">
          <a:xfrm>
            <a:off x="3690938" y="4073526"/>
            <a:ext cx="6291262" cy="2708275"/>
            <a:chOff x="2700338" y="3505200"/>
            <a:chExt cx="6291262" cy="2708275"/>
          </a:xfrm>
        </p:grpSpPr>
        <p:sp>
          <p:nvSpPr>
            <p:cNvPr id="191552" name="Line 4">
              <a:extLst>
                <a:ext uri="{FF2B5EF4-FFF2-40B4-BE49-F238E27FC236}">
                  <a16:creationId xmlns:a16="http://schemas.microsoft.com/office/drawing/2014/main" id="{6CD524B1-3265-3745-8D5A-AD56DBA6D229}"/>
                </a:ext>
              </a:extLst>
            </p:cNvPr>
            <p:cNvSpPr>
              <a:spLocks noChangeShapeType="1"/>
            </p:cNvSpPr>
            <p:nvPr/>
          </p:nvSpPr>
          <p:spPr bwMode="auto">
            <a:xfrm flipV="1">
              <a:off x="4129088" y="3505200"/>
              <a:ext cx="1587"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53" name="Line 5">
              <a:extLst>
                <a:ext uri="{FF2B5EF4-FFF2-40B4-BE49-F238E27FC236}">
                  <a16:creationId xmlns:a16="http://schemas.microsoft.com/office/drawing/2014/main" id="{DFE56F4D-2088-F54E-8865-020B5759362C}"/>
                </a:ext>
              </a:extLst>
            </p:cNvPr>
            <p:cNvSpPr>
              <a:spLocks noChangeShapeType="1"/>
            </p:cNvSpPr>
            <p:nvPr/>
          </p:nvSpPr>
          <p:spPr bwMode="auto">
            <a:xfrm flipV="1">
              <a:off x="5483225" y="3505200"/>
              <a:ext cx="1588"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54" name="Line 6">
              <a:extLst>
                <a:ext uri="{FF2B5EF4-FFF2-40B4-BE49-F238E27FC236}">
                  <a16:creationId xmlns:a16="http://schemas.microsoft.com/office/drawing/2014/main" id="{52259780-FA65-FF4F-9D7E-2DF5ABDD53D7}"/>
                </a:ext>
              </a:extLst>
            </p:cNvPr>
            <p:cNvSpPr>
              <a:spLocks noChangeShapeType="1"/>
            </p:cNvSpPr>
            <p:nvPr/>
          </p:nvSpPr>
          <p:spPr bwMode="auto">
            <a:xfrm flipV="1">
              <a:off x="6837363" y="3505200"/>
              <a:ext cx="1587"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55" name="Line 7">
              <a:extLst>
                <a:ext uri="{FF2B5EF4-FFF2-40B4-BE49-F238E27FC236}">
                  <a16:creationId xmlns:a16="http://schemas.microsoft.com/office/drawing/2014/main" id="{508CE340-CEB6-DA4A-85BC-DDF5DBC4F4BC}"/>
                </a:ext>
              </a:extLst>
            </p:cNvPr>
            <p:cNvSpPr>
              <a:spLocks noChangeShapeType="1"/>
            </p:cNvSpPr>
            <p:nvPr/>
          </p:nvSpPr>
          <p:spPr bwMode="auto">
            <a:xfrm flipV="1">
              <a:off x="8170863" y="3505200"/>
              <a:ext cx="1587"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56" name="Rectangle 8">
              <a:extLst>
                <a:ext uri="{FF2B5EF4-FFF2-40B4-BE49-F238E27FC236}">
                  <a16:creationId xmlns:a16="http://schemas.microsoft.com/office/drawing/2014/main" id="{DEF8B505-5814-2C43-88BF-B442A8C687BC}"/>
                </a:ext>
              </a:extLst>
            </p:cNvPr>
            <p:cNvSpPr>
              <a:spLocks noChangeArrowheads="1"/>
            </p:cNvSpPr>
            <p:nvPr/>
          </p:nvSpPr>
          <p:spPr bwMode="auto">
            <a:xfrm>
              <a:off x="2986088" y="4232275"/>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1557" name="Rectangle 9">
              <a:extLst>
                <a:ext uri="{FF2B5EF4-FFF2-40B4-BE49-F238E27FC236}">
                  <a16:creationId xmlns:a16="http://schemas.microsoft.com/office/drawing/2014/main" id="{33ABC091-F82F-9046-81A8-5859FA640E64}"/>
                </a:ext>
              </a:extLst>
            </p:cNvPr>
            <p:cNvSpPr>
              <a:spLocks noChangeArrowheads="1"/>
            </p:cNvSpPr>
            <p:nvPr/>
          </p:nvSpPr>
          <p:spPr bwMode="auto">
            <a:xfrm>
              <a:off x="2700338" y="3687763"/>
              <a:ext cx="54181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191558" name="Rectangle 10">
              <a:extLst>
                <a:ext uri="{FF2B5EF4-FFF2-40B4-BE49-F238E27FC236}">
                  <a16:creationId xmlns:a16="http://schemas.microsoft.com/office/drawing/2014/main" id="{2F36CA2A-C9EC-E84E-9D1C-64E7631D65B9}"/>
                </a:ext>
              </a:extLst>
            </p:cNvPr>
            <p:cNvSpPr>
              <a:spLocks noChangeArrowheads="1"/>
            </p:cNvSpPr>
            <p:nvPr/>
          </p:nvSpPr>
          <p:spPr bwMode="auto">
            <a:xfrm>
              <a:off x="2962275" y="4746625"/>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59" name="Rectangle 11">
              <a:extLst>
                <a:ext uri="{FF2B5EF4-FFF2-40B4-BE49-F238E27FC236}">
                  <a16:creationId xmlns:a16="http://schemas.microsoft.com/office/drawing/2014/main" id="{57254EF0-B39B-CF43-B7E5-B7C028C34299}"/>
                </a:ext>
              </a:extLst>
            </p:cNvPr>
            <p:cNvSpPr>
              <a:spLocks noChangeArrowheads="1"/>
            </p:cNvSpPr>
            <p:nvPr/>
          </p:nvSpPr>
          <p:spPr bwMode="auto">
            <a:xfrm>
              <a:off x="3092450" y="4832350"/>
              <a:ext cx="10740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 </a:t>
              </a:r>
              <a:endParaRPr lang="en-US" altLang="en-US" sz="2800" b="0">
                <a:solidFill>
                  <a:srgbClr val="000000"/>
                </a:solidFill>
                <a:latin typeface="Times" pitchFamily="2" charset="0"/>
              </a:endParaRPr>
            </a:p>
          </p:txBody>
        </p:sp>
        <p:sp>
          <p:nvSpPr>
            <p:cNvPr id="191560" name="Rectangle 12">
              <a:extLst>
                <a:ext uri="{FF2B5EF4-FFF2-40B4-BE49-F238E27FC236}">
                  <a16:creationId xmlns:a16="http://schemas.microsoft.com/office/drawing/2014/main" id="{0C71D90C-1756-9B4D-B9FC-7C1CD4367D9A}"/>
                </a:ext>
              </a:extLst>
            </p:cNvPr>
            <p:cNvSpPr>
              <a:spLocks noChangeArrowheads="1"/>
            </p:cNvSpPr>
            <p:nvPr/>
          </p:nvSpPr>
          <p:spPr bwMode="auto">
            <a:xfrm>
              <a:off x="2962275" y="5295900"/>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61" name="Rectangle 14">
              <a:extLst>
                <a:ext uri="{FF2B5EF4-FFF2-40B4-BE49-F238E27FC236}">
                  <a16:creationId xmlns:a16="http://schemas.microsoft.com/office/drawing/2014/main" id="{AD6937FF-3131-8643-96B7-0114C63D449C}"/>
                </a:ext>
              </a:extLst>
            </p:cNvPr>
            <p:cNvSpPr>
              <a:spLocks noChangeArrowheads="1"/>
            </p:cNvSpPr>
            <p:nvPr/>
          </p:nvSpPr>
          <p:spPr bwMode="auto">
            <a:xfrm>
              <a:off x="3092450" y="5383213"/>
              <a:ext cx="11541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 </a:t>
              </a:r>
              <a:endParaRPr lang="en-US" altLang="en-US" sz="2800" b="0">
                <a:solidFill>
                  <a:srgbClr val="000000"/>
                </a:solidFill>
                <a:latin typeface="Times" pitchFamily="2" charset="0"/>
              </a:endParaRPr>
            </a:p>
          </p:txBody>
        </p:sp>
        <p:sp>
          <p:nvSpPr>
            <p:cNvPr id="191562" name="Freeform 66">
              <a:extLst>
                <a:ext uri="{FF2B5EF4-FFF2-40B4-BE49-F238E27FC236}">
                  <a16:creationId xmlns:a16="http://schemas.microsoft.com/office/drawing/2014/main" id="{4C373910-FFB7-5F49-B263-E1568A4427FE}"/>
                </a:ext>
              </a:extLst>
            </p:cNvPr>
            <p:cNvSpPr>
              <a:spLocks/>
            </p:cNvSpPr>
            <p:nvPr/>
          </p:nvSpPr>
          <p:spPr bwMode="auto">
            <a:xfrm>
              <a:off x="3308350" y="3641725"/>
              <a:ext cx="5683250" cy="285750"/>
            </a:xfrm>
            <a:custGeom>
              <a:avLst/>
              <a:gdLst>
                <a:gd name="T0" fmla="*/ 2147483646 w 7160"/>
                <a:gd name="T1" fmla="*/ 2147483646 h 360"/>
                <a:gd name="T2" fmla="*/ 2147483646 w 7160"/>
                <a:gd name="T3" fmla="*/ 2147483646 h 360"/>
                <a:gd name="T4" fmla="*/ 2147483646 w 7160"/>
                <a:gd name="T5" fmla="*/ 0 h 360"/>
                <a:gd name="T6" fmla="*/ 2147483646 w 7160"/>
                <a:gd name="T7" fmla="*/ 0 h 360"/>
                <a:gd name="T8" fmla="*/ 2147483646 w 7160"/>
                <a:gd name="T9" fmla="*/ 2147483646 h 360"/>
                <a:gd name="T10" fmla="*/ 2147483646 w 7160"/>
                <a:gd name="T11" fmla="*/ 2147483646 h 360"/>
                <a:gd name="T12" fmla="*/ 2147483646 w 7160"/>
                <a:gd name="T13" fmla="*/ 0 h 360"/>
                <a:gd name="T14" fmla="*/ 2147483646 w 7160"/>
                <a:gd name="T15" fmla="*/ 0 h 360"/>
                <a:gd name="T16" fmla="*/ 2147483646 w 7160"/>
                <a:gd name="T17" fmla="*/ 2147483646 h 360"/>
                <a:gd name="T18" fmla="*/ 0 w 7160"/>
                <a:gd name="T19" fmla="*/ 2147483646 h 3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60"/>
                <a:gd name="T31" fmla="*/ 0 h 360"/>
                <a:gd name="T32" fmla="*/ 7160 w 7160"/>
                <a:gd name="T33" fmla="*/ 360 h 3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60" h="360">
                  <a:moveTo>
                    <a:pt x="7160" y="360"/>
                  </a:moveTo>
                  <a:lnTo>
                    <a:pt x="6127" y="360"/>
                  </a:lnTo>
                  <a:lnTo>
                    <a:pt x="6127" y="0"/>
                  </a:lnTo>
                  <a:lnTo>
                    <a:pt x="4445" y="0"/>
                  </a:lnTo>
                  <a:lnTo>
                    <a:pt x="4445" y="360"/>
                  </a:lnTo>
                  <a:lnTo>
                    <a:pt x="2739" y="360"/>
                  </a:lnTo>
                  <a:lnTo>
                    <a:pt x="2739" y="0"/>
                  </a:lnTo>
                  <a:lnTo>
                    <a:pt x="1034" y="0"/>
                  </a:lnTo>
                  <a:lnTo>
                    <a:pt x="1034" y="360"/>
                  </a:lnTo>
                  <a:lnTo>
                    <a:pt x="0" y="36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563" name="Freeform 67">
              <a:extLst>
                <a:ext uri="{FF2B5EF4-FFF2-40B4-BE49-F238E27FC236}">
                  <a16:creationId xmlns:a16="http://schemas.microsoft.com/office/drawing/2014/main" id="{66CB69B3-FA73-B34B-9A74-3EFFA91DD1EE}"/>
                </a:ext>
              </a:extLst>
            </p:cNvPr>
            <p:cNvSpPr>
              <a:spLocks/>
            </p:cNvSpPr>
            <p:nvPr/>
          </p:nvSpPr>
          <p:spPr bwMode="auto">
            <a:xfrm>
              <a:off x="3308350" y="4194175"/>
              <a:ext cx="5683250" cy="266700"/>
            </a:xfrm>
            <a:custGeom>
              <a:avLst/>
              <a:gdLst>
                <a:gd name="T0" fmla="*/ 2147483646 w 7160"/>
                <a:gd name="T1" fmla="*/ 2147483646 h 336"/>
                <a:gd name="T2" fmla="*/ 2147483646 w 7160"/>
                <a:gd name="T3" fmla="*/ 2147483646 h 336"/>
                <a:gd name="T4" fmla="*/ 2147483646 w 7160"/>
                <a:gd name="T5" fmla="*/ 0 h 336"/>
                <a:gd name="T6" fmla="*/ 2147483646 w 7160"/>
                <a:gd name="T7" fmla="*/ 0 h 336"/>
                <a:gd name="T8" fmla="*/ 2147483646 w 7160"/>
                <a:gd name="T9" fmla="*/ 2147483646 h 336"/>
                <a:gd name="T10" fmla="*/ 2147483646 w 7160"/>
                <a:gd name="T11" fmla="*/ 2147483646 h 336"/>
                <a:gd name="T12" fmla="*/ 2147483646 w 7160"/>
                <a:gd name="T13" fmla="*/ 0 h 336"/>
                <a:gd name="T14" fmla="*/ 2147483646 w 7160"/>
                <a:gd name="T15" fmla="*/ 0 h 336"/>
                <a:gd name="T16" fmla="*/ 2147483646 w 7160"/>
                <a:gd name="T17" fmla="*/ 2147483646 h 336"/>
                <a:gd name="T18" fmla="*/ 2147483646 w 7160"/>
                <a:gd name="T19" fmla="*/ 2147483646 h 336"/>
                <a:gd name="T20" fmla="*/ 2147483646 w 7160"/>
                <a:gd name="T21" fmla="*/ 0 h 336"/>
                <a:gd name="T22" fmla="*/ 2147483646 w 7160"/>
                <a:gd name="T23" fmla="*/ 0 h 336"/>
                <a:gd name="T24" fmla="*/ 2147483646 w 7160"/>
                <a:gd name="T25" fmla="*/ 2147483646 h 336"/>
                <a:gd name="T26" fmla="*/ 2147483646 w 7160"/>
                <a:gd name="T27" fmla="*/ 2147483646 h 336"/>
                <a:gd name="T28" fmla="*/ 2147483646 w 7160"/>
                <a:gd name="T29" fmla="*/ 0 h 336"/>
                <a:gd name="T30" fmla="*/ 2147483646 w 7160"/>
                <a:gd name="T31" fmla="*/ 0 h 336"/>
                <a:gd name="T32" fmla="*/ 2147483646 w 7160"/>
                <a:gd name="T33" fmla="*/ 2147483646 h 336"/>
                <a:gd name="T34" fmla="*/ 2147483646 w 7160"/>
                <a:gd name="T35" fmla="*/ 2147483646 h 336"/>
                <a:gd name="T36" fmla="*/ 2147483646 w 7160"/>
                <a:gd name="T37" fmla="*/ 0 h 336"/>
                <a:gd name="T38" fmla="*/ 2147483646 w 7160"/>
                <a:gd name="T39" fmla="*/ 0 h 336"/>
                <a:gd name="T40" fmla="*/ 2147483646 w 7160"/>
                <a:gd name="T41" fmla="*/ 2147483646 h 336"/>
                <a:gd name="T42" fmla="*/ 2147483646 w 7160"/>
                <a:gd name="T43" fmla="*/ 2147483646 h 336"/>
                <a:gd name="T44" fmla="*/ 2147483646 w 7160"/>
                <a:gd name="T45" fmla="*/ 0 h 336"/>
                <a:gd name="T46" fmla="*/ 2147483646 w 7160"/>
                <a:gd name="T47" fmla="*/ 0 h 336"/>
                <a:gd name="T48" fmla="*/ 2147483646 w 7160"/>
                <a:gd name="T49" fmla="*/ 2147483646 h 336"/>
                <a:gd name="T50" fmla="*/ 0 w 7160"/>
                <a:gd name="T51" fmla="*/ 2147483646 h 3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160"/>
                <a:gd name="T79" fmla="*/ 0 h 336"/>
                <a:gd name="T80" fmla="*/ 7160 w 7160"/>
                <a:gd name="T81" fmla="*/ 336 h 3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160" h="336">
                  <a:moveTo>
                    <a:pt x="7160" y="336"/>
                  </a:moveTo>
                  <a:lnTo>
                    <a:pt x="6487" y="336"/>
                  </a:lnTo>
                  <a:lnTo>
                    <a:pt x="6487" y="0"/>
                  </a:lnTo>
                  <a:lnTo>
                    <a:pt x="5454" y="0"/>
                  </a:lnTo>
                  <a:lnTo>
                    <a:pt x="5454" y="336"/>
                  </a:lnTo>
                  <a:lnTo>
                    <a:pt x="5118" y="336"/>
                  </a:lnTo>
                  <a:lnTo>
                    <a:pt x="5118" y="0"/>
                  </a:lnTo>
                  <a:lnTo>
                    <a:pt x="4781" y="0"/>
                  </a:lnTo>
                  <a:lnTo>
                    <a:pt x="4781" y="336"/>
                  </a:lnTo>
                  <a:lnTo>
                    <a:pt x="4085" y="336"/>
                  </a:lnTo>
                  <a:lnTo>
                    <a:pt x="4085" y="0"/>
                  </a:lnTo>
                  <a:lnTo>
                    <a:pt x="3748" y="0"/>
                  </a:lnTo>
                  <a:lnTo>
                    <a:pt x="3748" y="336"/>
                  </a:lnTo>
                  <a:lnTo>
                    <a:pt x="3412" y="336"/>
                  </a:lnTo>
                  <a:lnTo>
                    <a:pt x="3412" y="0"/>
                  </a:lnTo>
                  <a:lnTo>
                    <a:pt x="2908" y="0"/>
                  </a:lnTo>
                  <a:lnTo>
                    <a:pt x="2908" y="336"/>
                  </a:lnTo>
                  <a:lnTo>
                    <a:pt x="2211" y="336"/>
                  </a:lnTo>
                  <a:lnTo>
                    <a:pt x="2211" y="0"/>
                  </a:lnTo>
                  <a:lnTo>
                    <a:pt x="1706" y="0"/>
                  </a:lnTo>
                  <a:lnTo>
                    <a:pt x="1706" y="336"/>
                  </a:lnTo>
                  <a:lnTo>
                    <a:pt x="1370" y="336"/>
                  </a:lnTo>
                  <a:lnTo>
                    <a:pt x="1370" y="0"/>
                  </a:lnTo>
                  <a:lnTo>
                    <a:pt x="697" y="0"/>
                  </a:lnTo>
                  <a:lnTo>
                    <a:pt x="697"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564" name="Freeform 69">
              <a:extLst>
                <a:ext uri="{FF2B5EF4-FFF2-40B4-BE49-F238E27FC236}">
                  <a16:creationId xmlns:a16="http://schemas.microsoft.com/office/drawing/2014/main" id="{54CBD9A0-47BB-7845-A659-4F3BCF4C07EE}"/>
                </a:ext>
              </a:extLst>
            </p:cNvPr>
            <p:cNvSpPr>
              <a:spLocks/>
            </p:cNvSpPr>
            <p:nvPr/>
          </p:nvSpPr>
          <p:spPr bwMode="auto">
            <a:xfrm>
              <a:off x="3308350" y="4727575"/>
              <a:ext cx="5683250" cy="266700"/>
            </a:xfrm>
            <a:custGeom>
              <a:avLst/>
              <a:gdLst>
                <a:gd name="T0" fmla="*/ 2147483646 w 7160"/>
                <a:gd name="T1" fmla="*/ 0 h 336"/>
                <a:gd name="T2" fmla="*/ 2147483646 w 7160"/>
                <a:gd name="T3" fmla="*/ 0 h 336"/>
                <a:gd name="T4" fmla="*/ 2147483646 w 7160"/>
                <a:gd name="T5" fmla="*/ 0 h 336"/>
                <a:gd name="T6" fmla="*/ 2147483646 w 7160"/>
                <a:gd name="T7" fmla="*/ 2147483646 h 336"/>
                <a:gd name="T8" fmla="*/ 2147483646 w 7160"/>
                <a:gd name="T9" fmla="*/ 2147483646 h 336"/>
                <a:gd name="T10" fmla="*/ 2147483646 w 7160"/>
                <a:gd name="T11" fmla="*/ 0 h 336"/>
                <a:gd name="T12" fmla="*/ 2147483646 w 7160"/>
                <a:gd name="T13" fmla="*/ 0 h 336"/>
                <a:gd name="T14" fmla="*/ 2147483646 w 7160"/>
                <a:gd name="T15" fmla="*/ 2147483646 h 336"/>
                <a:gd name="T16" fmla="*/ 2147483646 w 7160"/>
                <a:gd name="T17" fmla="*/ 2147483646 h 336"/>
                <a:gd name="T18" fmla="*/ 2147483646 w 7160"/>
                <a:gd name="T19" fmla="*/ 0 h 336"/>
                <a:gd name="T20" fmla="*/ 2147483646 w 7160"/>
                <a:gd name="T21" fmla="*/ 0 h 336"/>
                <a:gd name="T22" fmla="*/ 2147483646 w 7160"/>
                <a:gd name="T23" fmla="*/ 2147483646 h 336"/>
                <a:gd name="T24" fmla="*/ 2147483646 w 7160"/>
                <a:gd name="T25" fmla="*/ 2147483646 h 336"/>
                <a:gd name="T26" fmla="*/ 2147483646 w 7160"/>
                <a:gd name="T27" fmla="*/ 0 h 336"/>
                <a:gd name="T28" fmla="*/ 2147483646 w 7160"/>
                <a:gd name="T29" fmla="*/ 0 h 336"/>
                <a:gd name="T30" fmla="*/ 2147483646 w 7160"/>
                <a:gd name="T31" fmla="*/ 2147483646 h 336"/>
                <a:gd name="T32" fmla="*/ 0 w 7160"/>
                <a:gd name="T33" fmla="*/ 2147483646 h 3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60"/>
                <a:gd name="T52" fmla="*/ 0 h 336"/>
                <a:gd name="T53" fmla="*/ 7160 w 7160"/>
                <a:gd name="T54" fmla="*/ 336 h 3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60" h="336">
                  <a:moveTo>
                    <a:pt x="7160" y="0"/>
                  </a:moveTo>
                  <a:lnTo>
                    <a:pt x="6487" y="0"/>
                  </a:lnTo>
                  <a:lnTo>
                    <a:pt x="5454" y="0"/>
                  </a:lnTo>
                  <a:lnTo>
                    <a:pt x="5454" y="336"/>
                  </a:lnTo>
                  <a:lnTo>
                    <a:pt x="5118" y="336"/>
                  </a:lnTo>
                  <a:lnTo>
                    <a:pt x="5118" y="0"/>
                  </a:lnTo>
                  <a:lnTo>
                    <a:pt x="4781" y="0"/>
                  </a:lnTo>
                  <a:lnTo>
                    <a:pt x="4781" y="336"/>
                  </a:lnTo>
                  <a:lnTo>
                    <a:pt x="2211" y="336"/>
                  </a:lnTo>
                  <a:lnTo>
                    <a:pt x="2211" y="0"/>
                  </a:lnTo>
                  <a:lnTo>
                    <a:pt x="1706" y="0"/>
                  </a:lnTo>
                  <a:lnTo>
                    <a:pt x="1706" y="336"/>
                  </a:lnTo>
                  <a:lnTo>
                    <a:pt x="1370" y="336"/>
                  </a:lnTo>
                  <a:lnTo>
                    <a:pt x="1370" y="0"/>
                  </a:lnTo>
                  <a:lnTo>
                    <a:pt x="1034" y="0"/>
                  </a:lnTo>
                  <a:lnTo>
                    <a:pt x="1034"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565" name="Freeform 70">
              <a:extLst>
                <a:ext uri="{FF2B5EF4-FFF2-40B4-BE49-F238E27FC236}">
                  <a16:creationId xmlns:a16="http://schemas.microsoft.com/office/drawing/2014/main" id="{F4B267F1-F42F-D04C-8A19-6ACDC25F7FBB}"/>
                </a:ext>
              </a:extLst>
            </p:cNvPr>
            <p:cNvSpPr>
              <a:spLocks/>
            </p:cNvSpPr>
            <p:nvPr/>
          </p:nvSpPr>
          <p:spPr bwMode="auto">
            <a:xfrm>
              <a:off x="3308350" y="5260975"/>
              <a:ext cx="5683250" cy="285750"/>
            </a:xfrm>
            <a:custGeom>
              <a:avLst/>
              <a:gdLst>
                <a:gd name="T0" fmla="*/ 2147483646 w 7160"/>
                <a:gd name="T1" fmla="*/ 2147483646 h 361"/>
                <a:gd name="T2" fmla="*/ 2147483646 w 7160"/>
                <a:gd name="T3" fmla="*/ 2147483646 h 361"/>
                <a:gd name="T4" fmla="*/ 2147483646 w 7160"/>
                <a:gd name="T5" fmla="*/ 0 h 361"/>
                <a:gd name="T6" fmla="*/ 2147483646 w 7160"/>
                <a:gd name="T7" fmla="*/ 0 h 361"/>
                <a:gd name="T8" fmla="*/ 2147483646 w 7160"/>
                <a:gd name="T9" fmla="*/ 2147483646 h 361"/>
                <a:gd name="T10" fmla="*/ 0 w 7160"/>
                <a:gd name="T11" fmla="*/ 2147483646 h 361"/>
                <a:gd name="T12" fmla="*/ 0 60000 65536"/>
                <a:gd name="T13" fmla="*/ 0 60000 65536"/>
                <a:gd name="T14" fmla="*/ 0 60000 65536"/>
                <a:gd name="T15" fmla="*/ 0 60000 65536"/>
                <a:gd name="T16" fmla="*/ 0 60000 65536"/>
                <a:gd name="T17" fmla="*/ 0 60000 65536"/>
                <a:gd name="T18" fmla="*/ 0 w 7160"/>
                <a:gd name="T19" fmla="*/ 0 h 361"/>
                <a:gd name="T20" fmla="*/ 7160 w 7160"/>
                <a:gd name="T21" fmla="*/ 361 h 361"/>
              </a:gdLst>
              <a:ahLst/>
              <a:cxnLst>
                <a:cxn ang="T12">
                  <a:pos x="T0" y="T1"/>
                </a:cxn>
                <a:cxn ang="T13">
                  <a:pos x="T2" y="T3"/>
                </a:cxn>
                <a:cxn ang="T14">
                  <a:pos x="T4" y="T5"/>
                </a:cxn>
                <a:cxn ang="T15">
                  <a:pos x="T6" y="T7"/>
                </a:cxn>
                <a:cxn ang="T16">
                  <a:pos x="T8" y="T9"/>
                </a:cxn>
                <a:cxn ang="T17">
                  <a:pos x="T10" y="T11"/>
                </a:cxn>
              </a:cxnLst>
              <a:rect l="T18" t="T19" r="T20" b="T21"/>
              <a:pathLst>
                <a:path w="7160" h="361">
                  <a:moveTo>
                    <a:pt x="7160" y="361"/>
                  </a:moveTo>
                  <a:lnTo>
                    <a:pt x="4445" y="361"/>
                  </a:lnTo>
                  <a:lnTo>
                    <a:pt x="4445" y="0"/>
                  </a:lnTo>
                  <a:lnTo>
                    <a:pt x="1034" y="0"/>
                  </a:lnTo>
                  <a:lnTo>
                    <a:pt x="1034" y="361"/>
                  </a:lnTo>
                  <a:lnTo>
                    <a:pt x="0" y="361"/>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566" name="Freeform 71">
              <a:extLst>
                <a:ext uri="{FF2B5EF4-FFF2-40B4-BE49-F238E27FC236}">
                  <a16:creationId xmlns:a16="http://schemas.microsoft.com/office/drawing/2014/main" id="{FCCE07D3-32B9-7546-8A0B-4B697838E49A}"/>
                </a:ext>
              </a:extLst>
            </p:cNvPr>
            <p:cNvSpPr>
              <a:spLocks/>
            </p:cNvSpPr>
            <p:nvPr/>
          </p:nvSpPr>
          <p:spPr bwMode="auto">
            <a:xfrm>
              <a:off x="3308350" y="5813425"/>
              <a:ext cx="5683250" cy="266700"/>
            </a:xfrm>
            <a:custGeom>
              <a:avLst/>
              <a:gdLst>
                <a:gd name="T0" fmla="*/ 2147483646 w 7160"/>
                <a:gd name="T1" fmla="*/ 0 h 336"/>
                <a:gd name="T2" fmla="*/ 2147483646 w 7160"/>
                <a:gd name="T3" fmla="*/ 0 h 336"/>
                <a:gd name="T4" fmla="*/ 2147483646 w 7160"/>
                <a:gd name="T5" fmla="*/ 2147483646 h 336"/>
                <a:gd name="T6" fmla="*/ 0 w 7160"/>
                <a:gd name="T7" fmla="*/ 2147483646 h 336"/>
                <a:gd name="T8" fmla="*/ 0 60000 65536"/>
                <a:gd name="T9" fmla="*/ 0 60000 65536"/>
                <a:gd name="T10" fmla="*/ 0 60000 65536"/>
                <a:gd name="T11" fmla="*/ 0 60000 65536"/>
                <a:gd name="T12" fmla="*/ 0 w 7160"/>
                <a:gd name="T13" fmla="*/ 0 h 336"/>
                <a:gd name="T14" fmla="*/ 7160 w 7160"/>
                <a:gd name="T15" fmla="*/ 336 h 336"/>
              </a:gdLst>
              <a:ahLst/>
              <a:cxnLst>
                <a:cxn ang="T8">
                  <a:pos x="T0" y="T1"/>
                </a:cxn>
                <a:cxn ang="T9">
                  <a:pos x="T2" y="T3"/>
                </a:cxn>
                <a:cxn ang="T10">
                  <a:pos x="T4" y="T5"/>
                </a:cxn>
                <a:cxn ang="T11">
                  <a:pos x="T6" y="T7"/>
                </a:cxn>
              </a:cxnLst>
              <a:rect l="T12" t="T13" r="T14" b="T15"/>
              <a:pathLst>
                <a:path w="7160" h="336">
                  <a:moveTo>
                    <a:pt x="7160" y="0"/>
                  </a:moveTo>
                  <a:lnTo>
                    <a:pt x="6127" y="0"/>
                  </a:lnTo>
                  <a:lnTo>
                    <a:pt x="6127"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567" name="Rectangle 73">
              <a:extLst>
                <a:ext uri="{FF2B5EF4-FFF2-40B4-BE49-F238E27FC236}">
                  <a16:creationId xmlns:a16="http://schemas.microsoft.com/office/drawing/2014/main" id="{C898B70B-82E4-1D40-AEE1-1013734DB218}"/>
                </a:ext>
              </a:extLst>
            </p:cNvPr>
            <p:cNvSpPr>
              <a:spLocks noChangeArrowheads="1"/>
            </p:cNvSpPr>
            <p:nvPr/>
          </p:nvSpPr>
          <p:spPr bwMode="auto">
            <a:xfrm>
              <a:off x="2982913" y="5834063"/>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68" name="Rectangle 74">
              <a:extLst>
                <a:ext uri="{FF2B5EF4-FFF2-40B4-BE49-F238E27FC236}">
                  <a16:creationId xmlns:a16="http://schemas.microsoft.com/office/drawing/2014/main" id="{2D691C08-6911-0C4D-B8D3-FEC15CBADC45}"/>
                </a:ext>
              </a:extLst>
            </p:cNvPr>
            <p:cNvSpPr>
              <a:spLocks noChangeArrowheads="1"/>
            </p:cNvSpPr>
            <p:nvPr/>
          </p:nvSpPr>
          <p:spPr bwMode="auto">
            <a:xfrm>
              <a:off x="3114675" y="5921375"/>
              <a:ext cx="10740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c </a:t>
              </a:r>
              <a:endParaRPr lang="en-US" altLang="en-US" sz="2800" b="0">
                <a:solidFill>
                  <a:srgbClr val="000000"/>
                </a:solidFill>
                <a:latin typeface="Times" pitchFamily="2" charset="0"/>
              </a:endParaRPr>
            </a:p>
          </p:txBody>
        </p:sp>
      </p:grpSp>
      <p:grpSp>
        <p:nvGrpSpPr>
          <p:cNvPr id="191490" name="Group 53">
            <a:extLst>
              <a:ext uri="{FF2B5EF4-FFF2-40B4-BE49-F238E27FC236}">
                <a16:creationId xmlns:a16="http://schemas.microsoft.com/office/drawing/2014/main" id="{4C79D297-FC56-C245-A3AD-8D7F7F1A75C0}"/>
              </a:ext>
            </a:extLst>
          </p:cNvPr>
          <p:cNvGrpSpPr>
            <a:grpSpLocks/>
          </p:cNvGrpSpPr>
          <p:nvPr/>
        </p:nvGrpSpPr>
        <p:grpSpPr bwMode="auto">
          <a:xfrm>
            <a:off x="1089025" y="244476"/>
            <a:ext cx="2663684" cy="3794125"/>
            <a:chOff x="3005138" y="1768474"/>
            <a:chExt cx="2663338" cy="3794126"/>
          </a:xfrm>
        </p:grpSpPr>
        <p:sp>
          <p:nvSpPr>
            <p:cNvPr id="191500" name="Rectangle 13">
              <a:extLst>
                <a:ext uri="{FF2B5EF4-FFF2-40B4-BE49-F238E27FC236}">
                  <a16:creationId xmlns:a16="http://schemas.microsoft.com/office/drawing/2014/main" id="{4B0A1172-7F1C-8E40-ABB0-6E92A742A302}"/>
                </a:ext>
              </a:extLst>
            </p:cNvPr>
            <p:cNvSpPr>
              <a:spLocks noChangeArrowheads="1"/>
            </p:cNvSpPr>
            <p:nvPr/>
          </p:nvSpPr>
          <p:spPr bwMode="auto">
            <a:xfrm>
              <a:off x="4349750" y="1768474"/>
              <a:ext cx="666750" cy="108585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91501" name="Rectangle 15">
              <a:extLst>
                <a:ext uri="{FF2B5EF4-FFF2-40B4-BE49-F238E27FC236}">
                  <a16:creationId xmlns:a16="http://schemas.microsoft.com/office/drawing/2014/main" id="{8EB84401-A882-EE4A-B0E9-ECAE72A6B5E3}"/>
                </a:ext>
              </a:extLst>
            </p:cNvPr>
            <p:cNvSpPr>
              <a:spLocks noChangeArrowheads="1"/>
            </p:cNvSpPr>
            <p:nvPr/>
          </p:nvSpPr>
          <p:spPr bwMode="auto">
            <a:xfrm>
              <a:off x="4411663" y="1960562"/>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1502" name="Rectangle 16">
              <a:extLst>
                <a:ext uri="{FF2B5EF4-FFF2-40B4-BE49-F238E27FC236}">
                  <a16:creationId xmlns:a16="http://schemas.microsoft.com/office/drawing/2014/main" id="{74608084-6612-2D4F-9EAB-738C4F192FEB}"/>
                </a:ext>
              </a:extLst>
            </p:cNvPr>
            <p:cNvSpPr>
              <a:spLocks noChangeArrowheads="1"/>
            </p:cNvSpPr>
            <p:nvPr/>
          </p:nvSpPr>
          <p:spPr bwMode="auto">
            <a:xfrm>
              <a:off x="4808538" y="1954212"/>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03" name="Line 17">
              <a:extLst>
                <a:ext uri="{FF2B5EF4-FFF2-40B4-BE49-F238E27FC236}">
                  <a16:creationId xmlns:a16="http://schemas.microsoft.com/office/drawing/2014/main" id="{F6BF74B1-B3AB-7C4B-BBB1-54750E22255B}"/>
                </a:ext>
              </a:extLst>
            </p:cNvPr>
            <p:cNvSpPr>
              <a:spLocks noChangeShapeType="1"/>
            </p:cNvSpPr>
            <p:nvPr/>
          </p:nvSpPr>
          <p:spPr bwMode="auto">
            <a:xfrm flipH="1">
              <a:off x="4826000" y="2492374"/>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04" name="Rectangle 18">
              <a:extLst>
                <a:ext uri="{FF2B5EF4-FFF2-40B4-BE49-F238E27FC236}">
                  <a16:creationId xmlns:a16="http://schemas.microsoft.com/office/drawing/2014/main" id="{802B4E62-CF91-4648-A37A-EB14D7B9A62E}"/>
                </a:ext>
              </a:extLst>
            </p:cNvPr>
            <p:cNvSpPr>
              <a:spLocks noChangeArrowheads="1"/>
            </p:cNvSpPr>
            <p:nvPr/>
          </p:nvSpPr>
          <p:spPr bwMode="auto">
            <a:xfrm>
              <a:off x="4810125" y="2500312"/>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05" name="Rectangle 19">
              <a:extLst>
                <a:ext uri="{FF2B5EF4-FFF2-40B4-BE49-F238E27FC236}">
                  <a16:creationId xmlns:a16="http://schemas.microsoft.com/office/drawing/2014/main" id="{AE5EA125-EC3A-F441-98E0-C0A98FB95B4D}"/>
                </a:ext>
              </a:extLst>
            </p:cNvPr>
            <p:cNvSpPr>
              <a:spLocks noChangeArrowheads="1"/>
            </p:cNvSpPr>
            <p:nvPr/>
          </p:nvSpPr>
          <p:spPr bwMode="auto">
            <a:xfrm>
              <a:off x="4349750" y="3121024"/>
              <a:ext cx="666750" cy="108743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91506" name="Rectangle 21">
              <a:extLst>
                <a:ext uri="{FF2B5EF4-FFF2-40B4-BE49-F238E27FC236}">
                  <a16:creationId xmlns:a16="http://schemas.microsoft.com/office/drawing/2014/main" id="{7AEE8086-0002-7049-9137-23286A93C643}"/>
                </a:ext>
              </a:extLst>
            </p:cNvPr>
            <p:cNvSpPr>
              <a:spLocks noChangeArrowheads="1"/>
            </p:cNvSpPr>
            <p:nvPr/>
          </p:nvSpPr>
          <p:spPr bwMode="auto">
            <a:xfrm>
              <a:off x="4411663" y="3313112"/>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1507" name="Rectangle 22">
              <a:extLst>
                <a:ext uri="{FF2B5EF4-FFF2-40B4-BE49-F238E27FC236}">
                  <a16:creationId xmlns:a16="http://schemas.microsoft.com/office/drawing/2014/main" id="{4FA80665-3662-FA4A-8812-54F52544B41A}"/>
                </a:ext>
              </a:extLst>
            </p:cNvPr>
            <p:cNvSpPr>
              <a:spLocks noChangeArrowheads="1"/>
            </p:cNvSpPr>
            <p:nvPr/>
          </p:nvSpPr>
          <p:spPr bwMode="auto">
            <a:xfrm>
              <a:off x="4808538" y="33051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08" name="Line 23">
              <a:extLst>
                <a:ext uri="{FF2B5EF4-FFF2-40B4-BE49-F238E27FC236}">
                  <a16:creationId xmlns:a16="http://schemas.microsoft.com/office/drawing/2014/main" id="{6C01758B-A653-D84D-B496-3388F55883DD}"/>
                </a:ext>
              </a:extLst>
            </p:cNvPr>
            <p:cNvSpPr>
              <a:spLocks noChangeShapeType="1"/>
            </p:cNvSpPr>
            <p:nvPr/>
          </p:nvSpPr>
          <p:spPr bwMode="auto">
            <a:xfrm flipH="1">
              <a:off x="4826000" y="3846512"/>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09" name="Freeform 24">
              <a:extLst>
                <a:ext uri="{FF2B5EF4-FFF2-40B4-BE49-F238E27FC236}">
                  <a16:creationId xmlns:a16="http://schemas.microsoft.com/office/drawing/2014/main" id="{2BB4BA12-C3BC-1046-B17A-38300AD97B2F}"/>
                </a:ext>
              </a:extLst>
            </p:cNvPr>
            <p:cNvSpPr>
              <a:spLocks/>
            </p:cNvSpPr>
            <p:nvPr/>
          </p:nvSpPr>
          <p:spPr bwMode="auto">
            <a:xfrm>
              <a:off x="4349750" y="3865562"/>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96"/>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510" name="Rectangle 25">
              <a:extLst>
                <a:ext uri="{FF2B5EF4-FFF2-40B4-BE49-F238E27FC236}">
                  <a16:creationId xmlns:a16="http://schemas.microsoft.com/office/drawing/2014/main" id="{A36B3E7E-B7F6-C14D-A4DD-081657ECF68F}"/>
                </a:ext>
              </a:extLst>
            </p:cNvPr>
            <p:cNvSpPr>
              <a:spLocks noChangeArrowheads="1"/>
            </p:cNvSpPr>
            <p:nvPr/>
          </p:nvSpPr>
          <p:spPr bwMode="auto">
            <a:xfrm>
              <a:off x="4349750" y="4475162"/>
              <a:ext cx="666750" cy="108743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91511" name="Rectangle 26">
              <a:extLst>
                <a:ext uri="{FF2B5EF4-FFF2-40B4-BE49-F238E27FC236}">
                  <a16:creationId xmlns:a16="http://schemas.microsoft.com/office/drawing/2014/main" id="{9E6DBF57-E5EE-274A-A7AE-1766CF6A5E34}"/>
                </a:ext>
              </a:extLst>
            </p:cNvPr>
            <p:cNvSpPr>
              <a:spLocks noChangeArrowheads="1"/>
            </p:cNvSpPr>
            <p:nvPr/>
          </p:nvSpPr>
          <p:spPr bwMode="auto">
            <a:xfrm>
              <a:off x="4810125" y="38512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12" name="Rectangle 27">
              <a:extLst>
                <a:ext uri="{FF2B5EF4-FFF2-40B4-BE49-F238E27FC236}">
                  <a16:creationId xmlns:a16="http://schemas.microsoft.com/office/drawing/2014/main" id="{EF776CA8-A7D7-2649-AC52-3BCA5403B092}"/>
                </a:ext>
              </a:extLst>
            </p:cNvPr>
            <p:cNvSpPr>
              <a:spLocks noChangeArrowheads="1"/>
            </p:cNvSpPr>
            <p:nvPr/>
          </p:nvSpPr>
          <p:spPr bwMode="auto">
            <a:xfrm>
              <a:off x="4411663" y="4664074"/>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1513" name="Rectangle 28">
              <a:extLst>
                <a:ext uri="{FF2B5EF4-FFF2-40B4-BE49-F238E27FC236}">
                  <a16:creationId xmlns:a16="http://schemas.microsoft.com/office/drawing/2014/main" id="{E9E94DB6-1945-B241-96B8-205B20E1821A}"/>
                </a:ext>
              </a:extLst>
            </p:cNvPr>
            <p:cNvSpPr>
              <a:spLocks noChangeArrowheads="1"/>
            </p:cNvSpPr>
            <p:nvPr/>
          </p:nvSpPr>
          <p:spPr bwMode="auto">
            <a:xfrm>
              <a:off x="4808538" y="46577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14" name="Line 29">
              <a:extLst>
                <a:ext uri="{FF2B5EF4-FFF2-40B4-BE49-F238E27FC236}">
                  <a16:creationId xmlns:a16="http://schemas.microsoft.com/office/drawing/2014/main" id="{1F6B8D32-FEC7-2F4F-AD31-F913249CD413}"/>
                </a:ext>
              </a:extLst>
            </p:cNvPr>
            <p:cNvSpPr>
              <a:spLocks noChangeShapeType="1"/>
            </p:cNvSpPr>
            <p:nvPr/>
          </p:nvSpPr>
          <p:spPr bwMode="auto">
            <a:xfrm flipH="1">
              <a:off x="4826000" y="5200649"/>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15" name="Freeform 30">
              <a:extLst>
                <a:ext uri="{FF2B5EF4-FFF2-40B4-BE49-F238E27FC236}">
                  <a16:creationId xmlns:a16="http://schemas.microsoft.com/office/drawing/2014/main" id="{731D8FFE-A63F-284C-AEBE-5115C777A14B}"/>
                </a:ext>
              </a:extLst>
            </p:cNvPr>
            <p:cNvSpPr>
              <a:spLocks/>
            </p:cNvSpPr>
            <p:nvPr/>
          </p:nvSpPr>
          <p:spPr bwMode="auto">
            <a:xfrm>
              <a:off x="4349750" y="5219699"/>
              <a:ext cx="133350" cy="133350"/>
            </a:xfrm>
            <a:custGeom>
              <a:avLst/>
              <a:gdLst>
                <a:gd name="T0" fmla="*/ 0 w 168"/>
                <a:gd name="T1" fmla="*/ 2147483646 h 169"/>
                <a:gd name="T2" fmla="*/ 2147483646 w 168"/>
                <a:gd name="T3" fmla="*/ 2147483646 h 169"/>
                <a:gd name="T4" fmla="*/ 0 w 168"/>
                <a:gd name="T5" fmla="*/ 0 h 169"/>
                <a:gd name="T6" fmla="*/ 0 60000 65536"/>
                <a:gd name="T7" fmla="*/ 0 60000 65536"/>
                <a:gd name="T8" fmla="*/ 0 60000 65536"/>
                <a:gd name="T9" fmla="*/ 0 w 168"/>
                <a:gd name="T10" fmla="*/ 0 h 169"/>
                <a:gd name="T11" fmla="*/ 168 w 168"/>
                <a:gd name="T12" fmla="*/ 169 h 169"/>
              </a:gdLst>
              <a:ahLst/>
              <a:cxnLst>
                <a:cxn ang="T6">
                  <a:pos x="T0" y="T1"/>
                </a:cxn>
                <a:cxn ang="T7">
                  <a:pos x="T2" y="T3"/>
                </a:cxn>
                <a:cxn ang="T8">
                  <a:pos x="T4" y="T5"/>
                </a:cxn>
              </a:cxnLst>
              <a:rect l="T9" t="T10" r="T11" b="T12"/>
              <a:pathLst>
                <a:path w="168" h="169">
                  <a:moveTo>
                    <a:pt x="0" y="169"/>
                  </a:moveTo>
                  <a:lnTo>
                    <a:pt x="168" y="97"/>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516" name="Line 31">
              <a:extLst>
                <a:ext uri="{FF2B5EF4-FFF2-40B4-BE49-F238E27FC236}">
                  <a16:creationId xmlns:a16="http://schemas.microsoft.com/office/drawing/2014/main" id="{8CFE5421-144C-2E46-8CF0-04952CD255E6}"/>
                </a:ext>
              </a:extLst>
            </p:cNvPr>
            <p:cNvSpPr>
              <a:spLocks noChangeShapeType="1"/>
            </p:cNvSpPr>
            <p:nvPr/>
          </p:nvSpPr>
          <p:spPr bwMode="auto">
            <a:xfrm>
              <a:off x="3529013" y="2054224"/>
              <a:ext cx="8207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17" name="Line 32">
              <a:extLst>
                <a:ext uri="{FF2B5EF4-FFF2-40B4-BE49-F238E27FC236}">
                  <a16:creationId xmlns:a16="http://schemas.microsoft.com/office/drawing/2014/main" id="{551F0CC2-579E-124A-8B5E-99FC07E5960B}"/>
                </a:ext>
              </a:extLst>
            </p:cNvPr>
            <p:cNvSpPr>
              <a:spLocks noChangeShapeType="1"/>
            </p:cNvSpPr>
            <p:nvPr/>
          </p:nvSpPr>
          <p:spPr bwMode="auto">
            <a:xfrm flipH="1">
              <a:off x="5016500" y="2054224"/>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18" name="Line 33">
              <a:extLst>
                <a:ext uri="{FF2B5EF4-FFF2-40B4-BE49-F238E27FC236}">
                  <a16:creationId xmlns:a16="http://schemas.microsoft.com/office/drawing/2014/main" id="{E254B0B1-E6BD-DA4B-AC23-1FB4B5663A0C}"/>
                </a:ext>
              </a:extLst>
            </p:cNvPr>
            <p:cNvSpPr>
              <a:spLocks noChangeShapeType="1"/>
            </p:cNvSpPr>
            <p:nvPr/>
          </p:nvSpPr>
          <p:spPr bwMode="auto">
            <a:xfrm>
              <a:off x="3529013" y="2587624"/>
              <a:ext cx="8207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19" name="Freeform 34">
              <a:extLst>
                <a:ext uri="{FF2B5EF4-FFF2-40B4-BE49-F238E27FC236}">
                  <a16:creationId xmlns:a16="http://schemas.microsoft.com/office/drawing/2014/main" id="{9DCE54A1-F30B-7648-8370-09E1EB603167}"/>
                </a:ext>
              </a:extLst>
            </p:cNvPr>
            <p:cNvSpPr>
              <a:spLocks/>
            </p:cNvSpPr>
            <p:nvPr/>
          </p:nvSpPr>
          <p:spPr bwMode="auto">
            <a:xfrm>
              <a:off x="3795713" y="2587624"/>
              <a:ext cx="458787" cy="2708275"/>
            </a:xfrm>
            <a:custGeom>
              <a:avLst/>
              <a:gdLst>
                <a:gd name="T0" fmla="*/ 0 w 576"/>
                <a:gd name="T1" fmla="*/ 0 h 3412"/>
                <a:gd name="T2" fmla="*/ 0 w 576"/>
                <a:gd name="T3" fmla="*/ 2147483646 h 3412"/>
                <a:gd name="T4" fmla="*/ 2147483646 w 576"/>
                <a:gd name="T5" fmla="*/ 2147483646 h 3412"/>
                <a:gd name="T6" fmla="*/ 0 60000 65536"/>
                <a:gd name="T7" fmla="*/ 0 60000 65536"/>
                <a:gd name="T8" fmla="*/ 0 60000 65536"/>
                <a:gd name="T9" fmla="*/ 0 w 576"/>
                <a:gd name="T10" fmla="*/ 0 h 3412"/>
                <a:gd name="T11" fmla="*/ 576 w 576"/>
                <a:gd name="T12" fmla="*/ 3412 h 3412"/>
              </a:gdLst>
              <a:ahLst/>
              <a:cxnLst>
                <a:cxn ang="T6">
                  <a:pos x="T0" y="T1"/>
                </a:cxn>
                <a:cxn ang="T7">
                  <a:pos x="T2" y="T3"/>
                </a:cxn>
                <a:cxn ang="T8">
                  <a:pos x="T4" y="T5"/>
                </a:cxn>
              </a:cxnLst>
              <a:rect l="T9" t="T10" r="T11" b="T12"/>
              <a:pathLst>
                <a:path w="576" h="3412">
                  <a:moveTo>
                    <a:pt x="0" y="0"/>
                  </a:moveTo>
                  <a:lnTo>
                    <a:pt x="0" y="3412"/>
                  </a:lnTo>
                  <a:lnTo>
                    <a:pt x="576" y="3412"/>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520" name="Freeform 35">
              <a:extLst>
                <a:ext uri="{FF2B5EF4-FFF2-40B4-BE49-F238E27FC236}">
                  <a16:creationId xmlns:a16="http://schemas.microsoft.com/office/drawing/2014/main" id="{7CE64E10-1723-2842-9E49-82DB71AB8A4A}"/>
                </a:ext>
              </a:extLst>
            </p:cNvPr>
            <p:cNvSpPr>
              <a:spLocks/>
            </p:cNvSpPr>
            <p:nvPr/>
          </p:nvSpPr>
          <p:spPr bwMode="auto">
            <a:xfrm>
              <a:off x="4083050" y="2054224"/>
              <a:ext cx="266700" cy="2687638"/>
            </a:xfrm>
            <a:custGeom>
              <a:avLst/>
              <a:gdLst>
                <a:gd name="T0" fmla="*/ 0 w 337"/>
                <a:gd name="T1" fmla="*/ 0 h 3388"/>
                <a:gd name="T2" fmla="*/ 0 w 337"/>
                <a:gd name="T3" fmla="*/ 2147483646 h 3388"/>
                <a:gd name="T4" fmla="*/ 2147483646 w 337"/>
                <a:gd name="T5" fmla="*/ 2147483646 h 3388"/>
                <a:gd name="T6" fmla="*/ 0 60000 65536"/>
                <a:gd name="T7" fmla="*/ 0 60000 65536"/>
                <a:gd name="T8" fmla="*/ 0 60000 65536"/>
                <a:gd name="T9" fmla="*/ 0 w 337"/>
                <a:gd name="T10" fmla="*/ 0 h 3388"/>
                <a:gd name="T11" fmla="*/ 337 w 337"/>
                <a:gd name="T12" fmla="*/ 3388 h 3388"/>
              </a:gdLst>
              <a:ahLst/>
              <a:cxnLst>
                <a:cxn ang="T6">
                  <a:pos x="T0" y="T1"/>
                </a:cxn>
                <a:cxn ang="T7">
                  <a:pos x="T2" y="T3"/>
                </a:cxn>
                <a:cxn ang="T8">
                  <a:pos x="T4" y="T5"/>
                </a:cxn>
              </a:cxnLst>
              <a:rect l="T9" t="T10" r="T11" b="T12"/>
              <a:pathLst>
                <a:path w="337" h="3388">
                  <a:moveTo>
                    <a:pt x="0" y="0"/>
                  </a:moveTo>
                  <a:lnTo>
                    <a:pt x="0" y="3388"/>
                  </a:lnTo>
                  <a:lnTo>
                    <a:pt x="337" y="3388"/>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521" name="Line 36">
              <a:extLst>
                <a:ext uri="{FF2B5EF4-FFF2-40B4-BE49-F238E27FC236}">
                  <a16:creationId xmlns:a16="http://schemas.microsoft.com/office/drawing/2014/main" id="{B4294FAF-356E-8344-A511-FA585B8246B7}"/>
                </a:ext>
              </a:extLst>
            </p:cNvPr>
            <p:cNvSpPr>
              <a:spLocks noChangeShapeType="1"/>
            </p:cNvSpPr>
            <p:nvPr/>
          </p:nvSpPr>
          <p:spPr bwMode="auto">
            <a:xfrm>
              <a:off x="3795713" y="3941762"/>
              <a:ext cx="5540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22" name="Line 37">
              <a:extLst>
                <a:ext uri="{FF2B5EF4-FFF2-40B4-BE49-F238E27FC236}">
                  <a16:creationId xmlns:a16="http://schemas.microsoft.com/office/drawing/2014/main" id="{E07E9BEF-2DB4-1B4E-B6AE-7DF79F1F9C87}"/>
                </a:ext>
              </a:extLst>
            </p:cNvPr>
            <p:cNvSpPr>
              <a:spLocks noChangeShapeType="1"/>
            </p:cNvSpPr>
            <p:nvPr/>
          </p:nvSpPr>
          <p:spPr bwMode="auto">
            <a:xfrm>
              <a:off x="4083050" y="3408362"/>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23" name="Line 38">
              <a:extLst>
                <a:ext uri="{FF2B5EF4-FFF2-40B4-BE49-F238E27FC236}">
                  <a16:creationId xmlns:a16="http://schemas.microsoft.com/office/drawing/2014/main" id="{664A2577-9170-4F49-AE7E-F6784B7B232A}"/>
                </a:ext>
              </a:extLst>
            </p:cNvPr>
            <p:cNvSpPr>
              <a:spLocks noChangeShapeType="1"/>
            </p:cNvSpPr>
            <p:nvPr/>
          </p:nvSpPr>
          <p:spPr bwMode="auto">
            <a:xfrm flipH="1">
              <a:off x="5016500" y="2587624"/>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24" name="Line 39">
              <a:extLst>
                <a:ext uri="{FF2B5EF4-FFF2-40B4-BE49-F238E27FC236}">
                  <a16:creationId xmlns:a16="http://schemas.microsoft.com/office/drawing/2014/main" id="{838C5B71-B8B8-CB43-BAD2-DA0D2A6DC817}"/>
                </a:ext>
              </a:extLst>
            </p:cNvPr>
            <p:cNvSpPr>
              <a:spLocks noChangeShapeType="1"/>
            </p:cNvSpPr>
            <p:nvPr/>
          </p:nvSpPr>
          <p:spPr bwMode="auto">
            <a:xfrm flipH="1">
              <a:off x="5016500" y="3408362"/>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25" name="Line 40">
              <a:extLst>
                <a:ext uri="{FF2B5EF4-FFF2-40B4-BE49-F238E27FC236}">
                  <a16:creationId xmlns:a16="http://schemas.microsoft.com/office/drawing/2014/main" id="{5A76BE67-6F27-4A4C-AA61-A8A33D0238E7}"/>
                </a:ext>
              </a:extLst>
            </p:cNvPr>
            <p:cNvSpPr>
              <a:spLocks noChangeShapeType="1"/>
            </p:cNvSpPr>
            <p:nvPr/>
          </p:nvSpPr>
          <p:spPr bwMode="auto">
            <a:xfrm flipH="1">
              <a:off x="5016500" y="3943349"/>
              <a:ext cx="2667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26" name="Line 41">
              <a:extLst>
                <a:ext uri="{FF2B5EF4-FFF2-40B4-BE49-F238E27FC236}">
                  <a16:creationId xmlns:a16="http://schemas.microsoft.com/office/drawing/2014/main" id="{A61610FD-A89A-174A-B255-B18707278A32}"/>
                </a:ext>
              </a:extLst>
            </p:cNvPr>
            <p:cNvSpPr>
              <a:spLocks noChangeShapeType="1"/>
            </p:cNvSpPr>
            <p:nvPr/>
          </p:nvSpPr>
          <p:spPr bwMode="auto">
            <a:xfrm flipH="1">
              <a:off x="5016500" y="4741862"/>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27" name="Line 42">
              <a:extLst>
                <a:ext uri="{FF2B5EF4-FFF2-40B4-BE49-F238E27FC236}">
                  <a16:creationId xmlns:a16="http://schemas.microsoft.com/office/drawing/2014/main" id="{78542779-D609-7748-AED8-7CE651F16313}"/>
                </a:ext>
              </a:extLst>
            </p:cNvPr>
            <p:cNvSpPr>
              <a:spLocks noChangeShapeType="1"/>
            </p:cNvSpPr>
            <p:nvPr/>
          </p:nvSpPr>
          <p:spPr bwMode="auto">
            <a:xfrm flipH="1">
              <a:off x="5016500" y="5295899"/>
              <a:ext cx="2667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28" name="Freeform 43">
              <a:extLst>
                <a:ext uri="{FF2B5EF4-FFF2-40B4-BE49-F238E27FC236}">
                  <a16:creationId xmlns:a16="http://schemas.microsoft.com/office/drawing/2014/main" id="{1EA61D8D-DE37-F14F-9368-413AC2999B01}"/>
                </a:ext>
              </a:extLst>
            </p:cNvPr>
            <p:cNvSpPr>
              <a:spLocks/>
            </p:cNvSpPr>
            <p:nvPr/>
          </p:nvSpPr>
          <p:spPr bwMode="auto">
            <a:xfrm>
              <a:off x="3776663" y="3922712"/>
              <a:ext cx="57150" cy="38100"/>
            </a:xfrm>
            <a:custGeom>
              <a:avLst/>
              <a:gdLst>
                <a:gd name="T0" fmla="*/ 0 w 72"/>
                <a:gd name="T1" fmla="*/ 2147483646 h 48"/>
                <a:gd name="T2" fmla="*/ 2147483646 w 72"/>
                <a:gd name="T3" fmla="*/ 2147483646 h 48"/>
                <a:gd name="T4" fmla="*/ 2147483646 w 72"/>
                <a:gd name="T5" fmla="*/ 2147483646 h 48"/>
                <a:gd name="T6" fmla="*/ 2147483646 w 72"/>
                <a:gd name="T7" fmla="*/ 2147483646 h 48"/>
                <a:gd name="T8" fmla="*/ 2147483646 w 72"/>
                <a:gd name="T9" fmla="*/ 2147483646 h 48"/>
                <a:gd name="T10" fmla="*/ 2147483646 w 72"/>
                <a:gd name="T11" fmla="*/ 2147483646 h 48"/>
                <a:gd name="T12" fmla="*/ 2147483646 w 72"/>
                <a:gd name="T13" fmla="*/ 2147483646 h 48"/>
                <a:gd name="T14" fmla="*/ 2147483646 w 72"/>
                <a:gd name="T15" fmla="*/ 2147483646 h 48"/>
                <a:gd name="T16" fmla="*/ 2147483646 w 72"/>
                <a:gd name="T17" fmla="*/ 2147483646 h 48"/>
                <a:gd name="T18" fmla="*/ 2147483646 w 72"/>
                <a:gd name="T19" fmla="*/ 2147483646 h 48"/>
                <a:gd name="T20" fmla="*/ 2147483646 w 72"/>
                <a:gd name="T21" fmla="*/ 2147483646 h 48"/>
                <a:gd name="T22" fmla="*/ 2147483646 w 72"/>
                <a:gd name="T23" fmla="*/ 0 h 48"/>
                <a:gd name="T24" fmla="*/ 2147483646 w 72"/>
                <a:gd name="T25" fmla="*/ 2147483646 h 48"/>
                <a:gd name="T26" fmla="*/ 2147483646 w 72"/>
                <a:gd name="T27" fmla="*/ 2147483646 h 48"/>
                <a:gd name="T28" fmla="*/ 2147483646 w 72"/>
                <a:gd name="T29" fmla="*/ 2147483646 h 48"/>
                <a:gd name="T30" fmla="*/ 2147483646 w 72"/>
                <a:gd name="T31" fmla="*/ 2147483646 h 48"/>
                <a:gd name="T32" fmla="*/ 2147483646 w 72"/>
                <a:gd name="T33" fmla="*/ 2147483646 h 48"/>
                <a:gd name="T34" fmla="*/ 2147483646 w 72"/>
                <a:gd name="T35" fmla="*/ 2147483646 h 48"/>
                <a:gd name="T36" fmla="*/ 2147483646 w 72"/>
                <a:gd name="T37" fmla="*/ 2147483646 h 48"/>
                <a:gd name="T38" fmla="*/ 2147483646 w 72"/>
                <a:gd name="T39" fmla="*/ 2147483646 h 48"/>
                <a:gd name="T40" fmla="*/ 2147483646 w 72"/>
                <a:gd name="T41" fmla="*/ 2147483646 h 48"/>
                <a:gd name="T42" fmla="*/ 2147483646 w 72"/>
                <a:gd name="T43" fmla="*/ 2147483646 h 48"/>
                <a:gd name="T44" fmla="*/ 2147483646 w 72"/>
                <a:gd name="T45" fmla="*/ 2147483646 h 48"/>
                <a:gd name="T46" fmla="*/ 2147483646 w 72"/>
                <a:gd name="T47" fmla="*/ 2147483646 h 48"/>
                <a:gd name="T48" fmla="*/ 2147483646 w 72"/>
                <a:gd name="T49" fmla="*/ 2147483646 h 48"/>
                <a:gd name="T50" fmla="*/ 2147483646 w 72"/>
                <a:gd name="T51" fmla="*/ 2147483646 h 48"/>
                <a:gd name="T52" fmla="*/ 2147483646 w 72"/>
                <a:gd name="T53" fmla="*/ 2147483646 h 48"/>
                <a:gd name="T54" fmla="*/ 2147483646 w 72"/>
                <a:gd name="T55" fmla="*/ 2147483646 h 48"/>
                <a:gd name="T56" fmla="*/ 2147483646 w 72"/>
                <a:gd name="T57" fmla="*/ 2147483646 h 48"/>
                <a:gd name="T58" fmla="*/ 2147483646 w 72"/>
                <a:gd name="T59" fmla="*/ 2147483646 h 48"/>
                <a:gd name="T60" fmla="*/ 2147483646 w 72"/>
                <a:gd name="T61" fmla="*/ 2147483646 h 48"/>
                <a:gd name="T62" fmla="*/ 2147483646 w 72"/>
                <a:gd name="T63" fmla="*/ 2147483646 h 48"/>
                <a:gd name="T64" fmla="*/ 2147483646 w 72"/>
                <a:gd name="T65" fmla="*/ 2147483646 h 48"/>
                <a:gd name="T66" fmla="*/ 2147483646 w 72"/>
                <a:gd name="T67" fmla="*/ 2147483646 h 48"/>
                <a:gd name="T68" fmla="*/ 2147483646 w 72"/>
                <a:gd name="T69" fmla="*/ 2147483646 h 48"/>
                <a:gd name="T70" fmla="*/ 2147483646 w 72"/>
                <a:gd name="T71" fmla="*/ 2147483646 h 48"/>
                <a:gd name="T72" fmla="*/ 2147483646 w 72"/>
                <a:gd name="T73" fmla="*/ 2147483646 h 48"/>
                <a:gd name="T74" fmla="*/ 2147483646 w 72"/>
                <a:gd name="T75" fmla="*/ 2147483646 h 48"/>
                <a:gd name="T76" fmla="*/ 2147483646 w 72"/>
                <a:gd name="T77" fmla="*/ 2147483646 h 48"/>
                <a:gd name="T78" fmla="*/ 2147483646 w 72"/>
                <a:gd name="T79" fmla="*/ 2147483646 h 48"/>
                <a:gd name="T80" fmla="*/ 2147483646 w 72"/>
                <a:gd name="T81" fmla="*/ 2147483646 h 48"/>
                <a:gd name="T82" fmla="*/ 2147483646 w 72"/>
                <a:gd name="T83" fmla="*/ 2147483646 h 48"/>
                <a:gd name="T84" fmla="*/ 2147483646 w 72"/>
                <a:gd name="T85" fmla="*/ 2147483646 h 48"/>
                <a:gd name="T86" fmla="*/ 2147483646 w 72"/>
                <a:gd name="T87" fmla="*/ 2147483646 h 48"/>
                <a:gd name="T88" fmla="*/ 2147483646 w 72"/>
                <a:gd name="T89" fmla="*/ 2147483646 h 48"/>
                <a:gd name="T90" fmla="*/ 2147483646 w 72"/>
                <a:gd name="T91" fmla="*/ 2147483646 h 48"/>
                <a:gd name="T92" fmla="*/ 2147483646 w 72"/>
                <a:gd name="T93" fmla="*/ 2147483646 h 48"/>
                <a:gd name="T94" fmla="*/ 2147483646 w 72"/>
                <a:gd name="T95" fmla="*/ 2147483646 h 48"/>
                <a:gd name="T96" fmla="*/ 2147483646 w 72"/>
                <a:gd name="T97" fmla="*/ 2147483646 h 48"/>
                <a:gd name="T98" fmla="*/ 2147483646 w 72"/>
                <a:gd name="T99" fmla="*/ 2147483646 h 48"/>
                <a:gd name="T100" fmla="*/ 2147483646 w 72"/>
                <a:gd name="T101" fmla="*/ 2147483646 h 48"/>
                <a:gd name="T102" fmla="*/ 2147483646 w 72"/>
                <a:gd name="T103" fmla="*/ 2147483646 h 48"/>
                <a:gd name="T104" fmla="*/ 2147483646 w 72"/>
                <a:gd name="T105" fmla="*/ 2147483646 h 48"/>
                <a:gd name="T106" fmla="*/ 2147483646 w 72"/>
                <a:gd name="T107" fmla="*/ 2147483646 h 48"/>
                <a:gd name="T108" fmla="*/ 2147483646 w 72"/>
                <a:gd name="T109" fmla="*/ 2147483646 h 48"/>
                <a:gd name="T110" fmla="*/ 0 w 72"/>
                <a:gd name="T111" fmla="*/ 2147483646 h 4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48"/>
                <a:gd name="T170" fmla="*/ 72 w 72"/>
                <a:gd name="T171" fmla="*/ 48 h 4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48">
                  <a:moveTo>
                    <a:pt x="0" y="19"/>
                  </a:moveTo>
                  <a:lnTo>
                    <a:pt x="0" y="30"/>
                  </a:lnTo>
                  <a:lnTo>
                    <a:pt x="0" y="27"/>
                  </a:lnTo>
                  <a:lnTo>
                    <a:pt x="0" y="26"/>
                  </a:lnTo>
                  <a:lnTo>
                    <a:pt x="0" y="25"/>
                  </a:lnTo>
                  <a:lnTo>
                    <a:pt x="1" y="24"/>
                  </a:lnTo>
                  <a:lnTo>
                    <a:pt x="1" y="23"/>
                  </a:lnTo>
                  <a:lnTo>
                    <a:pt x="1" y="21"/>
                  </a:lnTo>
                  <a:lnTo>
                    <a:pt x="2" y="19"/>
                  </a:lnTo>
                  <a:lnTo>
                    <a:pt x="2" y="18"/>
                  </a:lnTo>
                  <a:lnTo>
                    <a:pt x="2" y="17"/>
                  </a:lnTo>
                  <a:lnTo>
                    <a:pt x="3" y="15"/>
                  </a:lnTo>
                  <a:lnTo>
                    <a:pt x="5" y="14"/>
                  </a:lnTo>
                  <a:lnTo>
                    <a:pt x="5" y="13"/>
                  </a:lnTo>
                  <a:lnTo>
                    <a:pt x="6" y="12"/>
                  </a:lnTo>
                  <a:lnTo>
                    <a:pt x="7" y="11"/>
                  </a:lnTo>
                  <a:lnTo>
                    <a:pt x="7" y="9"/>
                  </a:lnTo>
                  <a:lnTo>
                    <a:pt x="8" y="9"/>
                  </a:lnTo>
                  <a:lnTo>
                    <a:pt x="9" y="8"/>
                  </a:lnTo>
                  <a:lnTo>
                    <a:pt x="11" y="7"/>
                  </a:lnTo>
                  <a:lnTo>
                    <a:pt x="12" y="6"/>
                  </a:lnTo>
                  <a:lnTo>
                    <a:pt x="13" y="6"/>
                  </a:lnTo>
                  <a:lnTo>
                    <a:pt x="14" y="5"/>
                  </a:lnTo>
                  <a:lnTo>
                    <a:pt x="15" y="3"/>
                  </a:lnTo>
                  <a:lnTo>
                    <a:pt x="17" y="3"/>
                  </a:lnTo>
                  <a:lnTo>
                    <a:pt x="18" y="2"/>
                  </a:lnTo>
                  <a:lnTo>
                    <a:pt x="19" y="2"/>
                  </a:lnTo>
                  <a:lnTo>
                    <a:pt x="20" y="2"/>
                  </a:lnTo>
                  <a:lnTo>
                    <a:pt x="21" y="1"/>
                  </a:lnTo>
                  <a:lnTo>
                    <a:pt x="23" y="1"/>
                  </a:lnTo>
                  <a:lnTo>
                    <a:pt x="25" y="1"/>
                  </a:lnTo>
                  <a:lnTo>
                    <a:pt x="26" y="1"/>
                  </a:lnTo>
                  <a:lnTo>
                    <a:pt x="27" y="1"/>
                  </a:lnTo>
                  <a:lnTo>
                    <a:pt x="29" y="0"/>
                  </a:lnTo>
                  <a:lnTo>
                    <a:pt x="43" y="0"/>
                  </a:lnTo>
                  <a:lnTo>
                    <a:pt x="44" y="1"/>
                  </a:lnTo>
                  <a:lnTo>
                    <a:pt x="45" y="1"/>
                  </a:lnTo>
                  <a:lnTo>
                    <a:pt x="48" y="1"/>
                  </a:lnTo>
                  <a:lnTo>
                    <a:pt x="49" y="1"/>
                  </a:lnTo>
                  <a:lnTo>
                    <a:pt x="50" y="1"/>
                  </a:lnTo>
                  <a:lnTo>
                    <a:pt x="51" y="2"/>
                  </a:lnTo>
                  <a:lnTo>
                    <a:pt x="53" y="2"/>
                  </a:lnTo>
                  <a:lnTo>
                    <a:pt x="54" y="2"/>
                  </a:lnTo>
                  <a:lnTo>
                    <a:pt x="55" y="3"/>
                  </a:lnTo>
                  <a:lnTo>
                    <a:pt x="56" y="3"/>
                  </a:lnTo>
                  <a:lnTo>
                    <a:pt x="57" y="5"/>
                  </a:lnTo>
                  <a:lnTo>
                    <a:pt x="59" y="6"/>
                  </a:lnTo>
                  <a:lnTo>
                    <a:pt x="60" y="6"/>
                  </a:lnTo>
                  <a:lnTo>
                    <a:pt x="61" y="7"/>
                  </a:lnTo>
                  <a:lnTo>
                    <a:pt x="62" y="8"/>
                  </a:lnTo>
                  <a:lnTo>
                    <a:pt x="63" y="9"/>
                  </a:lnTo>
                  <a:lnTo>
                    <a:pt x="65" y="9"/>
                  </a:lnTo>
                  <a:lnTo>
                    <a:pt x="66" y="11"/>
                  </a:lnTo>
                  <a:lnTo>
                    <a:pt x="66" y="12"/>
                  </a:lnTo>
                  <a:lnTo>
                    <a:pt x="67" y="13"/>
                  </a:lnTo>
                  <a:lnTo>
                    <a:pt x="68" y="14"/>
                  </a:lnTo>
                  <a:lnTo>
                    <a:pt x="68" y="15"/>
                  </a:lnTo>
                  <a:lnTo>
                    <a:pt x="69" y="17"/>
                  </a:lnTo>
                  <a:lnTo>
                    <a:pt x="69" y="18"/>
                  </a:lnTo>
                  <a:lnTo>
                    <a:pt x="71" y="19"/>
                  </a:lnTo>
                  <a:lnTo>
                    <a:pt x="71" y="21"/>
                  </a:lnTo>
                  <a:lnTo>
                    <a:pt x="71" y="23"/>
                  </a:lnTo>
                  <a:lnTo>
                    <a:pt x="72" y="24"/>
                  </a:lnTo>
                  <a:lnTo>
                    <a:pt x="72" y="25"/>
                  </a:lnTo>
                  <a:lnTo>
                    <a:pt x="72" y="26"/>
                  </a:lnTo>
                  <a:lnTo>
                    <a:pt x="72" y="27"/>
                  </a:lnTo>
                  <a:lnTo>
                    <a:pt x="72" y="30"/>
                  </a:lnTo>
                  <a:lnTo>
                    <a:pt x="72" y="19"/>
                  </a:lnTo>
                  <a:lnTo>
                    <a:pt x="72" y="21"/>
                  </a:lnTo>
                  <a:lnTo>
                    <a:pt x="72" y="23"/>
                  </a:lnTo>
                  <a:lnTo>
                    <a:pt x="72" y="24"/>
                  </a:lnTo>
                  <a:lnTo>
                    <a:pt x="72" y="25"/>
                  </a:lnTo>
                  <a:lnTo>
                    <a:pt x="71" y="26"/>
                  </a:lnTo>
                  <a:lnTo>
                    <a:pt x="71" y="27"/>
                  </a:lnTo>
                  <a:lnTo>
                    <a:pt x="71" y="30"/>
                  </a:lnTo>
                  <a:lnTo>
                    <a:pt x="69" y="31"/>
                  </a:lnTo>
                  <a:lnTo>
                    <a:pt x="69" y="32"/>
                  </a:lnTo>
                  <a:lnTo>
                    <a:pt x="68" y="33"/>
                  </a:lnTo>
                  <a:lnTo>
                    <a:pt x="68" y="35"/>
                  </a:lnTo>
                  <a:lnTo>
                    <a:pt x="67" y="36"/>
                  </a:lnTo>
                  <a:lnTo>
                    <a:pt x="66" y="37"/>
                  </a:lnTo>
                  <a:lnTo>
                    <a:pt x="66" y="38"/>
                  </a:lnTo>
                  <a:lnTo>
                    <a:pt x="65" y="39"/>
                  </a:lnTo>
                  <a:lnTo>
                    <a:pt x="63" y="39"/>
                  </a:lnTo>
                  <a:lnTo>
                    <a:pt x="62" y="41"/>
                  </a:lnTo>
                  <a:lnTo>
                    <a:pt x="61" y="42"/>
                  </a:lnTo>
                  <a:lnTo>
                    <a:pt x="60" y="43"/>
                  </a:lnTo>
                  <a:lnTo>
                    <a:pt x="59" y="43"/>
                  </a:lnTo>
                  <a:lnTo>
                    <a:pt x="57" y="44"/>
                  </a:lnTo>
                  <a:lnTo>
                    <a:pt x="56" y="45"/>
                  </a:lnTo>
                  <a:lnTo>
                    <a:pt x="55" y="45"/>
                  </a:lnTo>
                  <a:lnTo>
                    <a:pt x="54" y="47"/>
                  </a:lnTo>
                  <a:lnTo>
                    <a:pt x="53" y="47"/>
                  </a:lnTo>
                  <a:lnTo>
                    <a:pt x="51" y="47"/>
                  </a:lnTo>
                  <a:lnTo>
                    <a:pt x="50" y="48"/>
                  </a:lnTo>
                  <a:lnTo>
                    <a:pt x="49" y="48"/>
                  </a:lnTo>
                  <a:lnTo>
                    <a:pt x="48" y="48"/>
                  </a:lnTo>
                  <a:lnTo>
                    <a:pt x="45" y="48"/>
                  </a:lnTo>
                  <a:lnTo>
                    <a:pt x="44" y="48"/>
                  </a:lnTo>
                  <a:lnTo>
                    <a:pt x="43" y="48"/>
                  </a:lnTo>
                  <a:lnTo>
                    <a:pt x="29" y="48"/>
                  </a:lnTo>
                  <a:lnTo>
                    <a:pt x="27" y="48"/>
                  </a:lnTo>
                  <a:lnTo>
                    <a:pt x="26" y="48"/>
                  </a:lnTo>
                  <a:lnTo>
                    <a:pt x="25" y="48"/>
                  </a:lnTo>
                  <a:lnTo>
                    <a:pt x="23" y="48"/>
                  </a:lnTo>
                  <a:lnTo>
                    <a:pt x="21" y="48"/>
                  </a:lnTo>
                  <a:lnTo>
                    <a:pt x="20" y="47"/>
                  </a:lnTo>
                  <a:lnTo>
                    <a:pt x="19" y="47"/>
                  </a:lnTo>
                  <a:lnTo>
                    <a:pt x="18" y="47"/>
                  </a:lnTo>
                  <a:lnTo>
                    <a:pt x="17" y="45"/>
                  </a:lnTo>
                  <a:lnTo>
                    <a:pt x="15" y="45"/>
                  </a:lnTo>
                  <a:lnTo>
                    <a:pt x="14" y="44"/>
                  </a:lnTo>
                  <a:lnTo>
                    <a:pt x="13" y="43"/>
                  </a:lnTo>
                  <a:lnTo>
                    <a:pt x="12" y="43"/>
                  </a:lnTo>
                  <a:lnTo>
                    <a:pt x="11" y="42"/>
                  </a:lnTo>
                  <a:lnTo>
                    <a:pt x="9" y="41"/>
                  </a:lnTo>
                  <a:lnTo>
                    <a:pt x="8" y="39"/>
                  </a:lnTo>
                  <a:lnTo>
                    <a:pt x="7" y="39"/>
                  </a:lnTo>
                  <a:lnTo>
                    <a:pt x="7" y="38"/>
                  </a:lnTo>
                  <a:lnTo>
                    <a:pt x="6" y="37"/>
                  </a:lnTo>
                  <a:lnTo>
                    <a:pt x="5" y="36"/>
                  </a:lnTo>
                  <a:lnTo>
                    <a:pt x="5" y="35"/>
                  </a:lnTo>
                  <a:lnTo>
                    <a:pt x="3" y="33"/>
                  </a:lnTo>
                  <a:lnTo>
                    <a:pt x="2" y="32"/>
                  </a:lnTo>
                  <a:lnTo>
                    <a:pt x="2" y="31"/>
                  </a:lnTo>
                  <a:lnTo>
                    <a:pt x="2" y="30"/>
                  </a:lnTo>
                  <a:lnTo>
                    <a:pt x="1" y="27"/>
                  </a:lnTo>
                  <a:lnTo>
                    <a:pt x="1" y="26"/>
                  </a:lnTo>
                  <a:lnTo>
                    <a:pt x="1" y="25"/>
                  </a:lnTo>
                  <a:lnTo>
                    <a:pt x="0" y="24"/>
                  </a:lnTo>
                  <a:lnTo>
                    <a:pt x="0" y="23"/>
                  </a:lnTo>
                  <a:lnTo>
                    <a:pt x="0" y="21"/>
                  </a:lnTo>
                  <a:lnTo>
                    <a:pt x="0" y="19"/>
                  </a:lnTo>
                  <a:close/>
                </a:path>
              </a:pathLst>
            </a:custGeom>
            <a:solidFill>
              <a:srgbClr val="000000"/>
            </a:solidFill>
            <a:ln w="19050">
              <a:solidFill>
                <a:srgbClr val="000000"/>
              </a:solidFill>
              <a:round/>
              <a:headEnd/>
              <a:tailEnd/>
            </a:ln>
          </p:spPr>
          <p:txBody>
            <a:bodyPr/>
            <a:lstStyle/>
            <a:p>
              <a:endParaRPr lang="en-US"/>
            </a:p>
          </p:txBody>
        </p:sp>
        <p:sp>
          <p:nvSpPr>
            <p:cNvPr id="191529" name="Freeform 44">
              <a:extLst>
                <a:ext uri="{FF2B5EF4-FFF2-40B4-BE49-F238E27FC236}">
                  <a16:creationId xmlns:a16="http://schemas.microsoft.com/office/drawing/2014/main" id="{3EA87CA0-97D7-C448-8CD1-86A7ED8952FF}"/>
                </a:ext>
              </a:extLst>
            </p:cNvPr>
            <p:cNvSpPr>
              <a:spLocks/>
            </p:cNvSpPr>
            <p:nvPr/>
          </p:nvSpPr>
          <p:spPr bwMode="auto">
            <a:xfrm>
              <a:off x="4044950" y="3368674"/>
              <a:ext cx="57150"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2147483646 h 72"/>
                <a:gd name="T20" fmla="*/ 2147483646 w 72"/>
                <a:gd name="T21" fmla="*/ 2147483646 h 72"/>
                <a:gd name="T22" fmla="*/ 2147483646 w 72"/>
                <a:gd name="T23" fmla="*/ 0 h 72"/>
                <a:gd name="T24" fmla="*/ 2147483646 w 72"/>
                <a:gd name="T25" fmla="*/ 2147483646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30"/>
                  </a:lnTo>
                  <a:lnTo>
                    <a:pt x="0" y="28"/>
                  </a:lnTo>
                  <a:lnTo>
                    <a:pt x="0" y="26"/>
                  </a:lnTo>
                  <a:lnTo>
                    <a:pt x="0" y="25"/>
                  </a:lnTo>
                  <a:lnTo>
                    <a:pt x="1" y="24"/>
                  </a:lnTo>
                  <a:lnTo>
                    <a:pt x="1" y="23"/>
                  </a:lnTo>
                  <a:lnTo>
                    <a:pt x="1" y="22"/>
                  </a:lnTo>
                  <a:lnTo>
                    <a:pt x="3" y="19"/>
                  </a:lnTo>
                  <a:lnTo>
                    <a:pt x="3" y="18"/>
                  </a:lnTo>
                  <a:lnTo>
                    <a:pt x="3" y="17"/>
                  </a:lnTo>
                  <a:lnTo>
                    <a:pt x="4" y="16"/>
                  </a:lnTo>
                  <a:lnTo>
                    <a:pt x="5" y="14"/>
                  </a:lnTo>
                  <a:lnTo>
                    <a:pt x="5" y="13"/>
                  </a:lnTo>
                  <a:lnTo>
                    <a:pt x="6" y="12"/>
                  </a:lnTo>
                  <a:lnTo>
                    <a:pt x="7" y="11"/>
                  </a:lnTo>
                  <a:lnTo>
                    <a:pt x="7" y="10"/>
                  </a:lnTo>
                  <a:lnTo>
                    <a:pt x="9" y="10"/>
                  </a:lnTo>
                  <a:lnTo>
                    <a:pt x="10" y="8"/>
                  </a:lnTo>
                  <a:lnTo>
                    <a:pt x="11" y="7"/>
                  </a:lnTo>
                  <a:lnTo>
                    <a:pt x="12" y="6"/>
                  </a:lnTo>
                  <a:lnTo>
                    <a:pt x="13" y="6"/>
                  </a:lnTo>
                  <a:lnTo>
                    <a:pt x="15" y="5"/>
                  </a:lnTo>
                  <a:lnTo>
                    <a:pt x="16" y="4"/>
                  </a:lnTo>
                  <a:lnTo>
                    <a:pt x="17" y="4"/>
                  </a:lnTo>
                  <a:lnTo>
                    <a:pt x="18" y="2"/>
                  </a:lnTo>
                  <a:lnTo>
                    <a:pt x="19" y="2"/>
                  </a:lnTo>
                  <a:lnTo>
                    <a:pt x="21" y="2"/>
                  </a:lnTo>
                  <a:lnTo>
                    <a:pt x="22" y="1"/>
                  </a:lnTo>
                  <a:lnTo>
                    <a:pt x="23" y="1"/>
                  </a:lnTo>
                  <a:lnTo>
                    <a:pt x="25" y="1"/>
                  </a:lnTo>
                  <a:lnTo>
                    <a:pt x="27" y="1"/>
                  </a:lnTo>
                  <a:lnTo>
                    <a:pt x="28" y="1"/>
                  </a:lnTo>
                  <a:lnTo>
                    <a:pt x="29" y="0"/>
                  </a:lnTo>
                  <a:lnTo>
                    <a:pt x="43" y="0"/>
                  </a:lnTo>
                  <a:lnTo>
                    <a:pt x="45" y="1"/>
                  </a:lnTo>
                  <a:lnTo>
                    <a:pt x="46" y="1"/>
                  </a:lnTo>
                  <a:lnTo>
                    <a:pt x="48" y="1"/>
                  </a:lnTo>
                  <a:lnTo>
                    <a:pt x="49" y="1"/>
                  </a:lnTo>
                  <a:lnTo>
                    <a:pt x="51" y="1"/>
                  </a:lnTo>
                  <a:lnTo>
                    <a:pt x="52" y="2"/>
                  </a:lnTo>
                  <a:lnTo>
                    <a:pt x="53" y="2"/>
                  </a:lnTo>
                  <a:lnTo>
                    <a:pt x="54" y="2"/>
                  </a:lnTo>
                  <a:lnTo>
                    <a:pt x="55" y="4"/>
                  </a:lnTo>
                  <a:lnTo>
                    <a:pt x="57" y="4"/>
                  </a:lnTo>
                  <a:lnTo>
                    <a:pt x="58" y="5"/>
                  </a:lnTo>
                  <a:lnTo>
                    <a:pt x="59" y="6"/>
                  </a:lnTo>
                  <a:lnTo>
                    <a:pt x="60" y="6"/>
                  </a:lnTo>
                  <a:lnTo>
                    <a:pt x="61" y="7"/>
                  </a:lnTo>
                  <a:lnTo>
                    <a:pt x="63" y="8"/>
                  </a:lnTo>
                  <a:lnTo>
                    <a:pt x="64" y="10"/>
                  </a:lnTo>
                  <a:lnTo>
                    <a:pt x="65" y="10"/>
                  </a:lnTo>
                  <a:lnTo>
                    <a:pt x="66" y="11"/>
                  </a:lnTo>
                  <a:lnTo>
                    <a:pt x="66" y="12"/>
                  </a:lnTo>
                  <a:lnTo>
                    <a:pt x="67" y="13"/>
                  </a:lnTo>
                  <a:lnTo>
                    <a:pt x="69" y="14"/>
                  </a:lnTo>
                  <a:lnTo>
                    <a:pt x="69" y="16"/>
                  </a:lnTo>
                  <a:lnTo>
                    <a:pt x="70" y="17"/>
                  </a:lnTo>
                  <a:lnTo>
                    <a:pt x="70" y="18"/>
                  </a:lnTo>
                  <a:lnTo>
                    <a:pt x="71" y="19"/>
                  </a:lnTo>
                  <a:lnTo>
                    <a:pt x="71" y="22"/>
                  </a:lnTo>
                  <a:lnTo>
                    <a:pt x="71" y="23"/>
                  </a:lnTo>
                  <a:lnTo>
                    <a:pt x="72" y="24"/>
                  </a:lnTo>
                  <a:lnTo>
                    <a:pt x="72" y="25"/>
                  </a:lnTo>
                  <a:lnTo>
                    <a:pt x="72" y="26"/>
                  </a:lnTo>
                  <a:lnTo>
                    <a:pt x="72" y="28"/>
                  </a:lnTo>
                  <a:lnTo>
                    <a:pt x="72" y="30"/>
                  </a:lnTo>
                  <a:lnTo>
                    <a:pt x="72" y="43"/>
                  </a:lnTo>
                  <a:lnTo>
                    <a:pt x="72" y="46"/>
                  </a:lnTo>
                  <a:lnTo>
                    <a:pt x="72" y="47"/>
                  </a:lnTo>
                  <a:lnTo>
                    <a:pt x="72" y="48"/>
                  </a:lnTo>
                  <a:lnTo>
                    <a:pt x="72" y="49"/>
                  </a:lnTo>
                  <a:lnTo>
                    <a:pt x="71" y="50"/>
                  </a:lnTo>
                  <a:lnTo>
                    <a:pt x="71" y="52"/>
                  </a:lnTo>
                  <a:lnTo>
                    <a:pt x="71" y="54"/>
                  </a:lnTo>
                  <a:lnTo>
                    <a:pt x="70" y="55"/>
                  </a:lnTo>
                  <a:lnTo>
                    <a:pt x="70" y="56"/>
                  </a:lnTo>
                  <a:lnTo>
                    <a:pt x="69" y="58"/>
                  </a:lnTo>
                  <a:lnTo>
                    <a:pt x="69" y="59"/>
                  </a:lnTo>
                  <a:lnTo>
                    <a:pt x="67" y="60"/>
                  </a:lnTo>
                  <a:lnTo>
                    <a:pt x="66" y="61"/>
                  </a:lnTo>
                  <a:lnTo>
                    <a:pt x="66" y="62"/>
                  </a:lnTo>
                  <a:lnTo>
                    <a:pt x="65" y="64"/>
                  </a:lnTo>
                  <a:lnTo>
                    <a:pt x="64" y="64"/>
                  </a:lnTo>
                  <a:lnTo>
                    <a:pt x="63" y="65"/>
                  </a:lnTo>
                  <a:lnTo>
                    <a:pt x="61" y="66"/>
                  </a:lnTo>
                  <a:lnTo>
                    <a:pt x="60" y="67"/>
                  </a:lnTo>
                  <a:lnTo>
                    <a:pt x="59" y="67"/>
                  </a:lnTo>
                  <a:lnTo>
                    <a:pt x="58" y="68"/>
                  </a:lnTo>
                  <a:lnTo>
                    <a:pt x="57" y="70"/>
                  </a:lnTo>
                  <a:lnTo>
                    <a:pt x="55" y="70"/>
                  </a:lnTo>
                  <a:lnTo>
                    <a:pt x="54" y="71"/>
                  </a:lnTo>
                  <a:lnTo>
                    <a:pt x="53" y="71"/>
                  </a:lnTo>
                  <a:lnTo>
                    <a:pt x="52" y="71"/>
                  </a:lnTo>
                  <a:lnTo>
                    <a:pt x="51" y="72"/>
                  </a:lnTo>
                  <a:lnTo>
                    <a:pt x="49" y="72"/>
                  </a:lnTo>
                  <a:lnTo>
                    <a:pt x="48" y="72"/>
                  </a:lnTo>
                  <a:lnTo>
                    <a:pt x="46" y="72"/>
                  </a:lnTo>
                  <a:lnTo>
                    <a:pt x="45" y="72"/>
                  </a:lnTo>
                  <a:lnTo>
                    <a:pt x="43" y="72"/>
                  </a:lnTo>
                  <a:lnTo>
                    <a:pt x="29" y="72"/>
                  </a:lnTo>
                  <a:lnTo>
                    <a:pt x="28" y="72"/>
                  </a:lnTo>
                  <a:lnTo>
                    <a:pt x="27" y="72"/>
                  </a:lnTo>
                  <a:lnTo>
                    <a:pt x="25" y="72"/>
                  </a:lnTo>
                  <a:lnTo>
                    <a:pt x="23" y="72"/>
                  </a:lnTo>
                  <a:lnTo>
                    <a:pt x="22" y="72"/>
                  </a:lnTo>
                  <a:lnTo>
                    <a:pt x="21" y="71"/>
                  </a:lnTo>
                  <a:lnTo>
                    <a:pt x="19" y="71"/>
                  </a:lnTo>
                  <a:lnTo>
                    <a:pt x="18" y="71"/>
                  </a:lnTo>
                  <a:lnTo>
                    <a:pt x="17" y="70"/>
                  </a:lnTo>
                  <a:lnTo>
                    <a:pt x="16" y="70"/>
                  </a:lnTo>
                  <a:lnTo>
                    <a:pt x="15" y="68"/>
                  </a:lnTo>
                  <a:lnTo>
                    <a:pt x="13" y="67"/>
                  </a:lnTo>
                  <a:lnTo>
                    <a:pt x="12" y="67"/>
                  </a:lnTo>
                  <a:lnTo>
                    <a:pt x="11" y="66"/>
                  </a:lnTo>
                  <a:lnTo>
                    <a:pt x="10" y="65"/>
                  </a:lnTo>
                  <a:lnTo>
                    <a:pt x="9" y="64"/>
                  </a:lnTo>
                  <a:lnTo>
                    <a:pt x="7" y="64"/>
                  </a:lnTo>
                  <a:lnTo>
                    <a:pt x="7" y="62"/>
                  </a:lnTo>
                  <a:lnTo>
                    <a:pt x="6" y="61"/>
                  </a:lnTo>
                  <a:lnTo>
                    <a:pt x="5" y="60"/>
                  </a:lnTo>
                  <a:lnTo>
                    <a:pt x="5" y="59"/>
                  </a:lnTo>
                  <a:lnTo>
                    <a:pt x="4" y="58"/>
                  </a:lnTo>
                  <a:lnTo>
                    <a:pt x="3" y="56"/>
                  </a:lnTo>
                  <a:lnTo>
                    <a:pt x="3" y="55"/>
                  </a:lnTo>
                  <a:lnTo>
                    <a:pt x="3" y="54"/>
                  </a:lnTo>
                  <a:lnTo>
                    <a:pt x="1" y="52"/>
                  </a:lnTo>
                  <a:lnTo>
                    <a:pt x="1" y="50"/>
                  </a:lnTo>
                  <a:lnTo>
                    <a:pt x="1" y="49"/>
                  </a:lnTo>
                  <a:lnTo>
                    <a:pt x="0" y="48"/>
                  </a:lnTo>
                  <a:lnTo>
                    <a:pt x="0" y="47"/>
                  </a:lnTo>
                  <a:lnTo>
                    <a:pt x="0" y="46"/>
                  </a:lnTo>
                  <a:lnTo>
                    <a:pt x="0" y="43"/>
                  </a:lnTo>
                  <a:close/>
                </a:path>
              </a:pathLst>
            </a:custGeom>
            <a:solidFill>
              <a:srgbClr val="000000"/>
            </a:solidFill>
            <a:ln w="19050">
              <a:solidFill>
                <a:srgbClr val="000000"/>
              </a:solidFill>
              <a:round/>
              <a:headEnd/>
              <a:tailEnd/>
            </a:ln>
          </p:spPr>
          <p:txBody>
            <a:bodyPr/>
            <a:lstStyle/>
            <a:p>
              <a:endParaRPr lang="en-US"/>
            </a:p>
          </p:txBody>
        </p:sp>
        <p:sp>
          <p:nvSpPr>
            <p:cNvPr id="191530" name="Freeform 45">
              <a:extLst>
                <a:ext uri="{FF2B5EF4-FFF2-40B4-BE49-F238E27FC236}">
                  <a16:creationId xmlns:a16="http://schemas.microsoft.com/office/drawing/2014/main" id="{9F209BA1-79F1-324C-8BA2-9E660AF36445}"/>
                </a:ext>
              </a:extLst>
            </p:cNvPr>
            <p:cNvSpPr>
              <a:spLocks/>
            </p:cNvSpPr>
            <p:nvPr/>
          </p:nvSpPr>
          <p:spPr bwMode="auto">
            <a:xfrm>
              <a:off x="3776663" y="2568574"/>
              <a:ext cx="57150" cy="38100"/>
            </a:xfrm>
            <a:custGeom>
              <a:avLst/>
              <a:gdLst>
                <a:gd name="T0" fmla="*/ 0 w 72"/>
                <a:gd name="T1" fmla="*/ 2147483646 h 48"/>
                <a:gd name="T2" fmla="*/ 2147483646 w 72"/>
                <a:gd name="T3" fmla="*/ 2147483646 h 48"/>
                <a:gd name="T4" fmla="*/ 2147483646 w 72"/>
                <a:gd name="T5" fmla="*/ 2147483646 h 48"/>
                <a:gd name="T6" fmla="*/ 2147483646 w 72"/>
                <a:gd name="T7" fmla="*/ 2147483646 h 48"/>
                <a:gd name="T8" fmla="*/ 2147483646 w 72"/>
                <a:gd name="T9" fmla="*/ 2147483646 h 48"/>
                <a:gd name="T10" fmla="*/ 2147483646 w 72"/>
                <a:gd name="T11" fmla="*/ 2147483646 h 48"/>
                <a:gd name="T12" fmla="*/ 2147483646 w 72"/>
                <a:gd name="T13" fmla="*/ 2147483646 h 48"/>
                <a:gd name="T14" fmla="*/ 2147483646 w 72"/>
                <a:gd name="T15" fmla="*/ 2147483646 h 48"/>
                <a:gd name="T16" fmla="*/ 2147483646 w 72"/>
                <a:gd name="T17" fmla="*/ 2147483646 h 48"/>
                <a:gd name="T18" fmla="*/ 2147483646 w 72"/>
                <a:gd name="T19" fmla="*/ 2147483646 h 48"/>
                <a:gd name="T20" fmla="*/ 2147483646 w 72"/>
                <a:gd name="T21" fmla="*/ 2147483646 h 48"/>
                <a:gd name="T22" fmla="*/ 2147483646 w 72"/>
                <a:gd name="T23" fmla="*/ 0 h 48"/>
                <a:gd name="T24" fmla="*/ 2147483646 w 72"/>
                <a:gd name="T25" fmla="*/ 2147483646 h 48"/>
                <a:gd name="T26" fmla="*/ 2147483646 w 72"/>
                <a:gd name="T27" fmla="*/ 2147483646 h 48"/>
                <a:gd name="T28" fmla="*/ 2147483646 w 72"/>
                <a:gd name="T29" fmla="*/ 2147483646 h 48"/>
                <a:gd name="T30" fmla="*/ 2147483646 w 72"/>
                <a:gd name="T31" fmla="*/ 2147483646 h 48"/>
                <a:gd name="T32" fmla="*/ 2147483646 w 72"/>
                <a:gd name="T33" fmla="*/ 2147483646 h 48"/>
                <a:gd name="T34" fmla="*/ 2147483646 w 72"/>
                <a:gd name="T35" fmla="*/ 2147483646 h 48"/>
                <a:gd name="T36" fmla="*/ 2147483646 w 72"/>
                <a:gd name="T37" fmla="*/ 2147483646 h 48"/>
                <a:gd name="T38" fmla="*/ 2147483646 w 72"/>
                <a:gd name="T39" fmla="*/ 2147483646 h 48"/>
                <a:gd name="T40" fmla="*/ 2147483646 w 72"/>
                <a:gd name="T41" fmla="*/ 2147483646 h 48"/>
                <a:gd name="T42" fmla="*/ 2147483646 w 72"/>
                <a:gd name="T43" fmla="*/ 2147483646 h 48"/>
                <a:gd name="T44" fmla="*/ 2147483646 w 72"/>
                <a:gd name="T45" fmla="*/ 2147483646 h 48"/>
                <a:gd name="T46" fmla="*/ 2147483646 w 72"/>
                <a:gd name="T47" fmla="*/ 2147483646 h 48"/>
                <a:gd name="T48" fmla="*/ 2147483646 w 72"/>
                <a:gd name="T49" fmla="*/ 2147483646 h 48"/>
                <a:gd name="T50" fmla="*/ 2147483646 w 72"/>
                <a:gd name="T51" fmla="*/ 2147483646 h 48"/>
                <a:gd name="T52" fmla="*/ 2147483646 w 72"/>
                <a:gd name="T53" fmla="*/ 2147483646 h 48"/>
                <a:gd name="T54" fmla="*/ 2147483646 w 72"/>
                <a:gd name="T55" fmla="*/ 2147483646 h 48"/>
                <a:gd name="T56" fmla="*/ 2147483646 w 72"/>
                <a:gd name="T57" fmla="*/ 2147483646 h 48"/>
                <a:gd name="T58" fmla="*/ 2147483646 w 72"/>
                <a:gd name="T59" fmla="*/ 2147483646 h 48"/>
                <a:gd name="T60" fmla="*/ 2147483646 w 72"/>
                <a:gd name="T61" fmla="*/ 2147483646 h 48"/>
                <a:gd name="T62" fmla="*/ 2147483646 w 72"/>
                <a:gd name="T63" fmla="*/ 2147483646 h 48"/>
                <a:gd name="T64" fmla="*/ 2147483646 w 72"/>
                <a:gd name="T65" fmla="*/ 2147483646 h 48"/>
                <a:gd name="T66" fmla="*/ 2147483646 w 72"/>
                <a:gd name="T67" fmla="*/ 2147483646 h 48"/>
                <a:gd name="T68" fmla="*/ 2147483646 w 72"/>
                <a:gd name="T69" fmla="*/ 2147483646 h 48"/>
                <a:gd name="T70" fmla="*/ 2147483646 w 72"/>
                <a:gd name="T71" fmla="*/ 2147483646 h 48"/>
                <a:gd name="T72" fmla="*/ 2147483646 w 72"/>
                <a:gd name="T73" fmla="*/ 2147483646 h 48"/>
                <a:gd name="T74" fmla="*/ 2147483646 w 72"/>
                <a:gd name="T75" fmla="*/ 2147483646 h 48"/>
                <a:gd name="T76" fmla="*/ 2147483646 w 72"/>
                <a:gd name="T77" fmla="*/ 2147483646 h 48"/>
                <a:gd name="T78" fmla="*/ 2147483646 w 72"/>
                <a:gd name="T79" fmla="*/ 2147483646 h 48"/>
                <a:gd name="T80" fmla="*/ 2147483646 w 72"/>
                <a:gd name="T81" fmla="*/ 2147483646 h 48"/>
                <a:gd name="T82" fmla="*/ 2147483646 w 72"/>
                <a:gd name="T83" fmla="*/ 2147483646 h 48"/>
                <a:gd name="T84" fmla="*/ 2147483646 w 72"/>
                <a:gd name="T85" fmla="*/ 2147483646 h 48"/>
                <a:gd name="T86" fmla="*/ 2147483646 w 72"/>
                <a:gd name="T87" fmla="*/ 2147483646 h 48"/>
                <a:gd name="T88" fmla="*/ 2147483646 w 72"/>
                <a:gd name="T89" fmla="*/ 2147483646 h 48"/>
                <a:gd name="T90" fmla="*/ 2147483646 w 72"/>
                <a:gd name="T91" fmla="*/ 2147483646 h 48"/>
                <a:gd name="T92" fmla="*/ 2147483646 w 72"/>
                <a:gd name="T93" fmla="*/ 2147483646 h 48"/>
                <a:gd name="T94" fmla="*/ 2147483646 w 72"/>
                <a:gd name="T95" fmla="*/ 2147483646 h 48"/>
                <a:gd name="T96" fmla="*/ 2147483646 w 72"/>
                <a:gd name="T97" fmla="*/ 2147483646 h 48"/>
                <a:gd name="T98" fmla="*/ 2147483646 w 72"/>
                <a:gd name="T99" fmla="*/ 2147483646 h 48"/>
                <a:gd name="T100" fmla="*/ 2147483646 w 72"/>
                <a:gd name="T101" fmla="*/ 2147483646 h 48"/>
                <a:gd name="T102" fmla="*/ 2147483646 w 72"/>
                <a:gd name="T103" fmla="*/ 2147483646 h 48"/>
                <a:gd name="T104" fmla="*/ 2147483646 w 72"/>
                <a:gd name="T105" fmla="*/ 2147483646 h 48"/>
                <a:gd name="T106" fmla="*/ 2147483646 w 72"/>
                <a:gd name="T107" fmla="*/ 2147483646 h 48"/>
                <a:gd name="T108" fmla="*/ 2147483646 w 72"/>
                <a:gd name="T109" fmla="*/ 2147483646 h 48"/>
                <a:gd name="T110" fmla="*/ 0 w 72"/>
                <a:gd name="T111" fmla="*/ 2147483646 h 4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48"/>
                <a:gd name="T170" fmla="*/ 72 w 72"/>
                <a:gd name="T171" fmla="*/ 48 h 4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48">
                  <a:moveTo>
                    <a:pt x="0" y="19"/>
                  </a:moveTo>
                  <a:lnTo>
                    <a:pt x="0" y="30"/>
                  </a:lnTo>
                  <a:lnTo>
                    <a:pt x="0" y="28"/>
                  </a:lnTo>
                  <a:lnTo>
                    <a:pt x="0" y="26"/>
                  </a:lnTo>
                  <a:lnTo>
                    <a:pt x="0" y="25"/>
                  </a:lnTo>
                  <a:lnTo>
                    <a:pt x="1" y="24"/>
                  </a:lnTo>
                  <a:lnTo>
                    <a:pt x="1" y="23"/>
                  </a:lnTo>
                  <a:lnTo>
                    <a:pt x="1" y="22"/>
                  </a:lnTo>
                  <a:lnTo>
                    <a:pt x="2" y="19"/>
                  </a:lnTo>
                  <a:lnTo>
                    <a:pt x="2" y="18"/>
                  </a:lnTo>
                  <a:lnTo>
                    <a:pt x="2" y="17"/>
                  </a:lnTo>
                  <a:lnTo>
                    <a:pt x="3" y="16"/>
                  </a:lnTo>
                  <a:lnTo>
                    <a:pt x="5" y="14"/>
                  </a:lnTo>
                  <a:lnTo>
                    <a:pt x="5" y="13"/>
                  </a:lnTo>
                  <a:lnTo>
                    <a:pt x="6" y="12"/>
                  </a:lnTo>
                  <a:lnTo>
                    <a:pt x="7" y="11"/>
                  </a:lnTo>
                  <a:lnTo>
                    <a:pt x="7" y="10"/>
                  </a:lnTo>
                  <a:lnTo>
                    <a:pt x="8" y="10"/>
                  </a:lnTo>
                  <a:lnTo>
                    <a:pt x="9" y="8"/>
                  </a:lnTo>
                  <a:lnTo>
                    <a:pt x="11" y="7"/>
                  </a:lnTo>
                  <a:lnTo>
                    <a:pt x="12" y="6"/>
                  </a:lnTo>
                  <a:lnTo>
                    <a:pt x="13" y="6"/>
                  </a:lnTo>
                  <a:lnTo>
                    <a:pt x="14" y="5"/>
                  </a:lnTo>
                  <a:lnTo>
                    <a:pt x="15" y="4"/>
                  </a:lnTo>
                  <a:lnTo>
                    <a:pt x="17" y="4"/>
                  </a:lnTo>
                  <a:lnTo>
                    <a:pt x="18" y="2"/>
                  </a:lnTo>
                  <a:lnTo>
                    <a:pt x="19" y="2"/>
                  </a:lnTo>
                  <a:lnTo>
                    <a:pt x="20" y="2"/>
                  </a:lnTo>
                  <a:lnTo>
                    <a:pt x="21" y="1"/>
                  </a:lnTo>
                  <a:lnTo>
                    <a:pt x="23" y="1"/>
                  </a:lnTo>
                  <a:lnTo>
                    <a:pt x="25" y="1"/>
                  </a:lnTo>
                  <a:lnTo>
                    <a:pt x="26" y="1"/>
                  </a:lnTo>
                  <a:lnTo>
                    <a:pt x="27" y="1"/>
                  </a:lnTo>
                  <a:lnTo>
                    <a:pt x="29" y="0"/>
                  </a:lnTo>
                  <a:lnTo>
                    <a:pt x="43" y="0"/>
                  </a:lnTo>
                  <a:lnTo>
                    <a:pt x="44" y="1"/>
                  </a:lnTo>
                  <a:lnTo>
                    <a:pt x="45" y="1"/>
                  </a:lnTo>
                  <a:lnTo>
                    <a:pt x="48" y="1"/>
                  </a:lnTo>
                  <a:lnTo>
                    <a:pt x="49" y="1"/>
                  </a:lnTo>
                  <a:lnTo>
                    <a:pt x="50" y="1"/>
                  </a:lnTo>
                  <a:lnTo>
                    <a:pt x="51" y="2"/>
                  </a:lnTo>
                  <a:lnTo>
                    <a:pt x="53" y="2"/>
                  </a:lnTo>
                  <a:lnTo>
                    <a:pt x="54" y="2"/>
                  </a:lnTo>
                  <a:lnTo>
                    <a:pt x="55" y="4"/>
                  </a:lnTo>
                  <a:lnTo>
                    <a:pt x="56" y="4"/>
                  </a:lnTo>
                  <a:lnTo>
                    <a:pt x="57" y="5"/>
                  </a:lnTo>
                  <a:lnTo>
                    <a:pt x="59" y="6"/>
                  </a:lnTo>
                  <a:lnTo>
                    <a:pt x="60" y="6"/>
                  </a:lnTo>
                  <a:lnTo>
                    <a:pt x="61" y="7"/>
                  </a:lnTo>
                  <a:lnTo>
                    <a:pt x="62" y="8"/>
                  </a:lnTo>
                  <a:lnTo>
                    <a:pt x="63" y="10"/>
                  </a:lnTo>
                  <a:lnTo>
                    <a:pt x="65" y="10"/>
                  </a:lnTo>
                  <a:lnTo>
                    <a:pt x="66" y="11"/>
                  </a:lnTo>
                  <a:lnTo>
                    <a:pt x="66" y="12"/>
                  </a:lnTo>
                  <a:lnTo>
                    <a:pt x="67" y="13"/>
                  </a:lnTo>
                  <a:lnTo>
                    <a:pt x="68" y="14"/>
                  </a:lnTo>
                  <a:lnTo>
                    <a:pt x="68" y="16"/>
                  </a:lnTo>
                  <a:lnTo>
                    <a:pt x="69" y="17"/>
                  </a:lnTo>
                  <a:lnTo>
                    <a:pt x="69" y="18"/>
                  </a:lnTo>
                  <a:lnTo>
                    <a:pt x="71" y="19"/>
                  </a:lnTo>
                  <a:lnTo>
                    <a:pt x="71" y="22"/>
                  </a:lnTo>
                  <a:lnTo>
                    <a:pt x="71" y="23"/>
                  </a:lnTo>
                  <a:lnTo>
                    <a:pt x="72" y="24"/>
                  </a:lnTo>
                  <a:lnTo>
                    <a:pt x="72" y="25"/>
                  </a:lnTo>
                  <a:lnTo>
                    <a:pt x="72" y="26"/>
                  </a:lnTo>
                  <a:lnTo>
                    <a:pt x="72" y="28"/>
                  </a:lnTo>
                  <a:lnTo>
                    <a:pt x="72" y="30"/>
                  </a:lnTo>
                  <a:lnTo>
                    <a:pt x="72" y="19"/>
                  </a:lnTo>
                  <a:lnTo>
                    <a:pt x="72" y="22"/>
                  </a:lnTo>
                  <a:lnTo>
                    <a:pt x="72" y="23"/>
                  </a:lnTo>
                  <a:lnTo>
                    <a:pt x="72" y="24"/>
                  </a:lnTo>
                  <a:lnTo>
                    <a:pt x="72" y="25"/>
                  </a:lnTo>
                  <a:lnTo>
                    <a:pt x="71" y="26"/>
                  </a:lnTo>
                  <a:lnTo>
                    <a:pt x="71" y="28"/>
                  </a:lnTo>
                  <a:lnTo>
                    <a:pt x="71" y="30"/>
                  </a:lnTo>
                  <a:lnTo>
                    <a:pt x="69" y="31"/>
                  </a:lnTo>
                  <a:lnTo>
                    <a:pt x="69" y="32"/>
                  </a:lnTo>
                  <a:lnTo>
                    <a:pt x="68" y="34"/>
                  </a:lnTo>
                  <a:lnTo>
                    <a:pt x="68" y="35"/>
                  </a:lnTo>
                  <a:lnTo>
                    <a:pt x="67" y="36"/>
                  </a:lnTo>
                  <a:lnTo>
                    <a:pt x="66" y="37"/>
                  </a:lnTo>
                  <a:lnTo>
                    <a:pt x="66" y="38"/>
                  </a:lnTo>
                  <a:lnTo>
                    <a:pt x="65" y="40"/>
                  </a:lnTo>
                  <a:lnTo>
                    <a:pt x="63" y="40"/>
                  </a:lnTo>
                  <a:lnTo>
                    <a:pt x="62" y="41"/>
                  </a:lnTo>
                  <a:lnTo>
                    <a:pt x="61" y="42"/>
                  </a:lnTo>
                  <a:lnTo>
                    <a:pt x="60" y="43"/>
                  </a:lnTo>
                  <a:lnTo>
                    <a:pt x="59" y="43"/>
                  </a:lnTo>
                  <a:lnTo>
                    <a:pt x="57" y="44"/>
                  </a:lnTo>
                  <a:lnTo>
                    <a:pt x="56" y="46"/>
                  </a:lnTo>
                  <a:lnTo>
                    <a:pt x="55" y="46"/>
                  </a:lnTo>
                  <a:lnTo>
                    <a:pt x="54" y="47"/>
                  </a:lnTo>
                  <a:lnTo>
                    <a:pt x="53" y="47"/>
                  </a:lnTo>
                  <a:lnTo>
                    <a:pt x="51" y="47"/>
                  </a:lnTo>
                  <a:lnTo>
                    <a:pt x="50" y="48"/>
                  </a:lnTo>
                  <a:lnTo>
                    <a:pt x="49" y="48"/>
                  </a:lnTo>
                  <a:lnTo>
                    <a:pt x="48" y="48"/>
                  </a:lnTo>
                  <a:lnTo>
                    <a:pt x="45" y="48"/>
                  </a:lnTo>
                  <a:lnTo>
                    <a:pt x="44" y="48"/>
                  </a:lnTo>
                  <a:lnTo>
                    <a:pt x="43" y="48"/>
                  </a:lnTo>
                  <a:lnTo>
                    <a:pt x="29" y="48"/>
                  </a:lnTo>
                  <a:lnTo>
                    <a:pt x="27" y="48"/>
                  </a:lnTo>
                  <a:lnTo>
                    <a:pt x="26" y="48"/>
                  </a:lnTo>
                  <a:lnTo>
                    <a:pt x="25" y="48"/>
                  </a:lnTo>
                  <a:lnTo>
                    <a:pt x="23" y="48"/>
                  </a:lnTo>
                  <a:lnTo>
                    <a:pt x="21" y="48"/>
                  </a:lnTo>
                  <a:lnTo>
                    <a:pt x="20" y="47"/>
                  </a:lnTo>
                  <a:lnTo>
                    <a:pt x="19" y="47"/>
                  </a:lnTo>
                  <a:lnTo>
                    <a:pt x="18" y="47"/>
                  </a:lnTo>
                  <a:lnTo>
                    <a:pt x="17" y="46"/>
                  </a:lnTo>
                  <a:lnTo>
                    <a:pt x="15" y="46"/>
                  </a:lnTo>
                  <a:lnTo>
                    <a:pt x="14" y="44"/>
                  </a:lnTo>
                  <a:lnTo>
                    <a:pt x="13" y="43"/>
                  </a:lnTo>
                  <a:lnTo>
                    <a:pt x="12" y="43"/>
                  </a:lnTo>
                  <a:lnTo>
                    <a:pt x="11" y="42"/>
                  </a:lnTo>
                  <a:lnTo>
                    <a:pt x="9" y="41"/>
                  </a:lnTo>
                  <a:lnTo>
                    <a:pt x="8" y="40"/>
                  </a:lnTo>
                  <a:lnTo>
                    <a:pt x="7" y="40"/>
                  </a:lnTo>
                  <a:lnTo>
                    <a:pt x="7" y="38"/>
                  </a:lnTo>
                  <a:lnTo>
                    <a:pt x="6" y="37"/>
                  </a:lnTo>
                  <a:lnTo>
                    <a:pt x="5" y="36"/>
                  </a:lnTo>
                  <a:lnTo>
                    <a:pt x="5" y="35"/>
                  </a:lnTo>
                  <a:lnTo>
                    <a:pt x="3" y="34"/>
                  </a:lnTo>
                  <a:lnTo>
                    <a:pt x="2" y="32"/>
                  </a:lnTo>
                  <a:lnTo>
                    <a:pt x="2" y="31"/>
                  </a:lnTo>
                  <a:lnTo>
                    <a:pt x="2" y="30"/>
                  </a:lnTo>
                  <a:lnTo>
                    <a:pt x="1" y="28"/>
                  </a:lnTo>
                  <a:lnTo>
                    <a:pt x="1" y="26"/>
                  </a:lnTo>
                  <a:lnTo>
                    <a:pt x="1" y="25"/>
                  </a:lnTo>
                  <a:lnTo>
                    <a:pt x="0" y="24"/>
                  </a:lnTo>
                  <a:lnTo>
                    <a:pt x="0" y="23"/>
                  </a:lnTo>
                  <a:lnTo>
                    <a:pt x="0" y="22"/>
                  </a:lnTo>
                  <a:lnTo>
                    <a:pt x="0" y="19"/>
                  </a:lnTo>
                  <a:close/>
                </a:path>
              </a:pathLst>
            </a:custGeom>
            <a:solidFill>
              <a:srgbClr val="000000"/>
            </a:solidFill>
            <a:ln w="19050">
              <a:solidFill>
                <a:srgbClr val="000000"/>
              </a:solidFill>
              <a:round/>
              <a:headEnd/>
              <a:tailEnd/>
            </a:ln>
          </p:spPr>
          <p:txBody>
            <a:bodyPr/>
            <a:lstStyle/>
            <a:p>
              <a:endParaRPr lang="en-US"/>
            </a:p>
          </p:txBody>
        </p:sp>
        <p:sp>
          <p:nvSpPr>
            <p:cNvPr id="191531" name="Freeform 46">
              <a:extLst>
                <a:ext uri="{FF2B5EF4-FFF2-40B4-BE49-F238E27FC236}">
                  <a16:creationId xmlns:a16="http://schemas.microsoft.com/office/drawing/2014/main" id="{01F8986B-603B-5647-8CFD-BCA17E6273D3}"/>
                </a:ext>
              </a:extLst>
            </p:cNvPr>
            <p:cNvSpPr>
              <a:spLocks/>
            </p:cNvSpPr>
            <p:nvPr/>
          </p:nvSpPr>
          <p:spPr bwMode="auto">
            <a:xfrm>
              <a:off x="4044950" y="2016124"/>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2147483646 h 72"/>
                <a:gd name="T20" fmla="*/ 2147483646 w 72"/>
                <a:gd name="T21" fmla="*/ 2147483646 h 72"/>
                <a:gd name="T22" fmla="*/ 2147483646 w 72"/>
                <a:gd name="T23" fmla="*/ 0 h 72"/>
                <a:gd name="T24" fmla="*/ 2147483646 w 72"/>
                <a:gd name="T25" fmla="*/ 2147483646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30"/>
                  </a:lnTo>
                  <a:lnTo>
                    <a:pt x="0" y="28"/>
                  </a:lnTo>
                  <a:lnTo>
                    <a:pt x="0" y="27"/>
                  </a:lnTo>
                  <a:lnTo>
                    <a:pt x="0" y="25"/>
                  </a:lnTo>
                  <a:lnTo>
                    <a:pt x="1" y="24"/>
                  </a:lnTo>
                  <a:lnTo>
                    <a:pt x="1" y="23"/>
                  </a:lnTo>
                  <a:lnTo>
                    <a:pt x="1" y="22"/>
                  </a:lnTo>
                  <a:lnTo>
                    <a:pt x="3" y="19"/>
                  </a:lnTo>
                  <a:lnTo>
                    <a:pt x="3" y="18"/>
                  </a:lnTo>
                  <a:lnTo>
                    <a:pt x="3" y="17"/>
                  </a:lnTo>
                  <a:lnTo>
                    <a:pt x="4" y="16"/>
                  </a:lnTo>
                  <a:lnTo>
                    <a:pt x="5" y="15"/>
                  </a:lnTo>
                  <a:lnTo>
                    <a:pt x="5" y="13"/>
                  </a:lnTo>
                  <a:lnTo>
                    <a:pt x="6" y="12"/>
                  </a:lnTo>
                  <a:lnTo>
                    <a:pt x="7" y="11"/>
                  </a:lnTo>
                  <a:lnTo>
                    <a:pt x="7" y="10"/>
                  </a:lnTo>
                  <a:lnTo>
                    <a:pt x="9" y="10"/>
                  </a:lnTo>
                  <a:lnTo>
                    <a:pt x="10" y="9"/>
                  </a:lnTo>
                  <a:lnTo>
                    <a:pt x="11" y="7"/>
                  </a:lnTo>
                  <a:lnTo>
                    <a:pt x="12" y="6"/>
                  </a:lnTo>
                  <a:lnTo>
                    <a:pt x="13" y="6"/>
                  </a:lnTo>
                  <a:lnTo>
                    <a:pt x="15" y="5"/>
                  </a:lnTo>
                  <a:lnTo>
                    <a:pt x="16" y="4"/>
                  </a:lnTo>
                  <a:lnTo>
                    <a:pt x="17" y="4"/>
                  </a:lnTo>
                  <a:lnTo>
                    <a:pt x="18" y="3"/>
                  </a:lnTo>
                  <a:lnTo>
                    <a:pt x="19" y="3"/>
                  </a:lnTo>
                  <a:lnTo>
                    <a:pt x="21" y="3"/>
                  </a:lnTo>
                  <a:lnTo>
                    <a:pt x="22" y="1"/>
                  </a:lnTo>
                  <a:lnTo>
                    <a:pt x="23" y="1"/>
                  </a:lnTo>
                  <a:lnTo>
                    <a:pt x="25" y="1"/>
                  </a:lnTo>
                  <a:lnTo>
                    <a:pt x="27" y="1"/>
                  </a:lnTo>
                  <a:lnTo>
                    <a:pt x="28" y="1"/>
                  </a:lnTo>
                  <a:lnTo>
                    <a:pt x="29" y="0"/>
                  </a:lnTo>
                  <a:lnTo>
                    <a:pt x="43" y="0"/>
                  </a:lnTo>
                  <a:lnTo>
                    <a:pt x="45" y="1"/>
                  </a:lnTo>
                  <a:lnTo>
                    <a:pt x="46" y="1"/>
                  </a:lnTo>
                  <a:lnTo>
                    <a:pt x="48" y="1"/>
                  </a:lnTo>
                  <a:lnTo>
                    <a:pt x="49" y="1"/>
                  </a:lnTo>
                  <a:lnTo>
                    <a:pt x="51" y="1"/>
                  </a:lnTo>
                  <a:lnTo>
                    <a:pt x="52" y="3"/>
                  </a:lnTo>
                  <a:lnTo>
                    <a:pt x="53" y="3"/>
                  </a:lnTo>
                  <a:lnTo>
                    <a:pt x="54" y="3"/>
                  </a:lnTo>
                  <a:lnTo>
                    <a:pt x="55" y="4"/>
                  </a:lnTo>
                  <a:lnTo>
                    <a:pt x="57" y="4"/>
                  </a:lnTo>
                  <a:lnTo>
                    <a:pt x="58" y="5"/>
                  </a:lnTo>
                  <a:lnTo>
                    <a:pt x="59" y="6"/>
                  </a:lnTo>
                  <a:lnTo>
                    <a:pt x="60" y="6"/>
                  </a:lnTo>
                  <a:lnTo>
                    <a:pt x="61" y="7"/>
                  </a:lnTo>
                  <a:lnTo>
                    <a:pt x="63" y="9"/>
                  </a:lnTo>
                  <a:lnTo>
                    <a:pt x="64" y="10"/>
                  </a:lnTo>
                  <a:lnTo>
                    <a:pt x="65" y="10"/>
                  </a:lnTo>
                  <a:lnTo>
                    <a:pt x="66" y="11"/>
                  </a:lnTo>
                  <a:lnTo>
                    <a:pt x="66" y="12"/>
                  </a:lnTo>
                  <a:lnTo>
                    <a:pt x="67" y="13"/>
                  </a:lnTo>
                  <a:lnTo>
                    <a:pt x="69" y="15"/>
                  </a:lnTo>
                  <a:lnTo>
                    <a:pt x="69" y="16"/>
                  </a:lnTo>
                  <a:lnTo>
                    <a:pt x="70" y="17"/>
                  </a:lnTo>
                  <a:lnTo>
                    <a:pt x="70" y="18"/>
                  </a:lnTo>
                  <a:lnTo>
                    <a:pt x="71" y="19"/>
                  </a:lnTo>
                  <a:lnTo>
                    <a:pt x="71" y="22"/>
                  </a:lnTo>
                  <a:lnTo>
                    <a:pt x="71" y="23"/>
                  </a:lnTo>
                  <a:lnTo>
                    <a:pt x="72" y="24"/>
                  </a:lnTo>
                  <a:lnTo>
                    <a:pt x="72" y="25"/>
                  </a:lnTo>
                  <a:lnTo>
                    <a:pt x="72" y="27"/>
                  </a:lnTo>
                  <a:lnTo>
                    <a:pt x="72" y="28"/>
                  </a:lnTo>
                  <a:lnTo>
                    <a:pt x="72" y="30"/>
                  </a:lnTo>
                  <a:lnTo>
                    <a:pt x="72" y="43"/>
                  </a:lnTo>
                  <a:lnTo>
                    <a:pt x="72" y="46"/>
                  </a:lnTo>
                  <a:lnTo>
                    <a:pt x="72" y="47"/>
                  </a:lnTo>
                  <a:lnTo>
                    <a:pt x="72" y="48"/>
                  </a:lnTo>
                  <a:lnTo>
                    <a:pt x="72" y="49"/>
                  </a:lnTo>
                  <a:lnTo>
                    <a:pt x="71" y="51"/>
                  </a:lnTo>
                  <a:lnTo>
                    <a:pt x="71" y="52"/>
                  </a:lnTo>
                  <a:lnTo>
                    <a:pt x="71" y="54"/>
                  </a:lnTo>
                  <a:lnTo>
                    <a:pt x="70" y="55"/>
                  </a:lnTo>
                  <a:lnTo>
                    <a:pt x="70" y="57"/>
                  </a:lnTo>
                  <a:lnTo>
                    <a:pt x="69" y="58"/>
                  </a:lnTo>
                  <a:lnTo>
                    <a:pt x="69" y="59"/>
                  </a:lnTo>
                  <a:lnTo>
                    <a:pt x="67" y="60"/>
                  </a:lnTo>
                  <a:lnTo>
                    <a:pt x="66" y="61"/>
                  </a:lnTo>
                  <a:lnTo>
                    <a:pt x="66" y="63"/>
                  </a:lnTo>
                  <a:lnTo>
                    <a:pt x="65" y="64"/>
                  </a:lnTo>
                  <a:lnTo>
                    <a:pt x="64" y="64"/>
                  </a:lnTo>
                  <a:lnTo>
                    <a:pt x="63" y="65"/>
                  </a:lnTo>
                  <a:lnTo>
                    <a:pt x="61" y="66"/>
                  </a:lnTo>
                  <a:lnTo>
                    <a:pt x="60" y="67"/>
                  </a:lnTo>
                  <a:lnTo>
                    <a:pt x="59" y="67"/>
                  </a:lnTo>
                  <a:lnTo>
                    <a:pt x="58" y="69"/>
                  </a:lnTo>
                  <a:lnTo>
                    <a:pt x="57" y="70"/>
                  </a:lnTo>
                  <a:lnTo>
                    <a:pt x="55" y="70"/>
                  </a:lnTo>
                  <a:lnTo>
                    <a:pt x="54" y="71"/>
                  </a:lnTo>
                  <a:lnTo>
                    <a:pt x="53" y="71"/>
                  </a:lnTo>
                  <a:lnTo>
                    <a:pt x="52" y="71"/>
                  </a:lnTo>
                  <a:lnTo>
                    <a:pt x="51" y="72"/>
                  </a:lnTo>
                  <a:lnTo>
                    <a:pt x="49" y="72"/>
                  </a:lnTo>
                  <a:lnTo>
                    <a:pt x="48" y="72"/>
                  </a:lnTo>
                  <a:lnTo>
                    <a:pt x="46" y="72"/>
                  </a:lnTo>
                  <a:lnTo>
                    <a:pt x="45" y="72"/>
                  </a:lnTo>
                  <a:lnTo>
                    <a:pt x="43" y="72"/>
                  </a:lnTo>
                  <a:lnTo>
                    <a:pt x="29" y="72"/>
                  </a:lnTo>
                  <a:lnTo>
                    <a:pt x="28" y="72"/>
                  </a:lnTo>
                  <a:lnTo>
                    <a:pt x="27" y="72"/>
                  </a:lnTo>
                  <a:lnTo>
                    <a:pt x="25" y="72"/>
                  </a:lnTo>
                  <a:lnTo>
                    <a:pt x="23" y="72"/>
                  </a:lnTo>
                  <a:lnTo>
                    <a:pt x="22" y="72"/>
                  </a:lnTo>
                  <a:lnTo>
                    <a:pt x="21" y="71"/>
                  </a:lnTo>
                  <a:lnTo>
                    <a:pt x="19" y="71"/>
                  </a:lnTo>
                  <a:lnTo>
                    <a:pt x="18" y="71"/>
                  </a:lnTo>
                  <a:lnTo>
                    <a:pt x="17" y="70"/>
                  </a:lnTo>
                  <a:lnTo>
                    <a:pt x="16" y="70"/>
                  </a:lnTo>
                  <a:lnTo>
                    <a:pt x="15" y="69"/>
                  </a:lnTo>
                  <a:lnTo>
                    <a:pt x="13" y="67"/>
                  </a:lnTo>
                  <a:lnTo>
                    <a:pt x="12" y="67"/>
                  </a:lnTo>
                  <a:lnTo>
                    <a:pt x="11" y="66"/>
                  </a:lnTo>
                  <a:lnTo>
                    <a:pt x="10" y="65"/>
                  </a:lnTo>
                  <a:lnTo>
                    <a:pt x="9" y="64"/>
                  </a:lnTo>
                  <a:lnTo>
                    <a:pt x="7" y="64"/>
                  </a:lnTo>
                  <a:lnTo>
                    <a:pt x="7" y="63"/>
                  </a:lnTo>
                  <a:lnTo>
                    <a:pt x="6" y="61"/>
                  </a:lnTo>
                  <a:lnTo>
                    <a:pt x="5" y="60"/>
                  </a:lnTo>
                  <a:lnTo>
                    <a:pt x="5" y="59"/>
                  </a:lnTo>
                  <a:lnTo>
                    <a:pt x="4" y="58"/>
                  </a:lnTo>
                  <a:lnTo>
                    <a:pt x="3" y="57"/>
                  </a:lnTo>
                  <a:lnTo>
                    <a:pt x="3" y="55"/>
                  </a:lnTo>
                  <a:lnTo>
                    <a:pt x="3" y="54"/>
                  </a:lnTo>
                  <a:lnTo>
                    <a:pt x="1" y="52"/>
                  </a:lnTo>
                  <a:lnTo>
                    <a:pt x="1" y="51"/>
                  </a:lnTo>
                  <a:lnTo>
                    <a:pt x="1" y="49"/>
                  </a:lnTo>
                  <a:lnTo>
                    <a:pt x="0" y="48"/>
                  </a:lnTo>
                  <a:lnTo>
                    <a:pt x="0" y="47"/>
                  </a:lnTo>
                  <a:lnTo>
                    <a:pt x="0" y="46"/>
                  </a:lnTo>
                  <a:lnTo>
                    <a:pt x="0" y="43"/>
                  </a:lnTo>
                  <a:close/>
                </a:path>
              </a:pathLst>
            </a:custGeom>
            <a:solidFill>
              <a:srgbClr val="000000"/>
            </a:solidFill>
            <a:ln w="19050">
              <a:solidFill>
                <a:srgbClr val="000000"/>
              </a:solidFill>
              <a:round/>
              <a:headEnd/>
              <a:tailEnd/>
            </a:ln>
          </p:spPr>
          <p:txBody>
            <a:bodyPr/>
            <a:lstStyle/>
            <a:p>
              <a:endParaRPr lang="en-US"/>
            </a:p>
          </p:txBody>
        </p:sp>
        <p:sp>
          <p:nvSpPr>
            <p:cNvPr id="191532" name="Freeform 47">
              <a:extLst>
                <a:ext uri="{FF2B5EF4-FFF2-40B4-BE49-F238E27FC236}">
                  <a16:creationId xmlns:a16="http://schemas.microsoft.com/office/drawing/2014/main" id="{FEC1E601-3E4B-3844-9FAC-4740F2FCCD9A}"/>
                </a:ext>
              </a:extLst>
            </p:cNvPr>
            <p:cNvSpPr>
              <a:spLocks/>
            </p:cNvSpPr>
            <p:nvPr/>
          </p:nvSpPr>
          <p:spPr bwMode="auto">
            <a:xfrm>
              <a:off x="4254500" y="5257799"/>
              <a:ext cx="95250" cy="76200"/>
            </a:xfrm>
            <a:custGeom>
              <a:avLst/>
              <a:gdLst>
                <a:gd name="T0" fmla="*/ 0 w 121"/>
                <a:gd name="T1" fmla="*/ 2147483646 h 96"/>
                <a:gd name="T2" fmla="*/ 0 w 121"/>
                <a:gd name="T3" fmla="*/ 2147483646 h 96"/>
                <a:gd name="T4" fmla="*/ 2147483646 w 121"/>
                <a:gd name="T5" fmla="*/ 2147483646 h 96"/>
                <a:gd name="T6" fmla="*/ 2147483646 w 121"/>
                <a:gd name="T7" fmla="*/ 2147483646 h 96"/>
                <a:gd name="T8" fmla="*/ 2147483646 w 121"/>
                <a:gd name="T9" fmla="*/ 2147483646 h 96"/>
                <a:gd name="T10" fmla="*/ 2147483646 w 121"/>
                <a:gd name="T11" fmla="*/ 2147483646 h 96"/>
                <a:gd name="T12" fmla="*/ 2147483646 w 121"/>
                <a:gd name="T13" fmla="*/ 2147483646 h 96"/>
                <a:gd name="T14" fmla="*/ 2147483646 w 121"/>
                <a:gd name="T15" fmla="*/ 2147483646 h 96"/>
                <a:gd name="T16" fmla="*/ 2147483646 w 121"/>
                <a:gd name="T17" fmla="*/ 2147483646 h 96"/>
                <a:gd name="T18" fmla="*/ 2147483646 w 121"/>
                <a:gd name="T19" fmla="*/ 2147483646 h 96"/>
                <a:gd name="T20" fmla="*/ 2147483646 w 121"/>
                <a:gd name="T21" fmla="*/ 2147483646 h 96"/>
                <a:gd name="T22" fmla="*/ 2147483646 w 121"/>
                <a:gd name="T23" fmla="*/ 0 h 96"/>
                <a:gd name="T24" fmla="*/ 2147483646 w 121"/>
                <a:gd name="T25" fmla="*/ 2147483646 h 96"/>
                <a:gd name="T26" fmla="*/ 2147483646 w 121"/>
                <a:gd name="T27" fmla="*/ 2147483646 h 96"/>
                <a:gd name="T28" fmla="*/ 2147483646 w 121"/>
                <a:gd name="T29" fmla="*/ 2147483646 h 96"/>
                <a:gd name="T30" fmla="*/ 2147483646 w 121"/>
                <a:gd name="T31" fmla="*/ 2147483646 h 96"/>
                <a:gd name="T32" fmla="*/ 2147483646 w 121"/>
                <a:gd name="T33" fmla="*/ 2147483646 h 96"/>
                <a:gd name="T34" fmla="*/ 2147483646 w 121"/>
                <a:gd name="T35" fmla="*/ 2147483646 h 96"/>
                <a:gd name="T36" fmla="*/ 2147483646 w 121"/>
                <a:gd name="T37" fmla="*/ 2147483646 h 96"/>
                <a:gd name="T38" fmla="*/ 2147483646 w 121"/>
                <a:gd name="T39" fmla="*/ 2147483646 h 96"/>
                <a:gd name="T40" fmla="*/ 2147483646 w 121"/>
                <a:gd name="T41" fmla="*/ 2147483646 h 96"/>
                <a:gd name="T42" fmla="*/ 2147483646 w 121"/>
                <a:gd name="T43" fmla="*/ 2147483646 h 96"/>
                <a:gd name="T44" fmla="*/ 2147483646 w 121"/>
                <a:gd name="T45" fmla="*/ 2147483646 h 96"/>
                <a:gd name="T46" fmla="*/ 2147483646 w 121"/>
                <a:gd name="T47" fmla="*/ 2147483646 h 96"/>
                <a:gd name="T48" fmla="*/ 2147483646 w 121"/>
                <a:gd name="T49" fmla="*/ 2147483646 h 96"/>
                <a:gd name="T50" fmla="*/ 2147483646 w 121"/>
                <a:gd name="T51" fmla="*/ 2147483646 h 96"/>
                <a:gd name="T52" fmla="*/ 2147483646 w 121"/>
                <a:gd name="T53" fmla="*/ 2147483646 h 96"/>
                <a:gd name="T54" fmla="*/ 2147483646 w 121"/>
                <a:gd name="T55" fmla="*/ 2147483646 h 96"/>
                <a:gd name="T56" fmla="*/ 2147483646 w 121"/>
                <a:gd name="T57" fmla="*/ 2147483646 h 96"/>
                <a:gd name="T58" fmla="*/ 2147483646 w 121"/>
                <a:gd name="T59" fmla="*/ 2147483646 h 96"/>
                <a:gd name="T60" fmla="*/ 2147483646 w 121"/>
                <a:gd name="T61" fmla="*/ 2147483646 h 96"/>
                <a:gd name="T62" fmla="*/ 2147483646 w 121"/>
                <a:gd name="T63" fmla="*/ 2147483646 h 96"/>
                <a:gd name="T64" fmla="*/ 2147483646 w 121"/>
                <a:gd name="T65" fmla="*/ 2147483646 h 96"/>
                <a:gd name="T66" fmla="*/ 2147483646 w 121"/>
                <a:gd name="T67" fmla="*/ 2147483646 h 96"/>
                <a:gd name="T68" fmla="*/ 2147483646 w 121"/>
                <a:gd name="T69" fmla="*/ 2147483646 h 96"/>
                <a:gd name="T70" fmla="*/ 2147483646 w 121"/>
                <a:gd name="T71" fmla="*/ 2147483646 h 96"/>
                <a:gd name="T72" fmla="*/ 2147483646 w 121"/>
                <a:gd name="T73" fmla="*/ 2147483646 h 96"/>
                <a:gd name="T74" fmla="*/ 2147483646 w 121"/>
                <a:gd name="T75" fmla="*/ 2147483646 h 96"/>
                <a:gd name="T76" fmla="*/ 2147483646 w 121"/>
                <a:gd name="T77" fmla="*/ 2147483646 h 96"/>
                <a:gd name="T78" fmla="*/ 2147483646 w 121"/>
                <a:gd name="T79" fmla="*/ 2147483646 h 96"/>
                <a:gd name="T80" fmla="*/ 2147483646 w 121"/>
                <a:gd name="T81" fmla="*/ 2147483646 h 96"/>
                <a:gd name="T82" fmla="*/ 2147483646 w 121"/>
                <a:gd name="T83" fmla="*/ 2147483646 h 96"/>
                <a:gd name="T84" fmla="*/ 2147483646 w 121"/>
                <a:gd name="T85" fmla="*/ 2147483646 h 96"/>
                <a:gd name="T86" fmla="*/ 0 w 121"/>
                <a:gd name="T87" fmla="*/ 2147483646 h 96"/>
                <a:gd name="T88" fmla="*/ 0 w 121"/>
                <a:gd name="T89" fmla="*/ 2147483646 h 9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
                <a:gd name="T136" fmla="*/ 0 h 96"/>
                <a:gd name="T137" fmla="*/ 121 w 121"/>
                <a:gd name="T138" fmla="*/ 96 h 9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 h="96">
                  <a:moveTo>
                    <a:pt x="0" y="45"/>
                  </a:moveTo>
                  <a:lnTo>
                    <a:pt x="0" y="51"/>
                  </a:lnTo>
                  <a:lnTo>
                    <a:pt x="0" y="49"/>
                  </a:lnTo>
                  <a:lnTo>
                    <a:pt x="0" y="46"/>
                  </a:lnTo>
                  <a:lnTo>
                    <a:pt x="2" y="44"/>
                  </a:lnTo>
                  <a:lnTo>
                    <a:pt x="2" y="42"/>
                  </a:lnTo>
                  <a:lnTo>
                    <a:pt x="2" y="38"/>
                  </a:lnTo>
                  <a:lnTo>
                    <a:pt x="3" y="36"/>
                  </a:lnTo>
                  <a:lnTo>
                    <a:pt x="4" y="33"/>
                  </a:lnTo>
                  <a:lnTo>
                    <a:pt x="4" y="32"/>
                  </a:lnTo>
                  <a:lnTo>
                    <a:pt x="5" y="30"/>
                  </a:lnTo>
                  <a:lnTo>
                    <a:pt x="6" y="27"/>
                  </a:lnTo>
                  <a:lnTo>
                    <a:pt x="8" y="25"/>
                  </a:lnTo>
                  <a:lnTo>
                    <a:pt x="9" y="22"/>
                  </a:lnTo>
                  <a:lnTo>
                    <a:pt x="11" y="21"/>
                  </a:lnTo>
                  <a:lnTo>
                    <a:pt x="12" y="19"/>
                  </a:lnTo>
                  <a:lnTo>
                    <a:pt x="14" y="16"/>
                  </a:lnTo>
                  <a:lnTo>
                    <a:pt x="16" y="15"/>
                  </a:lnTo>
                  <a:lnTo>
                    <a:pt x="17" y="14"/>
                  </a:lnTo>
                  <a:lnTo>
                    <a:pt x="20" y="12"/>
                  </a:lnTo>
                  <a:lnTo>
                    <a:pt x="21" y="10"/>
                  </a:lnTo>
                  <a:lnTo>
                    <a:pt x="23" y="9"/>
                  </a:lnTo>
                  <a:lnTo>
                    <a:pt x="26" y="8"/>
                  </a:lnTo>
                  <a:lnTo>
                    <a:pt x="27" y="7"/>
                  </a:lnTo>
                  <a:lnTo>
                    <a:pt x="29" y="6"/>
                  </a:lnTo>
                  <a:lnTo>
                    <a:pt x="32" y="4"/>
                  </a:lnTo>
                  <a:lnTo>
                    <a:pt x="34" y="3"/>
                  </a:lnTo>
                  <a:lnTo>
                    <a:pt x="36" y="2"/>
                  </a:lnTo>
                  <a:lnTo>
                    <a:pt x="39" y="2"/>
                  </a:lnTo>
                  <a:lnTo>
                    <a:pt x="41" y="1"/>
                  </a:lnTo>
                  <a:lnTo>
                    <a:pt x="44" y="1"/>
                  </a:lnTo>
                  <a:lnTo>
                    <a:pt x="46" y="1"/>
                  </a:lnTo>
                  <a:lnTo>
                    <a:pt x="48" y="1"/>
                  </a:lnTo>
                  <a:lnTo>
                    <a:pt x="52" y="0"/>
                  </a:lnTo>
                  <a:lnTo>
                    <a:pt x="69" y="0"/>
                  </a:lnTo>
                  <a:lnTo>
                    <a:pt x="72" y="1"/>
                  </a:lnTo>
                  <a:lnTo>
                    <a:pt x="75" y="1"/>
                  </a:lnTo>
                  <a:lnTo>
                    <a:pt x="77" y="1"/>
                  </a:lnTo>
                  <a:lnTo>
                    <a:pt x="80" y="1"/>
                  </a:lnTo>
                  <a:lnTo>
                    <a:pt x="82" y="2"/>
                  </a:lnTo>
                  <a:lnTo>
                    <a:pt x="84" y="2"/>
                  </a:lnTo>
                  <a:lnTo>
                    <a:pt x="87" y="3"/>
                  </a:lnTo>
                  <a:lnTo>
                    <a:pt x="89" y="4"/>
                  </a:lnTo>
                  <a:lnTo>
                    <a:pt x="92" y="6"/>
                  </a:lnTo>
                  <a:lnTo>
                    <a:pt x="94" y="7"/>
                  </a:lnTo>
                  <a:lnTo>
                    <a:pt x="96" y="8"/>
                  </a:lnTo>
                  <a:lnTo>
                    <a:pt x="98" y="9"/>
                  </a:lnTo>
                  <a:lnTo>
                    <a:pt x="100" y="10"/>
                  </a:lnTo>
                  <a:lnTo>
                    <a:pt x="102" y="12"/>
                  </a:lnTo>
                  <a:lnTo>
                    <a:pt x="104" y="14"/>
                  </a:lnTo>
                  <a:lnTo>
                    <a:pt x="106" y="15"/>
                  </a:lnTo>
                  <a:lnTo>
                    <a:pt x="107" y="16"/>
                  </a:lnTo>
                  <a:lnTo>
                    <a:pt x="108" y="19"/>
                  </a:lnTo>
                  <a:lnTo>
                    <a:pt x="111" y="21"/>
                  </a:lnTo>
                  <a:lnTo>
                    <a:pt x="112" y="22"/>
                  </a:lnTo>
                  <a:lnTo>
                    <a:pt x="113" y="25"/>
                  </a:lnTo>
                  <a:lnTo>
                    <a:pt x="115" y="27"/>
                  </a:lnTo>
                  <a:lnTo>
                    <a:pt x="116" y="30"/>
                  </a:lnTo>
                  <a:lnTo>
                    <a:pt x="117" y="32"/>
                  </a:lnTo>
                  <a:lnTo>
                    <a:pt x="118" y="33"/>
                  </a:lnTo>
                  <a:lnTo>
                    <a:pt x="118" y="36"/>
                  </a:lnTo>
                  <a:lnTo>
                    <a:pt x="119" y="38"/>
                  </a:lnTo>
                  <a:lnTo>
                    <a:pt x="119" y="42"/>
                  </a:lnTo>
                  <a:lnTo>
                    <a:pt x="121" y="44"/>
                  </a:lnTo>
                  <a:lnTo>
                    <a:pt x="121" y="46"/>
                  </a:lnTo>
                  <a:lnTo>
                    <a:pt x="121" y="49"/>
                  </a:lnTo>
                  <a:lnTo>
                    <a:pt x="121" y="51"/>
                  </a:lnTo>
                  <a:lnTo>
                    <a:pt x="121" y="45"/>
                  </a:lnTo>
                  <a:lnTo>
                    <a:pt x="121" y="48"/>
                  </a:lnTo>
                  <a:lnTo>
                    <a:pt x="121" y="50"/>
                  </a:lnTo>
                  <a:lnTo>
                    <a:pt x="121" y="52"/>
                  </a:lnTo>
                  <a:lnTo>
                    <a:pt x="119" y="55"/>
                  </a:lnTo>
                  <a:lnTo>
                    <a:pt x="119" y="58"/>
                  </a:lnTo>
                  <a:lnTo>
                    <a:pt x="118" y="61"/>
                  </a:lnTo>
                  <a:lnTo>
                    <a:pt x="118" y="63"/>
                  </a:lnTo>
                  <a:lnTo>
                    <a:pt x="117" y="64"/>
                  </a:lnTo>
                  <a:lnTo>
                    <a:pt x="116" y="67"/>
                  </a:lnTo>
                  <a:lnTo>
                    <a:pt x="115" y="69"/>
                  </a:lnTo>
                  <a:lnTo>
                    <a:pt x="113" y="72"/>
                  </a:lnTo>
                  <a:lnTo>
                    <a:pt x="112" y="74"/>
                  </a:lnTo>
                  <a:lnTo>
                    <a:pt x="111" y="75"/>
                  </a:lnTo>
                  <a:lnTo>
                    <a:pt x="108" y="78"/>
                  </a:lnTo>
                  <a:lnTo>
                    <a:pt x="107" y="80"/>
                  </a:lnTo>
                  <a:lnTo>
                    <a:pt x="106" y="81"/>
                  </a:lnTo>
                  <a:lnTo>
                    <a:pt x="104" y="82"/>
                  </a:lnTo>
                  <a:lnTo>
                    <a:pt x="102" y="85"/>
                  </a:lnTo>
                  <a:lnTo>
                    <a:pt x="100" y="86"/>
                  </a:lnTo>
                  <a:lnTo>
                    <a:pt x="98" y="87"/>
                  </a:lnTo>
                  <a:lnTo>
                    <a:pt x="96" y="88"/>
                  </a:lnTo>
                  <a:lnTo>
                    <a:pt x="94" y="90"/>
                  </a:lnTo>
                  <a:lnTo>
                    <a:pt x="92" y="91"/>
                  </a:lnTo>
                  <a:lnTo>
                    <a:pt x="89" y="92"/>
                  </a:lnTo>
                  <a:lnTo>
                    <a:pt x="87" y="93"/>
                  </a:lnTo>
                  <a:lnTo>
                    <a:pt x="84" y="94"/>
                  </a:lnTo>
                  <a:lnTo>
                    <a:pt x="82" y="94"/>
                  </a:lnTo>
                  <a:lnTo>
                    <a:pt x="80" y="96"/>
                  </a:lnTo>
                  <a:lnTo>
                    <a:pt x="77" y="96"/>
                  </a:lnTo>
                  <a:lnTo>
                    <a:pt x="75" y="96"/>
                  </a:lnTo>
                  <a:lnTo>
                    <a:pt x="72" y="96"/>
                  </a:lnTo>
                  <a:lnTo>
                    <a:pt x="69" y="96"/>
                  </a:lnTo>
                  <a:lnTo>
                    <a:pt x="52" y="96"/>
                  </a:lnTo>
                  <a:lnTo>
                    <a:pt x="48" y="96"/>
                  </a:lnTo>
                  <a:lnTo>
                    <a:pt x="46" y="96"/>
                  </a:lnTo>
                  <a:lnTo>
                    <a:pt x="44" y="96"/>
                  </a:lnTo>
                  <a:lnTo>
                    <a:pt x="41" y="96"/>
                  </a:lnTo>
                  <a:lnTo>
                    <a:pt x="39" y="94"/>
                  </a:lnTo>
                  <a:lnTo>
                    <a:pt x="36" y="94"/>
                  </a:lnTo>
                  <a:lnTo>
                    <a:pt x="34" y="93"/>
                  </a:lnTo>
                  <a:lnTo>
                    <a:pt x="32" y="92"/>
                  </a:lnTo>
                  <a:lnTo>
                    <a:pt x="29" y="91"/>
                  </a:lnTo>
                  <a:lnTo>
                    <a:pt x="27" y="90"/>
                  </a:lnTo>
                  <a:lnTo>
                    <a:pt x="26" y="88"/>
                  </a:lnTo>
                  <a:lnTo>
                    <a:pt x="23" y="87"/>
                  </a:lnTo>
                  <a:lnTo>
                    <a:pt x="21" y="86"/>
                  </a:lnTo>
                  <a:lnTo>
                    <a:pt x="20" y="85"/>
                  </a:lnTo>
                  <a:lnTo>
                    <a:pt x="17" y="82"/>
                  </a:lnTo>
                  <a:lnTo>
                    <a:pt x="16" y="81"/>
                  </a:lnTo>
                  <a:lnTo>
                    <a:pt x="14" y="80"/>
                  </a:lnTo>
                  <a:lnTo>
                    <a:pt x="12" y="78"/>
                  </a:lnTo>
                  <a:lnTo>
                    <a:pt x="11" y="75"/>
                  </a:lnTo>
                  <a:lnTo>
                    <a:pt x="9" y="74"/>
                  </a:lnTo>
                  <a:lnTo>
                    <a:pt x="8" y="72"/>
                  </a:lnTo>
                  <a:lnTo>
                    <a:pt x="6" y="69"/>
                  </a:lnTo>
                  <a:lnTo>
                    <a:pt x="5" y="67"/>
                  </a:lnTo>
                  <a:lnTo>
                    <a:pt x="4" y="64"/>
                  </a:lnTo>
                  <a:lnTo>
                    <a:pt x="4" y="63"/>
                  </a:lnTo>
                  <a:lnTo>
                    <a:pt x="3" y="61"/>
                  </a:lnTo>
                  <a:lnTo>
                    <a:pt x="2" y="58"/>
                  </a:lnTo>
                  <a:lnTo>
                    <a:pt x="2" y="55"/>
                  </a:lnTo>
                  <a:lnTo>
                    <a:pt x="2" y="52"/>
                  </a:lnTo>
                  <a:lnTo>
                    <a:pt x="0" y="50"/>
                  </a:lnTo>
                  <a:lnTo>
                    <a:pt x="0" y="48"/>
                  </a:lnTo>
                  <a:lnTo>
                    <a:pt x="0" y="45"/>
                  </a:lnTo>
                  <a:close/>
                </a:path>
              </a:pathLst>
            </a:custGeom>
            <a:solidFill>
              <a:srgbClr val="FFFFFF"/>
            </a:solidFill>
            <a:ln w="19050">
              <a:solidFill>
                <a:srgbClr val="000000"/>
              </a:solidFill>
              <a:round/>
              <a:headEnd/>
              <a:tailEnd/>
            </a:ln>
          </p:spPr>
          <p:txBody>
            <a:bodyPr/>
            <a:lstStyle/>
            <a:p>
              <a:endParaRPr lang="en-US"/>
            </a:p>
          </p:txBody>
        </p:sp>
        <p:sp>
          <p:nvSpPr>
            <p:cNvPr id="191533" name="Rectangle 48">
              <a:extLst>
                <a:ext uri="{FF2B5EF4-FFF2-40B4-BE49-F238E27FC236}">
                  <a16:creationId xmlns:a16="http://schemas.microsoft.com/office/drawing/2014/main" id="{01075277-D718-184F-8408-F692B1F95CD8}"/>
                </a:ext>
              </a:extLst>
            </p:cNvPr>
            <p:cNvSpPr>
              <a:spLocks noChangeArrowheads="1"/>
            </p:cNvSpPr>
            <p:nvPr/>
          </p:nvSpPr>
          <p:spPr bwMode="auto">
            <a:xfrm>
              <a:off x="4810125" y="52038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34" name="Rectangle 49">
              <a:extLst>
                <a:ext uri="{FF2B5EF4-FFF2-40B4-BE49-F238E27FC236}">
                  <a16:creationId xmlns:a16="http://schemas.microsoft.com/office/drawing/2014/main" id="{5E3EC13A-D9A1-7644-825B-9DA1F44C0B1A}"/>
                </a:ext>
              </a:extLst>
            </p:cNvPr>
            <p:cNvSpPr>
              <a:spLocks noChangeArrowheads="1"/>
            </p:cNvSpPr>
            <p:nvPr/>
          </p:nvSpPr>
          <p:spPr bwMode="auto">
            <a:xfrm>
              <a:off x="3287713" y="1960562"/>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1535" name="Rectangle 50">
              <a:extLst>
                <a:ext uri="{FF2B5EF4-FFF2-40B4-BE49-F238E27FC236}">
                  <a16:creationId xmlns:a16="http://schemas.microsoft.com/office/drawing/2014/main" id="{6151BF1D-C47B-FB43-B6F3-C7E125ADD1F8}"/>
                </a:ext>
              </a:extLst>
            </p:cNvPr>
            <p:cNvSpPr>
              <a:spLocks noChangeArrowheads="1"/>
            </p:cNvSpPr>
            <p:nvPr/>
          </p:nvSpPr>
          <p:spPr bwMode="auto">
            <a:xfrm>
              <a:off x="3005138" y="2489199"/>
              <a:ext cx="54174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191536" name="Rectangle 51">
              <a:extLst>
                <a:ext uri="{FF2B5EF4-FFF2-40B4-BE49-F238E27FC236}">
                  <a16:creationId xmlns:a16="http://schemas.microsoft.com/office/drawing/2014/main" id="{2EAA57E4-CA19-E04E-B0FF-D4F97B445B32}"/>
                </a:ext>
              </a:extLst>
            </p:cNvPr>
            <p:cNvSpPr>
              <a:spLocks noChangeArrowheads="1"/>
            </p:cNvSpPr>
            <p:nvPr/>
          </p:nvSpPr>
          <p:spPr bwMode="auto">
            <a:xfrm>
              <a:off x="5421313" y="25114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37" name="Line 52">
              <a:extLst>
                <a:ext uri="{FF2B5EF4-FFF2-40B4-BE49-F238E27FC236}">
                  <a16:creationId xmlns:a16="http://schemas.microsoft.com/office/drawing/2014/main" id="{285BE7FA-4927-9444-9162-0E27150386CB}"/>
                </a:ext>
              </a:extLst>
            </p:cNvPr>
            <p:cNvSpPr>
              <a:spLocks noChangeShapeType="1"/>
            </p:cNvSpPr>
            <p:nvPr/>
          </p:nvSpPr>
          <p:spPr bwMode="auto">
            <a:xfrm flipH="1">
              <a:off x="5435600" y="2492374"/>
              <a:ext cx="96837"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38" name="Rectangle 53">
              <a:extLst>
                <a:ext uri="{FF2B5EF4-FFF2-40B4-BE49-F238E27FC236}">
                  <a16:creationId xmlns:a16="http://schemas.microsoft.com/office/drawing/2014/main" id="{58C81EE0-B17F-CD47-8F8B-3B26D7F02A86}"/>
                </a:ext>
              </a:extLst>
            </p:cNvPr>
            <p:cNvSpPr>
              <a:spLocks noChangeArrowheads="1"/>
            </p:cNvSpPr>
            <p:nvPr/>
          </p:nvSpPr>
          <p:spPr bwMode="auto">
            <a:xfrm>
              <a:off x="5553075" y="2574924"/>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 </a:t>
              </a:r>
              <a:endParaRPr lang="en-US" altLang="en-US" sz="2800" b="0">
                <a:solidFill>
                  <a:srgbClr val="000000"/>
                </a:solidFill>
                <a:latin typeface="Times" pitchFamily="2" charset="0"/>
              </a:endParaRPr>
            </a:p>
          </p:txBody>
        </p:sp>
        <p:sp>
          <p:nvSpPr>
            <p:cNvPr id="191539" name="Rectangle 54">
              <a:extLst>
                <a:ext uri="{FF2B5EF4-FFF2-40B4-BE49-F238E27FC236}">
                  <a16:creationId xmlns:a16="http://schemas.microsoft.com/office/drawing/2014/main" id="{16916C7C-29D4-9D45-9395-7B2CB8B77287}"/>
                </a:ext>
              </a:extLst>
            </p:cNvPr>
            <p:cNvSpPr>
              <a:spLocks noChangeArrowheads="1"/>
            </p:cNvSpPr>
            <p:nvPr/>
          </p:nvSpPr>
          <p:spPr bwMode="auto">
            <a:xfrm>
              <a:off x="5421313" y="38576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40" name="Line 55">
              <a:extLst>
                <a:ext uri="{FF2B5EF4-FFF2-40B4-BE49-F238E27FC236}">
                  <a16:creationId xmlns:a16="http://schemas.microsoft.com/office/drawing/2014/main" id="{85BC76D8-5FDF-3E4D-88AC-143506CA6F8D}"/>
                </a:ext>
              </a:extLst>
            </p:cNvPr>
            <p:cNvSpPr>
              <a:spLocks noChangeShapeType="1"/>
            </p:cNvSpPr>
            <p:nvPr/>
          </p:nvSpPr>
          <p:spPr bwMode="auto">
            <a:xfrm flipH="1">
              <a:off x="5435600" y="3846512"/>
              <a:ext cx="96837"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41" name="Rectangle 56">
              <a:extLst>
                <a:ext uri="{FF2B5EF4-FFF2-40B4-BE49-F238E27FC236}">
                  <a16:creationId xmlns:a16="http://schemas.microsoft.com/office/drawing/2014/main" id="{8EC58769-8F92-3D4C-95EB-4D67C916C592}"/>
                </a:ext>
              </a:extLst>
            </p:cNvPr>
            <p:cNvSpPr>
              <a:spLocks noChangeArrowheads="1"/>
            </p:cNvSpPr>
            <p:nvPr/>
          </p:nvSpPr>
          <p:spPr bwMode="auto">
            <a:xfrm>
              <a:off x="5553075" y="3921124"/>
              <a:ext cx="11540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 </a:t>
              </a:r>
              <a:endParaRPr lang="en-US" altLang="en-US" sz="2800" b="0">
                <a:solidFill>
                  <a:srgbClr val="000000"/>
                </a:solidFill>
                <a:latin typeface="Times" pitchFamily="2" charset="0"/>
              </a:endParaRPr>
            </a:p>
          </p:txBody>
        </p:sp>
        <p:sp>
          <p:nvSpPr>
            <p:cNvPr id="191542" name="Rectangle 57">
              <a:extLst>
                <a:ext uri="{FF2B5EF4-FFF2-40B4-BE49-F238E27FC236}">
                  <a16:creationId xmlns:a16="http://schemas.microsoft.com/office/drawing/2014/main" id="{37BB3915-A14B-FB42-9348-512539190B74}"/>
                </a:ext>
              </a:extLst>
            </p:cNvPr>
            <p:cNvSpPr>
              <a:spLocks noChangeArrowheads="1"/>
            </p:cNvSpPr>
            <p:nvPr/>
          </p:nvSpPr>
          <p:spPr bwMode="auto">
            <a:xfrm>
              <a:off x="5421313" y="52101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43" name="Line 58">
              <a:extLst>
                <a:ext uri="{FF2B5EF4-FFF2-40B4-BE49-F238E27FC236}">
                  <a16:creationId xmlns:a16="http://schemas.microsoft.com/office/drawing/2014/main" id="{E06F41DC-2499-E545-B35A-17D8B333E9F3}"/>
                </a:ext>
              </a:extLst>
            </p:cNvPr>
            <p:cNvSpPr>
              <a:spLocks noChangeShapeType="1"/>
            </p:cNvSpPr>
            <p:nvPr/>
          </p:nvSpPr>
          <p:spPr bwMode="auto">
            <a:xfrm flipH="1">
              <a:off x="5435600" y="5200649"/>
              <a:ext cx="96837"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44" name="Rectangle 59">
              <a:extLst>
                <a:ext uri="{FF2B5EF4-FFF2-40B4-BE49-F238E27FC236}">
                  <a16:creationId xmlns:a16="http://schemas.microsoft.com/office/drawing/2014/main" id="{B497368D-F69C-794C-B2E7-763C2DBCC14A}"/>
                </a:ext>
              </a:extLst>
            </p:cNvPr>
            <p:cNvSpPr>
              <a:spLocks noChangeArrowheads="1"/>
            </p:cNvSpPr>
            <p:nvPr/>
          </p:nvSpPr>
          <p:spPr bwMode="auto">
            <a:xfrm>
              <a:off x="5553075" y="5273674"/>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c </a:t>
              </a:r>
              <a:endParaRPr lang="en-US" altLang="en-US" sz="2800" b="0">
                <a:solidFill>
                  <a:srgbClr val="000000"/>
                </a:solidFill>
                <a:latin typeface="Times" pitchFamily="2" charset="0"/>
              </a:endParaRPr>
            </a:p>
          </p:txBody>
        </p:sp>
        <p:sp>
          <p:nvSpPr>
            <p:cNvPr id="191545" name="Rectangle 60">
              <a:extLst>
                <a:ext uri="{FF2B5EF4-FFF2-40B4-BE49-F238E27FC236}">
                  <a16:creationId xmlns:a16="http://schemas.microsoft.com/office/drawing/2014/main" id="{ADC2B694-E77C-5141-8EAE-991434026245}"/>
                </a:ext>
              </a:extLst>
            </p:cNvPr>
            <p:cNvSpPr>
              <a:spLocks noChangeArrowheads="1"/>
            </p:cNvSpPr>
            <p:nvPr/>
          </p:nvSpPr>
          <p:spPr bwMode="auto">
            <a:xfrm>
              <a:off x="5421313" y="46640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46" name="Rectangle 61">
              <a:extLst>
                <a:ext uri="{FF2B5EF4-FFF2-40B4-BE49-F238E27FC236}">
                  <a16:creationId xmlns:a16="http://schemas.microsoft.com/office/drawing/2014/main" id="{23DDC813-59E3-3C41-82C3-1DBD452468A7}"/>
                </a:ext>
              </a:extLst>
            </p:cNvPr>
            <p:cNvSpPr>
              <a:spLocks noChangeArrowheads="1"/>
            </p:cNvSpPr>
            <p:nvPr/>
          </p:nvSpPr>
          <p:spPr bwMode="auto">
            <a:xfrm>
              <a:off x="5553075" y="4749799"/>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c </a:t>
              </a:r>
              <a:endParaRPr lang="en-US" altLang="en-US" sz="2800" b="0">
                <a:solidFill>
                  <a:srgbClr val="000000"/>
                </a:solidFill>
                <a:latin typeface="Times" pitchFamily="2" charset="0"/>
              </a:endParaRPr>
            </a:p>
          </p:txBody>
        </p:sp>
        <p:sp>
          <p:nvSpPr>
            <p:cNvPr id="191547" name="Rectangle 62">
              <a:extLst>
                <a:ext uri="{FF2B5EF4-FFF2-40B4-BE49-F238E27FC236}">
                  <a16:creationId xmlns:a16="http://schemas.microsoft.com/office/drawing/2014/main" id="{D2E5F616-CF30-DA4A-B777-5E9F6AEA16FC}"/>
                </a:ext>
              </a:extLst>
            </p:cNvPr>
            <p:cNvSpPr>
              <a:spLocks noChangeArrowheads="1"/>
            </p:cNvSpPr>
            <p:nvPr/>
          </p:nvSpPr>
          <p:spPr bwMode="auto">
            <a:xfrm>
              <a:off x="5421313" y="33178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48" name="Rectangle 63">
              <a:extLst>
                <a:ext uri="{FF2B5EF4-FFF2-40B4-BE49-F238E27FC236}">
                  <a16:creationId xmlns:a16="http://schemas.microsoft.com/office/drawing/2014/main" id="{FCEEC24A-3904-2846-B8B1-9FA1CAD35053}"/>
                </a:ext>
              </a:extLst>
            </p:cNvPr>
            <p:cNvSpPr>
              <a:spLocks noChangeArrowheads="1"/>
            </p:cNvSpPr>
            <p:nvPr/>
          </p:nvSpPr>
          <p:spPr bwMode="auto">
            <a:xfrm>
              <a:off x="5553075" y="3403599"/>
              <a:ext cx="11540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 </a:t>
              </a:r>
              <a:endParaRPr lang="en-US" altLang="en-US" sz="2800" b="0">
                <a:solidFill>
                  <a:srgbClr val="000000"/>
                </a:solidFill>
                <a:latin typeface="Times" pitchFamily="2" charset="0"/>
              </a:endParaRPr>
            </a:p>
          </p:txBody>
        </p:sp>
        <p:sp>
          <p:nvSpPr>
            <p:cNvPr id="191549" name="Rectangle 64">
              <a:extLst>
                <a:ext uri="{FF2B5EF4-FFF2-40B4-BE49-F238E27FC236}">
                  <a16:creationId xmlns:a16="http://schemas.microsoft.com/office/drawing/2014/main" id="{288ECBE4-C96B-E743-8E0F-BB7AA3ED97FA}"/>
                </a:ext>
              </a:extLst>
            </p:cNvPr>
            <p:cNvSpPr>
              <a:spLocks noChangeArrowheads="1"/>
            </p:cNvSpPr>
            <p:nvPr/>
          </p:nvSpPr>
          <p:spPr bwMode="auto">
            <a:xfrm>
              <a:off x="5421313" y="19653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1550" name="Rectangle 65">
              <a:extLst>
                <a:ext uri="{FF2B5EF4-FFF2-40B4-BE49-F238E27FC236}">
                  <a16:creationId xmlns:a16="http://schemas.microsoft.com/office/drawing/2014/main" id="{B909DAE1-6704-894C-9374-71C8ED5ADDE5}"/>
                </a:ext>
              </a:extLst>
            </p:cNvPr>
            <p:cNvSpPr>
              <a:spLocks noChangeArrowheads="1"/>
            </p:cNvSpPr>
            <p:nvPr/>
          </p:nvSpPr>
          <p:spPr bwMode="auto">
            <a:xfrm>
              <a:off x="5553075" y="2054224"/>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 </a:t>
              </a:r>
              <a:endParaRPr lang="en-US" altLang="en-US" sz="2800" b="0">
                <a:solidFill>
                  <a:srgbClr val="000000"/>
                </a:solidFill>
                <a:latin typeface="Times" pitchFamily="2" charset="0"/>
              </a:endParaRPr>
            </a:p>
          </p:txBody>
        </p:sp>
        <p:sp>
          <p:nvSpPr>
            <p:cNvPr id="191551" name="Rectangle 72">
              <a:extLst>
                <a:ext uri="{FF2B5EF4-FFF2-40B4-BE49-F238E27FC236}">
                  <a16:creationId xmlns:a16="http://schemas.microsoft.com/office/drawing/2014/main" id="{E7745B79-7B5B-D04F-B0E4-E58C3D2B03F3}"/>
                </a:ext>
              </a:extLst>
            </p:cNvPr>
            <p:cNvSpPr>
              <a:spLocks noChangeArrowheads="1"/>
            </p:cNvSpPr>
            <p:nvPr/>
          </p:nvSpPr>
          <p:spPr bwMode="auto">
            <a:xfrm>
              <a:off x="4411663" y="2513012"/>
              <a:ext cx="35266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91491" name="Title 1">
            <a:extLst>
              <a:ext uri="{FF2B5EF4-FFF2-40B4-BE49-F238E27FC236}">
                <a16:creationId xmlns:a16="http://schemas.microsoft.com/office/drawing/2014/main" id="{5C52ACA4-1D73-6B4A-801A-81EFD8439F56}"/>
              </a:ext>
            </a:extLst>
          </p:cNvPr>
          <p:cNvSpPr txBox="1">
            <a:spLocks/>
          </p:cNvSpPr>
          <p:nvPr/>
        </p:nvSpPr>
        <p:spPr bwMode="auto">
          <a:xfrm>
            <a:off x="3886200" y="304800"/>
            <a:ext cx="6248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solidFill>
                  <a:srgbClr val="000000"/>
                </a:solidFill>
              </a:rPr>
              <a:t>Comparison of level-sensitive and edge-triggered D storage elements</a:t>
            </a:r>
          </a:p>
        </p:txBody>
      </p:sp>
      <p:sp>
        <p:nvSpPr>
          <p:cNvPr id="191492" name="TextBox 5">
            <a:extLst>
              <a:ext uri="{FF2B5EF4-FFF2-40B4-BE49-F238E27FC236}">
                <a16:creationId xmlns:a16="http://schemas.microsoft.com/office/drawing/2014/main" id="{83C5D9F8-E416-4249-8BFA-3AF845B74E67}"/>
              </a:ext>
            </a:extLst>
          </p:cNvPr>
          <p:cNvSpPr txBox="1">
            <a:spLocks noChangeArrowheads="1"/>
          </p:cNvSpPr>
          <p:nvPr/>
        </p:nvSpPr>
        <p:spPr bwMode="auto">
          <a:xfrm>
            <a:off x="4267201" y="2362201"/>
            <a:ext cx="5667375"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The D Latch is Level-Sensitive</a:t>
            </a:r>
          </a:p>
          <a:p>
            <a:pPr algn="ctr">
              <a:spcBef>
                <a:spcPct val="0"/>
              </a:spcBef>
              <a:buFontTx/>
              <a:buNone/>
            </a:pPr>
            <a:r>
              <a:rPr lang="en-US" altLang="en-US" b="0">
                <a:solidFill>
                  <a:srgbClr val="FF0000"/>
                </a:solidFill>
                <a:latin typeface="Times" pitchFamily="2" charset="0"/>
              </a:rPr>
              <a:t>(the output mirrors the D input when Clk=1)</a:t>
            </a:r>
          </a:p>
        </p:txBody>
      </p:sp>
      <p:sp>
        <p:nvSpPr>
          <p:cNvPr id="191493" name="Oval 1">
            <a:extLst>
              <a:ext uri="{FF2B5EF4-FFF2-40B4-BE49-F238E27FC236}">
                <a16:creationId xmlns:a16="http://schemas.microsoft.com/office/drawing/2014/main" id="{C55DD568-3480-0D45-89D2-1ADBB44C2EFE}"/>
              </a:ext>
            </a:extLst>
          </p:cNvPr>
          <p:cNvSpPr>
            <a:spLocks noChangeArrowheads="1"/>
          </p:cNvSpPr>
          <p:nvPr/>
        </p:nvSpPr>
        <p:spPr bwMode="auto">
          <a:xfrm>
            <a:off x="1828800" y="76200"/>
            <a:ext cx="2133600" cy="144780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91494" name="Oval 1">
            <a:extLst>
              <a:ext uri="{FF2B5EF4-FFF2-40B4-BE49-F238E27FC236}">
                <a16:creationId xmlns:a16="http://schemas.microsoft.com/office/drawing/2014/main" id="{FC9454D3-46A1-8D41-815C-EBBCB1417BF0}"/>
              </a:ext>
            </a:extLst>
          </p:cNvPr>
          <p:cNvSpPr>
            <a:spLocks noChangeArrowheads="1"/>
          </p:cNvSpPr>
          <p:nvPr/>
        </p:nvSpPr>
        <p:spPr bwMode="auto">
          <a:xfrm>
            <a:off x="5089526" y="5181600"/>
            <a:ext cx="1463675" cy="5270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91495" name="Oval 1">
            <a:extLst>
              <a:ext uri="{FF2B5EF4-FFF2-40B4-BE49-F238E27FC236}">
                <a16:creationId xmlns:a16="http://schemas.microsoft.com/office/drawing/2014/main" id="{814CCC3B-4437-3740-9995-23EB3E5D6D50}"/>
              </a:ext>
            </a:extLst>
          </p:cNvPr>
          <p:cNvSpPr>
            <a:spLocks noChangeArrowheads="1"/>
          </p:cNvSpPr>
          <p:nvPr/>
        </p:nvSpPr>
        <p:spPr bwMode="auto">
          <a:xfrm>
            <a:off x="7756526" y="5213351"/>
            <a:ext cx="1463675" cy="525463"/>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cxnSp>
        <p:nvCxnSpPr>
          <p:cNvPr id="191496" name="Straight Connector 7">
            <a:extLst>
              <a:ext uri="{FF2B5EF4-FFF2-40B4-BE49-F238E27FC236}">
                <a16:creationId xmlns:a16="http://schemas.microsoft.com/office/drawing/2014/main" id="{F2A84477-3160-094D-BF4E-B7CF70C32252}"/>
              </a:ext>
            </a:extLst>
          </p:cNvPr>
          <p:cNvCxnSpPr>
            <a:cxnSpLocks noChangeShapeType="1"/>
          </p:cNvCxnSpPr>
          <p:nvPr/>
        </p:nvCxnSpPr>
        <p:spPr bwMode="auto">
          <a:xfrm>
            <a:off x="5102225" y="4206875"/>
            <a:ext cx="1379538" cy="0"/>
          </a:xfrm>
          <a:prstGeom prst="line">
            <a:avLst/>
          </a:prstGeom>
          <a:noFill/>
          <a:ln w="50800">
            <a:solidFill>
              <a:srgbClr val="FF0000"/>
            </a:solidFill>
            <a:round/>
            <a:headEnd/>
            <a:tailEnd/>
          </a:ln>
          <a:extLst>
            <a:ext uri="{909E8E84-426E-40DD-AFC4-6F175D3DCCD1}">
              <a14:hiddenFill xmlns:a14="http://schemas.microsoft.com/office/drawing/2010/main">
                <a:noFill/>
              </a14:hiddenFill>
            </a:ext>
          </a:extLst>
        </p:spPr>
      </p:cxnSp>
      <p:cxnSp>
        <p:nvCxnSpPr>
          <p:cNvPr id="191497" name="Straight Connector 87">
            <a:extLst>
              <a:ext uri="{FF2B5EF4-FFF2-40B4-BE49-F238E27FC236}">
                <a16:creationId xmlns:a16="http://schemas.microsoft.com/office/drawing/2014/main" id="{1E172686-DDFF-D644-8B7C-5EEA5C7E5ABB}"/>
              </a:ext>
            </a:extLst>
          </p:cNvPr>
          <p:cNvCxnSpPr>
            <a:cxnSpLocks noChangeShapeType="1"/>
          </p:cNvCxnSpPr>
          <p:nvPr/>
        </p:nvCxnSpPr>
        <p:spPr bwMode="auto">
          <a:xfrm>
            <a:off x="7794625" y="4222750"/>
            <a:ext cx="1379538" cy="0"/>
          </a:xfrm>
          <a:prstGeom prst="line">
            <a:avLst/>
          </a:prstGeom>
          <a:noFill/>
          <a:ln w="50800">
            <a:solidFill>
              <a:srgbClr val="FF0000"/>
            </a:solidFill>
            <a:round/>
            <a:headEnd/>
            <a:tailEnd/>
          </a:ln>
          <a:extLst>
            <a:ext uri="{909E8E84-426E-40DD-AFC4-6F175D3DCCD1}">
              <a14:hiddenFill xmlns:a14="http://schemas.microsoft.com/office/drawing/2010/main">
                <a:noFill/>
              </a14:hiddenFill>
            </a:ext>
          </a:extLst>
        </p:spPr>
      </p:cxnSp>
      <p:sp>
        <p:nvSpPr>
          <p:cNvPr id="191498" name="Oval 1">
            <a:extLst>
              <a:ext uri="{FF2B5EF4-FFF2-40B4-BE49-F238E27FC236}">
                <a16:creationId xmlns:a16="http://schemas.microsoft.com/office/drawing/2014/main" id="{D06BA64D-3281-FC40-BB32-930A655F9CB2}"/>
              </a:ext>
            </a:extLst>
          </p:cNvPr>
          <p:cNvSpPr>
            <a:spLocks noChangeArrowheads="1"/>
          </p:cNvSpPr>
          <p:nvPr/>
        </p:nvSpPr>
        <p:spPr bwMode="auto">
          <a:xfrm>
            <a:off x="5089526" y="4578350"/>
            <a:ext cx="1463675" cy="5270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91499" name="Oval 1">
            <a:extLst>
              <a:ext uri="{FF2B5EF4-FFF2-40B4-BE49-F238E27FC236}">
                <a16:creationId xmlns:a16="http://schemas.microsoft.com/office/drawing/2014/main" id="{2E36ED45-E473-0745-B0E6-DE55832E148C}"/>
              </a:ext>
            </a:extLst>
          </p:cNvPr>
          <p:cNvSpPr>
            <a:spLocks noChangeArrowheads="1"/>
          </p:cNvSpPr>
          <p:nvPr/>
        </p:nvSpPr>
        <p:spPr bwMode="auto">
          <a:xfrm>
            <a:off x="7756526" y="4591051"/>
            <a:ext cx="1463675" cy="525463"/>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Tree>
  </p:cSld>
  <p:clrMapOvr>
    <a:masterClrMapping/>
  </p:clrMapOvr>
  <p:transition/>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2513" name="Group 1">
            <a:extLst>
              <a:ext uri="{FF2B5EF4-FFF2-40B4-BE49-F238E27FC236}">
                <a16:creationId xmlns:a16="http://schemas.microsoft.com/office/drawing/2014/main" id="{7DCBCD2F-7F98-2844-9323-35EF05D09C11}"/>
              </a:ext>
            </a:extLst>
          </p:cNvPr>
          <p:cNvGrpSpPr>
            <a:grpSpLocks/>
          </p:cNvGrpSpPr>
          <p:nvPr/>
        </p:nvGrpSpPr>
        <p:grpSpPr bwMode="auto">
          <a:xfrm>
            <a:off x="3690938" y="4073526"/>
            <a:ext cx="6291262" cy="2708275"/>
            <a:chOff x="2700338" y="3505200"/>
            <a:chExt cx="6291262" cy="2708275"/>
          </a:xfrm>
        </p:grpSpPr>
        <p:sp>
          <p:nvSpPr>
            <p:cNvPr id="192576" name="Line 4">
              <a:extLst>
                <a:ext uri="{FF2B5EF4-FFF2-40B4-BE49-F238E27FC236}">
                  <a16:creationId xmlns:a16="http://schemas.microsoft.com/office/drawing/2014/main" id="{D2F8B898-CA1C-FE40-A4AD-6231DBE8CB07}"/>
                </a:ext>
              </a:extLst>
            </p:cNvPr>
            <p:cNvSpPr>
              <a:spLocks noChangeShapeType="1"/>
            </p:cNvSpPr>
            <p:nvPr/>
          </p:nvSpPr>
          <p:spPr bwMode="auto">
            <a:xfrm flipV="1">
              <a:off x="4129088" y="3505200"/>
              <a:ext cx="1587"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77" name="Line 5">
              <a:extLst>
                <a:ext uri="{FF2B5EF4-FFF2-40B4-BE49-F238E27FC236}">
                  <a16:creationId xmlns:a16="http://schemas.microsoft.com/office/drawing/2014/main" id="{1172EC10-0906-7E44-A906-A9172FA64865}"/>
                </a:ext>
              </a:extLst>
            </p:cNvPr>
            <p:cNvSpPr>
              <a:spLocks noChangeShapeType="1"/>
            </p:cNvSpPr>
            <p:nvPr/>
          </p:nvSpPr>
          <p:spPr bwMode="auto">
            <a:xfrm flipV="1">
              <a:off x="5483225" y="3505200"/>
              <a:ext cx="1588"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78" name="Line 6">
              <a:extLst>
                <a:ext uri="{FF2B5EF4-FFF2-40B4-BE49-F238E27FC236}">
                  <a16:creationId xmlns:a16="http://schemas.microsoft.com/office/drawing/2014/main" id="{5C41C81E-2AF1-FF44-A519-87C301AE1205}"/>
                </a:ext>
              </a:extLst>
            </p:cNvPr>
            <p:cNvSpPr>
              <a:spLocks noChangeShapeType="1"/>
            </p:cNvSpPr>
            <p:nvPr/>
          </p:nvSpPr>
          <p:spPr bwMode="auto">
            <a:xfrm flipV="1">
              <a:off x="6837363" y="3505200"/>
              <a:ext cx="1587"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79" name="Line 7">
              <a:extLst>
                <a:ext uri="{FF2B5EF4-FFF2-40B4-BE49-F238E27FC236}">
                  <a16:creationId xmlns:a16="http://schemas.microsoft.com/office/drawing/2014/main" id="{CB80374A-8674-F14E-AF2A-2A11EFA0D782}"/>
                </a:ext>
              </a:extLst>
            </p:cNvPr>
            <p:cNvSpPr>
              <a:spLocks noChangeShapeType="1"/>
            </p:cNvSpPr>
            <p:nvPr/>
          </p:nvSpPr>
          <p:spPr bwMode="auto">
            <a:xfrm flipV="1">
              <a:off x="8170863" y="3505200"/>
              <a:ext cx="1587"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80" name="Rectangle 8">
              <a:extLst>
                <a:ext uri="{FF2B5EF4-FFF2-40B4-BE49-F238E27FC236}">
                  <a16:creationId xmlns:a16="http://schemas.microsoft.com/office/drawing/2014/main" id="{C78DE4FB-0C15-3248-B349-AC684D15D928}"/>
                </a:ext>
              </a:extLst>
            </p:cNvPr>
            <p:cNvSpPr>
              <a:spLocks noChangeArrowheads="1"/>
            </p:cNvSpPr>
            <p:nvPr/>
          </p:nvSpPr>
          <p:spPr bwMode="auto">
            <a:xfrm>
              <a:off x="2986088" y="4232275"/>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2581" name="Rectangle 9">
              <a:extLst>
                <a:ext uri="{FF2B5EF4-FFF2-40B4-BE49-F238E27FC236}">
                  <a16:creationId xmlns:a16="http://schemas.microsoft.com/office/drawing/2014/main" id="{10893A3C-266A-F641-A73C-6C1207E6425B}"/>
                </a:ext>
              </a:extLst>
            </p:cNvPr>
            <p:cNvSpPr>
              <a:spLocks noChangeArrowheads="1"/>
            </p:cNvSpPr>
            <p:nvPr/>
          </p:nvSpPr>
          <p:spPr bwMode="auto">
            <a:xfrm>
              <a:off x="2700338" y="3687763"/>
              <a:ext cx="54181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192582" name="Rectangle 10">
              <a:extLst>
                <a:ext uri="{FF2B5EF4-FFF2-40B4-BE49-F238E27FC236}">
                  <a16:creationId xmlns:a16="http://schemas.microsoft.com/office/drawing/2014/main" id="{7EB60DD8-8BC0-B14A-B7B0-6A31CBD57B47}"/>
                </a:ext>
              </a:extLst>
            </p:cNvPr>
            <p:cNvSpPr>
              <a:spLocks noChangeArrowheads="1"/>
            </p:cNvSpPr>
            <p:nvPr/>
          </p:nvSpPr>
          <p:spPr bwMode="auto">
            <a:xfrm>
              <a:off x="2962275" y="4746625"/>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83" name="Rectangle 11">
              <a:extLst>
                <a:ext uri="{FF2B5EF4-FFF2-40B4-BE49-F238E27FC236}">
                  <a16:creationId xmlns:a16="http://schemas.microsoft.com/office/drawing/2014/main" id="{73EED268-5488-FF44-A549-17E390A17B7F}"/>
                </a:ext>
              </a:extLst>
            </p:cNvPr>
            <p:cNvSpPr>
              <a:spLocks noChangeArrowheads="1"/>
            </p:cNvSpPr>
            <p:nvPr/>
          </p:nvSpPr>
          <p:spPr bwMode="auto">
            <a:xfrm>
              <a:off x="3092450" y="4832350"/>
              <a:ext cx="10740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 </a:t>
              </a:r>
              <a:endParaRPr lang="en-US" altLang="en-US" sz="2800" b="0">
                <a:solidFill>
                  <a:srgbClr val="000000"/>
                </a:solidFill>
                <a:latin typeface="Times" pitchFamily="2" charset="0"/>
              </a:endParaRPr>
            </a:p>
          </p:txBody>
        </p:sp>
        <p:sp>
          <p:nvSpPr>
            <p:cNvPr id="192584" name="Rectangle 12">
              <a:extLst>
                <a:ext uri="{FF2B5EF4-FFF2-40B4-BE49-F238E27FC236}">
                  <a16:creationId xmlns:a16="http://schemas.microsoft.com/office/drawing/2014/main" id="{2C701686-2717-EB49-958B-09EB80D8BA83}"/>
                </a:ext>
              </a:extLst>
            </p:cNvPr>
            <p:cNvSpPr>
              <a:spLocks noChangeArrowheads="1"/>
            </p:cNvSpPr>
            <p:nvPr/>
          </p:nvSpPr>
          <p:spPr bwMode="auto">
            <a:xfrm>
              <a:off x="2962275" y="5295900"/>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85" name="Rectangle 14">
              <a:extLst>
                <a:ext uri="{FF2B5EF4-FFF2-40B4-BE49-F238E27FC236}">
                  <a16:creationId xmlns:a16="http://schemas.microsoft.com/office/drawing/2014/main" id="{2DC6FB40-D0A5-F643-B983-53CAD52ACE5C}"/>
                </a:ext>
              </a:extLst>
            </p:cNvPr>
            <p:cNvSpPr>
              <a:spLocks noChangeArrowheads="1"/>
            </p:cNvSpPr>
            <p:nvPr/>
          </p:nvSpPr>
          <p:spPr bwMode="auto">
            <a:xfrm>
              <a:off x="3092450" y="5383213"/>
              <a:ext cx="11541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 </a:t>
              </a:r>
              <a:endParaRPr lang="en-US" altLang="en-US" sz="2800" b="0">
                <a:solidFill>
                  <a:srgbClr val="000000"/>
                </a:solidFill>
                <a:latin typeface="Times" pitchFamily="2" charset="0"/>
              </a:endParaRPr>
            </a:p>
          </p:txBody>
        </p:sp>
        <p:sp>
          <p:nvSpPr>
            <p:cNvPr id="192586" name="Freeform 66">
              <a:extLst>
                <a:ext uri="{FF2B5EF4-FFF2-40B4-BE49-F238E27FC236}">
                  <a16:creationId xmlns:a16="http://schemas.microsoft.com/office/drawing/2014/main" id="{44A2BD69-5706-8341-A93F-56DFA05A6AD2}"/>
                </a:ext>
              </a:extLst>
            </p:cNvPr>
            <p:cNvSpPr>
              <a:spLocks/>
            </p:cNvSpPr>
            <p:nvPr/>
          </p:nvSpPr>
          <p:spPr bwMode="auto">
            <a:xfrm>
              <a:off x="3308350" y="3641725"/>
              <a:ext cx="5683250" cy="285750"/>
            </a:xfrm>
            <a:custGeom>
              <a:avLst/>
              <a:gdLst>
                <a:gd name="T0" fmla="*/ 2147483646 w 7160"/>
                <a:gd name="T1" fmla="*/ 2147483646 h 360"/>
                <a:gd name="T2" fmla="*/ 2147483646 w 7160"/>
                <a:gd name="T3" fmla="*/ 2147483646 h 360"/>
                <a:gd name="T4" fmla="*/ 2147483646 w 7160"/>
                <a:gd name="T5" fmla="*/ 0 h 360"/>
                <a:gd name="T6" fmla="*/ 2147483646 w 7160"/>
                <a:gd name="T7" fmla="*/ 0 h 360"/>
                <a:gd name="T8" fmla="*/ 2147483646 w 7160"/>
                <a:gd name="T9" fmla="*/ 2147483646 h 360"/>
                <a:gd name="T10" fmla="*/ 2147483646 w 7160"/>
                <a:gd name="T11" fmla="*/ 2147483646 h 360"/>
                <a:gd name="T12" fmla="*/ 2147483646 w 7160"/>
                <a:gd name="T13" fmla="*/ 0 h 360"/>
                <a:gd name="T14" fmla="*/ 2147483646 w 7160"/>
                <a:gd name="T15" fmla="*/ 0 h 360"/>
                <a:gd name="T16" fmla="*/ 2147483646 w 7160"/>
                <a:gd name="T17" fmla="*/ 2147483646 h 360"/>
                <a:gd name="T18" fmla="*/ 0 w 7160"/>
                <a:gd name="T19" fmla="*/ 2147483646 h 3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60"/>
                <a:gd name="T31" fmla="*/ 0 h 360"/>
                <a:gd name="T32" fmla="*/ 7160 w 7160"/>
                <a:gd name="T33" fmla="*/ 360 h 3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60" h="360">
                  <a:moveTo>
                    <a:pt x="7160" y="360"/>
                  </a:moveTo>
                  <a:lnTo>
                    <a:pt x="6127" y="360"/>
                  </a:lnTo>
                  <a:lnTo>
                    <a:pt x="6127" y="0"/>
                  </a:lnTo>
                  <a:lnTo>
                    <a:pt x="4445" y="0"/>
                  </a:lnTo>
                  <a:lnTo>
                    <a:pt x="4445" y="360"/>
                  </a:lnTo>
                  <a:lnTo>
                    <a:pt x="2739" y="360"/>
                  </a:lnTo>
                  <a:lnTo>
                    <a:pt x="2739" y="0"/>
                  </a:lnTo>
                  <a:lnTo>
                    <a:pt x="1034" y="0"/>
                  </a:lnTo>
                  <a:lnTo>
                    <a:pt x="1034" y="360"/>
                  </a:lnTo>
                  <a:lnTo>
                    <a:pt x="0" y="36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2587" name="Freeform 67">
              <a:extLst>
                <a:ext uri="{FF2B5EF4-FFF2-40B4-BE49-F238E27FC236}">
                  <a16:creationId xmlns:a16="http://schemas.microsoft.com/office/drawing/2014/main" id="{5CCD12D8-510D-8D49-93C8-F915CBC2B9F5}"/>
                </a:ext>
              </a:extLst>
            </p:cNvPr>
            <p:cNvSpPr>
              <a:spLocks/>
            </p:cNvSpPr>
            <p:nvPr/>
          </p:nvSpPr>
          <p:spPr bwMode="auto">
            <a:xfrm>
              <a:off x="3308350" y="4194175"/>
              <a:ext cx="5683250" cy="266700"/>
            </a:xfrm>
            <a:custGeom>
              <a:avLst/>
              <a:gdLst>
                <a:gd name="T0" fmla="*/ 2147483646 w 7160"/>
                <a:gd name="T1" fmla="*/ 2147483646 h 336"/>
                <a:gd name="T2" fmla="*/ 2147483646 w 7160"/>
                <a:gd name="T3" fmla="*/ 2147483646 h 336"/>
                <a:gd name="T4" fmla="*/ 2147483646 w 7160"/>
                <a:gd name="T5" fmla="*/ 0 h 336"/>
                <a:gd name="T6" fmla="*/ 2147483646 w 7160"/>
                <a:gd name="T7" fmla="*/ 0 h 336"/>
                <a:gd name="T8" fmla="*/ 2147483646 w 7160"/>
                <a:gd name="T9" fmla="*/ 2147483646 h 336"/>
                <a:gd name="T10" fmla="*/ 2147483646 w 7160"/>
                <a:gd name="T11" fmla="*/ 2147483646 h 336"/>
                <a:gd name="T12" fmla="*/ 2147483646 w 7160"/>
                <a:gd name="T13" fmla="*/ 0 h 336"/>
                <a:gd name="T14" fmla="*/ 2147483646 w 7160"/>
                <a:gd name="T15" fmla="*/ 0 h 336"/>
                <a:gd name="T16" fmla="*/ 2147483646 w 7160"/>
                <a:gd name="T17" fmla="*/ 2147483646 h 336"/>
                <a:gd name="T18" fmla="*/ 2147483646 w 7160"/>
                <a:gd name="T19" fmla="*/ 2147483646 h 336"/>
                <a:gd name="T20" fmla="*/ 2147483646 w 7160"/>
                <a:gd name="T21" fmla="*/ 0 h 336"/>
                <a:gd name="T22" fmla="*/ 2147483646 w 7160"/>
                <a:gd name="T23" fmla="*/ 0 h 336"/>
                <a:gd name="T24" fmla="*/ 2147483646 w 7160"/>
                <a:gd name="T25" fmla="*/ 2147483646 h 336"/>
                <a:gd name="T26" fmla="*/ 2147483646 w 7160"/>
                <a:gd name="T27" fmla="*/ 2147483646 h 336"/>
                <a:gd name="T28" fmla="*/ 2147483646 w 7160"/>
                <a:gd name="T29" fmla="*/ 0 h 336"/>
                <a:gd name="T30" fmla="*/ 2147483646 w 7160"/>
                <a:gd name="T31" fmla="*/ 0 h 336"/>
                <a:gd name="T32" fmla="*/ 2147483646 w 7160"/>
                <a:gd name="T33" fmla="*/ 2147483646 h 336"/>
                <a:gd name="T34" fmla="*/ 2147483646 w 7160"/>
                <a:gd name="T35" fmla="*/ 2147483646 h 336"/>
                <a:gd name="T36" fmla="*/ 2147483646 w 7160"/>
                <a:gd name="T37" fmla="*/ 0 h 336"/>
                <a:gd name="T38" fmla="*/ 2147483646 w 7160"/>
                <a:gd name="T39" fmla="*/ 0 h 336"/>
                <a:gd name="T40" fmla="*/ 2147483646 w 7160"/>
                <a:gd name="T41" fmla="*/ 2147483646 h 336"/>
                <a:gd name="T42" fmla="*/ 2147483646 w 7160"/>
                <a:gd name="T43" fmla="*/ 2147483646 h 336"/>
                <a:gd name="T44" fmla="*/ 2147483646 w 7160"/>
                <a:gd name="T45" fmla="*/ 0 h 336"/>
                <a:gd name="T46" fmla="*/ 2147483646 w 7160"/>
                <a:gd name="T47" fmla="*/ 0 h 336"/>
                <a:gd name="T48" fmla="*/ 2147483646 w 7160"/>
                <a:gd name="T49" fmla="*/ 2147483646 h 336"/>
                <a:gd name="T50" fmla="*/ 0 w 7160"/>
                <a:gd name="T51" fmla="*/ 2147483646 h 3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160"/>
                <a:gd name="T79" fmla="*/ 0 h 336"/>
                <a:gd name="T80" fmla="*/ 7160 w 7160"/>
                <a:gd name="T81" fmla="*/ 336 h 3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160" h="336">
                  <a:moveTo>
                    <a:pt x="7160" y="336"/>
                  </a:moveTo>
                  <a:lnTo>
                    <a:pt x="6487" y="336"/>
                  </a:lnTo>
                  <a:lnTo>
                    <a:pt x="6487" y="0"/>
                  </a:lnTo>
                  <a:lnTo>
                    <a:pt x="5454" y="0"/>
                  </a:lnTo>
                  <a:lnTo>
                    <a:pt x="5454" y="336"/>
                  </a:lnTo>
                  <a:lnTo>
                    <a:pt x="5118" y="336"/>
                  </a:lnTo>
                  <a:lnTo>
                    <a:pt x="5118" y="0"/>
                  </a:lnTo>
                  <a:lnTo>
                    <a:pt x="4781" y="0"/>
                  </a:lnTo>
                  <a:lnTo>
                    <a:pt x="4781" y="336"/>
                  </a:lnTo>
                  <a:lnTo>
                    <a:pt x="4085" y="336"/>
                  </a:lnTo>
                  <a:lnTo>
                    <a:pt x="4085" y="0"/>
                  </a:lnTo>
                  <a:lnTo>
                    <a:pt x="3748" y="0"/>
                  </a:lnTo>
                  <a:lnTo>
                    <a:pt x="3748" y="336"/>
                  </a:lnTo>
                  <a:lnTo>
                    <a:pt x="3412" y="336"/>
                  </a:lnTo>
                  <a:lnTo>
                    <a:pt x="3412" y="0"/>
                  </a:lnTo>
                  <a:lnTo>
                    <a:pt x="2908" y="0"/>
                  </a:lnTo>
                  <a:lnTo>
                    <a:pt x="2908" y="336"/>
                  </a:lnTo>
                  <a:lnTo>
                    <a:pt x="2211" y="336"/>
                  </a:lnTo>
                  <a:lnTo>
                    <a:pt x="2211" y="0"/>
                  </a:lnTo>
                  <a:lnTo>
                    <a:pt x="1706" y="0"/>
                  </a:lnTo>
                  <a:lnTo>
                    <a:pt x="1706" y="336"/>
                  </a:lnTo>
                  <a:lnTo>
                    <a:pt x="1370" y="336"/>
                  </a:lnTo>
                  <a:lnTo>
                    <a:pt x="1370" y="0"/>
                  </a:lnTo>
                  <a:lnTo>
                    <a:pt x="697" y="0"/>
                  </a:lnTo>
                  <a:lnTo>
                    <a:pt x="697"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2588" name="Freeform 69">
              <a:extLst>
                <a:ext uri="{FF2B5EF4-FFF2-40B4-BE49-F238E27FC236}">
                  <a16:creationId xmlns:a16="http://schemas.microsoft.com/office/drawing/2014/main" id="{2E944442-D393-B04A-A3D9-F26CE80692BF}"/>
                </a:ext>
              </a:extLst>
            </p:cNvPr>
            <p:cNvSpPr>
              <a:spLocks/>
            </p:cNvSpPr>
            <p:nvPr/>
          </p:nvSpPr>
          <p:spPr bwMode="auto">
            <a:xfrm>
              <a:off x="3308350" y="4727575"/>
              <a:ext cx="5683250" cy="266700"/>
            </a:xfrm>
            <a:custGeom>
              <a:avLst/>
              <a:gdLst>
                <a:gd name="T0" fmla="*/ 2147483646 w 7160"/>
                <a:gd name="T1" fmla="*/ 0 h 336"/>
                <a:gd name="T2" fmla="*/ 2147483646 w 7160"/>
                <a:gd name="T3" fmla="*/ 0 h 336"/>
                <a:gd name="T4" fmla="*/ 2147483646 w 7160"/>
                <a:gd name="T5" fmla="*/ 0 h 336"/>
                <a:gd name="T6" fmla="*/ 2147483646 w 7160"/>
                <a:gd name="T7" fmla="*/ 2147483646 h 336"/>
                <a:gd name="T8" fmla="*/ 2147483646 w 7160"/>
                <a:gd name="T9" fmla="*/ 2147483646 h 336"/>
                <a:gd name="T10" fmla="*/ 2147483646 w 7160"/>
                <a:gd name="T11" fmla="*/ 0 h 336"/>
                <a:gd name="T12" fmla="*/ 2147483646 w 7160"/>
                <a:gd name="T13" fmla="*/ 0 h 336"/>
                <a:gd name="T14" fmla="*/ 2147483646 w 7160"/>
                <a:gd name="T15" fmla="*/ 2147483646 h 336"/>
                <a:gd name="T16" fmla="*/ 2147483646 w 7160"/>
                <a:gd name="T17" fmla="*/ 2147483646 h 336"/>
                <a:gd name="T18" fmla="*/ 2147483646 w 7160"/>
                <a:gd name="T19" fmla="*/ 0 h 336"/>
                <a:gd name="T20" fmla="*/ 2147483646 w 7160"/>
                <a:gd name="T21" fmla="*/ 0 h 336"/>
                <a:gd name="T22" fmla="*/ 2147483646 w 7160"/>
                <a:gd name="T23" fmla="*/ 2147483646 h 336"/>
                <a:gd name="T24" fmla="*/ 2147483646 w 7160"/>
                <a:gd name="T25" fmla="*/ 2147483646 h 336"/>
                <a:gd name="T26" fmla="*/ 2147483646 w 7160"/>
                <a:gd name="T27" fmla="*/ 0 h 336"/>
                <a:gd name="T28" fmla="*/ 2147483646 w 7160"/>
                <a:gd name="T29" fmla="*/ 0 h 336"/>
                <a:gd name="T30" fmla="*/ 2147483646 w 7160"/>
                <a:gd name="T31" fmla="*/ 2147483646 h 336"/>
                <a:gd name="T32" fmla="*/ 0 w 7160"/>
                <a:gd name="T33" fmla="*/ 2147483646 h 3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60"/>
                <a:gd name="T52" fmla="*/ 0 h 336"/>
                <a:gd name="T53" fmla="*/ 7160 w 7160"/>
                <a:gd name="T54" fmla="*/ 336 h 3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60" h="336">
                  <a:moveTo>
                    <a:pt x="7160" y="0"/>
                  </a:moveTo>
                  <a:lnTo>
                    <a:pt x="6487" y="0"/>
                  </a:lnTo>
                  <a:lnTo>
                    <a:pt x="5454" y="0"/>
                  </a:lnTo>
                  <a:lnTo>
                    <a:pt x="5454" y="336"/>
                  </a:lnTo>
                  <a:lnTo>
                    <a:pt x="5118" y="336"/>
                  </a:lnTo>
                  <a:lnTo>
                    <a:pt x="5118" y="0"/>
                  </a:lnTo>
                  <a:lnTo>
                    <a:pt x="4781" y="0"/>
                  </a:lnTo>
                  <a:lnTo>
                    <a:pt x="4781" y="336"/>
                  </a:lnTo>
                  <a:lnTo>
                    <a:pt x="2211" y="336"/>
                  </a:lnTo>
                  <a:lnTo>
                    <a:pt x="2211" y="0"/>
                  </a:lnTo>
                  <a:lnTo>
                    <a:pt x="1706" y="0"/>
                  </a:lnTo>
                  <a:lnTo>
                    <a:pt x="1706" y="336"/>
                  </a:lnTo>
                  <a:lnTo>
                    <a:pt x="1370" y="336"/>
                  </a:lnTo>
                  <a:lnTo>
                    <a:pt x="1370" y="0"/>
                  </a:lnTo>
                  <a:lnTo>
                    <a:pt x="1034" y="0"/>
                  </a:lnTo>
                  <a:lnTo>
                    <a:pt x="1034"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2589" name="Freeform 70">
              <a:extLst>
                <a:ext uri="{FF2B5EF4-FFF2-40B4-BE49-F238E27FC236}">
                  <a16:creationId xmlns:a16="http://schemas.microsoft.com/office/drawing/2014/main" id="{17DCE7CE-9619-9B48-9260-0BA3B07701DA}"/>
                </a:ext>
              </a:extLst>
            </p:cNvPr>
            <p:cNvSpPr>
              <a:spLocks/>
            </p:cNvSpPr>
            <p:nvPr/>
          </p:nvSpPr>
          <p:spPr bwMode="auto">
            <a:xfrm>
              <a:off x="3308350" y="5260975"/>
              <a:ext cx="5683250" cy="285750"/>
            </a:xfrm>
            <a:custGeom>
              <a:avLst/>
              <a:gdLst>
                <a:gd name="T0" fmla="*/ 2147483646 w 7160"/>
                <a:gd name="T1" fmla="*/ 2147483646 h 361"/>
                <a:gd name="T2" fmla="*/ 2147483646 w 7160"/>
                <a:gd name="T3" fmla="*/ 2147483646 h 361"/>
                <a:gd name="T4" fmla="*/ 2147483646 w 7160"/>
                <a:gd name="T5" fmla="*/ 0 h 361"/>
                <a:gd name="T6" fmla="*/ 2147483646 w 7160"/>
                <a:gd name="T7" fmla="*/ 0 h 361"/>
                <a:gd name="T8" fmla="*/ 2147483646 w 7160"/>
                <a:gd name="T9" fmla="*/ 2147483646 h 361"/>
                <a:gd name="T10" fmla="*/ 0 w 7160"/>
                <a:gd name="T11" fmla="*/ 2147483646 h 361"/>
                <a:gd name="T12" fmla="*/ 0 60000 65536"/>
                <a:gd name="T13" fmla="*/ 0 60000 65536"/>
                <a:gd name="T14" fmla="*/ 0 60000 65536"/>
                <a:gd name="T15" fmla="*/ 0 60000 65536"/>
                <a:gd name="T16" fmla="*/ 0 60000 65536"/>
                <a:gd name="T17" fmla="*/ 0 60000 65536"/>
                <a:gd name="T18" fmla="*/ 0 w 7160"/>
                <a:gd name="T19" fmla="*/ 0 h 361"/>
                <a:gd name="T20" fmla="*/ 7160 w 7160"/>
                <a:gd name="T21" fmla="*/ 361 h 361"/>
              </a:gdLst>
              <a:ahLst/>
              <a:cxnLst>
                <a:cxn ang="T12">
                  <a:pos x="T0" y="T1"/>
                </a:cxn>
                <a:cxn ang="T13">
                  <a:pos x="T2" y="T3"/>
                </a:cxn>
                <a:cxn ang="T14">
                  <a:pos x="T4" y="T5"/>
                </a:cxn>
                <a:cxn ang="T15">
                  <a:pos x="T6" y="T7"/>
                </a:cxn>
                <a:cxn ang="T16">
                  <a:pos x="T8" y="T9"/>
                </a:cxn>
                <a:cxn ang="T17">
                  <a:pos x="T10" y="T11"/>
                </a:cxn>
              </a:cxnLst>
              <a:rect l="T18" t="T19" r="T20" b="T21"/>
              <a:pathLst>
                <a:path w="7160" h="361">
                  <a:moveTo>
                    <a:pt x="7160" y="361"/>
                  </a:moveTo>
                  <a:lnTo>
                    <a:pt x="4445" y="361"/>
                  </a:lnTo>
                  <a:lnTo>
                    <a:pt x="4445" y="0"/>
                  </a:lnTo>
                  <a:lnTo>
                    <a:pt x="1034" y="0"/>
                  </a:lnTo>
                  <a:lnTo>
                    <a:pt x="1034" y="361"/>
                  </a:lnTo>
                  <a:lnTo>
                    <a:pt x="0" y="361"/>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2590" name="Freeform 71">
              <a:extLst>
                <a:ext uri="{FF2B5EF4-FFF2-40B4-BE49-F238E27FC236}">
                  <a16:creationId xmlns:a16="http://schemas.microsoft.com/office/drawing/2014/main" id="{75D0E855-D6FD-F343-A31E-AB6CA33DD984}"/>
                </a:ext>
              </a:extLst>
            </p:cNvPr>
            <p:cNvSpPr>
              <a:spLocks/>
            </p:cNvSpPr>
            <p:nvPr/>
          </p:nvSpPr>
          <p:spPr bwMode="auto">
            <a:xfrm>
              <a:off x="3308350" y="5813425"/>
              <a:ext cx="5683250" cy="266700"/>
            </a:xfrm>
            <a:custGeom>
              <a:avLst/>
              <a:gdLst>
                <a:gd name="T0" fmla="*/ 2147483646 w 7160"/>
                <a:gd name="T1" fmla="*/ 0 h 336"/>
                <a:gd name="T2" fmla="*/ 2147483646 w 7160"/>
                <a:gd name="T3" fmla="*/ 0 h 336"/>
                <a:gd name="T4" fmla="*/ 2147483646 w 7160"/>
                <a:gd name="T5" fmla="*/ 2147483646 h 336"/>
                <a:gd name="T6" fmla="*/ 0 w 7160"/>
                <a:gd name="T7" fmla="*/ 2147483646 h 336"/>
                <a:gd name="T8" fmla="*/ 0 60000 65536"/>
                <a:gd name="T9" fmla="*/ 0 60000 65536"/>
                <a:gd name="T10" fmla="*/ 0 60000 65536"/>
                <a:gd name="T11" fmla="*/ 0 60000 65536"/>
                <a:gd name="T12" fmla="*/ 0 w 7160"/>
                <a:gd name="T13" fmla="*/ 0 h 336"/>
                <a:gd name="T14" fmla="*/ 7160 w 7160"/>
                <a:gd name="T15" fmla="*/ 336 h 336"/>
              </a:gdLst>
              <a:ahLst/>
              <a:cxnLst>
                <a:cxn ang="T8">
                  <a:pos x="T0" y="T1"/>
                </a:cxn>
                <a:cxn ang="T9">
                  <a:pos x="T2" y="T3"/>
                </a:cxn>
                <a:cxn ang="T10">
                  <a:pos x="T4" y="T5"/>
                </a:cxn>
                <a:cxn ang="T11">
                  <a:pos x="T6" y="T7"/>
                </a:cxn>
              </a:cxnLst>
              <a:rect l="T12" t="T13" r="T14" b="T15"/>
              <a:pathLst>
                <a:path w="7160" h="336">
                  <a:moveTo>
                    <a:pt x="7160" y="0"/>
                  </a:moveTo>
                  <a:lnTo>
                    <a:pt x="6127" y="0"/>
                  </a:lnTo>
                  <a:lnTo>
                    <a:pt x="6127"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2591" name="Rectangle 73">
              <a:extLst>
                <a:ext uri="{FF2B5EF4-FFF2-40B4-BE49-F238E27FC236}">
                  <a16:creationId xmlns:a16="http://schemas.microsoft.com/office/drawing/2014/main" id="{6BE7FB2F-5396-C343-9C05-7EF0B22180DB}"/>
                </a:ext>
              </a:extLst>
            </p:cNvPr>
            <p:cNvSpPr>
              <a:spLocks noChangeArrowheads="1"/>
            </p:cNvSpPr>
            <p:nvPr/>
          </p:nvSpPr>
          <p:spPr bwMode="auto">
            <a:xfrm>
              <a:off x="2982913" y="5834063"/>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92" name="Rectangle 74">
              <a:extLst>
                <a:ext uri="{FF2B5EF4-FFF2-40B4-BE49-F238E27FC236}">
                  <a16:creationId xmlns:a16="http://schemas.microsoft.com/office/drawing/2014/main" id="{F4269010-FF74-FD4D-863F-1BCB5249BCEA}"/>
                </a:ext>
              </a:extLst>
            </p:cNvPr>
            <p:cNvSpPr>
              <a:spLocks noChangeArrowheads="1"/>
            </p:cNvSpPr>
            <p:nvPr/>
          </p:nvSpPr>
          <p:spPr bwMode="auto">
            <a:xfrm>
              <a:off x="3114675" y="5921375"/>
              <a:ext cx="10740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c </a:t>
              </a:r>
              <a:endParaRPr lang="en-US" altLang="en-US" sz="2800" b="0">
                <a:solidFill>
                  <a:srgbClr val="000000"/>
                </a:solidFill>
                <a:latin typeface="Times" pitchFamily="2" charset="0"/>
              </a:endParaRPr>
            </a:p>
          </p:txBody>
        </p:sp>
      </p:grpSp>
      <p:grpSp>
        <p:nvGrpSpPr>
          <p:cNvPr id="192514" name="Group 53">
            <a:extLst>
              <a:ext uri="{FF2B5EF4-FFF2-40B4-BE49-F238E27FC236}">
                <a16:creationId xmlns:a16="http://schemas.microsoft.com/office/drawing/2014/main" id="{0A614B9E-9623-544A-B3A2-D37CBF59F017}"/>
              </a:ext>
            </a:extLst>
          </p:cNvPr>
          <p:cNvGrpSpPr>
            <a:grpSpLocks/>
          </p:cNvGrpSpPr>
          <p:nvPr/>
        </p:nvGrpSpPr>
        <p:grpSpPr bwMode="auto">
          <a:xfrm>
            <a:off x="1089025" y="244476"/>
            <a:ext cx="2663684" cy="3794125"/>
            <a:chOff x="3005138" y="1768474"/>
            <a:chExt cx="2663338" cy="3794126"/>
          </a:xfrm>
        </p:grpSpPr>
        <p:sp>
          <p:nvSpPr>
            <p:cNvPr id="192524" name="Rectangle 13">
              <a:extLst>
                <a:ext uri="{FF2B5EF4-FFF2-40B4-BE49-F238E27FC236}">
                  <a16:creationId xmlns:a16="http://schemas.microsoft.com/office/drawing/2014/main" id="{151847D3-85C1-F245-ABE4-ACA2BE05A78C}"/>
                </a:ext>
              </a:extLst>
            </p:cNvPr>
            <p:cNvSpPr>
              <a:spLocks noChangeArrowheads="1"/>
            </p:cNvSpPr>
            <p:nvPr/>
          </p:nvSpPr>
          <p:spPr bwMode="auto">
            <a:xfrm>
              <a:off x="4349750" y="1768474"/>
              <a:ext cx="666750" cy="108585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92525" name="Rectangle 15">
              <a:extLst>
                <a:ext uri="{FF2B5EF4-FFF2-40B4-BE49-F238E27FC236}">
                  <a16:creationId xmlns:a16="http://schemas.microsoft.com/office/drawing/2014/main" id="{91AE9FDA-1DB5-2E49-90FE-C59C70F7B6B9}"/>
                </a:ext>
              </a:extLst>
            </p:cNvPr>
            <p:cNvSpPr>
              <a:spLocks noChangeArrowheads="1"/>
            </p:cNvSpPr>
            <p:nvPr/>
          </p:nvSpPr>
          <p:spPr bwMode="auto">
            <a:xfrm>
              <a:off x="4411663" y="1960562"/>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2526" name="Rectangle 16">
              <a:extLst>
                <a:ext uri="{FF2B5EF4-FFF2-40B4-BE49-F238E27FC236}">
                  <a16:creationId xmlns:a16="http://schemas.microsoft.com/office/drawing/2014/main" id="{EDB33393-6B28-3B4D-892F-9A02F54F89CE}"/>
                </a:ext>
              </a:extLst>
            </p:cNvPr>
            <p:cNvSpPr>
              <a:spLocks noChangeArrowheads="1"/>
            </p:cNvSpPr>
            <p:nvPr/>
          </p:nvSpPr>
          <p:spPr bwMode="auto">
            <a:xfrm>
              <a:off x="4808538" y="1954212"/>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27" name="Line 17">
              <a:extLst>
                <a:ext uri="{FF2B5EF4-FFF2-40B4-BE49-F238E27FC236}">
                  <a16:creationId xmlns:a16="http://schemas.microsoft.com/office/drawing/2014/main" id="{01917AEC-DEF2-7F46-9611-DAA79ECE81F8}"/>
                </a:ext>
              </a:extLst>
            </p:cNvPr>
            <p:cNvSpPr>
              <a:spLocks noChangeShapeType="1"/>
            </p:cNvSpPr>
            <p:nvPr/>
          </p:nvSpPr>
          <p:spPr bwMode="auto">
            <a:xfrm flipH="1">
              <a:off x="4826000" y="2492374"/>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28" name="Rectangle 18">
              <a:extLst>
                <a:ext uri="{FF2B5EF4-FFF2-40B4-BE49-F238E27FC236}">
                  <a16:creationId xmlns:a16="http://schemas.microsoft.com/office/drawing/2014/main" id="{71A23059-AB3E-E746-83D3-42EB7AF31887}"/>
                </a:ext>
              </a:extLst>
            </p:cNvPr>
            <p:cNvSpPr>
              <a:spLocks noChangeArrowheads="1"/>
            </p:cNvSpPr>
            <p:nvPr/>
          </p:nvSpPr>
          <p:spPr bwMode="auto">
            <a:xfrm>
              <a:off x="4810125" y="2500312"/>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29" name="Rectangle 19">
              <a:extLst>
                <a:ext uri="{FF2B5EF4-FFF2-40B4-BE49-F238E27FC236}">
                  <a16:creationId xmlns:a16="http://schemas.microsoft.com/office/drawing/2014/main" id="{79D914DF-8E45-214B-B276-BD994BFE5390}"/>
                </a:ext>
              </a:extLst>
            </p:cNvPr>
            <p:cNvSpPr>
              <a:spLocks noChangeArrowheads="1"/>
            </p:cNvSpPr>
            <p:nvPr/>
          </p:nvSpPr>
          <p:spPr bwMode="auto">
            <a:xfrm>
              <a:off x="4349750" y="3121024"/>
              <a:ext cx="666750" cy="108743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92530" name="Rectangle 21">
              <a:extLst>
                <a:ext uri="{FF2B5EF4-FFF2-40B4-BE49-F238E27FC236}">
                  <a16:creationId xmlns:a16="http://schemas.microsoft.com/office/drawing/2014/main" id="{48295C25-BAC6-0743-8ACE-F72F123CBE37}"/>
                </a:ext>
              </a:extLst>
            </p:cNvPr>
            <p:cNvSpPr>
              <a:spLocks noChangeArrowheads="1"/>
            </p:cNvSpPr>
            <p:nvPr/>
          </p:nvSpPr>
          <p:spPr bwMode="auto">
            <a:xfrm>
              <a:off x="4411663" y="3313112"/>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2531" name="Rectangle 22">
              <a:extLst>
                <a:ext uri="{FF2B5EF4-FFF2-40B4-BE49-F238E27FC236}">
                  <a16:creationId xmlns:a16="http://schemas.microsoft.com/office/drawing/2014/main" id="{D508342F-0E9B-F540-B2F5-DEBE367CDA69}"/>
                </a:ext>
              </a:extLst>
            </p:cNvPr>
            <p:cNvSpPr>
              <a:spLocks noChangeArrowheads="1"/>
            </p:cNvSpPr>
            <p:nvPr/>
          </p:nvSpPr>
          <p:spPr bwMode="auto">
            <a:xfrm>
              <a:off x="4808538" y="33051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32" name="Line 23">
              <a:extLst>
                <a:ext uri="{FF2B5EF4-FFF2-40B4-BE49-F238E27FC236}">
                  <a16:creationId xmlns:a16="http://schemas.microsoft.com/office/drawing/2014/main" id="{AD9B6667-2C78-3346-9976-BCFFE259794F}"/>
                </a:ext>
              </a:extLst>
            </p:cNvPr>
            <p:cNvSpPr>
              <a:spLocks noChangeShapeType="1"/>
            </p:cNvSpPr>
            <p:nvPr/>
          </p:nvSpPr>
          <p:spPr bwMode="auto">
            <a:xfrm flipH="1">
              <a:off x="4826000" y="3846512"/>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33" name="Freeform 24">
              <a:extLst>
                <a:ext uri="{FF2B5EF4-FFF2-40B4-BE49-F238E27FC236}">
                  <a16:creationId xmlns:a16="http://schemas.microsoft.com/office/drawing/2014/main" id="{56FDAF63-23BE-C741-87D6-6937F2DFEE3D}"/>
                </a:ext>
              </a:extLst>
            </p:cNvPr>
            <p:cNvSpPr>
              <a:spLocks/>
            </p:cNvSpPr>
            <p:nvPr/>
          </p:nvSpPr>
          <p:spPr bwMode="auto">
            <a:xfrm>
              <a:off x="4349750" y="3865562"/>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96"/>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2534" name="Rectangle 25">
              <a:extLst>
                <a:ext uri="{FF2B5EF4-FFF2-40B4-BE49-F238E27FC236}">
                  <a16:creationId xmlns:a16="http://schemas.microsoft.com/office/drawing/2014/main" id="{6A3ECB7D-C3A2-CA43-A7BF-985ACF691A69}"/>
                </a:ext>
              </a:extLst>
            </p:cNvPr>
            <p:cNvSpPr>
              <a:spLocks noChangeArrowheads="1"/>
            </p:cNvSpPr>
            <p:nvPr/>
          </p:nvSpPr>
          <p:spPr bwMode="auto">
            <a:xfrm>
              <a:off x="4349750" y="4475162"/>
              <a:ext cx="666750" cy="108743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92535" name="Rectangle 26">
              <a:extLst>
                <a:ext uri="{FF2B5EF4-FFF2-40B4-BE49-F238E27FC236}">
                  <a16:creationId xmlns:a16="http://schemas.microsoft.com/office/drawing/2014/main" id="{F459C462-EFB3-B242-9E03-978EB7B3195A}"/>
                </a:ext>
              </a:extLst>
            </p:cNvPr>
            <p:cNvSpPr>
              <a:spLocks noChangeArrowheads="1"/>
            </p:cNvSpPr>
            <p:nvPr/>
          </p:nvSpPr>
          <p:spPr bwMode="auto">
            <a:xfrm>
              <a:off x="4810125" y="38512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36" name="Rectangle 27">
              <a:extLst>
                <a:ext uri="{FF2B5EF4-FFF2-40B4-BE49-F238E27FC236}">
                  <a16:creationId xmlns:a16="http://schemas.microsoft.com/office/drawing/2014/main" id="{8CCDE5EB-64C4-E044-B242-02883F57BDAF}"/>
                </a:ext>
              </a:extLst>
            </p:cNvPr>
            <p:cNvSpPr>
              <a:spLocks noChangeArrowheads="1"/>
            </p:cNvSpPr>
            <p:nvPr/>
          </p:nvSpPr>
          <p:spPr bwMode="auto">
            <a:xfrm>
              <a:off x="4411663" y="4664074"/>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2537" name="Rectangle 28">
              <a:extLst>
                <a:ext uri="{FF2B5EF4-FFF2-40B4-BE49-F238E27FC236}">
                  <a16:creationId xmlns:a16="http://schemas.microsoft.com/office/drawing/2014/main" id="{C1B24175-5561-804D-BE44-A8F5FDFCE9B4}"/>
                </a:ext>
              </a:extLst>
            </p:cNvPr>
            <p:cNvSpPr>
              <a:spLocks noChangeArrowheads="1"/>
            </p:cNvSpPr>
            <p:nvPr/>
          </p:nvSpPr>
          <p:spPr bwMode="auto">
            <a:xfrm>
              <a:off x="4808538" y="46577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38" name="Line 29">
              <a:extLst>
                <a:ext uri="{FF2B5EF4-FFF2-40B4-BE49-F238E27FC236}">
                  <a16:creationId xmlns:a16="http://schemas.microsoft.com/office/drawing/2014/main" id="{3CD47B77-E2EA-624B-AAE3-07A3D428C78B}"/>
                </a:ext>
              </a:extLst>
            </p:cNvPr>
            <p:cNvSpPr>
              <a:spLocks noChangeShapeType="1"/>
            </p:cNvSpPr>
            <p:nvPr/>
          </p:nvSpPr>
          <p:spPr bwMode="auto">
            <a:xfrm flipH="1">
              <a:off x="4826000" y="5200649"/>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39" name="Freeform 30">
              <a:extLst>
                <a:ext uri="{FF2B5EF4-FFF2-40B4-BE49-F238E27FC236}">
                  <a16:creationId xmlns:a16="http://schemas.microsoft.com/office/drawing/2014/main" id="{AC40435A-E3A1-0A4B-B359-276AFE7FEC28}"/>
                </a:ext>
              </a:extLst>
            </p:cNvPr>
            <p:cNvSpPr>
              <a:spLocks/>
            </p:cNvSpPr>
            <p:nvPr/>
          </p:nvSpPr>
          <p:spPr bwMode="auto">
            <a:xfrm>
              <a:off x="4349750" y="5219699"/>
              <a:ext cx="133350" cy="133350"/>
            </a:xfrm>
            <a:custGeom>
              <a:avLst/>
              <a:gdLst>
                <a:gd name="T0" fmla="*/ 0 w 168"/>
                <a:gd name="T1" fmla="*/ 2147483646 h 169"/>
                <a:gd name="T2" fmla="*/ 2147483646 w 168"/>
                <a:gd name="T3" fmla="*/ 2147483646 h 169"/>
                <a:gd name="T4" fmla="*/ 0 w 168"/>
                <a:gd name="T5" fmla="*/ 0 h 169"/>
                <a:gd name="T6" fmla="*/ 0 60000 65536"/>
                <a:gd name="T7" fmla="*/ 0 60000 65536"/>
                <a:gd name="T8" fmla="*/ 0 60000 65536"/>
                <a:gd name="T9" fmla="*/ 0 w 168"/>
                <a:gd name="T10" fmla="*/ 0 h 169"/>
                <a:gd name="T11" fmla="*/ 168 w 168"/>
                <a:gd name="T12" fmla="*/ 169 h 169"/>
              </a:gdLst>
              <a:ahLst/>
              <a:cxnLst>
                <a:cxn ang="T6">
                  <a:pos x="T0" y="T1"/>
                </a:cxn>
                <a:cxn ang="T7">
                  <a:pos x="T2" y="T3"/>
                </a:cxn>
                <a:cxn ang="T8">
                  <a:pos x="T4" y="T5"/>
                </a:cxn>
              </a:cxnLst>
              <a:rect l="T9" t="T10" r="T11" b="T12"/>
              <a:pathLst>
                <a:path w="168" h="169">
                  <a:moveTo>
                    <a:pt x="0" y="169"/>
                  </a:moveTo>
                  <a:lnTo>
                    <a:pt x="168" y="97"/>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2540" name="Line 31">
              <a:extLst>
                <a:ext uri="{FF2B5EF4-FFF2-40B4-BE49-F238E27FC236}">
                  <a16:creationId xmlns:a16="http://schemas.microsoft.com/office/drawing/2014/main" id="{08A8E9C2-B0AB-0546-B654-49015FDA397E}"/>
                </a:ext>
              </a:extLst>
            </p:cNvPr>
            <p:cNvSpPr>
              <a:spLocks noChangeShapeType="1"/>
            </p:cNvSpPr>
            <p:nvPr/>
          </p:nvSpPr>
          <p:spPr bwMode="auto">
            <a:xfrm>
              <a:off x="3529013" y="2054224"/>
              <a:ext cx="8207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41" name="Line 32">
              <a:extLst>
                <a:ext uri="{FF2B5EF4-FFF2-40B4-BE49-F238E27FC236}">
                  <a16:creationId xmlns:a16="http://schemas.microsoft.com/office/drawing/2014/main" id="{8C370D97-9470-794F-9CD2-2E6DA733F6A3}"/>
                </a:ext>
              </a:extLst>
            </p:cNvPr>
            <p:cNvSpPr>
              <a:spLocks noChangeShapeType="1"/>
            </p:cNvSpPr>
            <p:nvPr/>
          </p:nvSpPr>
          <p:spPr bwMode="auto">
            <a:xfrm flipH="1">
              <a:off x="5016500" y="2054224"/>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42" name="Line 33">
              <a:extLst>
                <a:ext uri="{FF2B5EF4-FFF2-40B4-BE49-F238E27FC236}">
                  <a16:creationId xmlns:a16="http://schemas.microsoft.com/office/drawing/2014/main" id="{D3F050E6-4204-474D-89B5-EECBE34F9223}"/>
                </a:ext>
              </a:extLst>
            </p:cNvPr>
            <p:cNvSpPr>
              <a:spLocks noChangeShapeType="1"/>
            </p:cNvSpPr>
            <p:nvPr/>
          </p:nvSpPr>
          <p:spPr bwMode="auto">
            <a:xfrm>
              <a:off x="3529013" y="2587624"/>
              <a:ext cx="8207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43" name="Freeform 34">
              <a:extLst>
                <a:ext uri="{FF2B5EF4-FFF2-40B4-BE49-F238E27FC236}">
                  <a16:creationId xmlns:a16="http://schemas.microsoft.com/office/drawing/2014/main" id="{2E58B8E9-84F2-9746-93F5-4E1A1C51C21A}"/>
                </a:ext>
              </a:extLst>
            </p:cNvPr>
            <p:cNvSpPr>
              <a:spLocks/>
            </p:cNvSpPr>
            <p:nvPr/>
          </p:nvSpPr>
          <p:spPr bwMode="auto">
            <a:xfrm>
              <a:off x="3795713" y="2587624"/>
              <a:ext cx="458787" cy="2708275"/>
            </a:xfrm>
            <a:custGeom>
              <a:avLst/>
              <a:gdLst>
                <a:gd name="T0" fmla="*/ 0 w 576"/>
                <a:gd name="T1" fmla="*/ 0 h 3412"/>
                <a:gd name="T2" fmla="*/ 0 w 576"/>
                <a:gd name="T3" fmla="*/ 2147483646 h 3412"/>
                <a:gd name="T4" fmla="*/ 2147483646 w 576"/>
                <a:gd name="T5" fmla="*/ 2147483646 h 3412"/>
                <a:gd name="T6" fmla="*/ 0 60000 65536"/>
                <a:gd name="T7" fmla="*/ 0 60000 65536"/>
                <a:gd name="T8" fmla="*/ 0 60000 65536"/>
                <a:gd name="T9" fmla="*/ 0 w 576"/>
                <a:gd name="T10" fmla="*/ 0 h 3412"/>
                <a:gd name="T11" fmla="*/ 576 w 576"/>
                <a:gd name="T12" fmla="*/ 3412 h 3412"/>
              </a:gdLst>
              <a:ahLst/>
              <a:cxnLst>
                <a:cxn ang="T6">
                  <a:pos x="T0" y="T1"/>
                </a:cxn>
                <a:cxn ang="T7">
                  <a:pos x="T2" y="T3"/>
                </a:cxn>
                <a:cxn ang="T8">
                  <a:pos x="T4" y="T5"/>
                </a:cxn>
              </a:cxnLst>
              <a:rect l="T9" t="T10" r="T11" b="T12"/>
              <a:pathLst>
                <a:path w="576" h="3412">
                  <a:moveTo>
                    <a:pt x="0" y="0"/>
                  </a:moveTo>
                  <a:lnTo>
                    <a:pt x="0" y="3412"/>
                  </a:lnTo>
                  <a:lnTo>
                    <a:pt x="576" y="3412"/>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2544" name="Freeform 35">
              <a:extLst>
                <a:ext uri="{FF2B5EF4-FFF2-40B4-BE49-F238E27FC236}">
                  <a16:creationId xmlns:a16="http://schemas.microsoft.com/office/drawing/2014/main" id="{7BCB8B8E-5CD1-424B-B194-CF16B99FC3F6}"/>
                </a:ext>
              </a:extLst>
            </p:cNvPr>
            <p:cNvSpPr>
              <a:spLocks/>
            </p:cNvSpPr>
            <p:nvPr/>
          </p:nvSpPr>
          <p:spPr bwMode="auto">
            <a:xfrm>
              <a:off x="4083050" y="2054224"/>
              <a:ext cx="266700" cy="2687638"/>
            </a:xfrm>
            <a:custGeom>
              <a:avLst/>
              <a:gdLst>
                <a:gd name="T0" fmla="*/ 0 w 337"/>
                <a:gd name="T1" fmla="*/ 0 h 3388"/>
                <a:gd name="T2" fmla="*/ 0 w 337"/>
                <a:gd name="T3" fmla="*/ 2147483646 h 3388"/>
                <a:gd name="T4" fmla="*/ 2147483646 w 337"/>
                <a:gd name="T5" fmla="*/ 2147483646 h 3388"/>
                <a:gd name="T6" fmla="*/ 0 60000 65536"/>
                <a:gd name="T7" fmla="*/ 0 60000 65536"/>
                <a:gd name="T8" fmla="*/ 0 60000 65536"/>
                <a:gd name="T9" fmla="*/ 0 w 337"/>
                <a:gd name="T10" fmla="*/ 0 h 3388"/>
                <a:gd name="T11" fmla="*/ 337 w 337"/>
                <a:gd name="T12" fmla="*/ 3388 h 3388"/>
              </a:gdLst>
              <a:ahLst/>
              <a:cxnLst>
                <a:cxn ang="T6">
                  <a:pos x="T0" y="T1"/>
                </a:cxn>
                <a:cxn ang="T7">
                  <a:pos x="T2" y="T3"/>
                </a:cxn>
                <a:cxn ang="T8">
                  <a:pos x="T4" y="T5"/>
                </a:cxn>
              </a:cxnLst>
              <a:rect l="T9" t="T10" r="T11" b="T12"/>
              <a:pathLst>
                <a:path w="337" h="3388">
                  <a:moveTo>
                    <a:pt x="0" y="0"/>
                  </a:moveTo>
                  <a:lnTo>
                    <a:pt x="0" y="3388"/>
                  </a:lnTo>
                  <a:lnTo>
                    <a:pt x="337" y="3388"/>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2545" name="Line 36">
              <a:extLst>
                <a:ext uri="{FF2B5EF4-FFF2-40B4-BE49-F238E27FC236}">
                  <a16:creationId xmlns:a16="http://schemas.microsoft.com/office/drawing/2014/main" id="{327ED48E-0DC7-484B-9622-C429B415C0EC}"/>
                </a:ext>
              </a:extLst>
            </p:cNvPr>
            <p:cNvSpPr>
              <a:spLocks noChangeShapeType="1"/>
            </p:cNvSpPr>
            <p:nvPr/>
          </p:nvSpPr>
          <p:spPr bwMode="auto">
            <a:xfrm>
              <a:off x="3795713" y="3941762"/>
              <a:ext cx="5540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46" name="Line 37">
              <a:extLst>
                <a:ext uri="{FF2B5EF4-FFF2-40B4-BE49-F238E27FC236}">
                  <a16:creationId xmlns:a16="http://schemas.microsoft.com/office/drawing/2014/main" id="{2142F529-11C1-1941-9E24-F561AC6106F3}"/>
                </a:ext>
              </a:extLst>
            </p:cNvPr>
            <p:cNvSpPr>
              <a:spLocks noChangeShapeType="1"/>
            </p:cNvSpPr>
            <p:nvPr/>
          </p:nvSpPr>
          <p:spPr bwMode="auto">
            <a:xfrm>
              <a:off x="4083050" y="3408362"/>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47" name="Line 38">
              <a:extLst>
                <a:ext uri="{FF2B5EF4-FFF2-40B4-BE49-F238E27FC236}">
                  <a16:creationId xmlns:a16="http://schemas.microsoft.com/office/drawing/2014/main" id="{EB3FE88A-1818-8A4E-80B1-103C4E78A914}"/>
                </a:ext>
              </a:extLst>
            </p:cNvPr>
            <p:cNvSpPr>
              <a:spLocks noChangeShapeType="1"/>
            </p:cNvSpPr>
            <p:nvPr/>
          </p:nvSpPr>
          <p:spPr bwMode="auto">
            <a:xfrm flipH="1">
              <a:off x="5016500" y="2587624"/>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48" name="Line 39">
              <a:extLst>
                <a:ext uri="{FF2B5EF4-FFF2-40B4-BE49-F238E27FC236}">
                  <a16:creationId xmlns:a16="http://schemas.microsoft.com/office/drawing/2014/main" id="{9D3CEF35-B8F1-5B4D-9521-3C807F7278B2}"/>
                </a:ext>
              </a:extLst>
            </p:cNvPr>
            <p:cNvSpPr>
              <a:spLocks noChangeShapeType="1"/>
            </p:cNvSpPr>
            <p:nvPr/>
          </p:nvSpPr>
          <p:spPr bwMode="auto">
            <a:xfrm flipH="1">
              <a:off x="5016500" y="3408362"/>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49" name="Line 40">
              <a:extLst>
                <a:ext uri="{FF2B5EF4-FFF2-40B4-BE49-F238E27FC236}">
                  <a16:creationId xmlns:a16="http://schemas.microsoft.com/office/drawing/2014/main" id="{D6F07030-7013-244D-AC9B-88F12A464AC4}"/>
                </a:ext>
              </a:extLst>
            </p:cNvPr>
            <p:cNvSpPr>
              <a:spLocks noChangeShapeType="1"/>
            </p:cNvSpPr>
            <p:nvPr/>
          </p:nvSpPr>
          <p:spPr bwMode="auto">
            <a:xfrm flipH="1">
              <a:off x="5016500" y="3943349"/>
              <a:ext cx="2667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50" name="Line 41">
              <a:extLst>
                <a:ext uri="{FF2B5EF4-FFF2-40B4-BE49-F238E27FC236}">
                  <a16:creationId xmlns:a16="http://schemas.microsoft.com/office/drawing/2014/main" id="{8724B905-F045-6049-AD0B-8EB0440F1A4A}"/>
                </a:ext>
              </a:extLst>
            </p:cNvPr>
            <p:cNvSpPr>
              <a:spLocks noChangeShapeType="1"/>
            </p:cNvSpPr>
            <p:nvPr/>
          </p:nvSpPr>
          <p:spPr bwMode="auto">
            <a:xfrm flipH="1">
              <a:off x="5016500" y="4741862"/>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51" name="Line 42">
              <a:extLst>
                <a:ext uri="{FF2B5EF4-FFF2-40B4-BE49-F238E27FC236}">
                  <a16:creationId xmlns:a16="http://schemas.microsoft.com/office/drawing/2014/main" id="{41B1EFE5-EA48-5E45-AFEB-386B3E494480}"/>
                </a:ext>
              </a:extLst>
            </p:cNvPr>
            <p:cNvSpPr>
              <a:spLocks noChangeShapeType="1"/>
            </p:cNvSpPr>
            <p:nvPr/>
          </p:nvSpPr>
          <p:spPr bwMode="auto">
            <a:xfrm flipH="1">
              <a:off x="5016500" y="5295899"/>
              <a:ext cx="2667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52" name="Freeform 43">
              <a:extLst>
                <a:ext uri="{FF2B5EF4-FFF2-40B4-BE49-F238E27FC236}">
                  <a16:creationId xmlns:a16="http://schemas.microsoft.com/office/drawing/2014/main" id="{838478D4-7573-444C-87F0-66D6158E9DFE}"/>
                </a:ext>
              </a:extLst>
            </p:cNvPr>
            <p:cNvSpPr>
              <a:spLocks/>
            </p:cNvSpPr>
            <p:nvPr/>
          </p:nvSpPr>
          <p:spPr bwMode="auto">
            <a:xfrm>
              <a:off x="3776663" y="3922712"/>
              <a:ext cx="57150" cy="38100"/>
            </a:xfrm>
            <a:custGeom>
              <a:avLst/>
              <a:gdLst>
                <a:gd name="T0" fmla="*/ 0 w 72"/>
                <a:gd name="T1" fmla="*/ 2147483646 h 48"/>
                <a:gd name="T2" fmla="*/ 2147483646 w 72"/>
                <a:gd name="T3" fmla="*/ 2147483646 h 48"/>
                <a:gd name="T4" fmla="*/ 2147483646 w 72"/>
                <a:gd name="T5" fmla="*/ 2147483646 h 48"/>
                <a:gd name="T6" fmla="*/ 2147483646 w 72"/>
                <a:gd name="T7" fmla="*/ 2147483646 h 48"/>
                <a:gd name="T8" fmla="*/ 2147483646 w 72"/>
                <a:gd name="T9" fmla="*/ 2147483646 h 48"/>
                <a:gd name="T10" fmla="*/ 2147483646 w 72"/>
                <a:gd name="T11" fmla="*/ 2147483646 h 48"/>
                <a:gd name="T12" fmla="*/ 2147483646 w 72"/>
                <a:gd name="T13" fmla="*/ 2147483646 h 48"/>
                <a:gd name="T14" fmla="*/ 2147483646 w 72"/>
                <a:gd name="T15" fmla="*/ 2147483646 h 48"/>
                <a:gd name="T16" fmla="*/ 2147483646 w 72"/>
                <a:gd name="T17" fmla="*/ 2147483646 h 48"/>
                <a:gd name="T18" fmla="*/ 2147483646 w 72"/>
                <a:gd name="T19" fmla="*/ 2147483646 h 48"/>
                <a:gd name="T20" fmla="*/ 2147483646 w 72"/>
                <a:gd name="T21" fmla="*/ 2147483646 h 48"/>
                <a:gd name="T22" fmla="*/ 2147483646 w 72"/>
                <a:gd name="T23" fmla="*/ 0 h 48"/>
                <a:gd name="T24" fmla="*/ 2147483646 w 72"/>
                <a:gd name="T25" fmla="*/ 2147483646 h 48"/>
                <a:gd name="T26" fmla="*/ 2147483646 w 72"/>
                <a:gd name="T27" fmla="*/ 2147483646 h 48"/>
                <a:gd name="T28" fmla="*/ 2147483646 w 72"/>
                <a:gd name="T29" fmla="*/ 2147483646 h 48"/>
                <a:gd name="T30" fmla="*/ 2147483646 w 72"/>
                <a:gd name="T31" fmla="*/ 2147483646 h 48"/>
                <a:gd name="T32" fmla="*/ 2147483646 w 72"/>
                <a:gd name="T33" fmla="*/ 2147483646 h 48"/>
                <a:gd name="T34" fmla="*/ 2147483646 w 72"/>
                <a:gd name="T35" fmla="*/ 2147483646 h 48"/>
                <a:gd name="T36" fmla="*/ 2147483646 w 72"/>
                <a:gd name="T37" fmla="*/ 2147483646 h 48"/>
                <a:gd name="T38" fmla="*/ 2147483646 w 72"/>
                <a:gd name="T39" fmla="*/ 2147483646 h 48"/>
                <a:gd name="T40" fmla="*/ 2147483646 w 72"/>
                <a:gd name="T41" fmla="*/ 2147483646 h 48"/>
                <a:gd name="T42" fmla="*/ 2147483646 w 72"/>
                <a:gd name="T43" fmla="*/ 2147483646 h 48"/>
                <a:gd name="T44" fmla="*/ 2147483646 w 72"/>
                <a:gd name="T45" fmla="*/ 2147483646 h 48"/>
                <a:gd name="T46" fmla="*/ 2147483646 w 72"/>
                <a:gd name="T47" fmla="*/ 2147483646 h 48"/>
                <a:gd name="T48" fmla="*/ 2147483646 w 72"/>
                <a:gd name="T49" fmla="*/ 2147483646 h 48"/>
                <a:gd name="T50" fmla="*/ 2147483646 w 72"/>
                <a:gd name="T51" fmla="*/ 2147483646 h 48"/>
                <a:gd name="T52" fmla="*/ 2147483646 w 72"/>
                <a:gd name="T53" fmla="*/ 2147483646 h 48"/>
                <a:gd name="T54" fmla="*/ 2147483646 w 72"/>
                <a:gd name="T55" fmla="*/ 2147483646 h 48"/>
                <a:gd name="T56" fmla="*/ 2147483646 w 72"/>
                <a:gd name="T57" fmla="*/ 2147483646 h 48"/>
                <a:gd name="T58" fmla="*/ 2147483646 w 72"/>
                <a:gd name="T59" fmla="*/ 2147483646 h 48"/>
                <a:gd name="T60" fmla="*/ 2147483646 w 72"/>
                <a:gd name="T61" fmla="*/ 2147483646 h 48"/>
                <a:gd name="T62" fmla="*/ 2147483646 w 72"/>
                <a:gd name="T63" fmla="*/ 2147483646 h 48"/>
                <a:gd name="T64" fmla="*/ 2147483646 w 72"/>
                <a:gd name="T65" fmla="*/ 2147483646 h 48"/>
                <a:gd name="T66" fmla="*/ 2147483646 w 72"/>
                <a:gd name="T67" fmla="*/ 2147483646 h 48"/>
                <a:gd name="T68" fmla="*/ 2147483646 w 72"/>
                <a:gd name="T69" fmla="*/ 2147483646 h 48"/>
                <a:gd name="T70" fmla="*/ 2147483646 w 72"/>
                <a:gd name="T71" fmla="*/ 2147483646 h 48"/>
                <a:gd name="T72" fmla="*/ 2147483646 w 72"/>
                <a:gd name="T73" fmla="*/ 2147483646 h 48"/>
                <a:gd name="T74" fmla="*/ 2147483646 w 72"/>
                <a:gd name="T75" fmla="*/ 2147483646 h 48"/>
                <a:gd name="T76" fmla="*/ 2147483646 w 72"/>
                <a:gd name="T77" fmla="*/ 2147483646 h 48"/>
                <a:gd name="T78" fmla="*/ 2147483646 w 72"/>
                <a:gd name="T79" fmla="*/ 2147483646 h 48"/>
                <a:gd name="T80" fmla="*/ 2147483646 w 72"/>
                <a:gd name="T81" fmla="*/ 2147483646 h 48"/>
                <a:gd name="T82" fmla="*/ 2147483646 w 72"/>
                <a:gd name="T83" fmla="*/ 2147483646 h 48"/>
                <a:gd name="T84" fmla="*/ 2147483646 w 72"/>
                <a:gd name="T85" fmla="*/ 2147483646 h 48"/>
                <a:gd name="T86" fmla="*/ 2147483646 w 72"/>
                <a:gd name="T87" fmla="*/ 2147483646 h 48"/>
                <a:gd name="T88" fmla="*/ 2147483646 w 72"/>
                <a:gd name="T89" fmla="*/ 2147483646 h 48"/>
                <a:gd name="T90" fmla="*/ 2147483646 w 72"/>
                <a:gd name="T91" fmla="*/ 2147483646 h 48"/>
                <a:gd name="T92" fmla="*/ 2147483646 w 72"/>
                <a:gd name="T93" fmla="*/ 2147483646 h 48"/>
                <a:gd name="T94" fmla="*/ 2147483646 w 72"/>
                <a:gd name="T95" fmla="*/ 2147483646 h 48"/>
                <a:gd name="T96" fmla="*/ 2147483646 w 72"/>
                <a:gd name="T97" fmla="*/ 2147483646 h 48"/>
                <a:gd name="T98" fmla="*/ 2147483646 w 72"/>
                <a:gd name="T99" fmla="*/ 2147483646 h 48"/>
                <a:gd name="T100" fmla="*/ 2147483646 w 72"/>
                <a:gd name="T101" fmla="*/ 2147483646 h 48"/>
                <a:gd name="T102" fmla="*/ 2147483646 w 72"/>
                <a:gd name="T103" fmla="*/ 2147483646 h 48"/>
                <a:gd name="T104" fmla="*/ 2147483646 w 72"/>
                <a:gd name="T105" fmla="*/ 2147483646 h 48"/>
                <a:gd name="T106" fmla="*/ 2147483646 w 72"/>
                <a:gd name="T107" fmla="*/ 2147483646 h 48"/>
                <a:gd name="T108" fmla="*/ 2147483646 w 72"/>
                <a:gd name="T109" fmla="*/ 2147483646 h 48"/>
                <a:gd name="T110" fmla="*/ 0 w 72"/>
                <a:gd name="T111" fmla="*/ 2147483646 h 4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48"/>
                <a:gd name="T170" fmla="*/ 72 w 72"/>
                <a:gd name="T171" fmla="*/ 48 h 4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48">
                  <a:moveTo>
                    <a:pt x="0" y="19"/>
                  </a:moveTo>
                  <a:lnTo>
                    <a:pt x="0" y="30"/>
                  </a:lnTo>
                  <a:lnTo>
                    <a:pt x="0" y="27"/>
                  </a:lnTo>
                  <a:lnTo>
                    <a:pt x="0" y="26"/>
                  </a:lnTo>
                  <a:lnTo>
                    <a:pt x="0" y="25"/>
                  </a:lnTo>
                  <a:lnTo>
                    <a:pt x="1" y="24"/>
                  </a:lnTo>
                  <a:lnTo>
                    <a:pt x="1" y="23"/>
                  </a:lnTo>
                  <a:lnTo>
                    <a:pt x="1" y="21"/>
                  </a:lnTo>
                  <a:lnTo>
                    <a:pt x="2" y="19"/>
                  </a:lnTo>
                  <a:lnTo>
                    <a:pt x="2" y="18"/>
                  </a:lnTo>
                  <a:lnTo>
                    <a:pt x="2" y="17"/>
                  </a:lnTo>
                  <a:lnTo>
                    <a:pt x="3" y="15"/>
                  </a:lnTo>
                  <a:lnTo>
                    <a:pt x="5" y="14"/>
                  </a:lnTo>
                  <a:lnTo>
                    <a:pt x="5" y="13"/>
                  </a:lnTo>
                  <a:lnTo>
                    <a:pt x="6" y="12"/>
                  </a:lnTo>
                  <a:lnTo>
                    <a:pt x="7" y="11"/>
                  </a:lnTo>
                  <a:lnTo>
                    <a:pt x="7" y="9"/>
                  </a:lnTo>
                  <a:lnTo>
                    <a:pt x="8" y="9"/>
                  </a:lnTo>
                  <a:lnTo>
                    <a:pt x="9" y="8"/>
                  </a:lnTo>
                  <a:lnTo>
                    <a:pt x="11" y="7"/>
                  </a:lnTo>
                  <a:lnTo>
                    <a:pt x="12" y="6"/>
                  </a:lnTo>
                  <a:lnTo>
                    <a:pt x="13" y="6"/>
                  </a:lnTo>
                  <a:lnTo>
                    <a:pt x="14" y="5"/>
                  </a:lnTo>
                  <a:lnTo>
                    <a:pt x="15" y="3"/>
                  </a:lnTo>
                  <a:lnTo>
                    <a:pt x="17" y="3"/>
                  </a:lnTo>
                  <a:lnTo>
                    <a:pt x="18" y="2"/>
                  </a:lnTo>
                  <a:lnTo>
                    <a:pt x="19" y="2"/>
                  </a:lnTo>
                  <a:lnTo>
                    <a:pt x="20" y="2"/>
                  </a:lnTo>
                  <a:lnTo>
                    <a:pt x="21" y="1"/>
                  </a:lnTo>
                  <a:lnTo>
                    <a:pt x="23" y="1"/>
                  </a:lnTo>
                  <a:lnTo>
                    <a:pt x="25" y="1"/>
                  </a:lnTo>
                  <a:lnTo>
                    <a:pt x="26" y="1"/>
                  </a:lnTo>
                  <a:lnTo>
                    <a:pt x="27" y="1"/>
                  </a:lnTo>
                  <a:lnTo>
                    <a:pt x="29" y="0"/>
                  </a:lnTo>
                  <a:lnTo>
                    <a:pt x="43" y="0"/>
                  </a:lnTo>
                  <a:lnTo>
                    <a:pt x="44" y="1"/>
                  </a:lnTo>
                  <a:lnTo>
                    <a:pt x="45" y="1"/>
                  </a:lnTo>
                  <a:lnTo>
                    <a:pt x="48" y="1"/>
                  </a:lnTo>
                  <a:lnTo>
                    <a:pt x="49" y="1"/>
                  </a:lnTo>
                  <a:lnTo>
                    <a:pt x="50" y="1"/>
                  </a:lnTo>
                  <a:lnTo>
                    <a:pt x="51" y="2"/>
                  </a:lnTo>
                  <a:lnTo>
                    <a:pt x="53" y="2"/>
                  </a:lnTo>
                  <a:lnTo>
                    <a:pt x="54" y="2"/>
                  </a:lnTo>
                  <a:lnTo>
                    <a:pt x="55" y="3"/>
                  </a:lnTo>
                  <a:lnTo>
                    <a:pt x="56" y="3"/>
                  </a:lnTo>
                  <a:lnTo>
                    <a:pt x="57" y="5"/>
                  </a:lnTo>
                  <a:lnTo>
                    <a:pt x="59" y="6"/>
                  </a:lnTo>
                  <a:lnTo>
                    <a:pt x="60" y="6"/>
                  </a:lnTo>
                  <a:lnTo>
                    <a:pt x="61" y="7"/>
                  </a:lnTo>
                  <a:lnTo>
                    <a:pt x="62" y="8"/>
                  </a:lnTo>
                  <a:lnTo>
                    <a:pt x="63" y="9"/>
                  </a:lnTo>
                  <a:lnTo>
                    <a:pt x="65" y="9"/>
                  </a:lnTo>
                  <a:lnTo>
                    <a:pt x="66" y="11"/>
                  </a:lnTo>
                  <a:lnTo>
                    <a:pt x="66" y="12"/>
                  </a:lnTo>
                  <a:lnTo>
                    <a:pt x="67" y="13"/>
                  </a:lnTo>
                  <a:lnTo>
                    <a:pt x="68" y="14"/>
                  </a:lnTo>
                  <a:lnTo>
                    <a:pt x="68" y="15"/>
                  </a:lnTo>
                  <a:lnTo>
                    <a:pt x="69" y="17"/>
                  </a:lnTo>
                  <a:lnTo>
                    <a:pt x="69" y="18"/>
                  </a:lnTo>
                  <a:lnTo>
                    <a:pt x="71" y="19"/>
                  </a:lnTo>
                  <a:lnTo>
                    <a:pt x="71" y="21"/>
                  </a:lnTo>
                  <a:lnTo>
                    <a:pt x="71" y="23"/>
                  </a:lnTo>
                  <a:lnTo>
                    <a:pt x="72" y="24"/>
                  </a:lnTo>
                  <a:lnTo>
                    <a:pt x="72" y="25"/>
                  </a:lnTo>
                  <a:lnTo>
                    <a:pt x="72" y="26"/>
                  </a:lnTo>
                  <a:lnTo>
                    <a:pt x="72" y="27"/>
                  </a:lnTo>
                  <a:lnTo>
                    <a:pt x="72" y="30"/>
                  </a:lnTo>
                  <a:lnTo>
                    <a:pt x="72" y="19"/>
                  </a:lnTo>
                  <a:lnTo>
                    <a:pt x="72" y="21"/>
                  </a:lnTo>
                  <a:lnTo>
                    <a:pt x="72" y="23"/>
                  </a:lnTo>
                  <a:lnTo>
                    <a:pt x="72" y="24"/>
                  </a:lnTo>
                  <a:lnTo>
                    <a:pt x="72" y="25"/>
                  </a:lnTo>
                  <a:lnTo>
                    <a:pt x="71" y="26"/>
                  </a:lnTo>
                  <a:lnTo>
                    <a:pt x="71" y="27"/>
                  </a:lnTo>
                  <a:lnTo>
                    <a:pt x="71" y="30"/>
                  </a:lnTo>
                  <a:lnTo>
                    <a:pt x="69" y="31"/>
                  </a:lnTo>
                  <a:lnTo>
                    <a:pt x="69" y="32"/>
                  </a:lnTo>
                  <a:lnTo>
                    <a:pt x="68" y="33"/>
                  </a:lnTo>
                  <a:lnTo>
                    <a:pt x="68" y="35"/>
                  </a:lnTo>
                  <a:lnTo>
                    <a:pt x="67" y="36"/>
                  </a:lnTo>
                  <a:lnTo>
                    <a:pt x="66" y="37"/>
                  </a:lnTo>
                  <a:lnTo>
                    <a:pt x="66" y="38"/>
                  </a:lnTo>
                  <a:lnTo>
                    <a:pt x="65" y="39"/>
                  </a:lnTo>
                  <a:lnTo>
                    <a:pt x="63" y="39"/>
                  </a:lnTo>
                  <a:lnTo>
                    <a:pt x="62" y="41"/>
                  </a:lnTo>
                  <a:lnTo>
                    <a:pt x="61" y="42"/>
                  </a:lnTo>
                  <a:lnTo>
                    <a:pt x="60" y="43"/>
                  </a:lnTo>
                  <a:lnTo>
                    <a:pt x="59" y="43"/>
                  </a:lnTo>
                  <a:lnTo>
                    <a:pt x="57" y="44"/>
                  </a:lnTo>
                  <a:lnTo>
                    <a:pt x="56" y="45"/>
                  </a:lnTo>
                  <a:lnTo>
                    <a:pt x="55" y="45"/>
                  </a:lnTo>
                  <a:lnTo>
                    <a:pt x="54" y="47"/>
                  </a:lnTo>
                  <a:lnTo>
                    <a:pt x="53" y="47"/>
                  </a:lnTo>
                  <a:lnTo>
                    <a:pt x="51" y="47"/>
                  </a:lnTo>
                  <a:lnTo>
                    <a:pt x="50" y="48"/>
                  </a:lnTo>
                  <a:lnTo>
                    <a:pt x="49" y="48"/>
                  </a:lnTo>
                  <a:lnTo>
                    <a:pt x="48" y="48"/>
                  </a:lnTo>
                  <a:lnTo>
                    <a:pt x="45" y="48"/>
                  </a:lnTo>
                  <a:lnTo>
                    <a:pt x="44" y="48"/>
                  </a:lnTo>
                  <a:lnTo>
                    <a:pt x="43" y="48"/>
                  </a:lnTo>
                  <a:lnTo>
                    <a:pt x="29" y="48"/>
                  </a:lnTo>
                  <a:lnTo>
                    <a:pt x="27" y="48"/>
                  </a:lnTo>
                  <a:lnTo>
                    <a:pt x="26" y="48"/>
                  </a:lnTo>
                  <a:lnTo>
                    <a:pt x="25" y="48"/>
                  </a:lnTo>
                  <a:lnTo>
                    <a:pt x="23" y="48"/>
                  </a:lnTo>
                  <a:lnTo>
                    <a:pt x="21" y="48"/>
                  </a:lnTo>
                  <a:lnTo>
                    <a:pt x="20" y="47"/>
                  </a:lnTo>
                  <a:lnTo>
                    <a:pt x="19" y="47"/>
                  </a:lnTo>
                  <a:lnTo>
                    <a:pt x="18" y="47"/>
                  </a:lnTo>
                  <a:lnTo>
                    <a:pt x="17" y="45"/>
                  </a:lnTo>
                  <a:lnTo>
                    <a:pt x="15" y="45"/>
                  </a:lnTo>
                  <a:lnTo>
                    <a:pt x="14" y="44"/>
                  </a:lnTo>
                  <a:lnTo>
                    <a:pt x="13" y="43"/>
                  </a:lnTo>
                  <a:lnTo>
                    <a:pt x="12" y="43"/>
                  </a:lnTo>
                  <a:lnTo>
                    <a:pt x="11" y="42"/>
                  </a:lnTo>
                  <a:lnTo>
                    <a:pt x="9" y="41"/>
                  </a:lnTo>
                  <a:lnTo>
                    <a:pt x="8" y="39"/>
                  </a:lnTo>
                  <a:lnTo>
                    <a:pt x="7" y="39"/>
                  </a:lnTo>
                  <a:lnTo>
                    <a:pt x="7" y="38"/>
                  </a:lnTo>
                  <a:lnTo>
                    <a:pt x="6" y="37"/>
                  </a:lnTo>
                  <a:lnTo>
                    <a:pt x="5" y="36"/>
                  </a:lnTo>
                  <a:lnTo>
                    <a:pt x="5" y="35"/>
                  </a:lnTo>
                  <a:lnTo>
                    <a:pt x="3" y="33"/>
                  </a:lnTo>
                  <a:lnTo>
                    <a:pt x="2" y="32"/>
                  </a:lnTo>
                  <a:lnTo>
                    <a:pt x="2" y="31"/>
                  </a:lnTo>
                  <a:lnTo>
                    <a:pt x="2" y="30"/>
                  </a:lnTo>
                  <a:lnTo>
                    <a:pt x="1" y="27"/>
                  </a:lnTo>
                  <a:lnTo>
                    <a:pt x="1" y="26"/>
                  </a:lnTo>
                  <a:lnTo>
                    <a:pt x="1" y="25"/>
                  </a:lnTo>
                  <a:lnTo>
                    <a:pt x="0" y="24"/>
                  </a:lnTo>
                  <a:lnTo>
                    <a:pt x="0" y="23"/>
                  </a:lnTo>
                  <a:lnTo>
                    <a:pt x="0" y="21"/>
                  </a:lnTo>
                  <a:lnTo>
                    <a:pt x="0" y="19"/>
                  </a:lnTo>
                  <a:close/>
                </a:path>
              </a:pathLst>
            </a:custGeom>
            <a:solidFill>
              <a:srgbClr val="000000"/>
            </a:solidFill>
            <a:ln w="19050">
              <a:solidFill>
                <a:srgbClr val="000000"/>
              </a:solidFill>
              <a:round/>
              <a:headEnd/>
              <a:tailEnd/>
            </a:ln>
          </p:spPr>
          <p:txBody>
            <a:bodyPr/>
            <a:lstStyle/>
            <a:p>
              <a:endParaRPr lang="en-US"/>
            </a:p>
          </p:txBody>
        </p:sp>
        <p:sp>
          <p:nvSpPr>
            <p:cNvPr id="192553" name="Freeform 44">
              <a:extLst>
                <a:ext uri="{FF2B5EF4-FFF2-40B4-BE49-F238E27FC236}">
                  <a16:creationId xmlns:a16="http://schemas.microsoft.com/office/drawing/2014/main" id="{491410A6-E726-9E4A-9112-17112D58C012}"/>
                </a:ext>
              </a:extLst>
            </p:cNvPr>
            <p:cNvSpPr>
              <a:spLocks/>
            </p:cNvSpPr>
            <p:nvPr/>
          </p:nvSpPr>
          <p:spPr bwMode="auto">
            <a:xfrm>
              <a:off x="4044950" y="3368674"/>
              <a:ext cx="57150"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2147483646 h 72"/>
                <a:gd name="T20" fmla="*/ 2147483646 w 72"/>
                <a:gd name="T21" fmla="*/ 2147483646 h 72"/>
                <a:gd name="T22" fmla="*/ 2147483646 w 72"/>
                <a:gd name="T23" fmla="*/ 0 h 72"/>
                <a:gd name="T24" fmla="*/ 2147483646 w 72"/>
                <a:gd name="T25" fmla="*/ 2147483646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30"/>
                  </a:lnTo>
                  <a:lnTo>
                    <a:pt x="0" y="28"/>
                  </a:lnTo>
                  <a:lnTo>
                    <a:pt x="0" y="26"/>
                  </a:lnTo>
                  <a:lnTo>
                    <a:pt x="0" y="25"/>
                  </a:lnTo>
                  <a:lnTo>
                    <a:pt x="1" y="24"/>
                  </a:lnTo>
                  <a:lnTo>
                    <a:pt x="1" y="23"/>
                  </a:lnTo>
                  <a:lnTo>
                    <a:pt x="1" y="22"/>
                  </a:lnTo>
                  <a:lnTo>
                    <a:pt x="3" y="19"/>
                  </a:lnTo>
                  <a:lnTo>
                    <a:pt x="3" y="18"/>
                  </a:lnTo>
                  <a:lnTo>
                    <a:pt x="3" y="17"/>
                  </a:lnTo>
                  <a:lnTo>
                    <a:pt x="4" y="16"/>
                  </a:lnTo>
                  <a:lnTo>
                    <a:pt x="5" y="14"/>
                  </a:lnTo>
                  <a:lnTo>
                    <a:pt x="5" y="13"/>
                  </a:lnTo>
                  <a:lnTo>
                    <a:pt x="6" y="12"/>
                  </a:lnTo>
                  <a:lnTo>
                    <a:pt x="7" y="11"/>
                  </a:lnTo>
                  <a:lnTo>
                    <a:pt x="7" y="10"/>
                  </a:lnTo>
                  <a:lnTo>
                    <a:pt x="9" y="10"/>
                  </a:lnTo>
                  <a:lnTo>
                    <a:pt x="10" y="8"/>
                  </a:lnTo>
                  <a:lnTo>
                    <a:pt x="11" y="7"/>
                  </a:lnTo>
                  <a:lnTo>
                    <a:pt x="12" y="6"/>
                  </a:lnTo>
                  <a:lnTo>
                    <a:pt x="13" y="6"/>
                  </a:lnTo>
                  <a:lnTo>
                    <a:pt x="15" y="5"/>
                  </a:lnTo>
                  <a:lnTo>
                    <a:pt x="16" y="4"/>
                  </a:lnTo>
                  <a:lnTo>
                    <a:pt x="17" y="4"/>
                  </a:lnTo>
                  <a:lnTo>
                    <a:pt x="18" y="2"/>
                  </a:lnTo>
                  <a:lnTo>
                    <a:pt x="19" y="2"/>
                  </a:lnTo>
                  <a:lnTo>
                    <a:pt x="21" y="2"/>
                  </a:lnTo>
                  <a:lnTo>
                    <a:pt x="22" y="1"/>
                  </a:lnTo>
                  <a:lnTo>
                    <a:pt x="23" y="1"/>
                  </a:lnTo>
                  <a:lnTo>
                    <a:pt x="25" y="1"/>
                  </a:lnTo>
                  <a:lnTo>
                    <a:pt x="27" y="1"/>
                  </a:lnTo>
                  <a:lnTo>
                    <a:pt x="28" y="1"/>
                  </a:lnTo>
                  <a:lnTo>
                    <a:pt x="29" y="0"/>
                  </a:lnTo>
                  <a:lnTo>
                    <a:pt x="43" y="0"/>
                  </a:lnTo>
                  <a:lnTo>
                    <a:pt x="45" y="1"/>
                  </a:lnTo>
                  <a:lnTo>
                    <a:pt x="46" y="1"/>
                  </a:lnTo>
                  <a:lnTo>
                    <a:pt x="48" y="1"/>
                  </a:lnTo>
                  <a:lnTo>
                    <a:pt x="49" y="1"/>
                  </a:lnTo>
                  <a:lnTo>
                    <a:pt x="51" y="1"/>
                  </a:lnTo>
                  <a:lnTo>
                    <a:pt x="52" y="2"/>
                  </a:lnTo>
                  <a:lnTo>
                    <a:pt x="53" y="2"/>
                  </a:lnTo>
                  <a:lnTo>
                    <a:pt x="54" y="2"/>
                  </a:lnTo>
                  <a:lnTo>
                    <a:pt x="55" y="4"/>
                  </a:lnTo>
                  <a:lnTo>
                    <a:pt x="57" y="4"/>
                  </a:lnTo>
                  <a:lnTo>
                    <a:pt x="58" y="5"/>
                  </a:lnTo>
                  <a:lnTo>
                    <a:pt x="59" y="6"/>
                  </a:lnTo>
                  <a:lnTo>
                    <a:pt x="60" y="6"/>
                  </a:lnTo>
                  <a:lnTo>
                    <a:pt x="61" y="7"/>
                  </a:lnTo>
                  <a:lnTo>
                    <a:pt x="63" y="8"/>
                  </a:lnTo>
                  <a:lnTo>
                    <a:pt x="64" y="10"/>
                  </a:lnTo>
                  <a:lnTo>
                    <a:pt x="65" y="10"/>
                  </a:lnTo>
                  <a:lnTo>
                    <a:pt x="66" y="11"/>
                  </a:lnTo>
                  <a:lnTo>
                    <a:pt x="66" y="12"/>
                  </a:lnTo>
                  <a:lnTo>
                    <a:pt x="67" y="13"/>
                  </a:lnTo>
                  <a:lnTo>
                    <a:pt x="69" y="14"/>
                  </a:lnTo>
                  <a:lnTo>
                    <a:pt x="69" y="16"/>
                  </a:lnTo>
                  <a:lnTo>
                    <a:pt x="70" y="17"/>
                  </a:lnTo>
                  <a:lnTo>
                    <a:pt x="70" y="18"/>
                  </a:lnTo>
                  <a:lnTo>
                    <a:pt x="71" y="19"/>
                  </a:lnTo>
                  <a:lnTo>
                    <a:pt x="71" y="22"/>
                  </a:lnTo>
                  <a:lnTo>
                    <a:pt x="71" y="23"/>
                  </a:lnTo>
                  <a:lnTo>
                    <a:pt x="72" y="24"/>
                  </a:lnTo>
                  <a:lnTo>
                    <a:pt x="72" y="25"/>
                  </a:lnTo>
                  <a:lnTo>
                    <a:pt x="72" y="26"/>
                  </a:lnTo>
                  <a:lnTo>
                    <a:pt x="72" y="28"/>
                  </a:lnTo>
                  <a:lnTo>
                    <a:pt x="72" y="30"/>
                  </a:lnTo>
                  <a:lnTo>
                    <a:pt x="72" y="43"/>
                  </a:lnTo>
                  <a:lnTo>
                    <a:pt x="72" y="46"/>
                  </a:lnTo>
                  <a:lnTo>
                    <a:pt x="72" y="47"/>
                  </a:lnTo>
                  <a:lnTo>
                    <a:pt x="72" y="48"/>
                  </a:lnTo>
                  <a:lnTo>
                    <a:pt x="72" y="49"/>
                  </a:lnTo>
                  <a:lnTo>
                    <a:pt x="71" y="50"/>
                  </a:lnTo>
                  <a:lnTo>
                    <a:pt x="71" y="52"/>
                  </a:lnTo>
                  <a:lnTo>
                    <a:pt x="71" y="54"/>
                  </a:lnTo>
                  <a:lnTo>
                    <a:pt x="70" y="55"/>
                  </a:lnTo>
                  <a:lnTo>
                    <a:pt x="70" y="56"/>
                  </a:lnTo>
                  <a:lnTo>
                    <a:pt x="69" y="58"/>
                  </a:lnTo>
                  <a:lnTo>
                    <a:pt x="69" y="59"/>
                  </a:lnTo>
                  <a:lnTo>
                    <a:pt x="67" y="60"/>
                  </a:lnTo>
                  <a:lnTo>
                    <a:pt x="66" y="61"/>
                  </a:lnTo>
                  <a:lnTo>
                    <a:pt x="66" y="62"/>
                  </a:lnTo>
                  <a:lnTo>
                    <a:pt x="65" y="64"/>
                  </a:lnTo>
                  <a:lnTo>
                    <a:pt x="64" y="64"/>
                  </a:lnTo>
                  <a:lnTo>
                    <a:pt x="63" y="65"/>
                  </a:lnTo>
                  <a:lnTo>
                    <a:pt x="61" y="66"/>
                  </a:lnTo>
                  <a:lnTo>
                    <a:pt x="60" y="67"/>
                  </a:lnTo>
                  <a:lnTo>
                    <a:pt x="59" y="67"/>
                  </a:lnTo>
                  <a:lnTo>
                    <a:pt x="58" y="68"/>
                  </a:lnTo>
                  <a:lnTo>
                    <a:pt x="57" y="70"/>
                  </a:lnTo>
                  <a:lnTo>
                    <a:pt x="55" y="70"/>
                  </a:lnTo>
                  <a:lnTo>
                    <a:pt x="54" y="71"/>
                  </a:lnTo>
                  <a:lnTo>
                    <a:pt x="53" y="71"/>
                  </a:lnTo>
                  <a:lnTo>
                    <a:pt x="52" y="71"/>
                  </a:lnTo>
                  <a:lnTo>
                    <a:pt x="51" y="72"/>
                  </a:lnTo>
                  <a:lnTo>
                    <a:pt x="49" y="72"/>
                  </a:lnTo>
                  <a:lnTo>
                    <a:pt x="48" y="72"/>
                  </a:lnTo>
                  <a:lnTo>
                    <a:pt x="46" y="72"/>
                  </a:lnTo>
                  <a:lnTo>
                    <a:pt x="45" y="72"/>
                  </a:lnTo>
                  <a:lnTo>
                    <a:pt x="43" y="72"/>
                  </a:lnTo>
                  <a:lnTo>
                    <a:pt x="29" y="72"/>
                  </a:lnTo>
                  <a:lnTo>
                    <a:pt x="28" y="72"/>
                  </a:lnTo>
                  <a:lnTo>
                    <a:pt x="27" y="72"/>
                  </a:lnTo>
                  <a:lnTo>
                    <a:pt x="25" y="72"/>
                  </a:lnTo>
                  <a:lnTo>
                    <a:pt x="23" y="72"/>
                  </a:lnTo>
                  <a:lnTo>
                    <a:pt x="22" y="72"/>
                  </a:lnTo>
                  <a:lnTo>
                    <a:pt x="21" y="71"/>
                  </a:lnTo>
                  <a:lnTo>
                    <a:pt x="19" y="71"/>
                  </a:lnTo>
                  <a:lnTo>
                    <a:pt x="18" y="71"/>
                  </a:lnTo>
                  <a:lnTo>
                    <a:pt x="17" y="70"/>
                  </a:lnTo>
                  <a:lnTo>
                    <a:pt x="16" y="70"/>
                  </a:lnTo>
                  <a:lnTo>
                    <a:pt x="15" y="68"/>
                  </a:lnTo>
                  <a:lnTo>
                    <a:pt x="13" y="67"/>
                  </a:lnTo>
                  <a:lnTo>
                    <a:pt x="12" y="67"/>
                  </a:lnTo>
                  <a:lnTo>
                    <a:pt x="11" y="66"/>
                  </a:lnTo>
                  <a:lnTo>
                    <a:pt x="10" y="65"/>
                  </a:lnTo>
                  <a:lnTo>
                    <a:pt x="9" y="64"/>
                  </a:lnTo>
                  <a:lnTo>
                    <a:pt x="7" y="64"/>
                  </a:lnTo>
                  <a:lnTo>
                    <a:pt x="7" y="62"/>
                  </a:lnTo>
                  <a:lnTo>
                    <a:pt x="6" y="61"/>
                  </a:lnTo>
                  <a:lnTo>
                    <a:pt x="5" y="60"/>
                  </a:lnTo>
                  <a:lnTo>
                    <a:pt x="5" y="59"/>
                  </a:lnTo>
                  <a:lnTo>
                    <a:pt x="4" y="58"/>
                  </a:lnTo>
                  <a:lnTo>
                    <a:pt x="3" y="56"/>
                  </a:lnTo>
                  <a:lnTo>
                    <a:pt x="3" y="55"/>
                  </a:lnTo>
                  <a:lnTo>
                    <a:pt x="3" y="54"/>
                  </a:lnTo>
                  <a:lnTo>
                    <a:pt x="1" y="52"/>
                  </a:lnTo>
                  <a:lnTo>
                    <a:pt x="1" y="50"/>
                  </a:lnTo>
                  <a:lnTo>
                    <a:pt x="1" y="49"/>
                  </a:lnTo>
                  <a:lnTo>
                    <a:pt x="0" y="48"/>
                  </a:lnTo>
                  <a:lnTo>
                    <a:pt x="0" y="47"/>
                  </a:lnTo>
                  <a:lnTo>
                    <a:pt x="0" y="46"/>
                  </a:lnTo>
                  <a:lnTo>
                    <a:pt x="0" y="43"/>
                  </a:lnTo>
                  <a:close/>
                </a:path>
              </a:pathLst>
            </a:custGeom>
            <a:solidFill>
              <a:srgbClr val="000000"/>
            </a:solidFill>
            <a:ln w="19050">
              <a:solidFill>
                <a:srgbClr val="000000"/>
              </a:solidFill>
              <a:round/>
              <a:headEnd/>
              <a:tailEnd/>
            </a:ln>
          </p:spPr>
          <p:txBody>
            <a:bodyPr/>
            <a:lstStyle/>
            <a:p>
              <a:endParaRPr lang="en-US"/>
            </a:p>
          </p:txBody>
        </p:sp>
        <p:sp>
          <p:nvSpPr>
            <p:cNvPr id="192554" name="Freeform 45">
              <a:extLst>
                <a:ext uri="{FF2B5EF4-FFF2-40B4-BE49-F238E27FC236}">
                  <a16:creationId xmlns:a16="http://schemas.microsoft.com/office/drawing/2014/main" id="{DB2F2A3E-838D-784D-9C92-14C244106F22}"/>
                </a:ext>
              </a:extLst>
            </p:cNvPr>
            <p:cNvSpPr>
              <a:spLocks/>
            </p:cNvSpPr>
            <p:nvPr/>
          </p:nvSpPr>
          <p:spPr bwMode="auto">
            <a:xfrm>
              <a:off x="3776663" y="2568574"/>
              <a:ext cx="57150" cy="38100"/>
            </a:xfrm>
            <a:custGeom>
              <a:avLst/>
              <a:gdLst>
                <a:gd name="T0" fmla="*/ 0 w 72"/>
                <a:gd name="T1" fmla="*/ 2147483646 h 48"/>
                <a:gd name="T2" fmla="*/ 2147483646 w 72"/>
                <a:gd name="T3" fmla="*/ 2147483646 h 48"/>
                <a:gd name="T4" fmla="*/ 2147483646 w 72"/>
                <a:gd name="T5" fmla="*/ 2147483646 h 48"/>
                <a:gd name="T6" fmla="*/ 2147483646 w 72"/>
                <a:gd name="T7" fmla="*/ 2147483646 h 48"/>
                <a:gd name="T8" fmla="*/ 2147483646 w 72"/>
                <a:gd name="T9" fmla="*/ 2147483646 h 48"/>
                <a:gd name="T10" fmla="*/ 2147483646 w 72"/>
                <a:gd name="T11" fmla="*/ 2147483646 h 48"/>
                <a:gd name="T12" fmla="*/ 2147483646 w 72"/>
                <a:gd name="T13" fmla="*/ 2147483646 h 48"/>
                <a:gd name="T14" fmla="*/ 2147483646 w 72"/>
                <a:gd name="T15" fmla="*/ 2147483646 h 48"/>
                <a:gd name="T16" fmla="*/ 2147483646 w 72"/>
                <a:gd name="T17" fmla="*/ 2147483646 h 48"/>
                <a:gd name="T18" fmla="*/ 2147483646 w 72"/>
                <a:gd name="T19" fmla="*/ 2147483646 h 48"/>
                <a:gd name="T20" fmla="*/ 2147483646 w 72"/>
                <a:gd name="T21" fmla="*/ 2147483646 h 48"/>
                <a:gd name="T22" fmla="*/ 2147483646 w 72"/>
                <a:gd name="T23" fmla="*/ 0 h 48"/>
                <a:gd name="T24" fmla="*/ 2147483646 w 72"/>
                <a:gd name="T25" fmla="*/ 2147483646 h 48"/>
                <a:gd name="T26" fmla="*/ 2147483646 w 72"/>
                <a:gd name="T27" fmla="*/ 2147483646 h 48"/>
                <a:gd name="T28" fmla="*/ 2147483646 w 72"/>
                <a:gd name="T29" fmla="*/ 2147483646 h 48"/>
                <a:gd name="T30" fmla="*/ 2147483646 w 72"/>
                <a:gd name="T31" fmla="*/ 2147483646 h 48"/>
                <a:gd name="T32" fmla="*/ 2147483646 w 72"/>
                <a:gd name="T33" fmla="*/ 2147483646 h 48"/>
                <a:gd name="T34" fmla="*/ 2147483646 w 72"/>
                <a:gd name="T35" fmla="*/ 2147483646 h 48"/>
                <a:gd name="T36" fmla="*/ 2147483646 w 72"/>
                <a:gd name="T37" fmla="*/ 2147483646 h 48"/>
                <a:gd name="T38" fmla="*/ 2147483646 w 72"/>
                <a:gd name="T39" fmla="*/ 2147483646 h 48"/>
                <a:gd name="T40" fmla="*/ 2147483646 w 72"/>
                <a:gd name="T41" fmla="*/ 2147483646 h 48"/>
                <a:gd name="T42" fmla="*/ 2147483646 w 72"/>
                <a:gd name="T43" fmla="*/ 2147483646 h 48"/>
                <a:gd name="T44" fmla="*/ 2147483646 w 72"/>
                <a:gd name="T45" fmla="*/ 2147483646 h 48"/>
                <a:gd name="T46" fmla="*/ 2147483646 w 72"/>
                <a:gd name="T47" fmla="*/ 2147483646 h 48"/>
                <a:gd name="T48" fmla="*/ 2147483646 w 72"/>
                <a:gd name="T49" fmla="*/ 2147483646 h 48"/>
                <a:gd name="T50" fmla="*/ 2147483646 w 72"/>
                <a:gd name="T51" fmla="*/ 2147483646 h 48"/>
                <a:gd name="T52" fmla="*/ 2147483646 w 72"/>
                <a:gd name="T53" fmla="*/ 2147483646 h 48"/>
                <a:gd name="T54" fmla="*/ 2147483646 w 72"/>
                <a:gd name="T55" fmla="*/ 2147483646 h 48"/>
                <a:gd name="T56" fmla="*/ 2147483646 w 72"/>
                <a:gd name="T57" fmla="*/ 2147483646 h 48"/>
                <a:gd name="T58" fmla="*/ 2147483646 w 72"/>
                <a:gd name="T59" fmla="*/ 2147483646 h 48"/>
                <a:gd name="T60" fmla="*/ 2147483646 w 72"/>
                <a:gd name="T61" fmla="*/ 2147483646 h 48"/>
                <a:gd name="T62" fmla="*/ 2147483646 w 72"/>
                <a:gd name="T63" fmla="*/ 2147483646 h 48"/>
                <a:gd name="T64" fmla="*/ 2147483646 w 72"/>
                <a:gd name="T65" fmla="*/ 2147483646 h 48"/>
                <a:gd name="T66" fmla="*/ 2147483646 w 72"/>
                <a:gd name="T67" fmla="*/ 2147483646 h 48"/>
                <a:gd name="T68" fmla="*/ 2147483646 w 72"/>
                <a:gd name="T69" fmla="*/ 2147483646 h 48"/>
                <a:gd name="T70" fmla="*/ 2147483646 w 72"/>
                <a:gd name="T71" fmla="*/ 2147483646 h 48"/>
                <a:gd name="T72" fmla="*/ 2147483646 w 72"/>
                <a:gd name="T73" fmla="*/ 2147483646 h 48"/>
                <a:gd name="T74" fmla="*/ 2147483646 w 72"/>
                <a:gd name="T75" fmla="*/ 2147483646 h 48"/>
                <a:gd name="T76" fmla="*/ 2147483646 w 72"/>
                <a:gd name="T77" fmla="*/ 2147483646 h 48"/>
                <a:gd name="T78" fmla="*/ 2147483646 w 72"/>
                <a:gd name="T79" fmla="*/ 2147483646 h 48"/>
                <a:gd name="T80" fmla="*/ 2147483646 w 72"/>
                <a:gd name="T81" fmla="*/ 2147483646 h 48"/>
                <a:gd name="T82" fmla="*/ 2147483646 w 72"/>
                <a:gd name="T83" fmla="*/ 2147483646 h 48"/>
                <a:gd name="T84" fmla="*/ 2147483646 w 72"/>
                <a:gd name="T85" fmla="*/ 2147483646 h 48"/>
                <a:gd name="T86" fmla="*/ 2147483646 w 72"/>
                <a:gd name="T87" fmla="*/ 2147483646 h 48"/>
                <a:gd name="T88" fmla="*/ 2147483646 w 72"/>
                <a:gd name="T89" fmla="*/ 2147483646 h 48"/>
                <a:gd name="T90" fmla="*/ 2147483646 w 72"/>
                <a:gd name="T91" fmla="*/ 2147483646 h 48"/>
                <a:gd name="T92" fmla="*/ 2147483646 w 72"/>
                <a:gd name="T93" fmla="*/ 2147483646 h 48"/>
                <a:gd name="T94" fmla="*/ 2147483646 w 72"/>
                <a:gd name="T95" fmla="*/ 2147483646 h 48"/>
                <a:gd name="T96" fmla="*/ 2147483646 w 72"/>
                <a:gd name="T97" fmla="*/ 2147483646 h 48"/>
                <a:gd name="T98" fmla="*/ 2147483646 w 72"/>
                <a:gd name="T99" fmla="*/ 2147483646 h 48"/>
                <a:gd name="T100" fmla="*/ 2147483646 w 72"/>
                <a:gd name="T101" fmla="*/ 2147483646 h 48"/>
                <a:gd name="T102" fmla="*/ 2147483646 w 72"/>
                <a:gd name="T103" fmla="*/ 2147483646 h 48"/>
                <a:gd name="T104" fmla="*/ 2147483646 w 72"/>
                <a:gd name="T105" fmla="*/ 2147483646 h 48"/>
                <a:gd name="T106" fmla="*/ 2147483646 w 72"/>
                <a:gd name="T107" fmla="*/ 2147483646 h 48"/>
                <a:gd name="T108" fmla="*/ 2147483646 w 72"/>
                <a:gd name="T109" fmla="*/ 2147483646 h 48"/>
                <a:gd name="T110" fmla="*/ 0 w 72"/>
                <a:gd name="T111" fmla="*/ 2147483646 h 4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48"/>
                <a:gd name="T170" fmla="*/ 72 w 72"/>
                <a:gd name="T171" fmla="*/ 48 h 4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48">
                  <a:moveTo>
                    <a:pt x="0" y="19"/>
                  </a:moveTo>
                  <a:lnTo>
                    <a:pt x="0" y="30"/>
                  </a:lnTo>
                  <a:lnTo>
                    <a:pt x="0" y="28"/>
                  </a:lnTo>
                  <a:lnTo>
                    <a:pt x="0" y="26"/>
                  </a:lnTo>
                  <a:lnTo>
                    <a:pt x="0" y="25"/>
                  </a:lnTo>
                  <a:lnTo>
                    <a:pt x="1" y="24"/>
                  </a:lnTo>
                  <a:lnTo>
                    <a:pt x="1" y="23"/>
                  </a:lnTo>
                  <a:lnTo>
                    <a:pt x="1" y="22"/>
                  </a:lnTo>
                  <a:lnTo>
                    <a:pt x="2" y="19"/>
                  </a:lnTo>
                  <a:lnTo>
                    <a:pt x="2" y="18"/>
                  </a:lnTo>
                  <a:lnTo>
                    <a:pt x="2" y="17"/>
                  </a:lnTo>
                  <a:lnTo>
                    <a:pt x="3" y="16"/>
                  </a:lnTo>
                  <a:lnTo>
                    <a:pt x="5" y="14"/>
                  </a:lnTo>
                  <a:lnTo>
                    <a:pt x="5" y="13"/>
                  </a:lnTo>
                  <a:lnTo>
                    <a:pt x="6" y="12"/>
                  </a:lnTo>
                  <a:lnTo>
                    <a:pt x="7" y="11"/>
                  </a:lnTo>
                  <a:lnTo>
                    <a:pt x="7" y="10"/>
                  </a:lnTo>
                  <a:lnTo>
                    <a:pt x="8" y="10"/>
                  </a:lnTo>
                  <a:lnTo>
                    <a:pt x="9" y="8"/>
                  </a:lnTo>
                  <a:lnTo>
                    <a:pt x="11" y="7"/>
                  </a:lnTo>
                  <a:lnTo>
                    <a:pt x="12" y="6"/>
                  </a:lnTo>
                  <a:lnTo>
                    <a:pt x="13" y="6"/>
                  </a:lnTo>
                  <a:lnTo>
                    <a:pt x="14" y="5"/>
                  </a:lnTo>
                  <a:lnTo>
                    <a:pt x="15" y="4"/>
                  </a:lnTo>
                  <a:lnTo>
                    <a:pt x="17" y="4"/>
                  </a:lnTo>
                  <a:lnTo>
                    <a:pt x="18" y="2"/>
                  </a:lnTo>
                  <a:lnTo>
                    <a:pt x="19" y="2"/>
                  </a:lnTo>
                  <a:lnTo>
                    <a:pt x="20" y="2"/>
                  </a:lnTo>
                  <a:lnTo>
                    <a:pt x="21" y="1"/>
                  </a:lnTo>
                  <a:lnTo>
                    <a:pt x="23" y="1"/>
                  </a:lnTo>
                  <a:lnTo>
                    <a:pt x="25" y="1"/>
                  </a:lnTo>
                  <a:lnTo>
                    <a:pt x="26" y="1"/>
                  </a:lnTo>
                  <a:lnTo>
                    <a:pt x="27" y="1"/>
                  </a:lnTo>
                  <a:lnTo>
                    <a:pt x="29" y="0"/>
                  </a:lnTo>
                  <a:lnTo>
                    <a:pt x="43" y="0"/>
                  </a:lnTo>
                  <a:lnTo>
                    <a:pt x="44" y="1"/>
                  </a:lnTo>
                  <a:lnTo>
                    <a:pt x="45" y="1"/>
                  </a:lnTo>
                  <a:lnTo>
                    <a:pt x="48" y="1"/>
                  </a:lnTo>
                  <a:lnTo>
                    <a:pt x="49" y="1"/>
                  </a:lnTo>
                  <a:lnTo>
                    <a:pt x="50" y="1"/>
                  </a:lnTo>
                  <a:lnTo>
                    <a:pt x="51" y="2"/>
                  </a:lnTo>
                  <a:lnTo>
                    <a:pt x="53" y="2"/>
                  </a:lnTo>
                  <a:lnTo>
                    <a:pt x="54" y="2"/>
                  </a:lnTo>
                  <a:lnTo>
                    <a:pt x="55" y="4"/>
                  </a:lnTo>
                  <a:lnTo>
                    <a:pt x="56" y="4"/>
                  </a:lnTo>
                  <a:lnTo>
                    <a:pt x="57" y="5"/>
                  </a:lnTo>
                  <a:lnTo>
                    <a:pt x="59" y="6"/>
                  </a:lnTo>
                  <a:lnTo>
                    <a:pt x="60" y="6"/>
                  </a:lnTo>
                  <a:lnTo>
                    <a:pt x="61" y="7"/>
                  </a:lnTo>
                  <a:lnTo>
                    <a:pt x="62" y="8"/>
                  </a:lnTo>
                  <a:lnTo>
                    <a:pt x="63" y="10"/>
                  </a:lnTo>
                  <a:lnTo>
                    <a:pt x="65" y="10"/>
                  </a:lnTo>
                  <a:lnTo>
                    <a:pt x="66" y="11"/>
                  </a:lnTo>
                  <a:lnTo>
                    <a:pt x="66" y="12"/>
                  </a:lnTo>
                  <a:lnTo>
                    <a:pt x="67" y="13"/>
                  </a:lnTo>
                  <a:lnTo>
                    <a:pt x="68" y="14"/>
                  </a:lnTo>
                  <a:lnTo>
                    <a:pt x="68" y="16"/>
                  </a:lnTo>
                  <a:lnTo>
                    <a:pt x="69" y="17"/>
                  </a:lnTo>
                  <a:lnTo>
                    <a:pt x="69" y="18"/>
                  </a:lnTo>
                  <a:lnTo>
                    <a:pt x="71" y="19"/>
                  </a:lnTo>
                  <a:lnTo>
                    <a:pt x="71" y="22"/>
                  </a:lnTo>
                  <a:lnTo>
                    <a:pt x="71" y="23"/>
                  </a:lnTo>
                  <a:lnTo>
                    <a:pt x="72" y="24"/>
                  </a:lnTo>
                  <a:lnTo>
                    <a:pt x="72" y="25"/>
                  </a:lnTo>
                  <a:lnTo>
                    <a:pt x="72" y="26"/>
                  </a:lnTo>
                  <a:lnTo>
                    <a:pt x="72" y="28"/>
                  </a:lnTo>
                  <a:lnTo>
                    <a:pt x="72" y="30"/>
                  </a:lnTo>
                  <a:lnTo>
                    <a:pt x="72" y="19"/>
                  </a:lnTo>
                  <a:lnTo>
                    <a:pt x="72" y="22"/>
                  </a:lnTo>
                  <a:lnTo>
                    <a:pt x="72" y="23"/>
                  </a:lnTo>
                  <a:lnTo>
                    <a:pt x="72" y="24"/>
                  </a:lnTo>
                  <a:lnTo>
                    <a:pt x="72" y="25"/>
                  </a:lnTo>
                  <a:lnTo>
                    <a:pt x="71" y="26"/>
                  </a:lnTo>
                  <a:lnTo>
                    <a:pt x="71" y="28"/>
                  </a:lnTo>
                  <a:lnTo>
                    <a:pt x="71" y="30"/>
                  </a:lnTo>
                  <a:lnTo>
                    <a:pt x="69" y="31"/>
                  </a:lnTo>
                  <a:lnTo>
                    <a:pt x="69" y="32"/>
                  </a:lnTo>
                  <a:lnTo>
                    <a:pt x="68" y="34"/>
                  </a:lnTo>
                  <a:lnTo>
                    <a:pt x="68" y="35"/>
                  </a:lnTo>
                  <a:lnTo>
                    <a:pt x="67" y="36"/>
                  </a:lnTo>
                  <a:lnTo>
                    <a:pt x="66" y="37"/>
                  </a:lnTo>
                  <a:lnTo>
                    <a:pt x="66" y="38"/>
                  </a:lnTo>
                  <a:lnTo>
                    <a:pt x="65" y="40"/>
                  </a:lnTo>
                  <a:lnTo>
                    <a:pt x="63" y="40"/>
                  </a:lnTo>
                  <a:lnTo>
                    <a:pt x="62" y="41"/>
                  </a:lnTo>
                  <a:lnTo>
                    <a:pt x="61" y="42"/>
                  </a:lnTo>
                  <a:lnTo>
                    <a:pt x="60" y="43"/>
                  </a:lnTo>
                  <a:lnTo>
                    <a:pt x="59" y="43"/>
                  </a:lnTo>
                  <a:lnTo>
                    <a:pt x="57" y="44"/>
                  </a:lnTo>
                  <a:lnTo>
                    <a:pt x="56" y="46"/>
                  </a:lnTo>
                  <a:lnTo>
                    <a:pt x="55" y="46"/>
                  </a:lnTo>
                  <a:lnTo>
                    <a:pt x="54" y="47"/>
                  </a:lnTo>
                  <a:lnTo>
                    <a:pt x="53" y="47"/>
                  </a:lnTo>
                  <a:lnTo>
                    <a:pt x="51" y="47"/>
                  </a:lnTo>
                  <a:lnTo>
                    <a:pt x="50" y="48"/>
                  </a:lnTo>
                  <a:lnTo>
                    <a:pt x="49" y="48"/>
                  </a:lnTo>
                  <a:lnTo>
                    <a:pt x="48" y="48"/>
                  </a:lnTo>
                  <a:lnTo>
                    <a:pt x="45" y="48"/>
                  </a:lnTo>
                  <a:lnTo>
                    <a:pt x="44" y="48"/>
                  </a:lnTo>
                  <a:lnTo>
                    <a:pt x="43" y="48"/>
                  </a:lnTo>
                  <a:lnTo>
                    <a:pt x="29" y="48"/>
                  </a:lnTo>
                  <a:lnTo>
                    <a:pt x="27" y="48"/>
                  </a:lnTo>
                  <a:lnTo>
                    <a:pt x="26" y="48"/>
                  </a:lnTo>
                  <a:lnTo>
                    <a:pt x="25" y="48"/>
                  </a:lnTo>
                  <a:lnTo>
                    <a:pt x="23" y="48"/>
                  </a:lnTo>
                  <a:lnTo>
                    <a:pt x="21" y="48"/>
                  </a:lnTo>
                  <a:lnTo>
                    <a:pt x="20" y="47"/>
                  </a:lnTo>
                  <a:lnTo>
                    <a:pt x="19" y="47"/>
                  </a:lnTo>
                  <a:lnTo>
                    <a:pt x="18" y="47"/>
                  </a:lnTo>
                  <a:lnTo>
                    <a:pt x="17" y="46"/>
                  </a:lnTo>
                  <a:lnTo>
                    <a:pt x="15" y="46"/>
                  </a:lnTo>
                  <a:lnTo>
                    <a:pt x="14" y="44"/>
                  </a:lnTo>
                  <a:lnTo>
                    <a:pt x="13" y="43"/>
                  </a:lnTo>
                  <a:lnTo>
                    <a:pt x="12" y="43"/>
                  </a:lnTo>
                  <a:lnTo>
                    <a:pt x="11" y="42"/>
                  </a:lnTo>
                  <a:lnTo>
                    <a:pt x="9" y="41"/>
                  </a:lnTo>
                  <a:lnTo>
                    <a:pt x="8" y="40"/>
                  </a:lnTo>
                  <a:lnTo>
                    <a:pt x="7" y="40"/>
                  </a:lnTo>
                  <a:lnTo>
                    <a:pt x="7" y="38"/>
                  </a:lnTo>
                  <a:lnTo>
                    <a:pt x="6" y="37"/>
                  </a:lnTo>
                  <a:lnTo>
                    <a:pt x="5" y="36"/>
                  </a:lnTo>
                  <a:lnTo>
                    <a:pt x="5" y="35"/>
                  </a:lnTo>
                  <a:lnTo>
                    <a:pt x="3" y="34"/>
                  </a:lnTo>
                  <a:lnTo>
                    <a:pt x="2" y="32"/>
                  </a:lnTo>
                  <a:lnTo>
                    <a:pt x="2" y="31"/>
                  </a:lnTo>
                  <a:lnTo>
                    <a:pt x="2" y="30"/>
                  </a:lnTo>
                  <a:lnTo>
                    <a:pt x="1" y="28"/>
                  </a:lnTo>
                  <a:lnTo>
                    <a:pt x="1" y="26"/>
                  </a:lnTo>
                  <a:lnTo>
                    <a:pt x="1" y="25"/>
                  </a:lnTo>
                  <a:lnTo>
                    <a:pt x="0" y="24"/>
                  </a:lnTo>
                  <a:lnTo>
                    <a:pt x="0" y="23"/>
                  </a:lnTo>
                  <a:lnTo>
                    <a:pt x="0" y="22"/>
                  </a:lnTo>
                  <a:lnTo>
                    <a:pt x="0" y="19"/>
                  </a:lnTo>
                  <a:close/>
                </a:path>
              </a:pathLst>
            </a:custGeom>
            <a:solidFill>
              <a:srgbClr val="000000"/>
            </a:solidFill>
            <a:ln w="19050">
              <a:solidFill>
                <a:srgbClr val="000000"/>
              </a:solidFill>
              <a:round/>
              <a:headEnd/>
              <a:tailEnd/>
            </a:ln>
          </p:spPr>
          <p:txBody>
            <a:bodyPr/>
            <a:lstStyle/>
            <a:p>
              <a:endParaRPr lang="en-US"/>
            </a:p>
          </p:txBody>
        </p:sp>
        <p:sp>
          <p:nvSpPr>
            <p:cNvPr id="192555" name="Freeform 46">
              <a:extLst>
                <a:ext uri="{FF2B5EF4-FFF2-40B4-BE49-F238E27FC236}">
                  <a16:creationId xmlns:a16="http://schemas.microsoft.com/office/drawing/2014/main" id="{2FDD98B9-B8EB-0242-8891-9D70F7E54472}"/>
                </a:ext>
              </a:extLst>
            </p:cNvPr>
            <p:cNvSpPr>
              <a:spLocks/>
            </p:cNvSpPr>
            <p:nvPr/>
          </p:nvSpPr>
          <p:spPr bwMode="auto">
            <a:xfrm>
              <a:off x="4044950" y="2016124"/>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2147483646 h 72"/>
                <a:gd name="T20" fmla="*/ 2147483646 w 72"/>
                <a:gd name="T21" fmla="*/ 2147483646 h 72"/>
                <a:gd name="T22" fmla="*/ 2147483646 w 72"/>
                <a:gd name="T23" fmla="*/ 0 h 72"/>
                <a:gd name="T24" fmla="*/ 2147483646 w 72"/>
                <a:gd name="T25" fmla="*/ 2147483646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30"/>
                  </a:lnTo>
                  <a:lnTo>
                    <a:pt x="0" y="28"/>
                  </a:lnTo>
                  <a:lnTo>
                    <a:pt x="0" y="27"/>
                  </a:lnTo>
                  <a:lnTo>
                    <a:pt x="0" y="25"/>
                  </a:lnTo>
                  <a:lnTo>
                    <a:pt x="1" y="24"/>
                  </a:lnTo>
                  <a:lnTo>
                    <a:pt x="1" y="23"/>
                  </a:lnTo>
                  <a:lnTo>
                    <a:pt x="1" y="22"/>
                  </a:lnTo>
                  <a:lnTo>
                    <a:pt x="3" y="19"/>
                  </a:lnTo>
                  <a:lnTo>
                    <a:pt x="3" y="18"/>
                  </a:lnTo>
                  <a:lnTo>
                    <a:pt x="3" y="17"/>
                  </a:lnTo>
                  <a:lnTo>
                    <a:pt x="4" y="16"/>
                  </a:lnTo>
                  <a:lnTo>
                    <a:pt x="5" y="15"/>
                  </a:lnTo>
                  <a:lnTo>
                    <a:pt x="5" y="13"/>
                  </a:lnTo>
                  <a:lnTo>
                    <a:pt x="6" y="12"/>
                  </a:lnTo>
                  <a:lnTo>
                    <a:pt x="7" y="11"/>
                  </a:lnTo>
                  <a:lnTo>
                    <a:pt x="7" y="10"/>
                  </a:lnTo>
                  <a:lnTo>
                    <a:pt x="9" y="10"/>
                  </a:lnTo>
                  <a:lnTo>
                    <a:pt x="10" y="9"/>
                  </a:lnTo>
                  <a:lnTo>
                    <a:pt x="11" y="7"/>
                  </a:lnTo>
                  <a:lnTo>
                    <a:pt x="12" y="6"/>
                  </a:lnTo>
                  <a:lnTo>
                    <a:pt x="13" y="6"/>
                  </a:lnTo>
                  <a:lnTo>
                    <a:pt x="15" y="5"/>
                  </a:lnTo>
                  <a:lnTo>
                    <a:pt x="16" y="4"/>
                  </a:lnTo>
                  <a:lnTo>
                    <a:pt x="17" y="4"/>
                  </a:lnTo>
                  <a:lnTo>
                    <a:pt x="18" y="3"/>
                  </a:lnTo>
                  <a:lnTo>
                    <a:pt x="19" y="3"/>
                  </a:lnTo>
                  <a:lnTo>
                    <a:pt x="21" y="3"/>
                  </a:lnTo>
                  <a:lnTo>
                    <a:pt x="22" y="1"/>
                  </a:lnTo>
                  <a:lnTo>
                    <a:pt x="23" y="1"/>
                  </a:lnTo>
                  <a:lnTo>
                    <a:pt x="25" y="1"/>
                  </a:lnTo>
                  <a:lnTo>
                    <a:pt x="27" y="1"/>
                  </a:lnTo>
                  <a:lnTo>
                    <a:pt x="28" y="1"/>
                  </a:lnTo>
                  <a:lnTo>
                    <a:pt x="29" y="0"/>
                  </a:lnTo>
                  <a:lnTo>
                    <a:pt x="43" y="0"/>
                  </a:lnTo>
                  <a:lnTo>
                    <a:pt x="45" y="1"/>
                  </a:lnTo>
                  <a:lnTo>
                    <a:pt x="46" y="1"/>
                  </a:lnTo>
                  <a:lnTo>
                    <a:pt x="48" y="1"/>
                  </a:lnTo>
                  <a:lnTo>
                    <a:pt x="49" y="1"/>
                  </a:lnTo>
                  <a:lnTo>
                    <a:pt x="51" y="1"/>
                  </a:lnTo>
                  <a:lnTo>
                    <a:pt x="52" y="3"/>
                  </a:lnTo>
                  <a:lnTo>
                    <a:pt x="53" y="3"/>
                  </a:lnTo>
                  <a:lnTo>
                    <a:pt x="54" y="3"/>
                  </a:lnTo>
                  <a:lnTo>
                    <a:pt x="55" y="4"/>
                  </a:lnTo>
                  <a:lnTo>
                    <a:pt x="57" y="4"/>
                  </a:lnTo>
                  <a:lnTo>
                    <a:pt x="58" y="5"/>
                  </a:lnTo>
                  <a:lnTo>
                    <a:pt x="59" y="6"/>
                  </a:lnTo>
                  <a:lnTo>
                    <a:pt x="60" y="6"/>
                  </a:lnTo>
                  <a:lnTo>
                    <a:pt x="61" y="7"/>
                  </a:lnTo>
                  <a:lnTo>
                    <a:pt x="63" y="9"/>
                  </a:lnTo>
                  <a:lnTo>
                    <a:pt x="64" y="10"/>
                  </a:lnTo>
                  <a:lnTo>
                    <a:pt x="65" y="10"/>
                  </a:lnTo>
                  <a:lnTo>
                    <a:pt x="66" y="11"/>
                  </a:lnTo>
                  <a:lnTo>
                    <a:pt x="66" y="12"/>
                  </a:lnTo>
                  <a:lnTo>
                    <a:pt x="67" y="13"/>
                  </a:lnTo>
                  <a:lnTo>
                    <a:pt x="69" y="15"/>
                  </a:lnTo>
                  <a:lnTo>
                    <a:pt x="69" y="16"/>
                  </a:lnTo>
                  <a:lnTo>
                    <a:pt x="70" y="17"/>
                  </a:lnTo>
                  <a:lnTo>
                    <a:pt x="70" y="18"/>
                  </a:lnTo>
                  <a:lnTo>
                    <a:pt x="71" y="19"/>
                  </a:lnTo>
                  <a:lnTo>
                    <a:pt x="71" y="22"/>
                  </a:lnTo>
                  <a:lnTo>
                    <a:pt x="71" y="23"/>
                  </a:lnTo>
                  <a:lnTo>
                    <a:pt x="72" y="24"/>
                  </a:lnTo>
                  <a:lnTo>
                    <a:pt x="72" y="25"/>
                  </a:lnTo>
                  <a:lnTo>
                    <a:pt x="72" y="27"/>
                  </a:lnTo>
                  <a:lnTo>
                    <a:pt x="72" y="28"/>
                  </a:lnTo>
                  <a:lnTo>
                    <a:pt x="72" y="30"/>
                  </a:lnTo>
                  <a:lnTo>
                    <a:pt x="72" y="43"/>
                  </a:lnTo>
                  <a:lnTo>
                    <a:pt x="72" y="46"/>
                  </a:lnTo>
                  <a:lnTo>
                    <a:pt x="72" y="47"/>
                  </a:lnTo>
                  <a:lnTo>
                    <a:pt x="72" y="48"/>
                  </a:lnTo>
                  <a:lnTo>
                    <a:pt x="72" y="49"/>
                  </a:lnTo>
                  <a:lnTo>
                    <a:pt x="71" y="51"/>
                  </a:lnTo>
                  <a:lnTo>
                    <a:pt x="71" y="52"/>
                  </a:lnTo>
                  <a:lnTo>
                    <a:pt x="71" y="54"/>
                  </a:lnTo>
                  <a:lnTo>
                    <a:pt x="70" y="55"/>
                  </a:lnTo>
                  <a:lnTo>
                    <a:pt x="70" y="57"/>
                  </a:lnTo>
                  <a:lnTo>
                    <a:pt x="69" y="58"/>
                  </a:lnTo>
                  <a:lnTo>
                    <a:pt x="69" y="59"/>
                  </a:lnTo>
                  <a:lnTo>
                    <a:pt x="67" y="60"/>
                  </a:lnTo>
                  <a:lnTo>
                    <a:pt x="66" y="61"/>
                  </a:lnTo>
                  <a:lnTo>
                    <a:pt x="66" y="63"/>
                  </a:lnTo>
                  <a:lnTo>
                    <a:pt x="65" y="64"/>
                  </a:lnTo>
                  <a:lnTo>
                    <a:pt x="64" y="64"/>
                  </a:lnTo>
                  <a:lnTo>
                    <a:pt x="63" y="65"/>
                  </a:lnTo>
                  <a:lnTo>
                    <a:pt x="61" y="66"/>
                  </a:lnTo>
                  <a:lnTo>
                    <a:pt x="60" y="67"/>
                  </a:lnTo>
                  <a:lnTo>
                    <a:pt x="59" y="67"/>
                  </a:lnTo>
                  <a:lnTo>
                    <a:pt x="58" y="69"/>
                  </a:lnTo>
                  <a:lnTo>
                    <a:pt x="57" y="70"/>
                  </a:lnTo>
                  <a:lnTo>
                    <a:pt x="55" y="70"/>
                  </a:lnTo>
                  <a:lnTo>
                    <a:pt x="54" y="71"/>
                  </a:lnTo>
                  <a:lnTo>
                    <a:pt x="53" y="71"/>
                  </a:lnTo>
                  <a:lnTo>
                    <a:pt x="52" y="71"/>
                  </a:lnTo>
                  <a:lnTo>
                    <a:pt x="51" y="72"/>
                  </a:lnTo>
                  <a:lnTo>
                    <a:pt x="49" y="72"/>
                  </a:lnTo>
                  <a:lnTo>
                    <a:pt x="48" y="72"/>
                  </a:lnTo>
                  <a:lnTo>
                    <a:pt x="46" y="72"/>
                  </a:lnTo>
                  <a:lnTo>
                    <a:pt x="45" y="72"/>
                  </a:lnTo>
                  <a:lnTo>
                    <a:pt x="43" y="72"/>
                  </a:lnTo>
                  <a:lnTo>
                    <a:pt x="29" y="72"/>
                  </a:lnTo>
                  <a:lnTo>
                    <a:pt x="28" y="72"/>
                  </a:lnTo>
                  <a:lnTo>
                    <a:pt x="27" y="72"/>
                  </a:lnTo>
                  <a:lnTo>
                    <a:pt x="25" y="72"/>
                  </a:lnTo>
                  <a:lnTo>
                    <a:pt x="23" y="72"/>
                  </a:lnTo>
                  <a:lnTo>
                    <a:pt x="22" y="72"/>
                  </a:lnTo>
                  <a:lnTo>
                    <a:pt x="21" y="71"/>
                  </a:lnTo>
                  <a:lnTo>
                    <a:pt x="19" y="71"/>
                  </a:lnTo>
                  <a:lnTo>
                    <a:pt x="18" y="71"/>
                  </a:lnTo>
                  <a:lnTo>
                    <a:pt x="17" y="70"/>
                  </a:lnTo>
                  <a:lnTo>
                    <a:pt x="16" y="70"/>
                  </a:lnTo>
                  <a:lnTo>
                    <a:pt x="15" y="69"/>
                  </a:lnTo>
                  <a:lnTo>
                    <a:pt x="13" y="67"/>
                  </a:lnTo>
                  <a:lnTo>
                    <a:pt x="12" y="67"/>
                  </a:lnTo>
                  <a:lnTo>
                    <a:pt x="11" y="66"/>
                  </a:lnTo>
                  <a:lnTo>
                    <a:pt x="10" y="65"/>
                  </a:lnTo>
                  <a:lnTo>
                    <a:pt x="9" y="64"/>
                  </a:lnTo>
                  <a:lnTo>
                    <a:pt x="7" y="64"/>
                  </a:lnTo>
                  <a:lnTo>
                    <a:pt x="7" y="63"/>
                  </a:lnTo>
                  <a:lnTo>
                    <a:pt x="6" y="61"/>
                  </a:lnTo>
                  <a:lnTo>
                    <a:pt x="5" y="60"/>
                  </a:lnTo>
                  <a:lnTo>
                    <a:pt x="5" y="59"/>
                  </a:lnTo>
                  <a:lnTo>
                    <a:pt x="4" y="58"/>
                  </a:lnTo>
                  <a:lnTo>
                    <a:pt x="3" y="57"/>
                  </a:lnTo>
                  <a:lnTo>
                    <a:pt x="3" y="55"/>
                  </a:lnTo>
                  <a:lnTo>
                    <a:pt x="3" y="54"/>
                  </a:lnTo>
                  <a:lnTo>
                    <a:pt x="1" y="52"/>
                  </a:lnTo>
                  <a:lnTo>
                    <a:pt x="1" y="51"/>
                  </a:lnTo>
                  <a:lnTo>
                    <a:pt x="1" y="49"/>
                  </a:lnTo>
                  <a:lnTo>
                    <a:pt x="0" y="48"/>
                  </a:lnTo>
                  <a:lnTo>
                    <a:pt x="0" y="47"/>
                  </a:lnTo>
                  <a:lnTo>
                    <a:pt x="0" y="46"/>
                  </a:lnTo>
                  <a:lnTo>
                    <a:pt x="0" y="43"/>
                  </a:lnTo>
                  <a:close/>
                </a:path>
              </a:pathLst>
            </a:custGeom>
            <a:solidFill>
              <a:srgbClr val="000000"/>
            </a:solidFill>
            <a:ln w="19050">
              <a:solidFill>
                <a:srgbClr val="000000"/>
              </a:solidFill>
              <a:round/>
              <a:headEnd/>
              <a:tailEnd/>
            </a:ln>
          </p:spPr>
          <p:txBody>
            <a:bodyPr/>
            <a:lstStyle/>
            <a:p>
              <a:endParaRPr lang="en-US"/>
            </a:p>
          </p:txBody>
        </p:sp>
        <p:sp>
          <p:nvSpPr>
            <p:cNvPr id="192556" name="Freeform 47">
              <a:extLst>
                <a:ext uri="{FF2B5EF4-FFF2-40B4-BE49-F238E27FC236}">
                  <a16:creationId xmlns:a16="http://schemas.microsoft.com/office/drawing/2014/main" id="{35536DDA-3AD0-E749-B4ED-AF055DBB0777}"/>
                </a:ext>
              </a:extLst>
            </p:cNvPr>
            <p:cNvSpPr>
              <a:spLocks/>
            </p:cNvSpPr>
            <p:nvPr/>
          </p:nvSpPr>
          <p:spPr bwMode="auto">
            <a:xfrm>
              <a:off x="4254500" y="5257799"/>
              <a:ext cx="95250" cy="76200"/>
            </a:xfrm>
            <a:custGeom>
              <a:avLst/>
              <a:gdLst>
                <a:gd name="T0" fmla="*/ 0 w 121"/>
                <a:gd name="T1" fmla="*/ 2147483646 h 96"/>
                <a:gd name="T2" fmla="*/ 0 w 121"/>
                <a:gd name="T3" fmla="*/ 2147483646 h 96"/>
                <a:gd name="T4" fmla="*/ 2147483646 w 121"/>
                <a:gd name="T5" fmla="*/ 2147483646 h 96"/>
                <a:gd name="T6" fmla="*/ 2147483646 w 121"/>
                <a:gd name="T7" fmla="*/ 2147483646 h 96"/>
                <a:gd name="T8" fmla="*/ 2147483646 w 121"/>
                <a:gd name="T9" fmla="*/ 2147483646 h 96"/>
                <a:gd name="T10" fmla="*/ 2147483646 w 121"/>
                <a:gd name="T11" fmla="*/ 2147483646 h 96"/>
                <a:gd name="T12" fmla="*/ 2147483646 w 121"/>
                <a:gd name="T13" fmla="*/ 2147483646 h 96"/>
                <a:gd name="T14" fmla="*/ 2147483646 w 121"/>
                <a:gd name="T15" fmla="*/ 2147483646 h 96"/>
                <a:gd name="T16" fmla="*/ 2147483646 w 121"/>
                <a:gd name="T17" fmla="*/ 2147483646 h 96"/>
                <a:gd name="T18" fmla="*/ 2147483646 w 121"/>
                <a:gd name="T19" fmla="*/ 2147483646 h 96"/>
                <a:gd name="T20" fmla="*/ 2147483646 w 121"/>
                <a:gd name="T21" fmla="*/ 2147483646 h 96"/>
                <a:gd name="T22" fmla="*/ 2147483646 w 121"/>
                <a:gd name="T23" fmla="*/ 0 h 96"/>
                <a:gd name="T24" fmla="*/ 2147483646 w 121"/>
                <a:gd name="T25" fmla="*/ 2147483646 h 96"/>
                <a:gd name="T26" fmla="*/ 2147483646 w 121"/>
                <a:gd name="T27" fmla="*/ 2147483646 h 96"/>
                <a:gd name="T28" fmla="*/ 2147483646 w 121"/>
                <a:gd name="T29" fmla="*/ 2147483646 h 96"/>
                <a:gd name="T30" fmla="*/ 2147483646 w 121"/>
                <a:gd name="T31" fmla="*/ 2147483646 h 96"/>
                <a:gd name="T32" fmla="*/ 2147483646 w 121"/>
                <a:gd name="T33" fmla="*/ 2147483646 h 96"/>
                <a:gd name="T34" fmla="*/ 2147483646 w 121"/>
                <a:gd name="T35" fmla="*/ 2147483646 h 96"/>
                <a:gd name="T36" fmla="*/ 2147483646 w 121"/>
                <a:gd name="T37" fmla="*/ 2147483646 h 96"/>
                <a:gd name="T38" fmla="*/ 2147483646 w 121"/>
                <a:gd name="T39" fmla="*/ 2147483646 h 96"/>
                <a:gd name="T40" fmla="*/ 2147483646 w 121"/>
                <a:gd name="T41" fmla="*/ 2147483646 h 96"/>
                <a:gd name="T42" fmla="*/ 2147483646 w 121"/>
                <a:gd name="T43" fmla="*/ 2147483646 h 96"/>
                <a:gd name="T44" fmla="*/ 2147483646 w 121"/>
                <a:gd name="T45" fmla="*/ 2147483646 h 96"/>
                <a:gd name="T46" fmla="*/ 2147483646 w 121"/>
                <a:gd name="T47" fmla="*/ 2147483646 h 96"/>
                <a:gd name="T48" fmla="*/ 2147483646 w 121"/>
                <a:gd name="T49" fmla="*/ 2147483646 h 96"/>
                <a:gd name="T50" fmla="*/ 2147483646 w 121"/>
                <a:gd name="T51" fmla="*/ 2147483646 h 96"/>
                <a:gd name="T52" fmla="*/ 2147483646 w 121"/>
                <a:gd name="T53" fmla="*/ 2147483646 h 96"/>
                <a:gd name="T54" fmla="*/ 2147483646 w 121"/>
                <a:gd name="T55" fmla="*/ 2147483646 h 96"/>
                <a:gd name="T56" fmla="*/ 2147483646 w 121"/>
                <a:gd name="T57" fmla="*/ 2147483646 h 96"/>
                <a:gd name="T58" fmla="*/ 2147483646 w 121"/>
                <a:gd name="T59" fmla="*/ 2147483646 h 96"/>
                <a:gd name="T60" fmla="*/ 2147483646 w 121"/>
                <a:gd name="T61" fmla="*/ 2147483646 h 96"/>
                <a:gd name="T62" fmla="*/ 2147483646 w 121"/>
                <a:gd name="T63" fmla="*/ 2147483646 h 96"/>
                <a:gd name="T64" fmla="*/ 2147483646 w 121"/>
                <a:gd name="T65" fmla="*/ 2147483646 h 96"/>
                <a:gd name="T66" fmla="*/ 2147483646 w 121"/>
                <a:gd name="T67" fmla="*/ 2147483646 h 96"/>
                <a:gd name="T68" fmla="*/ 2147483646 w 121"/>
                <a:gd name="T69" fmla="*/ 2147483646 h 96"/>
                <a:gd name="T70" fmla="*/ 2147483646 w 121"/>
                <a:gd name="T71" fmla="*/ 2147483646 h 96"/>
                <a:gd name="T72" fmla="*/ 2147483646 w 121"/>
                <a:gd name="T73" fmla="*/ 2147483646 h 96"/>
                <a:gd name="T74" fmla="*/ 2147483646 w 121"/>
                <a:gd name="T75" fmla="*/ 2147483646 h 96"/>
                <a:gd name="T76" fmla="*/ 2147483646 w 121"/>
                <a:gd name="T77" fmla="*/ 2147483646 h 96"/>
                <a:gd name="T78" fmla="*/ 2147483646 w 121"/>
                <a:gd name="T79" fmla="*/ 2147483646 h 96"/>
                <a:gd name="T80" fmla="*/ 2147483646 w 121"/>
                <a:gd name="T81" fmla="*/ 2147483646 h 96"/>
                <a:gd name="T82" fmla="*/ 2147483646 w 121"/>
                <a:gd name="T83" fmla="*/ 2147483646 h 96"/>
                <a:gd name="T84" fmla="*/ 2147483646 w 121"/>
                <a:gd name="T85" fmla="*/ 2147483646 h 96"/>
                <a:gd name="T86" fmla="*/ 0 w 121"/>
                <a:gd name="T87" fmla="*/ 2147483646 h 96"/>
                <a:gd name="T88" fmla="*/ 0 w 121"/>
                <a:gd name="T89" fmla="*/ 2147483646 h 9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
                <a:gd name="T136" fmla="*/ 0 h 96"/>
                <a:gd name="T137" fmla="*/ 121 w 121"/>
                <a:gd name="T138" fmla="*/ 96 h 9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 h="96">
                  <a:moveTo>
                    <a:pt x="0" y="45"/>
                  </a:moveTo>
                  <a:lnTo>
                    <a:pt x="0" y="51"/>
                  </a:lnTo>
                  <a:lnTo>
                    <a:pt x="0" y="49"/>
                  </a:lnTo>
                  <a:lnTo>
                    <a:pt x="0" y="46"/>
                  </a:lnTo>
                  <a:lnTo>
                    <a:pt x="2" y="44"/>
                  </a:lnTo>
                  <a:lnTo>
                    <a:pt x="2" y="42"/>
                  </a:lnTo>
                  <a:lnTo>
                    <a:pt x="2" y="38"/>
                  </a:lnTo>
                  <a:lnTo>
                    <a:pt x="3" y="36"/>
                  </a:lnTo>
                  <a:lnTo>
                    <a:pt x="4" y="33"/>
                  </a:lnTo>
                  <a:lnTo>
                    <a:pt x="4" y="32"/>
                  </a:lnTo>
                  <a:lnTo>
                    <a:pt x="5" y="30"/>
                  </a:lnTo>
                  <a:lnTo>
                    <a:pt x="6" y="27"/>
                  </a:lnTo>
                  <a:lnTo>
                    <a:pt x="8" y="25"/>
                  </a:lnTo>
                  <a:lnTo>
                    <a:pt x="9" y="22"/>
                  </a:lnTo>
                  <a:lnTo>
                    <a:pt x="11" y="21"/>
                  </a:lnTo>
                  <a:lnTo>
                    <a:pt x="12" y="19"/>
                  </a:lnTo>
                  <a:lnTo>
                    <a:pt x="14" y="16"/>
                  </a:lnTo>
                  <a:lnTo>
                    <a:pt x="16" y="15"/>
                  </a:lnTo>
                  <a:lnTo>
                    <a:pt x="17" y="14"/>
                  </a:lnTo>
                  <a:lnTo>
                    <a:pt x="20" y="12"/>
                  </a:lnTo>
                  <a:lnTo>
                    <a:pt x="21" y="10"/>
                  </a:lnTo>
                  <a:lnTo>
                    <a:pt x="23" y="9"/>
                  </a:lnTo>
                  <a:lnTo>
                    <a:pt x="26" y="8"/>
                  </a:lnTo>
                  <a:lnTo>
                    <a:pt x="27" y="7"/>
                  </a:lnTo>
                  <a:lnTo>
                    <a:pt x="29" y="6"/>
                  </a:lnTo>
                  <a:lnTo>
                    <a:pt x="32" y="4"/>
                  </a:lnTo>
                  <a:lnTo>
                    <a:pt x="34" y="3"/>
                  </a:lnTo>
                  <a:lnTo>
                    <a:pt x="36" y="2"/>
                  </a:lnTo>
                  <a:lnTo>
                    <a:pt x="39" y="2"/>
                  </a:lnTo>
                  <a:lnTo>
                    <a:pt x="41" y="1"/>
                  </a:lnTo>
                  <a:lnTo>
                    <a:pt x="44" y="1"/>
                  </a:lnTo>
                  <a:lnTo>
                    <a:pt x="46" y="1"/>
                  </a:lnTo>
                  <a:lnTo>
                    <a:pt x="48" y="1"/>
                  </a:lnTo>
                  <a:lnTo>
                    <a:pt x="52" y="0"/>
                  </a:lnTo>
                  <a:lnTo>
                    <a:pt x="69" y="0"/>
                  </a:lnTo>
                  <a:lnTo>
                    <a:pt x="72" y="1"/>
                  </a:lnTo>
                  <a:lnTo>
                    <a:pt x="75" y="1"/>
                  </a:lnTo>
                  <a:lnTo>
                    <a:pt x="77" y="1"/>
                  </a:lnTo>
                  <a:lnTo>
                    <a:pt x="80" y="1"/>
                  </a:lnTo>
                  <a:lnTo>
                    <a:pt x="82" y="2"/>
                  </a:lnTo>
                  <a:lnTo>
                    <a:pt x="84" y="2"/>
                  </a:lnTo>
                  <a:lnTo>
                    <a:pt x="87" y="3"/>
                  </a:lnTo>
                  <a:lnTo>
                    <a:pt x="89" y="4"/>
                  </a:lnTo>
                  <a:lnTo>
                    <a:pt x="92" y="6"/>
                  </a:lnTo>
                  <a:lnTo>
                    <a:pt x="94" y="7"/>
                  </a:lnTo>
                  <a:lnTo>
                    <a:pt x="96" y="8"/>
                  </a:lnTo>
                  <a:lnTo>
                    <a:pt x="98" y="9"/>
                  </a:lnTo>
                  <a:lnTo>
                    <a:pt x="100" y="10"/>
                  </a:lnTo>
                  <a:lnTo>
                    <a:pt x="102" y="12"/>
                  </a:lnTo>
                  <a:lnTo>
                    <a:pt x="104" y="14"/>
                  </a:lnTo>
                  <a:lnTo>
                    <a:pt x="106" y="15"/>
                  </a:lnTo>
                  <a:lnTo>
                    <a:pt x="107" y="16"/>
                  </a:lnTo>
                  <a:lnTo>
                    <a:pt x="108" y="19"/>
                  </a:lnTo>
                  <a:lnTo>
                    <a:pt x="111" y="21"/>
                  </a:lnTo>
                  <a:lnTo>
                    <a:pt x="112" y="22"/>
                  </a:lnTo>
                  <a:lnTo>
                    <a:pt x="113" y="25"/>
                  </a:lnTo>
                  <a:lnTo>
                    <a:pt x="115" y="27"/>
                  </a:lnTo>
                  <a:lnTo>
                    <a:pt x="116" y="30"/>
                  </a:lnTo>
                  <a:lnTo>
                    <a:pt x="117" y="32"/>
                  </a:lnTo>
                  <a:lnTo>
                    <a:pt x="118" y="33"/>
                  </a:lnTo>
                  <a:lnTo>
                    <a:pt x="118" y="36"/>
                  </a:lnTo>
                  <a:lnTo>
                    <a:pt x="119" y="38"/>
                  </a:lnTo>
                  <a:lnTo>
                    <a:pt x="119" y="42"/>
                  </a:lnTo>
                  <a:lnTo>
                    <a:pt x="121" y="44"/>
                  </a:lnTo>
                  <a:lnTo>
                    <a:pt x="121" y="46"/>
                  </a:lnTo>
                  <a:lnTo>
                    <a:pt x="121" y="49"/>
                  </a:lnTo>
                  <a:lnTo>
                    <a:pt x="121" y="51"/>
                  </a:lnTo>
                  <a:lnTo>
                    <a:pt x="121" y="45"/>
                  </a:lnTo>
                  <a:lnTo>
                    <a:pt x="121" y="48"/>
                  </a:lnTo>
                  <a:lnTo>
                    <a:pt x="121" y="50"/>
                  </a:lnTo>
                  <a:lnTo>
                    <a:pt x="121" y="52"/>
                  </a:lnTo>
                  <a:lnTo>
                    <a:pt x="119" y="55"/>
                  </a:lnTo>
                  <a:lnTo>
                    <a:pt x="119" y="58"/>
                  </a:lnTo>
                  <a:lnTo>
                    <a:pt x="118" y="61"/>
                  </a:lnTo>
                  <a:lnTo>
                    <a:pt x="118" y="63"/>
                  </a:lnTo>
                  <a:lnTo>
                    <a:pt x="117" y="64"/>
                  </a:lnTo>
                  <a:lnTo>
                    <a:pt x="116" y="67"/>
                  </a:lnTo>
                  <a:lnTo>
                    <a:pt x="115" y="69"/>
                  </a:lnTo>
                  <a:lnTo>
                    <a:pt x="113" y="72"/>
                  </a:lnTo>
                  <a:lnTo>
                    <a:pt x="112" y="74"/>
                  </a:lnTo>
                  <a:lnTo>
                    <a:pt x="111" y="75"/>
                  </a:lnTo>
                  <a:lnTo>
                    <a:pt x="108" y="78"/>
                  </a:lnTo>
                  <a:lnTo>
                    <a:pt x="107" y="80"/>
                  </a:lnTo>
                  <a:lnTo>
                    <a:pt x="106" y="81"/>
                  </a:lnTo>
                  <a:lnTo>
                    <a:pt x="104" y="82"/>
                  </a:lnTo>
                  <a:lnTo>
                    <a:pt x="102" y="85"/>
                  </a:lnTo>
                  <a:lnTo>
                    <a:pt x="100" y="86"/>
                  </a:lnTo>
                  <a:lnTo>
                    <a:pt x="98" y="87"/>
                  </a:lnTo>
                  <a:lnTo>
                    <a:pt x="96" y="88"/>
                  </a:lnTo>
                  <a:lnTo>
                    <a:pt x="94" y="90"/>
                  </a:lnTo>
                  <a:lnTo>
                    <a:pt x="92" y="91"/>
                  </a:lnTo>
                  <a:lnTo>
                    <a:pt x="89" y="92"/>
                  </a:lnTo>
                  <a:lnTo>
                    <a:pt x="87" y="93"/>
                  </a:lnTo>
                  <a:lnTo>
                    <a:pt x="84" y="94"/>
                  </a:lnTo>
                  <a:lnTo>
                    <a:pt x="82" y="94"/>
                  </a:lnTo>
                  <a:lnTo>
                    <a:pt x="80" y="96"/>
                  </a:lnTo>
                  <a:lnTo>
                    <a:pt x="77" y="96"/>
                  </a:lnTo>
                  <a:lnTo>
                    <a:pt x="75" y="96"/>
                  </a:lnTo>
                  <a:lnTo>
                    <a:pt x="72" y="96"/>
                  </a:lnTo>
                  <a:lnTo>
                    <a:pt x="69" y="96"/>
                  </a:lnTo>
                  <a:lnTo>
                    <a:pt x="52" y="96"/>
                  </a:lnTo>
                  <a:lnTo>
                    <a:pt x="48" y="96"/>
                  </a:lnTo>
                  <a:lnTo>
                    <a:pt x="46" y="96"/>
                  </a:lnTo>
                  <a:lnTo>
                    <a:pt x="44" y="96"/>
                  </a:lnTo>
                  <a:lnTo>
                    <a:pt x="41" y="96"/>
                  </a:lnTo>
                  <a:lnTo>
                    <a:pt x="39" y="94"/>
                  </a:lnTo>
                  <a:lnTo>
                    <a:pt x="36" y="94"/>
                  </a:lnTo>
                  <a:lnTo>
                    <a:pt x="34" y="93"/>
                  </a:lnTo>
                  <a:lnTo>
                    <a:pt x="32" y="92"/>
                  </a:lnTo>
                  <a:lnTo>
                    <a:pt x="29" y="91"/>
                  </a:lnTo>
                  <a:lnTo>
                    <a:pt x="27" y="90"/>
                  </a:lnTo>
                  <a:lnTo>
                    <a:pt x="26" y="88"/>
                  </a:lnTo>
                  <a:lnTo>
                    <a:pt x="23" y="87"/>
                  </a:lnTo>
                  <a:lnTo>
                    <a:pt x="21" y="86"/>
                  </a:lnTo>
                  <a:lnTo>
                    <a:pt x="20" y="85"/>
                  </a:lnTo>
                  <a:lnTo>
                    <a:pt x="17" y="82"/>
                  </a:lnTo>
                  <a:lnTo>
                    <a:pt x="16" y="81"/>
                  </a:lnTo>
                  <a:lnTo>
                    <a:pt x="14" y="80"/>
                  </a:lnTo>
                  <a:lnTo>
                    <a:pt x="12" y="78"/>
                  </a:lnTo>
                  <a:lnTo>
                    <a:pt x="11" y="75"/>
                  </a:lnTo>
                  <a:lnTo>
                    <a:pt x="9" y="74"/>
                  </a:lnTo>
                  <a:lnTo>
                    <a:pt x="8" y="72"/>
                  </a:lnTo>
                  <a:lnTo>
                    <a:pt x="6" y="69"/>
                  </a:lnTo>
                  <a:lnTo>
                    <a:pt x="5" y="67"/>
                  </a:lnTo>
                  <a:lnTo>
                    <a:pt x="4" y="64"/>
                  </a:lnTo>
                  <a:lnTo>
                    <a:pt x="4" y="63"/>
                  </a:lnTo>
                  <a:lnTo>
                    <a:pt x="3" y="61"/>
                  </a:lnTo>
                  <a:lnTo>
                    <a:pt x="2" y="58"/>
                  </a:lnTo>
                  <a:lnTo>
                    <a:pt x="2" y="55"/>
                  </a:lnTo>
                  <a:lnTo>
                    <a:pt x="2" y="52"/>
                  </a:lnTo>
                  <a:lnTo>
                    <a:pt x="0" y="50"/>
                  </a:lnTo>
                  <a:lnTo>
                    <a:pt x="0" y="48"/>
                  </a:lnTo>
                  <a:lnTo>
                    <a:pt x="0" y="45"/>
                  </a:lnTo>
                  <a:close/>
                </a:path>
              </a:pathLst>
            </a:custGeom>
            <a:solidFill>
              <a:srgbClr val="FFFFFF"/>
            </a:solidFill>
            <a:ln w="19050">
              <a:solidFill>
                <a:srgbClr val="000000"/>
              </a:solidFill>
              <a:round/>
              <a:headEnd/>
              <a:tailEnd/>
            </a:ln>
          </p:spPr>
          <p:txBody>
            <a:bodyPr/>
            <a:lstStyle/>
            <a:p>
              <a:endParaRPr lang="en-US"/>
            </a:p>
          </p:txBody>
        </p:sp>
        <p:sp>
          <p:nvSpPr>
            <p:cNvPr id="192557" name="Rectangle 48">
              <a:extLst>
                <a:ext uri="{FF2B5EF4-FFF2-40B4-BE49-F238E27FC236}">
                  <a16:creationId xmlns:a16="http://schemas.microsoft.com/office/drawing/2014/main" id="{A6F33BE9-FC1B-DE40-9A3F-B0FFC16C1F76}"/>
                </a:ext>
              </a:extLst>
            </p:cNvPr>
            <p:cNvSpPr>
              <a:spLocks noChangeArrowheads="1"/>
            </p:cNvSpPr>
            <p:nvPr/>
          </p:nvSpPr>
          <p:spPr bwMode="auto">
            <a:xfrm>
              <a:off x="4810125" y="52038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58" name="Rectangle 49">
              <a:extLst>
                <a:ext uri="{FF2B5EF4-FFF2-40B4-BE49-F238E27FC236}">
                  <a16:creationId xmlns:a16="http://schemas.microsoft.com/office/drawing/2014/main" id="{7AD76A04-2BA0-D841-810E-C876393D2BF4}"/>
                </a:ext>
              </a:extLst>
            </p:cNvPr>
            <p:cNvSpPr>
              <a:spLocks noChangeArrowheads="1"/>
            </p:cNvSpPr>
            <p:nvPr/>
          </p:nvSpPr>
          <p:spPr bwMode="auto">
            <a:xfrm>
              <a:off x="3287713" y="1960562"/>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2559" name="Rectangle 50">
              <a:extLst>
                <a:ext uri="{FF2B5EF4-FFF2-40B4-BE49-F238E27FC236}">
                  <a16:creationId xmlns:a16="http://schemas.microsoft.com/office/drawing/2014/main" id="{F2EAFE37-3E31-3A4D-8921-F20921903A98}"/>
                </a:ext>
              </a:extLst>
            </p:cNvPr>
            <p:cNvSpPr>
              <a:spLocks noChangeArrowheads="1"/>
            </p:cNvSpPr>
            <p:nvPr/>
          </p:nvSpPr>
          <p:spPr bwMode="auto">
            <a:xfrm>
              <a:off x="3005138" y="2489199"/>
              <a:ext cx="54174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192560" name="Rectangle 51">
              <a:extLst>
                <a:ext uri="{FF2B5EF4-FFF2-40B4-BE49-F238E27FC236}">
                  <a16:creationId xmlns:a16="http://schemas.microsoft.com/office/drawing/2014/main" id="{79147CEF-AC30-EA40-857C-9C77317C70E8}"/>
                </a:ext>
              </a:extLst>
            </p:cNvPr>
            <p:cNvSpPr>
              <a:spLocks noChangeArrowheads="1"/>
            </p:cNvSpPr>
            <p:nvPr/>
          </p:nvSpPr>
          <p:spPr bwMode="auto">
            <a:xfrm>
              <a:off x="5421313" y="25114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61" name="Line 52">
              <a:extLst>
                <a:ext uri="{FF2B5EF4-FFF2-40B4-BE49-F238E27FC236}">
                  <a16:creationId xmlns:a16="http://schemas.microsoft.com/office/drawing/2014/main" id="{08713E3A-04BB-4F45-A23E-FE14FCD85045}"/>
                </a:ext>
              </a:extLst>
            </p:cNvPr>
            <p:cNvSpPr>
              <a:spLocks noChangeShapeType="1"/>
            </p:cNvSpPr>
            <p:nvPr/>
          </p:nvSpPr>
          <p:spPr bwMode="auto">
            <a:xfrm flipH="1">
              <a:off x="5435600" y="2492374"/>
              <a:ext cx="96837"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62" name="Rectangle 53">
              <a:extLst>
                <a:ext uri="{FF2B5EF4-FFF2-40B4-BE49-F238E27FC236}">
                  <a16:creationId xmlns:a16="http://schemas.microsoft.com/office/drawing/2014/main" id="{E3A5A7A0-104D-8D47-8A5B-3DCED928AE2F}"/>
                </a:ext>
              </a:extLst>
            </p:cNvPr>
            <p:cNvSpPr>
              <a:spLocks noChangeArrowheads="1"/>
            </p:cNvSpPr>
            <p:nvPr/>
          </p:nvSpPr>
          <p:spPr bwMode="auto">
            <a:xfrm>
              <a:off x="5553075" y="2574924"/>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 </a:t>
              </a:r>
              <a:endParaRPr lang="en-US" altLang="en-US" sz="2800" b="0">
                <a:solidFill>
                  <a:srgbClr val="000000"/>
                </a:solidFill>
                <a:latin typeface="Times" pitchFamily="2" charset="0"/>
              </a:endParaRPr>
            </a:p>
          </p:txBody>
        </p:sp>
        <p:sp>
          <p:nvSpPr>
            <p:cNvPr id="192563" name="Rectangle 54">
              <a:extLst>
                <a:ext uri="{FF2B5EF4-FFF2-40B4-BE49-F238E27FC236}">
                  <a16:creationId xmlns:a16="http://schemas.microsoft.com/office/drawing/2014/main" id="{C4547324-26E6-7F4E-8F93-1D40BFEDA687}"/>
                </a:ext>
              </a:extLst>
            </p:cNvPr>
            <p:cNvSpPr>
              <a:spLocks noChangeArrowheads="1"/>
            </p:cNvSpPr>
            <p:nvPr/>
          </p:nvSpPr>
          <p:spPr bwMode="auto">
            <a:xfrm>
              <a:off x="5421313" y="38576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64" name="Line 55">
              <a:extLst>
                <a:ext uri="{FF2B5EF4-FFF2-40B4-BE49-F238E27FC236}">
                  <a16:creationId xmlns:a16="http://schemas.microsoft.com/office/drawing/2014/main" id="{EABB7AD0-775A-254C-8013-B5C7DF596A6C}"/>
                </a:ext>
              </a:extLst>
            </p:cNvPr>
            <p:cNvSpPr>
              <a:spLocks noChangeShapeType="1"/>
            </p:cNvSpPr>
            <p:nvPr/>
          </p:nvSpPr>
          <p:spPr bwMode="auto">
            <a:xfrm flipH="1">
              <a:off x="5435600" y="3846512"/>
              <a:ext cx="96837"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65" name="Rectangle 56">
              <a:extLst>
                <a:ext uri="{FF2B5EF4-FFF2-40B4-BE49-F238E27FC236}">
                  <a16:creationId xmlns:a16="http://schemas.microsoft.com/office/drawing/2014/main" id="{A3545957-EB65-604D-B7B5-1D49869E2D90}"/>
                </a:ext>
              </a:extLst>
            </p:cNvPr>
            <p:cNvSpPr>
              <a:spLocks noChangeArrowheads="1"/>
            </p:cNvSpPr>
            <p:nvPr/>
          </p:nvSpPr>
          <p:spPr bwMode="auto">
            <a:xfrm>
              <a:off x="5553075" y="3921124"/>
              <a:ext cx="11540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 </a:t>
              </a:r>
              <a:endParaRPr lang="en-US" altLang="en-US" sz="2800" b="0">
                <a:solidFill>
                  <a:srgbClr val="000000"/>
                </a:solidFill>
                <a:latin typeface="Times" pitchFamily="2" charset="0"/>
              </a:endParaRPr>
            </a:p>
          </p:txBody>
        </p:sp>
        <p:sp>
          <p:nvSpPr>
            <p:cNvPr id="192566" name="Rectangle 57">
              <a:extLst>
                <a:ext uri="{FF2B5EF4-FFF2-40B4-BE49-F238E27FC236}">
                  <a16:creationId xmlns:a16="http://schemas.microsoft.com/office/drawing/2014/main" id="{9AD9EE80-BDDF-C748-A890-75CC04A65849}"/>
                </a:ext>
              </a:extLst>
            </p:cNvPr>
            <p:cNvSpPr>
              <a:spLocks noChangeArrowheads="1"/>
            </p:cNvSpPr>
            <p:nvPr/>
          </p:nvSpPr>
          <p:spPr bwMode="auto">
            <a:xfrm>
              <a:off x="5421313" y="52101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67" name="Line 58">
              <a:extLst>
                <a:ext uri="{FF2B5EF4-FFF2-40B4-BE49-F238E27FC236}">
                  <a16:creationId xmlns:a16="http://schemas.microsoft.com/office/drawing/2014/main" id="{79C9CC41-83F9-144E-B916-8B00C3F5BA32}"/>
                </a:ext>
              </a:extLst>
            </p:cNvPr>
            <p:cNvSpPr>
              <a:spLocks noChangeShapeType="1"/>
            </p:cNvSpPr>
            <p:nvPr/>
          </p:nvSpPr>
          <p:spPr bwMode="auto">
            <a:xfrm flipH="1">
              <a:off x="5435600" y="5200649"/>
              <a:ext cx="96837"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568" name="Rectangle 59">
              <a:extLst>
                <a:ext uri="{FF2B5EF4-FFF2-40B4-BE49-F238E27FC236}">
                  <a16:creationId xmlns:a16="http://schemas.microsoft.com/office/drawing/2014/main" id="{85F20E72-8475-5143-B234-95201B874148}"/>
                </a:ext>
              </a:extLst>
            </p:cNvPr>
            <p:cNvSpPr>
              <a:spLocks noChangeArrowheads="1"/>
            </p:cNvSpPr>
            <p:nvPr/>
          </p:nvSpPr>
          <p:spPr bwMode="auto">
            <a:xfrm>
              <a:off x="5553075" y="5273674"/>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c </a:t>
              </a:r>
              <a:endParaRPr lang="en-US" altLang="en-US" sz="2800" b="0">
                <a:solidFill>
                  <a:srgbClr val="000000"/>
                </a:solidFill>
                <a:latin typeface="Times" pitchFamily="2" charset="0"/>
              </a:endParaRPr>
            </a:p>
          </p:txBody>
        </p:sp>
        <p:sp>
          <p:nvSpPr>
            <p:cNvPr id="192569" name="Rectangle 60">
              <a:extLst>
                <a:ext uri="{FF2B5EF4-FFF2-40B4-BE49-F238E27FC236}">
                  <a16:creationId xmlns:a16="http://schemas.microsoft.com/office/drawing/2014/main" id="{AAAF383E-1DD6-E741-B789-D51A5D1D94AD}"/>
                </a:ext>
              </a:extLst>
            </p:cNvPr>
            <p:cNvSpPr>
              <a:spLocks noChangeArrowheads="1"/>
            </p:cNvSpPr>
            <p:nvPr/>
          </p:nvSpPr>
          <p:spPr bwMode="auto">
            <a:xfrm>
              <a:off x="5421313" y="46640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70" name="Rectangle 61">
              <a:extLst>
                <a:ext uri="{FF2B5EF4-FFF2-40B4-BE49-F238E27FC236}">
                  <a16:creationId xmlns:a16="http://schemas.microsoft.com/office/drawing/2014/main" id="{F08AF318-945B-174F-8A88-2CED6BF640A7}"/>
                </a:ext>
              </a:extLst>
            </p:cNvPr>
            <p:cNvSpPr>
              <a:spLocks noChangeArrowheads="1"/>
            </p:cNvSpPr>
            <p:nvPr/>
          </p:nvSpPr>
          <p:spPr bwMode="auto">
            <a:xfrm>
              <a:off x="5553075" y="4749799"/>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c </a:t>
              </a:r>
              <a:endParaRPr lang="en-US" altLang="en-US" sz="2800" b="0">
                <a:solidFill>
                  <a:srgbClr val="000000"/>
                </a:solidFill>
                <a:latin typeface="Times" pitchFamily="2" charset="0"/>
              </a:endParaRPr>
            </a:p>
          </p:txBody>
        </p:sp>
        <p:sp>
          <p:nvSpPr>
            <p:cNvPr id="192571" name="Rectangle 62">
              <a:extLst>
                <a:ext uri="{FF2B5EF4-FFF2-40B4-BE49-F238E27FC236}">
                  <a16:creationId xmlns:a16="http://schemas.microsoft.com/office/drawing/2014/main" id="{DBA54ABF-3D1D-0748-974D-224363146D5E}"/>
                </a:ext>
              </a:extLst>
            </p:cNvPr>
            <p:cNvSpPr>
              <a:spLocks noChangeArrowheads="1"/>
            </p:cNvSpPr>
            <p:nvPr/>
          </p:nvSpPr>
          <p:spPr bwMode="auto">
            <a:xfrm>
              <a:off x="5421313" y="33178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72" name="Rectangle 63">
              <a:extLst>
                <a:ext uri="{FF2B5EF4-FFF2-40B4-BE49-F238E27FC236}">
                  <a16:creationId xmlns:a16="http://schemas.microsoft.com/office/drawing/2014/main" id="{80868E3C-7D43-3943-BAAF-6F7B981ACF26}"/>
                </a:ext>
              </a:extLst>
            </p:cNvPr>
            <p:cNvSpPr>
              <a:spLocks noChangeArrowheads="1"/>
            </p:cNvSpPr>
            <p:nvPr/>
          </p:nvSpPr>
          <p:spPr bwMode="auto">
            <a:xfrm>
              <a:off x="5553075" y="3403599"/>
              <a:ext cx="11540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 </a:t>
              </a:r>
              <a:endParaRPr lang="en-US" altLang="en-US" sz="2800" b="0">
                <a:solidFill>
                  <a:srgbClr val="000000"/>
                </a:solidFill>
                <a:latin typeface="Times" pitchFamily="2" charset="0"/>
              </a:endParaRPr>
            </a:p>
          </p:txBody>
        </p:sp>
        <p:sp>
          <p:nvSpPr>
            <p:cNvPr id="192573" name="Rectangle 64">
              <a:extLst>
                <a:ext uri="{FF2B5EF4-FFF2-40B4-BE49-F238E27FC236}">
                  <a16:creationId xmlns:a16="http://schemas.microsoft.com/office/drawing/2014/main" id="{956C4E65-E2DF-A440-9971-C4AE6D048AD1}"/>
                </a:ext>
              </a:extLst>
            </p:cNvPr>
            <p:cNvSpPr>
              <a:spLocks noChangeArrowheads="1"/>
            </p:cNvSpPr>
            <p:nvPr/>
          </p:nvSpPr>
          <p:spPr bwMode="auto">
            <a:xfrm>
              <a:off x="5421313" y="19653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2574" name="Rectangle 65">
              <a:extLst>
                <a:ext uri="{FF2B5EF4-FFF2-40B4-BE49-F238E27FC236}">
                  <a16:creationId xmlns:a16="http://schemas.microsoft.com/office/drawing/2014/main" id="{EF834719-90DF-454B-BE1D-4E041707BBEC}"/>
                </a:ext>
              </a:extLst>
            </p:cNvPr>
            <p:cNvSpPr>
              <a:spLocks noChangeArrowheads="1"/>
            </p:cNvSpPr>
            <p:nvPr/>
          </p:nvSpPr>
          <p:spPr bwMode="auto">
            <a:xfrm>
              <a:off x="5553075" y="2054224"/>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 </a:t>
              </a:r>
              <a:endParaRPr lang="en-US" altLang="en-US" sz="2800" b="0">
                <a:solidFill>
                  <a:srgbClr val="000000"/>
                </a:solidFill>
                <a:latin typeface="Times" pitchFamily="2" charset="0"/>
              </a:endParaRPr>
            </a:p>
          </p:txBody>
        </p:sp>
        <p:sp>
          <p:nvSpPr>
            <p:cNvPr id="192575" name="Rectangle 72">
              <a:extLst>
                <a:ext uri="{FF2B5EF4-FFF2-40B4-BE49-F238E27FC236}">
                  <a16:creationId xmlns:a16="http://schemas.microsoft.com/office/drawing/2014/main" id="{6F4720A0-79F7-D148-9FA1-17DBABF06B3A}"/>
                </a:ext>
              </a:extLst>
            </p:cNvPr>
            <p:cNvSpPr>
              <a:spLocks noChangeArrowheads="1"/>
            </p:cNvSpPr>
            <p:nvPr/>
          </p:nvSpPr>
          <p:spPr bwMode="auto">
            <a:xfrm>
              <a:off x="4411663" y="2513012"/>
              <a:ext cx="35266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92515" name="Title 1">
            <a:extLst>
              <a:ext uri="{FF2B5EF4-FFF2-40B4-BE49-F238E27FC236}">
                <a16:creationId xmlns:a16="http://schemas.microsoft.com/office/drawing/2014/main" id="{B1BA944A-0974-C44E-B990-6CAFFB602BA8}"/>
              </a:ext>
            </a:extLst>
          </p:cNvPr>
          <p:cNvSpPr txBox="1">
            <a:spLocks/>
          </p:cNvSpPr>
          <p:nvPr/>
        </p:nvSpPr>
        <p:spPr bwMode="auto">
          <a:xfrm>
            <a:off x="3886200" y="304800"/>
            <a:ext cx="6248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solidFill>
                  <a:srgbClr val="000000"/>
                </a:solidFill>
              </a:rPr>
              <a:t>Comparison of level-sensitive and edge-triggered D storage elements</a:t>
            </a:r>
          </a:p>
        </p:txBody>
      </p:sp>
      <p:sp>
        <p:nvSpPr>
          <p:cNvPr id="192516" name="Oval 1">
            <a:extLst>
              <a:ext uri="{FF2B5EF4-FFF2-40B4-BE49-F238E27FC236}">
                <a16:creationId xmlns:a16="http://schemas.microsoft.com/office/drawing/2014/main" id="{E34E56A5-BE83-6341-93ED-306556BEA901}"/>
              </a:ext>
            </a:extLst>
          </p:cNvPr>
          <p:cNvSpPr>
            <a:spLocks noChangeArrowheads="1"/>
          </p:cNvSpPr>
          <p:nvPr/>
        </p:nvSpPr>
        <p:spPr bwMode="auto">
          <a:xfrm>
            <a:off x="4846638" y="5718176"/>
            <a:ext cx="671512" cy="563563"/>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92517" name="Oval 1">
            <a:extLst>
              <a:ext uri="{FF2B5EF4-FFF2-40B4-BE49-F238E27FC236}">
                <a16:creationId xmlns:a16="http://schemas.microsoft.com/office/drawing/2014/main" id="{34F80E9E-AF98-AB46-8AAE-6DCBD4FCFC1D}"/>
              </a:ext>
            </a:extLst>
          </p:cNvPr>
          <p:cNvSpPr>
            <a:spLocks noChangeArrowheads="1"/>
          </p:cNvSpPr>
          <p:nvPr/>
        </p:nvSpPr>
        <p:spPr bwMode="auto">
          <a:xfrm>
            <a:off x="7505701" y="5699125"/>
            <a:ext cx="671513" cy="5651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cxnSp>
        <p:nvCxnSpPr>
          <p:cNvPr id="192518" name="Straight Arrow Connector 3">
            <a:extLst>
              <a:ext uri="{FF2B5EF4-FFF2-40B4-BE49-F238E27FC236}">
                <a16:creationId xmlns:a16="http://schemas.microsoft.com/office/drawing/2014/main" id="{4686456D-5AC3-0F45-B1E9-FE7356F60A9E}"/>
              </a:ext>
            </a:extLst>
          </p:cNvPr>
          <p:cNvCxnSpPr>
            <a:cxnSpLocks noChangeShapeType="1"/>
          </p:cNvCxnSpPr>
          <p:nvPr/>
        </p:nvCxnSpPr>
        <p:spPr bwMode="auto">
          <a:xfrm flipH="1" flipV="1">
            <a:off x="5121276" y="4184650"/>
            <a:ext cx="4763" cy="311150"/>
          </a:xfrm>
          <a:prstGeom prst="straightConnector1">
            <a:avLst/>
          </a:prstGeom>
          <a:noFill/>
          <a:ln w="38100">
            <a:solidFill>
              <a:srgbClr val="FF0000"/>
            </a:solidFill>
            <a:round/>
            <a:headEnd/>
            <a:tailEnd type="arrow" w="med" len="med"/>
          </a:ln>
          <a:extLst>
            <a:ext uri="{909E8E84-426E-40DD-AFC4-6F175D3DCCD1}">
              <a14:hiddenFill xmlns:a14="http://schemas.microsoft.com/office/drawing/2010/main">
                <a:noFill/>
              </a14:hiddenFill>
            </a:ext>
          </a:extLst>
        </p:spPr>
      </p:cxnSp>
      <p:cxnSp>
        <p:nvCxnSpPr>
          <p:cNvPr id="192519" name="Straight Arrow Connector 79">
            <a:extLst>
              <a:ext uri="{FF2B5EF4-FFF2-40B4-BE49-F238E27FC236}">
                <a16:creationId xmlns:a16="http://schemas.microsoft.com/office/drawing/2014/main" id="{41DEC952-CC59-A643-858A-EB7F68026C20}"/>
              </a:ext>
            </a:extLst>
          </p:cNvPr>
          <p:cNvCxnSpPr>
            <a:cxnSpLocks noChangeShapeType="1"/>
          </p:cNvCxnSpPr>
          <p:nvPr/>
        </p:nvCxnSpPr>
        <p:spPr bwMode="auto">
          <a:xfrm flipH="1" flipV="1">
            <a:off x="7824788" y="4189413"/>
            <a:ext cx="4762" cy="311150"/>
          </a:xfrm>
          <a:prstGeom prst="straightConnector1">
            <a:avLst/>
          </a:prstGeom>
          <a:noFill/>
          <a:ln w="38100">
            <a:solidFill>
              <a:srgbClr val="FF0000"/>
            </a:solidFill>
            <a:round/>
            <a:headEnd/>
            <a:tailEnd type="arrow" w="med" len="med"/>
          </a:ln>
          <a:extLst>
            <a:ext uri="{909E8E84-426E-40DD-AFC4-6F175D3DCCD1}">
              <a14:hiddenFill xmlns:a14="http://schemas.microsoft.com/office/drawing/2010/main">
                <a:noFill/>
              </a14:hiddenFill>
            </a:ext>
          </a:extLst>
        </p:spPr>
      </p:cxnSp>
      <p:sp>
        <p:nvSpPr>
          <p:cNvPr id="192520" name="TextBox 5">
            <a:extLst>
              <a:ext uri="{FF2B5EF4-FFF2-40B4-BE49-F238E27FC236}">
                <a16:creationId xmlns:a16="http://schemas.microsoft.com/office/drawing/2014/main" id="{D40354B2-998D-D646-AAFA-967E747DB906}"/>
              </a:ext>
            </a:extLst>
          </p:cNvPr>
          <p:cNvSpPr txBox="1">
            <a:spLocks noChangeArrowheads="1"/>
          </p:cNvSpPr>
          <p:nvPr/>
        </p:nvSpPr>
        <p:spPr bwMode="auto">
          <a:xfrm>
            <a:off x="4438651" y="1905000"/>
            <a:ext cx="53498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Positive-edge-triggered D Flip-Flop</a:t>
            </a:r>
          </a:p>
          <a:p>
            <a:pPr algn="ctr">
              <a:spcBef>
                <a:spcPct val="0"/>
              </a:spcBef>
              <a:buFontTx/>
              <a:buNone/>
            </a:pPr>
            <a:r>
              <a:rPr lang="en-US" altLang="en-US" b="0">
                <a:solidFill>
                  <a:srgbClr val="FF0000"/>
                </a:solidFill>
                <a:latin typeface="Times" pitchFamily="2" charset="0"/>
              </a:rPr>
              <a:t>(the output is equal to the value of D right</a:t>
            </a:r>
          </a:p>
          <a:p>
            <a:pPr algn="ctr">
              <a:spcBef>
                <a:spcPct val="0"/>
              </a:spcBef>
              <a:buFontTx/>
              <a:buNone/>
            </a:pPr>
            <a:r>
              <a:rPr lang="en-US" altLang="en-US" b="0">
                <a:solidFill>
                  <a:srgbClr val="FF0000"/>
                </a:solidFill>
                <a:latin typeface="Times" pitchFamily="2" charset="0"/>
              </a:rPr>
              <a:t>at the positive edge of the clock signal)</a:t>
            </a:r>
          </a:p>
        </p:txBody>
      </p:sp>
      <p:sp>
        <p:nvSpPr>
          <p:cNvPr id="192521" name="Oval 1">
            <a:extLst>
              <a:ext uri="{FF2B5EF4-FFF2-40B4-BE49-F238E27FC236}">
                <a16:creationId xmlns:a16="http://schemas.microsoft.com/office/drawing/2014/main" id="{D615639A-4F18-1C43-AC8C-340D2EA76C81}"/>
              </a:ext>
            </a:extLst>
          </p:cNvPr>
          <p:cNvSpPr>
            <a:spLocks noChangeArrowheads="1"/>
          </p:cNvSpPr>
          <p:nvPr/>
        </p:nvSpPr>
        <p:spPr bwMode="auto">
          <a:xfrm>
            <a:off x="1814513" y="1382713"/>
            <a:ext cx="2133600" cy="144780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92522" name="Oval 1">
            <a:extLst>
              <a:ext uri="{FF2B5EF4-FFF2-40B4-BE49-F238E27FC236}">
                <a16:creationId xmlns:a16="http://schemas.microsoft.com/office/drawing/2014/main" id="{E52504D7-3EDC-1C48-99AF-8409D71E66CC}"/>
              </a:ext>
            </a:extLst>
          </p:cNvPr>
          <p:cNvSpPr>
            <a:spLocks noChangeArrowheads="1"/>
          </p:cNvSpPr>
          <p:nvPr/>
        </p:nvSpPr>
        <p:spPr bwMode="auto">
          <a:xfrm>
            <a:off x="5056188" y="4687888"/>
            <a:ext cx="138112" cy="1333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92523" name="Oval 137">
            <a:extLst>
              <a:ext uri="{FF2B5EF4-FFF2-40B4-BE49-F238E27FC236}">
                <a16:creationId xmlns:a16="http://schemas.microsoft.com/office/drawing/2014/main" id="{CB5829EC-3F53-8045-95BD-CF6CEC0637AF}"/>
              </a:ext>
            </a:extLst>
          </p:cNvPr>
          <p:cNvSpPr>
            <a:spLocks noChangeArrowheads="1"/>
          </p:cNvSpPr>
          <p:nvPr/>
        </p:nvSpPr>
        <p:spPr bwMode="auto">
          <a:xfrm>
            <a:off x="7759701" y="4953000"/>
            <a:ext cx="138113" cy="1333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Tree>
  </p:cSld>
  <p:clrMapOvr>
    <a:masterClrMapping/>
  </p:clrMapOvr>
  <p:transition/>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3537" name="Group 1">
            <a:extLst>
              <a:ext uri="{FF2B5EF4-FFF2-40B4-BE49-F238E27FC236}">
                <a16:creationId xmlns:a16="http://schemas.microsoft.com/office/drawing/2014/main" id="{2AF08202-F7F9-F846-8844-A448C8D1E466}"/>
              </a:ext>
            </a:extLst>
          </p:cNvPr>
          <p:cNvGrpSpPr>
            <a:grpSpLocks/>
          </p:cNvGrpSpPr>
          <p:nvPr/>
        </p:nvGrpSpPr>
        <p:grpSpPr bwMode="auto">
          <a:xfrm>
            <a:off x="3690938" y="4073526"/>
            <a:ext cx="6291262" cy="2708275"/>
            <a:chOff x="2700338" y="3505200"/>
            <a:chExt cx="6291262" cy="2708275"/>
          </a:xfrm>
        </p:grpSpPr>
        <p:sp>
          <p:nvSpPr>
            <p:cNvPr id="193600" name="Line 4">
              <a:extLst>
                <a:ext uri="{FF2B5EF4-FFF2-40B4-BE49-F238E27FC236}">
                  <a16:creationId xmlns:a16="http://schemas.microsoft.com/office/drawing/2014/main" id="{18F61054-927E-F84A-B194-A9F7B5A38FD0}"/>
                </a:ext>
              </a:extLst>
            </p:cNvPr>
            <p:cNvSpPr>
              <a:spLocks noChangeShapeType="1"/>
            </p:cNvSpPr>
            <p:nvPr/>
          </p:nvSpPr>
          <p:spPr bwMode="auto">
            <a:xfrm flipV="1">
              <a:off x="4129088" y="3505200"/>
              <a:ext cx="1587"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601" name="Line 5">
              <a:extLst>
                <a:ext uri="{FF2B5EF4-FFF2-40B4-BE49-F238E27FC236}">
                  <a16:creationId xmlns:a16="http://schemas.microsoft.com/office/drawing/2014/main" id="{CE27C00F-D2EF-C344-AF04-F372A57F9564}"/>
                </a:ext>
              </a:extLst>
            </p:cNvPr>
            <p:cNvSpPr>
              <a:spLocks noChangeShapeType="1"/>
            </p:cNvSpPr>
            <p:nvPr/>
          </p:nvSpPr>
          <p:spPr bwMode="auto">
            <a:xfrm flipV="1">
              <a:off x="5483225" y="3505200"/>
              <a:ext cx="1588"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602" name="Line 6">
              <a:extLst>
                <a:ext uri="{FF2B5EF4-FFF2-40B4-BE49-F238E27FC236}">
                  <a16:creationId xmlns:a16="http://schemas.microsoft.com/office/drawing/2014/main" id="{37CD6D00-3742-764F-BABD-40AF8594623A}"/>
                </a:ext>
              </a:extLst>
            </p:cNvPr>
            <p:cNvSpPr>
              <a:spLocks noChangeShapeType="1"/>
            </p:cNvSpPr>
            <p:nvPr/>
          </p:nvSpPr>
          <p:spPr bwMode="auto">
            <a:xfrm flipV="1">
              <a:off x="6837363" y="3505200"/>
              <a:ext cx="1587"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603" name="Line 7">
              <a:extLst>
                <a:ext uri="{FF2B5EF4-FFF2-40B4-BE49-F238E27FC236}">
                  <a16:creationId xmlns:a16="http://schemas.microsoft.com/office/drawing/2014/main" id="{528F4FEA-70B7-0542-A7CB-482DE6AF8A0E}"/>
                </a:ext>
              </a:extLst>
            </p:cNvPr>
            <p:cNvSpPr>
              <a:spLocks noChangeShapeType="1"/>
            </p:cNvSpPr>
            <p:nvPr/>
          </p:nvSpPr>
          <p:spPr bwMode="auto">
            <a:xfrm flipV="1">
              <a:off x="8170863" y="3505200"/>
              <a:ext cx="1587" cy="2708275"/>
            </a:xfrm>
            <a:prstGeom prst="line">
              <a:avLst/>
            </a:prstGeom>
            <a:noFill/>
            <a:ln w="17463">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604" name="Rectangle 8">
              <a:extLst>
                <a:ext uri="{FF2B5EF4-FFF2-40B4-BE49-F238E27FC236}">
                  <a16:creationId xmlns:a16="http://schemas.microsoft.com/office/drawing/2014/main" id="{28EF7C6B-2784-C142-8300-2E39B2FADD8C}"/>
                </a:ext>
              </a:extLst>
            </p:cNvPr>
            <p:cNvSpPr>
              <a:spLocks noChangeArrowheads="1"/>
            </p:cNvSpPr>
            <p:nvPr/>
          </p:nvSpPr>
          <p:spPr bwMode="auto">
            <a:xfrm>
              <a:off x="2986088" y="4232275"/>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3605" name="Rectangle 9">
              <a:extLst>
                <a:ext uri="{FF2B5EF4-FFF2-40B4-BE49-F238E27FC236}">
                  <a16:creationId xmlns:a16="http://schemas.microsoft.com/office/drawing/2014/main" id="{B7C62C49-53F9-1544-A201-9C0D0B57BD9F}"/>
                </a:ext>
              </a:extLst>
            </p:cNvPr>
            <p:cNvSpPr>
              <a:spLocks noChangeArrowheads="1"/>
            </p:cNvSpPr>
            <p:nvPr/>
          </p:nvSpPr>
          <p:spPr bwMode="auto">
            <a:xfrm>
              <a:off x="2700338" y="3687763"/>
              <a:ext cx="54181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193606" name="Rectangle 10">
              <a:extLst>
                <a:ext uri="{FF2B5EF4-FFF2-40B4-BE49-F238E27FC236}">
                  <a16:creationId xmlns:a16="http://schemas.microsoft.com/office/drawing/2014/main" id="{67440EA5-2515-B747-A31D-1C313FD9FD76}"/>
                </a:ext>
              </a:extLst>
            </p:cNvPr>
            <p:cNvSpPr>
              <a:spLocks noChangeArrowheads="1"/>
            </p:cNvSpPr>
            <p:nvPr/>
          </p:nvSpPr>
          <p:spPr bwMode="auto">
            <a:xfrm>
              <a:off x="2962275" y="4746625"/>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607" name="Rectangle 11">
              <a:extLst>
                <a:ext uri="{FF2B5EF4-FFF2-40B4-BE49-F238E27FC236}">
                  <a16:creationId xmlns:a16="http://schemas.microsoft.com/office/drawing/2014/main" id="{5298C550-3B6B-6C4A-BA78-7B1889184C7B}"/>
                </a:ext>
              </a:extLst>
            </p:cNvPr>
            <p:cNvSpPr>
              <a:spLocks noChangeArrowheads="1"/>
            </p:cNvSpPr>
            <p:nvPr/>
          </p:nvSpPr>
          <p:spPr bwMode="auto">
            <a:xfrm>
              <a:off x="3092450" y="4832350"/>
              <a:ext cx="10740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 </a:t>
              </a:r>
              <a:endParaRPr lang="en-US" altLang="en-US" sz="2800" b="0">
                <a:solidFill>
                  <a:srgbClr val="000000"/>
                </a:solidFill>
                <a:latin typeface="Times" pitchFamily="2" charset="0"/>
              </a:endParaRPr>
            </a:p>
          </p:txBody>
        </p:sp>
        <p:sp>
          <p:nvSpPr>
            <p:cNvPr id="193608" name="Rectangle 12">
              <a:extLst>
                <a:ext uri="{FF2B5EF4-FFF2-40B4-BE49-F238E27FC236}">
                  <a16:creationId xmlns:a16="http://schemas.microsoft.com/office/drawing/2014/main" id="{1018C621-C56A-2D4B-BC71-DDF11B5B30FF}"/>
                </a:ext>
              </a:extLst>
            </p:cNvPr>
            <p:cNvSpPr>
              <a:spLocks noChangeArrowheads="1"/>
            </p:cNvSpPr>
            <p:nvPr/>
          </p:nvSpPr>
          <p:spPr bwMode="auto">
            <a:xfrm>
              <a:off x="2962275" y="5295900"/>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609" name="Rectangle 14">
              <a:extLst>
                <a:ext uri="{FF2B5EF4-FFF2-40B4-BE49-F238E27FC236}">
                  <a16:creationId xmlns:a16="http://schemas.microsoft.com/office/drawing/2014/main" id="{F4A90E36-ECB5-9044-81F4-9DDCA1EFA239}"/>
                </a:ext>
              </a:extLst>
            </p:cNvPr>
            <p:cNvSpPr>
              <a:spLocks noChangeArrowheads="1"/>
            </p:cNvSpPr>
            <p:nvPr/>
          </p:nvSpPr>
          <p:spPr bwMode="auto">
            <a:xfrm>
              <a:off x="3092450" y="5383213"/>
              <a:ext cx="11541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 </a:t>
              </a:r>
              <a:endParaRPr lang="en-US" altLang="en-US" sz="2800" b="0">
                <a:solidFill>
                  <a:srgbClr val="000000"/>
                </a:solidFill>
                <a:latin typeface="Times" pitchFamily="2" charset="0"/>
              </a:endParaRPr>
            </a:p>
          </p:txBody>
        </p:sp>
        <p:sp>
          <p:nvSpPr>
            <p:cNvPr id="193610" name="Freeform 66">
              <a:extLst>
                <a:ext uri="{FF2B5EF4-FFF2-40B4-BE49-F238E27FC236}">
                  <a16:creationId xmlns:a16="http://schemas.microsoft.com/office/drawing/2014/main" id="{083F650E-3728-9549-B20E-B2230BEEA8DF}"/>
                </a:ext>
              </a:extLst>
            </p:cNvPr>
            <p:cNvSpPr>
              <a:spLocks/>
            </p:cNvSpPr>
            <p:nvPr/>
          </p:nvSpPr>
          <p:spPr bwMode="auto">
            <a:xfrm>
              <a:off x="3308350" y="3641725"/>
              <a:ext cx="5683250" cy="285750"/>
            </a:xfrm>
            <a:custGeom>
              <a:avLst/>
              <a:gdLst>
                <a:gd name="T0" fmla="*/ 2147483646 w 7160"/>
                <a:gd name="T1" fmla="*/ 2147483646 h 360"/>
                <a:gd name="T2" fmla="*/ 2147483646 w 7160"/>
                <a:gd name="T3" fmla="*/ 2147483646 h 360"/>
                <a:gd name="T4" fmla="*/ 2147483646 w 7160"/>
                <a:gd name="T5" fmla="*/ 0 h 360"/>
                <a:gd name="T6" fmla="*/ 2147483646 w 7160"/>
                <a:gd name="T7" fmla="*/ 0 h 360"/>
                <a:gd name="T8" fmla="*/ 2147483646 w 7160"/>
                <a:gd name="T9" fmla="*/ 2147483646 h 360"/>
                <a:gd name="T10" fmla="*/ 2147483646 w 7160"/>
                <a:gd name="T11" fmla="*/ 2147483646 h 360"/>
                <a:gd name="T12" fmla="*/ 2147483646 w 7160"/>
                <a:gd name="T13" fmla="*/ 0 h 360"/>
                <a:gd name="T14" fmla="*/ 2147483646 w 7160"/>
                <a:gd name="T15" fmla="*/ 0 h 360"/>
                <a:gd name="T16" fmla="*/ 2147483646 w 7160"/>
                <a:gd name="T17" fmla="*/ 2147483646 h 360"/>
                <a:gd name="T18" fmla="*/ 0 w 7160"/>
                <a:gd name="T19" fmla="*/ 2147483646 h 3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60"/>
                <a:gd name="T31" fmla="*/ 0 h 360"/>
                <a:gd name="T32" fmla="*/ 7160 w 7160"/>
                <a:gd name="T33" fmla="*/ 360 h 3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60" h="360">
                  <a:moveTo>
                    <a:pt x="7160" y="360"/>
                  </a:moveTo>
                  <a:lnTo>
                    <a:pt x="6127" y="360"/>
                  </a:lnTo>
                  <a:lnTo>
                    <a:pt x="6127" y="0"/>
                  </a:lnTo>
                  <a:lnTo>
                    <a:pt x="4445" y="0"/>
                  </a:lnTo>
                  <a:lnTo>
                    <a:pt x="4445" y="360"/>
                  </a:lnTo>
                  <a:lnTo>
                    <a:pt x="2739" y="360"/>
                  </a:lnTo>
                  <a:lnTo>
                    <a:pt x="2739" y="0"/>
                  </a:lnTo>
                  <a:lnTo>
                    <a:pt x="1034" y="0"/>
                  </a:lnTo>
                  <a:lnTo>
                    <a:pt x="1034" y="360"/>
                  </a:lnTo>
                  <a:lnTo>
                    <a:pt x="0" y="360"/>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611" name="Freeform 67">
              <a:extLst>
                <a:ext uri="{FF2B5EF4-FFF2-40B4-BE49-F238E27FC236}">
                  <a16:creationId xmlns:a16="http://schemas.microsoft.com/office/drawing/2014/main" id="{AFB76295-C0A1-964F-A23C-B5F5A2E0466B}"/>
                </a:ext>
              </a:extLst>
            </p:cNvPr>
            <p:cNvSpPr>
              <a:spLocks/>
            </p:cNvSpPr>
            <p:nvPr/>
          </p:nvSpPr>
          <p:spPr bwMode="auto">
            <a:xfrm>
              <a:off x="3308350" y="4194175"/>
              <a:ext cx="5683250" cy="266700"/>
            </a:xfrm>
            <a:custGeom>
              <a:avLst/>
              <a:gdLst>
                <a:gd name="T0" fmla="*/ 2147483646 w 7160"/>
                <a:gd name="T1" fmla="*/ 2147483646 h 336"/>
                <a:gd name="T2" fmla="*/ 2147483646 w 7160"/>
                <a:gd name="T3" fmla="*/ 2147483646 h 336"/>
                <a:gd name="T4" fmla="*/ 2147483646 w 7160"/>
                <a:gd name="T5" fmla="*/ 0 h 336"/>
                <a:gd name="T6" fmla="*/ 2147483646 w 7160"/>
                <a:gd name="T7" fmla="*/ 0 h 336"/>
                <a:gd name="T8" fmla="*/ 2147483646 w 7160"/>
                <a:gd name="T9" fmla="*/ 2147483646 h 336"/>
                <a:gd name="T10" fmla="*/ 2147483646 w 7160"/>
                <a:gd name="T11" fmla="*/ 2147483646 h 336"/>
                <a:gd name="T12" fmla="*/ 2147483646 w 7160"/>
                <a:gd name="T13" fmla="*/ 0 h 336"/>
                <a:gd name="T14" fmla="*/ 2147483646 w 7160"/>
                <a:gd name="T15" fmla="*/ 0 h 336"/>
                <a:gd name="T16" fmla="*/ 2147483646 w 7160"/>
                <a:gd name="T17" fmla="*/ 2147483646 h 336"/>
                <a:gd name="T18" fmla="*/ 2147483646 w 7160"/>
                <a:gd name="T19" fmla="*/ 2147483646 h 336"/>
                <a:gd name="T20" fmla="*/ 2147483646 w 7160"/>
                <a:gd name="T21" fmla="*/ 0 h 336"/>
                <a:gd name="T22" fmla="*/ 2147483646 w 7160"/>
                <a:gd name="T23" fmla="*/ 0 h 336"/>
                <a:gd name="T24" fmla="*/ 2147483646 w 7160"/>
                <a:gd name="T25" fmla="*/ 2147483646 h 336"/>
                <a:gd name="T26" fmla="*/ 2147483646 w 7160"/>
                <a:gd name="T27" fmla="*/ 2147483646 h 336"/>
                <a:gd name="T28" fmla="*/ 2147483646 w 7160"/>
                <a:gd name="T29" fmla="*/ 0 h 336"/>
                <a:gd name="T30" fmla="*/ 2147483646 w 7160"/>
                <a:gd name="T31" fmla="*/ 0 h 336"/>
                <a:gd name="T32" fmla="*/ 2147483646 w 7160"/>
                <a:gd name="T33" fmla="*/ 2147483646 h 336"/>
                <a:gd name="T34" fmla="*/ 2147483646 w 7160"/>
                <a:gd name="T35" fmla="*/ 2147483646 h 336"/>
                <a:gd name="T36" fmla="*/ 2147483646 w 7160"/>
                <a:gd name="T37" fmla="*/ 0 h 336"/>
                <a:gd name="T38" fmla="*/ 2147483646 w 7160"/>
                <a:gd name="T39" fmla="*/ 0 h 336"/>
                <a:gd name="T40" fmla="*/ 2147483646 w 7160"/>
                <a:gd name="T41" fmla="*/ 2147483646 h 336"/>
                <a:gd name="T42" fmla="*/ 2147483646 w 7160"/>
                <a:gd name="T43" fmla="*/ 2147483646 h 336"/>
                <a:gd name="T44" fmla="*/ 2147483646 w 7160"/>
                <a:gd name="T45" fmla="*/ 0 h 336"/>
                <a:gd name="T46" fmla="*/ 2147483646 w 7160"/>
                <a:gd name="T47" fmla="*/ 0 h 336"/>
                <a:gd name="T48" fmla="*/ 2147483646 w 7160"/>
                <a:gd name="T49" fmla="*/ 2147483646 h 336"/>
                <a:gd name="T50" fmla="*/ 0 w 7160"/>
                <a:gd name="T51" fmla="*/ 2147483646 h 3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160"/>
                <a:gd name="T79" fmla="*/ 0 h 336"/>
                <a:gd name="T80" fmla="*/ 7160 w 7160"/>
                <a:gd name="T81" fmla="*/ 336 h 3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160" h="336">
                  <a:moveTo>
                    <a:pt x="7160" y="336"/>
                  </a:moveTo>
                  <a:lnTo>
                    <a:pt x="6487" y="336"/>
                  </a:lnTo>
                  <a:lnTo>
                    <a:pt x="6487" y="0"/>
                  </a:lnTo>
                  <a:lnTo>
                    <a:pt x="5454" y="0"/>
                  </a:lnTo>
                  <a:lnTo>
                    <a:pt x="5454" y="336"/>
                  </a:lnTo>
                  <a:lnTo>
                    <a:pt x="5118" y="336"/>
                  </a:lnTo>
                  <a:lnTo>
                    <a:pt x="5118" y="0"/>
                  </a:lnTo>
                  <a:lnTo>
                    <a:pt x="4781" y="0"/>
                  </a:lnTo>
                  <a:lnTo>
                    <a:pt x="4781" y="336"/>
                  </a:lnTo>
                  <a:lnTo>
                    <a:pt x="4085" y="336"/>
                  </a:lnTo>
                  <a:lnTo>
                    <a:pt x="4085" y="0"/>
                  </a:lnTo>
                  <a:lnTo>
                    <a:pt x="3748" y="0"/>
                  </a:lnTo>
                  <a:lnTo>
                    <a:pt x="3748" y="336"/>
                  </a:lnTo>
                  <a:lnTo>
                    <a:pt x="3412" y="336"/>
                  </a:lnTo>
                  <a:lnTo>
                    <a:pt x="3412" y="0"/>
                  </a:lnTo>
                  <a:lnTo>
                    <a:pt x="2908" y="0"/>
                  </a:lnTo>
                  <a:lnTo>
                    <a:pt x="2908" y="336"/>
                  </a:lnTo>
                  <a:lnTo>
                    <a:pt x="2211" y="336"/>
                  </a:lnTo>
                  <a:lnTo>
                    <a:pt x="2211" y="0"/>
                  </a:lnTo>
                  <a:lnTo>
                    <a:pt x="1706" y="0"/>
                  </a:lnTo>
                  <a:lnTo>
                    <a:pt x="1706" y="336"/>
                  </a:lnTo>
                  <a:lnTo>
                    <a:pt x="1370" y="336"/>
                  </a:lnTo>
                  <a:lnTo>
                    <a:pt x="1370" y="0"/>
                  </a:lnTo>
                  <a:lnTo>
                    <a:pt x="697" y="0"/>
                  </a:lnTo>
                  <a:lnTo>
                    <a:pt x="697"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612" name="Freeform 69">
              <a:extLst>
                <a:ext uri="{FF2B5EF4-FFF2-40B4-BE49-F238E27FC236}">
                  <a16:creationId xmlns:a16="http://schemas.microsoft.com/office/drawing/2014/main" id="{4853B78F-657F-5541-98E9-8DEC0E04D478}"/>
                </a:ext>
              </a:extLst>
            </p:cNvPr>
            <p:cNvSpPr>
              <a:spLocks/>
            </p:cNvSpPr>
            <p:nvPr/>
          </p:nvSpPr>
          <p:spPr bwMode="auto">
            <a:xfrm>
              <a:off x="3308350" y="4727575"/>
              <a:ext cx="5683250" cy="266700"/>
            </a:xfrm>
            <a:custGeom>
              <a:avLst/>
              <a:gdLst>
                <a:gd name="T0" fmla="*/ 2147483646 w 7160"/>
                <a:gd name="T1" fmla="*/ 0 h 336"/>
                <a:gd name="T2" fmla="*/ 2147483646 w 7160"/>
                <a:gd name="T3" fmla="*/ 0 h 336"/>
                <a:gd name="T4" fmla="*/ 2147483646 w 7160"/>
                <a:gd name="T5" fmla="*/ 0 h 336"/>
                <a:gd name="T6" fmla="*/ 2147483646 w 7160"/>
                <a:gd name="T7" fmla="*/ 2147483646 h 336"/>
                <a:gd name="T8" fmla="*/ 2147483646 w 7160"/>
                <a:gd name="T9" fmla="*/ 2147483646 h 336"/>
                <a:gd name="T10" fmla="*/ 2147483646 w 7160"/>
                <a:gd name="T11" fmla="*/ 0 h 336"/>
                <a:gd name="T12" fmla="*/ 2147483646 w 7160"/>
                <a:gd name="T13" fmla="*/ 0 h 336"/>
                <a:gd name="T14" fmla="*/ 2147483646 w 7160"/>
                <a:gd name="T15" fmla="*/ 2147483646 h 336"/>
                <a:gd name="T16" fmla="*/ 2147483646 w 7160"/>
                <a:gd name="T17" fmla="*/ 2147483646 h 336"/>
                <a:gd name="T18" fmla="*/ 2147483646 w 7160"/>
                <a:gd name="T19" fmla="*/ 0 h 336"/>
                <a:gd name="T20" fmla="*/ 2147483646 w 7160"/>
                <a:gd name="T21" fmla="*/ 0 h 336"/>
                <a:gd name="T22" fmla="*/ 2147483646 w 7160"/>
                <a:gd name="T23" fmla="*/ 2147483646 h 336"/>
                <a:gd name="T24" fmla="*/ 2147483646 w 7160"/>
                <a:gd name="T25" fmla="*/ 2147483646 h 336"/>
                <a:gd name="T26" fmla="*/ 2147483646 w 7160"/>
                <a:gd name="T27" fmla="*/ 0 h 336"/>
                <a:gd name="T28" fmla="*/ 2147483646 w 7160"/>
                <a:gd name="T29" fmla="*/ 0 h 336"/>
                <a:gd name="T30" fmla="*/ 2147483646 w 7160"/>
                <a:gd name="T31" fmla="*/ 2147483646 h 336"/>
                <a:gd name="T32" fmla="*/ 0 w 7160"/>
                <a:gd name="T33" fmla="*/ 2147483646 h 3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60"/>
                <a:gd name="T52" fmla="*/ 0 h 336"/>
                <a:gd name="T53" fmla="*/ 7160 w 7160"/>
                <a:gd name="T54" fmla="*/ 336 h 3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60" h="336">
                  <a:moveTo>
                    <a:pt x="7160" y="0"/>
                  </a:moveTo>
                  <a:lnTo>
                    <a:pt x="6487" y="0"/>
                  </a:lnTo>
                  <a:lnTo>
                    <a:pt x="5454" y="0"/>
                  </a:lnTo>
                  <a:lnTo>
                    <a:pt x="5454" y="336"/>
                  </a:lnTo>
                  <a:lnTo>
                    <a:pt x="5118" y="336"/>
                  </a:lnTo>
                  <a:lnTo>
                    <a:pt x="5118" y="0"/>
                  </a:lnTo>
                  <a:lnTo>
                    <a:pt x="4781" y="0"/>
                  </a:lnTo>
                  <a:lnTo>
                    <a:pt x="4781" y="336"/>
                  </a:lnTo>
                  <a:lnTo>
                    <a:pt x="2211" y="336"/>
                  </a:lnTo>
                  <a:lnTo>
                    <a:pt x="2211" y="0"/>
                  </a:lnTo>
                  <a:lnTo>
                    <a:pt x="1706" y="0"/>
                  </a:lnTo>
                  <a:lnTo>
                    <a:pt x="1706" y="336"/>
                  </a:lnTo>
                  <a:lnTo>
                    <a:pt x="1370" y="336"/>
                  </a:lnTo>
                  <a:lnTo>
                    <a:pt x="1370" y="0"/>
                  </a:lnTo>
                  <a:lnTo>
                    <a:pt x="1034" y="0"/>
                  </a:lnTo>
                  <a:lnTo>
                    <a:pt x="1034"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613" name="Freeform 70">
              <a:extLst>
                <a:ext uri="{FF2B5EF4-FFF2-40B4-BE49-F238E27FC236}">
                  <a16:creationId xmlns:a16="http://schemas.microsoft.com/office/drawing/2014/main" id="{AC858175-7F55-3C42-A0C2-0F19F0B5F36E}"/>
                </a:ext>
              </a:extLst>
            </p:cNvPr>
            <p:cNvSpPr>
              <a:spLocks/>
            </p:cNvSpPr>
            <p:nvPr/>
          </p:nvSpPr>
          <p:spPr bwMode="auto">
            <a:xfrm>
              <a:off x="3308350" y="5260975"/>
              <a:ext cx="5683250" cy="285750"/>
            </a:xfrm>
            <a:custGeom>
              <a:avLst/>
              <a:gdLst>
                <a:gd name="T0" fmla="*/ 2147483646 w 7160"/>
                <a:gd name="T1" fmla="*/ 2147483646 h 361"/>
                <a:gd name="T2" fmla="*/ 2147483646 w 7160"/>
                <a:gd name="T3" fmla="*/ 2147483646 h 361"/>
                <a:gd name="T4" fmla="*/ 2147483646 w 7160"/>
                <a:gd name="T5" fmla="*/ 0 h 361"/>
                <a:gd name="T6" fmla="*/ 2147483646 w 7160"/>
                <a:gd name="T7" fmla="*/ 0 h 361"/>
                <a:gd name="T8" fmla="*/ 2147483646 w 7160"/>
                <a:gd name="T9" fmla="*/ 2147483646 h 361"/>
                <a:gd name="T10" fmla="*/ 0 w 7160"/>
                <a:gd name="T11" fmla="*/ 2147483646 h 361"/>
                <a:gd name="T12" fmla="*/ 0 60000 65536"/>
                <a:gd name="T13" fmla="*/ 0 60000 65536"/>
                <a:gd name="T14" fmla="*/ 0 60000 65536"/>
                <a:gd name="T15" fmla="*/ 0 60000 65536"/>
                <a:gd name="T16" fmla="*/ 0 60000 65536"/>
                <a:gd name="T17" fmla="*/ 0 60000 65536"/>
                <a:gd name="T18" fmla="*/ 0 w 7160"/>
                <a:gd name="T19" fmla="*/ 0 h 361"/>
                <a:gd name="T20" fmla="*/ 7160 w 7160"/>
                <a:gd name="T21" fmla="*/ 361 h 361"/>
              </a:gdLst>
              <a:ahLst/>
              <a:cxnLst>
                <a:cxn ang="T12">
                  <a:pos x="T0" y="T1"/>
                </a:cxn>
                <a:cxn ang="T13">
                  <a:pos x="T2" y="T3"/>
                </a:cxn>
                <a:cxn ang="T14">
                  <a:pos x="T4" y="T5"/>
                </a:cxn>
                <a:cxn ang="T15">
                  <a:pos x="T6" y="T7"/>
                </a:cxn>
                <a:cxn ang="T16">
                  <a:pos x="T8" y="T9"/>
                </a:cxn>
                <a:cxn ang="T17">
                  <a:pos x="T10" y="T11"/>
                </a:cxn>
              </a:cxnLst>
              <a:rect l="T18" t="T19" r="T20" b="T21"/>
              <a:pathLst>
                <a:path w="7160" h="361">
                  <a:moveTo>
                    <a:pt x="7160" y="361"/>
                  </a:moveTo>
                  <a:lnTo>
                    <a:pt x="4445" y="361"/>
                  </a:lnTo>
                  <a:lnTo>
                    <a:pt x="4445" y="0"/>
                  </a:lnTo>
                  <a:lnTo>
                    <a:pt x="1034" y="0"/>
                  </a:lnTo>
                  <a:lnTo>
                    <a:pt x="1034" y="361"/>
                  </a:lnTo>
                  <a:lnTo>
                    <a:pt x="0" y="361"/>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614" name="Freeform 71">
              <a:extLst>
                <a:ext uri="{FF2B5EF4-FFF2-40B4-BE49-F238E27FC236}">
                  <a16:creationId xmlns:a16="http://schemas.microsoft.com/office/drawing/2014/main" id="{0A081B96-4E79-9242-9E99-AB2E2CBFA2C6}"/>
                </a:ext>
              </a:extLst>
            </p:cNvPr>
            <p:cNvSpPr>
              <a:spLocks/>
            </p:cNvSpPr>
            <p:nvPr/>
          </p:nvSpPr>
          <p:spPr bwMode="auto">
            <a:xfrm>
              <a:off x="3308350" y="5813425"/>
              <a:ext cx="5683250" cy="266700"/>
            </a:xfrm>
            <a:custGeom>
              <a:avLst/>
              <a:gdLst>
                <a:gd name="T0" fmla="*/ 2147483646 w 7160"/>
                <a:gd name="T1" fmla="*/ 0 h 336"/>
                <a:gd name="T2" fmla="*/ 2147483646 w 7160"/>
                <a:gd name="T3" fmla="*/ 0 h 336"/>
                <a:gd name="T4" fmla="*/ 2147483646 w 7160"/>
                <a:gd name="T5" fmla="*/ 2147483646 h 336"/>
                <a:gd name="T6" fmla="*/ 0 w 7160"/>
                <a:gd name="T7" fmla="*/ 2147483646 h 336"/>
                <a:gd name="T8" fmla="*/ 0 60000 65536"/>
                <a:gd name="T9" fmla="*/ 0 60000 65536"/>
                <a:gd name="T10" fmla="*/ 0 60000 65536"/>
                <a:gd name="T11" fmla="*/ 0 60000 65536"/>
                <a:gd name="T12" fmla="*/ 0 w 7160"/>
                <a:gd name="T13" fmla="*/ 0 h 336"/>
                <a:gd name="T14" fmla="*/ 7160 w 7160"/>
                <a:gd name="T15" fmla="*/ 336 h 336"/>
              </a:gdLst>
              <a:ahLst/>
              <a:cxnLst>
                <a:cxn ang="T8">
                  <a:pos x="T0" y="T1"/>
                </a:cxn>
                <a:cxn ang="T9">
                  <a:pos x="T2" y="T3"/>
                </a:cxn>
                <a:cxn ang="T10">
                  <a:pos x="T4" y="T5"/>
                </a:cxn>
                <a:cxn ang="T11">
                  <a:pos x="T6" y="T7"/>
                </a:cxn>
              </a:cxnLst>
              <a:rect l="T12" t="T13" r="T14" b="T15"/>
              <a:pathLst>
                <a:path w="7160" h="336">
                  <a:moveTo>
                    <a:pt x="7160" y="0"/>
                  </a:moveTo>
                  <a:lnTo>
                    <a:pt x="6127" y="0"/>
                  </a:lnTo>
                  <a:lnTo>
                    <a:pt x="6127" y="336"/>
                  </a:lnTo>
                  <a:lnTo>
                    <a:pt x="0" y="336"/>
                  </a:lnTo>
                </a:path>
              </a:pathLst>
            </a:custGeom>
            <a:noFill/>
            <a:ln w="285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615" name="Rectangle 73">
              <a:extLst>
                <a:ext uri="{FF2B5EF4-FFF2-40B4-BE49-F238E27FC236}">
                  <a16:creationId xmlns:a16="http://schemas.microsoft.com/office/drawing/2014/main" id="{47652A41-B25F-094A-8CA6-AD4527C072E3}"/>
                </a:ext>
              </a:extLst>
            </p:cNvPr>
            <p:cNvSpPr>
              <a:spLocks noChangeArrowheads="1"/>
            </p:cNvSpPr>
            <p:nvPr/>
          </p:nvSpPr>
          <p:spPr bwMode="auto">
            <a:xfrm>
              <a:off x="2982913" y="5834063"/>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616" name="Rectangle 74">
              <a:extLst>
                <a:ext uri="{FF2B5EF4-FFF2-40B4-BE49-F238E27FC236}">
                  <a16:creationId xmlns:a16="http://schemas.microsoft.com/office/drawing/2014/main" id="{313293D0-B071-5642-B9E5-F54761EE7DB5}"/>
                </a:ext>
              </a:extLst>
            </p:cNvPr>
            <p:cNvSpPr>
              <a:spLocks noChangeArrowheads="1"/>
            </p:cNvSpPr>
            <p:nvPr/>
          </p:nvSpPr>
          <p:spPr bwMode="auto">
            <a:xfrm>
              <a:off x="3114675" y="5921375"/>
              <a:ext cx="10740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c </a:t>
              </a:r>
              <a:endParaRPr lang="en-US" altLang="en-US" sz="2800" b="0">
                <a:solidFill>
                  <a:srgbClr val="000000"/>
                </a:solidFill>
                <a:latin typeface="Times" pitchFamily="2" charset="0"/>
              </a:endParaRPr>
            </a:p>
          </p:txBody>
        </p:sp>
      </p:grpSp>
      <p:grpSp>
        <p:nvGrpSpPr>
          <p:cNvPr id="193538" name="Group 53">
            <a:extLst>
              <a:ext uri="{FF2B5EF4-FFF2-40B4-BE49-F238E27FC236}">
                <a16:creationId xmlns:a16="http://schemas.microsoft.com/office/drawing/2014/main" id="{68140628-221B-0942-8A13-ADD1BD75B080}"/>
              </a:ext>
            </a:extLst>
          </p:cNvPr>
          <p:cNvGrpSpPr>
            <a:grpSpLocks/>
          </p:cNvGrpSpPr>
          <p:nvPr/>
        </p:nvGrpSpPr>
        <p:grpSpPr bwMode="auto">
          <a:xfrm>
            <a:off x="1089025" y="244476"/>
            <a:ext cx="2663684" cy="3794125"/>
            <a:chOff x="3005138" y="1768474"/>
            <a:chExt cx="2663338" cy="3794126"/>
          </a:xfrm>
        </p:grpSpPr>
        <p:sp>
          <p:nvSpPr>
            <p:cNvPr id="193548" name="Rectangle 13">
              <a:extLst>
                <a:ext uri="{FF2B5EF4-FFF2-40B4-BE49-F238E27FC236}">
                  <a16:creationId xmlns:a16="http://schemas.microsoft.com/office/drawing/2014/main" id="{8DDB6987-0CEA-524E-9A49-A79923072955}"/>
                </a:ext>
              </a:extLst>
            </p:cNvPr>
            <p:cNvSpPr>
              <a:spLocks noChangeArrowheads="1"/>
            </p:cNvSpPr>
            <p:nvPr/>
          </p:nvSpPr>
          <p:spPr bwMode="auto">
            <a:xfrm>
              <a:off x="4349750" y="1768474"/>
              <a:ext cx="666750" cy="1085850"/>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93549" name="Rectangle 15">
              <a:extLst>
                <a:ext uri="{FF2B5EF4-FFF2-40B4-BE49-F238E27FC236}">
                  <a16:creationId xmlns:a16="http://schemas.microsoft.com/office/drawing/2014/main" id="{FE7D5A33-07AF-9D46-9C61-EF3E7EED171E}"/>
                </a:ext>
              </a:extLst>
            </p:cNvPr>
            <p:cNvSpPr>
              <a:spLocks noChangeArrowheads="1"/>
            </p:cNvSpPr>
            <p:nvPr/>
          </p:nvSpPr>
          <p:spPr bwMode="auto">
            <a:xfrm>
              <a:off x="4411663" y="1960562"/>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3550" name="Rectangle 16">
              <a:extLst>
                <a:ext uri="{FF2B5EF4-FFF2-40B4-BE49-F238E27FC236}">
                  <a16:creationId xmlns:a16="http://schemas.microsoft.com/office/drawing/2014/main" id="{A15E3633-A072-6E41-B7F9-86BC8087F2D9}"/>
                </a:ext>
              </a:extLst>
            </p:cNvPr>
            <p:cNvSpPr>
              <a:spLocks noChangeArrowheads="1"/>
            </p:cNvSpPr>
            <p:nvPr/>
          </p:nvSpPr>
          <p:spPr bwMode="auto">
            <a:xfrm>
              <a:off x="4808538" y="1954212"/>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551" name="Line 17">
              <a:extLst>
                <a:ext uri="{FF2B5EF4-FFF2-40B4-BE49-F238E27FC236}">
                  <a16:creationId xmlns:a16="http://schemas.microsoft.com/office/drawing/2014/main" id="{72C67495-E07A-9E4C-A129-C69B7F656847}"/>
                </a:ext>
              </a:extLst>
            </p:cNvPr>
            <p:cNvSpPr>
              <a:spLocks noChangeShapeType="1"/>
            </p:cNvSpPr>
            <p:nvPr/>
          </p:nvSpPr>
          <p:spPr bwMode="auto">
            <a:xfrm flipH="1">
              <a:off x="4826000" y="2492374"/>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52" name="Rectangle 18">
              <a:extLst>
                <a:ext uri="{FF2B5EF4-FFF2-40B4-BE49-F238E27FC236}">
                  <a16:creationId xmlns:a16="http://schemas.microsoft.com/office/drawing/2014/main" id="{45EBBE2F-4BB5-2649-B02E-B71A51E46A58}"/>
                </a:ext>
              </a:extLst>
            </p:cNvPr>
            <p:cNvSpPr>
              <a:spLocks noChangeArrowheads="1"/>
            </p:cNvSpPr>
            <p:nvPr/>
          </p:nvSpPr>
          <p:spPr bwMode="auto">
            <a:xfrm>
              <a:off x="4810125" y="2500312"/>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553" name="Rectangle 19">
              <a:extLst>
                <a:ext uri="{FF2B5EF4-FFF2-40B4-BE49-F238E27FC236}">
                  <a16:creationId xmlns:a16="http://schemas.microsoft.com/office/drawing/2014/main" id="{3AD06BE5-A345-1047-BDFD-BC6B5AE0EC67}"/>
                </a:ext>
              </a:extLst>
            </p:cNvPr>
            <p:cNvSpPr>
              <a:spLocks noChangeArrowheads="1"/>
            </p:cNvSpPr>
            <p:nvPr/>
          </p:nvSpPr>
          <p:spPr bwMode="auto">
            <a:xfrm>
              <a:off x="4349750" y="3121024"/>
              <a:ext cx="666750" cy="108743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93554" name="Rectangle 21">
              <a:extLst>
                <a:ext uri="{FF2B5EF4-FFF2-40B4-BE49-F238E27FC236}">
                  <a16:creationId xmlns:a16="http://schemas.microsoft.com/office/drawing/2014/main" id="{BDC52AC7-17B5-E445-A037-062284404E89}"/>
                </a:ext>
              </a:extLst>
            </p:cNvPr>
            <p:cNvSpPr>
              <a:spLocks noChangeArrowheads="1"/>
            </p:cNvSpPr>
            <p:nvPr/>
          </p:nvSpPr>
          <p:spPr bwMode="auto">
            <a:xfrm>
              <a:off x="4411663" y="3313112"/>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3555" name="Rectangle 22">
              <a:extLst>
                <a:ext uri="{FF2B5EF4-FFF2-40B4-BE49-F238E27FC236}">
                  <a16:creationId xmlns:a16="http://schemas.microsoft.com/office/drawing/2014/main" id="{70503CE6-0F83-024E-AC76-66EFB216DE27}"/>
                </a:ext>
              </a:extLst>
            </p:cNvPr>
            <p:cNvSpPr>
              <a:spLocks noChangeArrowheads="1"/>
            </p:cNvSpPr>
            <p:nvPr/>
          </p:nvSpPr>
          <p:spPr bwMode="auto">
            <a:xfrm>
              <a:off x="4808538" y="33051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556" name="Line 23">
              <a:extLst>
                <a:ext uri="{FF2B5EF4-FFF2-40B4-BE49-F238E27FC236}">
                  <a16:creationId xmlns:a16="http://schemas.microsoft.com/office/drawing/2014/main" id="{B6549176-68DF-CD47-ACF6-83D56530FA12}"/>
                </a:ext>
              </a:extLst>
            </p:cNvPr>
            <p:cNvSpPr>
              <a:spLocks noChangeShapeType="1"/>
            </p:cNvSpPr>
            <p:nvPr/>
          </p:nvSpPr>
          <p:spPr bwMode="auto">
            <a:xfrm flipH="1">
              <a:off x="4826000" y="3846512"/>
              <a:ext cx="95250"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57" name="Freeform 24">
              <a:extLst>
                <a:ext uri="{FF2B5EF4-FFF2-40B4-BE49-F238E27FC236}">
                  <a16:creationId xmlns:a16="http://schemas.microsoft.com/office/drawing/2014/main" id="{E1FF471A-C5E2-C94F-8D44-17F782A80B27}"/>
                </a:ext>
              </a:extLst>
            </p:cNvPr>
            <p:cNvSpPr>
              <a:spLocks/>
            </p:cNvSpPr>
            <p:nvPr/>
          </p:nvSpPr>
          <p:spPr bwMode="auto">
            <a:xfrm>
              <a:off x="4349750" y="3865562"/>
              <a:ext cx="133350" cy="133350"/>
            </a:xfrm>
            <a:custGeom>
              <a:avLst/>
              <a:gdLst>
                <a:gd name="T0" fmla="*/ 0 w 168"/>
                <a:gd name="T1" fmla="*/ 2147483646 h 168"/>
                <a:gd name="T2" fmla="*/ 2147483646 w 168"/>
                <a:gd name="T3" fmla="*/ 2147483646 h 168"/>
                <a:gd name="T4" fmla="*/ 0 w 168"/>
                <a:gd name="T5" fmla="*/ 0 h 168"/>
                <a:gd name="T6" fmla="*/ 0 60000 65536"/>
                <a:gd name="T7" fmla="*/ 0 60000 65536"/>
                <a:gd name="T8" fmla="*/ 0 60000 65536"/>
                <a:gd name="T9" fmla="*/ 0 w 168"/>
                <a:gd name="T10" fmla="*/ 0 h 168"/>
                <a:gd name="T11" fmla="*/ 168 w 168"/>
                <a:gd name="T12" fmla="*/ 168 h 168"/>
              </a:gdLst>
              <a:ahLst/>
              <a:cxnLst>
                <a:cxn ang="T6">
                  <a:pos x="T0" y="T1"/>
                </a:cxn>
                <a:cxn ang="T7">
                  <a:pos x="T2" y="T3"/>
                </a:cxn>
                <a:cxn ang="T8">
                  <a:pos x="T4" y="T5"/>
                </a:cxn>
              </a:cxnLst>
              <a:rect l="T9" t="T10" r="T11" b="T12"/>
              <a:pathLst>
                <a:path w="168" h="168">
                  <a:moveTo>
                    <a:pt x="0" y="168"/>
                  </a:moveTo>
                  <a:lnTo>
                    <a:pt x="168" y="96"/>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558" name="Rectangle 25">
              <a:extLst>
                <a:ext uri="{FF2B5EF4-FFF2-40B4-BE49-F238E27FC236}">
                  <a16:creationId xmlns:a16="http://schemas.microsoft.com/office/drawing/2014/main" id="{5BBA5C11-A1A3-D14D-BACB-CCB2D98D0F83}"/>
                </a:ext>
              </a:extLst>
            </p:cNvPr>
            <p:cNvSpPr>
              <a:spLocks noChangeArrowheads="1"/>
            </p:cNvSpPr>
            <p:nvPr/>
          </p:nvSpPr>
          <p:spPr bwMode="auto">
            <a:xfrm>
              <a:off x="4349750" y="4475162"/>
              <a:ext cx="666750" cy="1087438"/>
            </a:xfrm>
            <a:prstGeom prst="rect">
              <a:avLst/>
            </a:prstGeom>
            <a:solidFill>
              <a:srgbClr val="FFFFFF"/>
            </a:solidFill>
            <a:ln w="28575">
              <a:solidFill>
                <a:srgbClr val="000000"/>
              </a:solidFill>
              <a:miter lim="800000"/>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2800" b="0">
                <a:solidFill>
                  <a:srgbClr val="000000"/>
                </a:solidFill>
                <a:latin typeface="Times" pitchFamily="2" charset="0"/>
              </a:endParaRPr>
            </a:p>
          </p:txBody>
        </p:sp>
        <p:sp>
          <p:nvSpPr>
            <p:cNvPr id="193559" name="Rectangle 26">
              <a:extLst>
                <a:ext uri="{FF2B5EF4-FFF2-40B4-BE49-F238E27FC236}">
                  <a16:creationId xmlns:a16="http://schemas.microsoft.com/office/drawing/2014/main" id="{D9DBA0FC-9F25-7347-9F15-D8186D7BE8DA}"/>
                </a:ext>
              </a:extLst>
            </p:cNvPr>
            <p:cNvSpPr>
              <a:spLocks noChangeArrowheads="1"/>
            </p:cNvSpPr>
            <p:nvPr/>
          </p:nvSpPr>
          <p:spPr bwMode="auto">
            <a:xfrm>
              <a:off x="4810125" y="38512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560" name="Rectangle 27">
              <a:extLst>
                <a:ext uri="{FF2B5EF4-FFF2-40B4-BE49-F238E27FC236}">
                  <a16:creationId xmlns:a16="http://schemas.microsoft.com/office/drawing/2014/main" id="{EA80D3CE-FF11-7946-A93C-FD560CA766C2}"/>
                </a:ext>
              </a:extLst>
            </p:cNvPr>
            <p:cNvSpPr>
              <a:spLocks noChangeArrowheads="1"/>
            </p:cNvSpPr>
            <p:nvPr/>
          </p:nvSpPr>
          <p:spPr bwMode="auto">
            <a:xfrm>
              <a:off x="4411663" y="4664074"/>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3561" name="Rectangle 28">
              <a:extLst>
                <a:ext uri="{FF2B5EF4-FFF2-40B4-BE49-F238E27FC236}">
                  <a16:creationId xmlns:a16="http://schemas.microsoft.com/office/drawing/2014/main" id="{DA17E378-05CE-8540-9267-28CD913C1FCD}"/>
                </a:ext>
              </a:extLst>
            </p:cNvPr>
            <p:cNvSpPr>
              <a:spLocks noChangeArrowheads="1"/>
            </p:cNvSpPr>
            <p:nvPr/>
          </p:nvSpPr>
          <p:spPr bwMode="auto">
            <a:xfrm>
              <a:off x="4808538" y="46577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562" name="Line 29">
              <a:extLst>
                <a:ext uri="{FF2B5EF4-FFF2-40B4-BE49-F238E27FC236}">
                  <a16:creationId xmlns:a16="http://schemas.microsoft.com/office/drawing/2014/main" id="{BABE0906-6004-0742-908B-A7A227E19747}"/>
                </a:ext>
              </a:extLst>
            </p:cNvPr>
            <p:cNvSpPr>
              <a:spLocks noChangeShapeType="1"/>
            </p:cNvSpPr>
            <p:nvPr/>
          </p:nvSpPr>
          <p:spPr bwMode="auto">
            <a:xfrm flipH="1">
              <a:off x="4826000" y="5200649"/>
              <a:ext cx="95250"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63" name="Freeform 30">
              <a:extLst>
                <a:ext uri="{FF2B5EF4-FFF2-40B4-BE49-F238E27FC236}">
                  <a16:creationId xmlns:a16="http://schemas.microsoft.com/office/drawing/2014/main" id="{872632FC-687E-4145-A9BE-70E854B8BB7C}"/>
                </a:ext>
              </a:extLst>
            </p:cNvPr>
            <p:cNvSpPr>
              <a:spLocks/>
            </p:cNvSpPr>
            <p:nvPr/>
          </p:nvSpPr>
          <p:spPr bwMode="auto">
            <a:xfrm>
              <a:off x="4349750" y="5219699"/>
              <a:ext cx="133350" cy="133350"/>
            </a:xfrm>
            <a:custGeom>
              <a:avLst/>
              <a:gdLst>
                <a:gd name="T0" fmla="*/ 0 w 168"/>
                <a:gd name="T1" fmla="*/ 2147483646 h 169"/>
                <a:gd name="T2" fmla="*/ 2147483646 w 168"/>
                <a:gd name="T3" fmla="*/ 2147483646 h 169"/>
                <a:gd name="T4" fmla="*/ 0 w 168"/>
                <a:gd name="T5" fmla="*/ 0 h 169"/>
                <a:gd name="T6" fmla="*/ 0 60000 65536"/>
                <a:gd name="T7" fmla="*/ 0 60000 65536"/>
                <a:gd name="T8" fmla="*/ 0 60000 65536"/>
                <a:gd name="T9" fmla="*/ 0 w 168"/>
                <a:gd name="T10" fmla="*/ 0 h 169"/>
                <a:gd name="T11" fmla="*/ 168 w 168"/>
                <a:gd name="T12" fmla="*/ 169 h 169"/>
              </a:gdLst>
              <a:ahLst/>
              <a:cxnLst>
                <a:cxn ang="T6">
                  <a:pos x="T0" y="T1"/>
                </a:cxn>
                <a:cxn ang="T7">
                  <a:pos x="T2" y="T3"/>
                </a:cxn>
                <a:cxn ang="T8">
                  <a:pos x="T4" y="T5"/>
                </a:cxn>
              </a:cxnLst>
              <a:rect l="T9" t="T10" r="T11" b="T12"/>
              <a:pathLst>
                <a:path w="168" h="169">
                  <a:moveTo>
                    <a:pt x="0" y="169"/>
                  </a:moveTo>
                  <a:lnTo>
                    <a:pt x="168" y="97"/>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564" name="Line 31">
              <a:extLst>
                <a:ext uri="{FF2B5EF4-FFF2-40B4-BE49-F238E27FC236}">
                  <a16:creationId xmlns:a16="http://schemas.microsoft.com/office/drawing/2014/main" id="{C4E3CA30-1DA4-ED4C-9214-9D17F7FB2FFB}"/>
                </a:ext>
              </a:extLst>
            </p:cNvPr>
            <p:cNvSpPr>
              <a:spLocks noChangeShapeType="1"/>
            </p:cNvSpPr>
            <p:nvPr/>
          </p:nvSpPr>
          <p:spPr bwMode="auto">
            <a:xfrm>
              <a:off x="3529013" y="2054224"/>
              <a:ext cx="8207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65" name="Line 32">
              <a:extLst>
                <a:ext uri="{FF2B5EF4-FFF2-40B4-BE49-F238E27FC236}">
                  <a16:creationId xmlns:a16="http://schemas.microsoft.com/office/drawing/2014/main" id="{A2F48CD2-2843-8646-9857-8717A896C088}"/>
                </a:ext>
              </a:extLst>
            </p:cNvPr>
            <p:cNvSpPr>
              <a:spLocks noChangeShapeType="1"/>
            </p:cNvSpPr>
            <p:nvPr/>
          </p:nvSpPr>
          <p:spPr bwMode="auto">
            <a:xfrm flipH="1">
              <a:off x="5016500" y="2054224"/>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66" name="Line 33">
              <a:extLst>
                <a:ext uri="{FF2B5EF4-FFF2-40B4-BE49-F238E27FC236}">
                  <a16:creationId xmlns:a16="http://schemas.microsoft.com/office/drawing/2014/main" id="{860016F2-547F-E348-9658-1BF98FDE40E2}"/>
                </a:ext>
              </a:extLst>
            </p:cNvPr>
            <p:cNvSpPr>
              <a:spLocks noChangeShapeType="1"/>
            </p:cNvSpPr>
            <p:nvPr/>
          </p:nvSpPr>
          <p:spPr bwMode="auto">
            <a:xfrm>
              <a:off x="3529013" y="2587624"/>
              <a:ext cx="82073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67" name="Freeform 34">
              <a:extLst>
                <a:ext uri="{FF2B5EF4-FFF2-40B4-BE49-F238E27FC236}">
                  <a16:creationId xmlns:a16="http://schemas.microsoft.com/office/drawing/2014/main" id="{4DA83AD6-516A-8141-81E8-EB52859BA5F9}"/>
                </a:ext>
              </a:extLst>
            </p:cNvPr>
            <p:cNvSpPr>
              <a:spLocks/>
            </p:cNvSpPr>
            <p:nvPr/>
          </p:nvSpPr>
          <p:spPr bwMode="auto">
            <a:xfrm>
              <a:off x="3795713" y="2587624"/>
              <a:ext cx="458787" cy="2708275"/>
            </a:xfrm>
            <a:custGeom>
              <a:avLst/>
              <a:gdLst>
                <a:gd name="T0" fmla="*/ 0 w 576"/>
                <a:gd name="T1" fmla="*/ 0 h 3412"/>
                <a:gd name="T2" fmla="*/ 0 w 576"/>
                <a:gd name="T3" fmla="*/ 2147483646 h 3412"/>
                <a:gd name="T4" fmla="*/ 2147483646 w 576"/>
                <a:gd name="T5" fmla="*/ 2147483646 h 3412"/>
                <a:gd name="T6" fmla="*/ 0 60000 65536"/>
                <a:gd name="T7" fmla="*/ 0 60000 65536"/>
                <a:gd name="T8" fmla="*/ 0 60000 65536"/>
                <a:gd name="T9" fmla="*/ 0 w 576"/>
                <a:gd name="T10" fmla="*/ 0 h 3412"/>
                <a:gd name="T11" fmla="*/ 576 w 576"/>
                <a:gd name="T12" fmla="*/ 3412 h 3412"/>
              </a:gdLst>
              <a:ahLst/>
              <a:cxnLst>
                <a:cxn ang="T6">
                  <a:pos x="T0" y="T1"/>
                </a:cxn>
                <a:cxn ang="T7">
                  <a:pos x="T2" y="T3"/>
                </a:cxn>
                <a:cxn ang="T8">
                  <a:pos x="T4" y="T5"/>
                </a:cxn>
              </a:cxnLst>
              <a:rect l="T9" t="T10" r="T11" b="T12"/>
              <a:pathLst>
                <a:path w="576" h="3412">
                  <a:moveTo>
                    <a:pt x="0" y="0"/>
                  </a:moveTo>
                  <a:lnTo>
                    <a:pt x="0" y="3412"/>
                  </a:lnTo>
                  <a:lnTo>
                    <a:pt x="576" y="3412"/>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568" name="Freeform 35">
              <a:extLst>
                <a:ext uri="{FF2B5EF4-FFF2-40B4-BE49-F238E27FC236}">
                  <a16:creationId xmlns:a16="http://schemas.microsoft.com/office/drawing/2014/main" id="{75AEF692-1117-6C4C-AD16-5738B215BA69}"/>
                </a:ext>
              </a:extLst>
            </p:cNvPr>
            <p:cNvSpPr>
              <a:spLocks/>
            </p:cNvSpPr>
            <p:nvPr/>
          </p:nvSpPr>
          <p:spPr bwMode="auto">
            <a:xfrm>
              <a:off x="4083050" y="2054224"/>
              <a:ext cx="266700" cy="2687638"/>
            </a:xfrm>
            <a:custGeom>
              <a:avLst/>
              <a:gdLst>
                <a:gd name="T0" fmla="*/ 0 w 337"/>
                <a:gd name="T1" fmla="*/ 0 h 3388"/>
                <a:gd name="T2" fmla="*/ 0 w 337"/>
                <a:gd name="T3" fmla="*/ 2147483646 h 3388"/>
                <a:gd name="T4" fmla="*/ 2147483646 w 337"/>
                <a:gd name="T5" fmla="*/ 2147483646 h 3388"/>
                <a:gd name="T6" fmla="*/ 0 60000 65536"/>
                <a:gd name="T7" fmla="*/ 0 60000 65536"/>
                <a:gd name="T8" fmla="*/ 0 60000 65536"/>
                <a:gd name="T9" fmla="*/ 0 w 337"/>
                <a:gd name="T10" fmla="*/ 0 h 3388"/>
                <a:gd name="T11" fmla="*/ 337 w 337"/>
                <a:gd name="T12" fmla="*/ 3388 h 3388"/>
              </a:gdLst>
              <a:ahLst/>
              <a:cxnLst>
                <a:cxn ang="T6">
                  <a:pos x="T0" y="T1"/>
                </a:cxn>
                <a:cxn ang="T7">
                  <a:pos x="T2" y="T3"/>
                </a:cxn>
                <a:cxn ang="T8">
                  <a:pos x="T4" y="T5"/>
                </a:cxn>
              </a:cxnLst>
              <a:rect l="T9" t="T10" r="T11" b="T12"/>
              <a:pathLst>
                <a:path w="337" h="3388">
                  <a:moveTo>
                    <a:pt x="0" y="0"/>
                  </a:moveTo>
                  <a:lnTo>
                    <a:pt x="0" y="3388"/>
                  </a:lnTo>
                  <a:lnTo>
                    <a:pt x="337" y="3388"/>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569" name="Line 36">
              <a:extLst>
                <a:ext uri="{FF2B5EF4-FFF2-40B4-BE49-F238E27FC236}">
                  <a16:creationId xmlns:a16="http://schemas.microsoft.com/office/drawing/2014/main" id="{9E397A82-35D1-5449-97E7-E98CECC42ACD}"/>
                </a:ext>
              </a:extLst>
            </p:cNvPr>
            <p:cNvSpPr>
              <a:spLocks noChangeShapeType="1"/>
            </p:cNvSpPr>
            <p:nvPr/>
          </p:nvSpPr>
          <p:spPr bwMode="auto">
            <a:xfrm>
              <a:off x="3795713" y="3941762"/>
              <a:ext cx="5540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70" name="Line 37">
              <a:extLst>
                <a:ext uri="{FF2B5EF4-FFF2-40B4-BE49-F238E27FC236}">
                  <a16:creationId xmlns:a16="http://schemas.microsoft.com/office/drawing/2014/main" id="{0E88AA53-DC03-EF4A-BCF2-0719D15685FE}"/>
                </a:ext>
              </a:extLst>
            </p:cNvPr>
            <p:cNvSpPr>
              <a:spLocks noChangeShapeType="1"/>
            </p:cNvSpPr>
            <p:nvPr/>
          </p:nvSpPr>
          <p:spPr bwMode="auto">
            <a:xfrm>
              <a:off x="4083050" y="3408362"/>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71" name="Line 38">
              <a:extLst>
                <a:ext uri="{FF2B5EF4-FFF2-40B4-BE49-F238E27FC236}">
                  <a16:creationId xmlns:a16="http://schemas.microsoft.com/office/drawing/2014/main" id="{9578F2AF-905E-8B40-9AF9-AF26AC1D964D}"/>
                </a:ext>
              </a:extLst>
            </p:cNvPr>
            <p:cNvSpPr>
              <a:spLocks noChangeShapeType="1"/>
            </p:cNvSpPr>
            <p:nvPr/>
          </p:nvSpPr>
          <p:spPr bwMode="auto">
            <a:xfrm flipH="1">
              <a:off x="5016500" y="2587624"/>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72" name="Line 39">
              <a:extLst>
                <a:ext uri="{FF2B5EF4-FFF2-40B4-BE49-F238E27FC236}">
                  <a16:creationId xmlns:a16="http://schemas.microsoft.com/office/drawing/2014/main" id="{3B5583CC-A851-DD47-AE77-C044B822F3B0}"/>
                </a:ext>
              </a:extLst>
            </p:cNvPr>
            <p:cNvSpPr>
              <a:spLocks noChangeShapeType="1"/>
            </p:cNvSpPr>
            <p:nvPr/>
          </p:nvSpPr>
          <p:spPr bwMode="auto">
            <a:xfrm flipH="1">
              <a:off x="5016500" y="3408362"/>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73" name="Line 40">
              <a:extLst>
                <a:ext uri="{FF2B5EF4-FFF2-40B4-BE49-F238E27FC236}">
                  <a16:creationId xmlns:a16="http://schemas.microsoft.com/office/drawing/2014/main" id="{E4D573F5-755A-6A45-A372-05EBA09A7CA0}"/>
                </a:ext>
              </a:extLst>
            </p:cNvPr>
            <p:cNvSpPr>
              <a:spLocks noChangeShapeType="1"/>
            </p:cNvSpPr>
            <p:nvPr/>
          </p:nvSpPr>
          <p:spPr bwMode="auto">
            <a:xfrm flipH="1">
              <a:off x="5016500" y="3943349"/>
              <a:ext cx="2667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74" name="Line 41">
              <a:extLst>
                <a:ext uri="{FF2B5EF4-FFF2-40B4-BE49-F238E27FC236}">
                  <a16:creationId xmlns:a16="http://schemas.microsoft.com/office/drawing/2014/main" id="{83E3D0DE-D70F-A546-86EF-9CD208DB9301}"/>
                </a:ext>
              </a:extLst>
            </p:cNvPr>
            <p:cNvSpPr>
              <a:spLocks noChangeShapeType="1"/>
            </p:cNvSpPr>
            <p:nvPr/>
          </p:nvSpPr>
          <p:spPr bwMode="auto">
            <a:xfrm flipH="1">
              <a:off x="5016500" y="4741862"/>
              <a:ext cx="2667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75" name="Line 42">
              <a:extLst>
                <a:ext uri="{FF2B5EF4-FFF2-40B4-BE49-F238E27FC236}">
                  <a16:creationId xmlns:a16="http://schemas.microsoft.com/office/drawing/2014/main" id="{00F6E12A-93B2-B649-A4E5-12A5C9CB2664}"/>
                </a:ext>
              </a:extLst>
            </p:cNvPr>
            <p:cNvSpPr>
              <a:spLocks noChangeShapeType="1"/>
            </p:cNvSpPr>
            <p:nvPr/>
          </p:nvSpPr>
          <p:spPr bwMode="auto">
            <a:xfrm flipH="1">
              <a:off x="5016500" y="5295899"/>
              <a:ext cx="26670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76" name="Freeform 43">
              <a:extLst>
                <a:ext uri="{FF2B5EF4-FFF2-40B4-BE49-F238E27FC236}">
                  <a16:creationId xmlns:a16="http://schemas.microsoft.com/office/drawing/2014/main" id="{CBEACEBF-E15B-B24F-9BBD-ADFFD171B74D}"/>
                </a:ext>
              </a:extLst>
            </p:cNvPr>
            <p:cNvSpPr>
              <a:spLocks/>
            </p:cNvSpPr>
            <p:nvPr/>
          </p:nvSpPr>
          <p:spPr bwMode="auto">
            <a:xfrm>
              <a:off x="3776663" y="3922712"/>
              <a:ext cx="57150" cy="38100"/>
            </a:xfrm>
            <a:custGeom>
              <a:avLst/>
              <a:gdLst>
                <a:gd name="T0" fmla="*/ 0 w 72"/>
                <a:gd name="T1" fmla="*/ 2147483646 h 48"/>
                <a:gd name="T2" fmla="*/ 2147483646 w 72"/>
                <a:gd name="T3" fmla="*/ 2147483646 h 48"/>
                <a:gd name="T4" fmla="*/ 2147483646 w 72"/>
                <a:gd name="T5" fmla="*/ 2147483646 h 48"/>
                <a:gd name="T6" fmla="*/ 2147483646 w 72"/>
                <a:gd name="T7" fmla="*/ 2147483646 h 48"/>
                <a:gd name="T8" fmla="*/ 2147483646 w 72"/>
                <a:gd name="T9" fmla="*/ 2147483646 h 48"/>
                <a:gd name="T10" fmla="*/ 2147483646 w 72"/>
                <a:gd name="T11" fmla="*/ 2147483646 h 48"/>
                <a:gd name="T12" fmla="*/ 2147483646 w 72"/>
                <a:gd name="T13" fmla="*/ 2147483646 h 48"/>
                <a:gd name="T14" fmla="*/ 2147483646 w 72"/>
                <a:gd name="T15" fmla="*/ 2147483646 h 48"/>
                <a:gd name="T16" fmla="*/ 2147483646 w 72"/>
                <a:gd name="T17" fmla="*/ 2147483646 h 48"/>
                <a:gd name="T18" fmla="*/ 2147483646 w 72"/>
                <a:gd name="T19" fmla="*/ 2147483646 h 48"/>
                <a:gd name="T20" fmla="*/ 2147483646 w 72"/>
                <a:gd name="T21" fmla="*/ 2147483646 h 48"/>
                <a:gd name="T22" fmla="*/ 2147483646 w 72"/>
                <a:gd name="T23" fmla="*/ 0 h 48"/>
                <a:gd name="T24" fmla="*/ 2147483646 w 72"/>
                <a:gd name="T25" fmla="*/ 2147483646 h 48"/>
                <a:gd name="T26" fmla="*/ 2147483646 w 72"/>
                <a:gd name="T27" fmla="*/ 2147483646 h 48"/>
                <a:gd name="T28" fmla="*/ 2147483646 w 72"/>
                <a:gd name="T29" fmla="*/ 2147483646 h 48"/>
                <a:gd name="T30" fmla="*/ 2147483646 w 72"/>
                <a:gd name="T31" fmla="*/ 2147483646 h 48"/>
                <a:gd name="T32" fmla="*/ 2147483646 w 72"/>
                <a:gd name="T33" fmla="*/ 2147483646 h 48"/>
                <a:gd name="T34" fmla="*/ 2147483646 w 72"/>
                <a:gd name="T35" fmla="*/ 2147483646 h 48"/>
                <a:gd name="T36" fmla="*/ 2147483646 w 72"/>
                <a:gd name="T37" fmla="*/ 2147483646 h 48"/>
                <a:gd name="T38" fmla="*/ 2147483646 w 72"/>
                <a:gd name="T39" fmla="*/ 2147483646 h 48"/>
                <a:gd name="T40" fmla="*/ 2147483646 w 72"/>
                <a:gd name="T41" fmla="*/ 2147483646 h 48"/>
                <a:gd name="T42" fmla="*/ 2147483646 w 72"/>
                <a:gd name="T43" fmla="*/ 2147483646 h 48"/>
                <a:gd name="T44" fmla="*/ 2147483646 w 72"/>
                <a:gd name="T45" fmla="*/ 2147483646 h 48"/>
                <a:gd name="T46" fmla="*/ 2147483646 w 72"/>
                <a:gd name="T47" fmla="*/ 2147483646 h 48"/>
                <a:gd name="T48" fmla="*/ 2147483646 w 72"/>
                <a:gd name="T49" fmla="*/ 2147483646 h 48"/>
                <a:gd name="T50" fmla="*/ 2147483646 w 72"/>
                <a:gd name="T51" fmla="*/ 2147483646 h 48"/>
                <a:gd name="T52" fmla="*/ 2147483646 w 72"/>
                <a:gd name="T53" fmla="*/ 2147483646 h 48"/>
                <a:gd name="T54" fmla="*/ 2147483646 w 72"/>
                <a:gd name="T55" fmla="*/ 2147483646 h 48"/>
                <a:gd name="T56" fmla="*/ 2147483646 w 72"/>
                <a:gd name="T57" fmla="*/ 2147483646 h 48"/>
                <a:gd name="T58" fmla="*/ 2147483646 w 72"/>
                <a:gd name="T59" fmla="*/ 2147483646 h 48"/>
                <a:gd name="T60" fmla="*/ 2147483646 w 72"/>
                <a:gd name="T61" fmla="*/ 2147483646 h 48"/>
                <a:gd name="T62" fmla="*/ 2147483646 w 72"/>
                <a:gd name="T63" fmla="*/ 2147483646 h 48"/>
                <a:gd name="T64" fmla="*/ 2147483646 w 72"/>
                <a:gd name="T65" fmla="*/ 2147483646 h 48"/>
                <a:gd name="T66" fmla="*/ 2147483646 w 72"/>
                <a:gd name="T67" fmla="*/ 2147483646 h 48"/>
                <a:gd name="T68" fmla="*/ 2147483646 w 72"/>
                <a:gd name="T69" fmla="*/ 2147483646 h 48"/>
                <a:gd name="T70" fmla="*/ 2147483646 w 72"/>
                <a:gd name="T71" fmla="*/ 2147483646 h 48"/>
                <a:gd name="T72" fmla="*/ 2147483646 w 72"/>
                <a:gd name="T73" fmla="*/ 2147483646 h 48"/>
                <a:gd name="T74" fmla="*/ 2147483646 w 72"/>
                <a:gd name="T75" fmla="*/ 2147483646 h 48"/>
                <a:gd name="T76" fmla="*/ 2147483646 w 72"/>
                <a:gd name="T77" fmla="*/ 2147483646 h 48"/>
                <a:gd name="T78" fmla="*/ 2147483646 w 72"/>
                <a:gd name="T79" fmla="*/ 2147483646 h 48"/>
                <a:gd name="T80" fmla="*/ 2147483646 w 72"/>
                <a:gd name="T81" fmla="*/ 2147483646 h 48"/>
                <a:gd name="T82" fmla="*/ 2147483646 w 72"/>
                <a:gd name="T83" fmla="*/ 2147483646 h 48"/>
                <a:gd name="T84" fmla="*/ 2147483646 w 72"/>
                <a:gd name="T85" fmla="*/ 2147483646 h 48"/>
                <a:gd name="T86" fmla="*/ 2147483646 w 72"/>
                <a:gd name="T87" fmla="*/ 2147483646 h 48"/>
                <a:gd name="T88" fmla="*/ 2147483646 w 72"/>
                <a:gd name="T89" fmla="*/ 2147483646 h 48"/>
                <a:gd name="T90" fmla="*/ 2147483646 w 72"/>
                <a:gd name="T91" fmla="*/ 2147483646 h 48"/>
                <a:gd name="T92" fmla="*/ 2147483646 w 72"/>
                <a:gd name="T93" fmla="*/ 2147483646 h 48"/>
                <a:gd name="T94" fmla="*/ 2147483646 w 72"/>
                <a:gd name="T95" fmla="*/ 2147483646 h 48"/>
                <a:gd name="T96" fmla="*/ 2147483646 w 72"/>
                <a:gd name="T97" fmla="*/ 2147483646 h 48"/>
                <a:gd name="T98" fmla="*/ 2147483646 w 72"/>
                <a:gd name="T99" fmla="*/ 2147483646 h 48"/>
                <a:gd name="T100" fmla="*/ 2147483646 w 72"/>
                <a:gd name="T101" fmla="*/ 2147483646 h 48"/>
                <a:gd name="T102" fmla="*/ 2147483646 w 72"/>
                <a:gd name="T103" fmla="*/ 2147483646 h 48"/>
                <a:gd name="T104" fmla="*/ 2147483646 w 72"/>
                <a:gd name="T105" fmla="*/ 2147483646 h 48"/>
                <a:gd name="T106" fmla="*/ 2147483646 w 72"/>
                <a:gd name="T107" fmla="*/ 2147483646 h 48"/>
                <a:gd name="T108" fmla="*/ 2147483646 w 72"/>
                <a:gd name="T109" fmla="*/ 2147483646 h 48"/>
                <a:gd name="T110" fmla="*/ 0 w 72"/>
                <a:gd name="T111" fmla="*/ 2147483646 h 4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48"/>
                <a:gd name="T170" fmla="*/ 72 w 72"/>
                <a:gd name="T171" fmla="*/ 48 h 4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48">
                  <a:moveTo>
                    <a:pt x="0" y="19"/>
                  </a:moveTo>
                  <a:lnTo>
                    <a:pt x="0" y="30"/>
                  </a:lnTo>
                  <a:lnTo>
                    <a:pt x="0" y="27"/>
                  </a:lnTo>
                  <a:lnTo>
                    <a:pt x="0" y="26"/>
                  </a:lnTo>
                  <a:lnTo>
                    <a:pt x="0" y="25"/>
                  </a:lnTo>
                  <a:lnTo>
                    <a:pt x="1" y="24"/>
                  </a:lnTo>
                  <a:lnTo>
                    <a:pt x="1" y="23"/>
                  </a:lnTo>
                  <a:lnTo>
                    <a:pt x="1" y="21"/>
                  </a:lnTo>
                  <a:lnTo>
                    <a:pt x="2" y="19"/>
                  </a:lnTo>
                  <a:lnTo>
                    <a:pt x="2" y="18"/>
                  </a:lnTo>
                  <a:lnTo>
                    <a:pt x="2" y="17"/>
                  </a:lnTo>
                  <a:lnTo>
                    <a:pt x="3" y="15"/>
                  </a:lnTo>
                  <a:lnTo>
                    <a:pt x="5" y="14"/>
                  </a:lnTo>
                  <a:lnTo>
                    <a:pt x="5" y="13"/>
                  </a:lnTo>
                  <a:lnTo>
                    <a:pt x="6" y="12"/>
                  </a:lnTo>
                  <a:lnTo>
                    <a:pt x="7" y="11"/>
                  </a:lnTo>
                  <a:lnTo>
                    <a:pt x="7" y="9"/>
                  </a:lnTo>
                  <a:lnTo>
                    <a:pt x="8" y="9"/>
                  </a:lnTo>
                  <a:lnTo>
                    <a:pt x="9" y="8"/>
                  </a:lnTo>
                  <a:lnTo>
                    <a:pt x="11" y="7"/>
                  </a:lnTo>
                  <a:lnTo>
                    <a:pt x="12" y="6"/>
                  </a:lnTo>
                  <a:lnTo>
                    <a:pt x="13" y="6"/>
                  </a:lnTo>
                  <a:lnTo>
                    <a:pt x="14" y="5"/>
                  </a:lnTo>
                  <a:lnTo>
                    <a:pt x="15" y="3"/>
                  </a:lnTo>
                  <a:lnTo>
                    <a:pt x="17" y="3"/>
                  </a:lnTo>
                  <a:lnTo>
                    <a:pt x="18" y="2"/>
                  </a:lnTo>
                  <a:lnTo>
                    <a:pt x="19" y="2"/>
                  </a:lnTo>
                  <a:lnTo>
                    <a:pt x="20" y="2"/>
                  </a:lnTo>
                  <a:lnTo>
                    <a:pt x="21" y="1"/>
                  </a:lnTo>
                  <a:lnTo>
                    <a:pt x="23" y="1"/>
                  </a:lnTo>
                  <a:lnTo>
                    <a:pt x="25" y="1"/>
                  </a:lnTo>
                  <a:lnTo>
                    <a:pt x="26" y="1"/>
                  </a:lnTo>
                  <a:lnTo>
                    <a:pt x="27" y="1"/>
                  </a:lnTo>
                  <a:lnTo>
                    <a:pt x="29" y="0"/>
                  </a:lnTo>
                  <a:lnTo>
                    <a:pt x="43" y="0"/>
                  </a:lnTo>
                  <a:lnTo>
                    <a:pt x="44" y="1"/>
                  </a:lnTo>
                  <a:lnTo>
                    <a:pt x="45" y="1"/>
                  </a:lnTo>
                  <a:lnTo>
                    <a:pt x="48" y="1"/>
                  </a:lnTo>
                  <a:lnTo>
                    <a:pt x="49" y="1"/>
                  </a:lnTo>
                  <a:lnTo>
                    <a:pt x="50" y="1"/>
                  </a:lnTo>
                  <a:lnTo>
                    <a:pt x="51" y="2"/>
                  </a:lnTo>
                  <a:lnTo>
                    <a:pt x="53" y="2"/>
                  </a:lnTo>
                  <a:lnTo>
                    <a:pt x="54" y="2"/>
                  </a:lnTo>
                  <a:lnTo>
                    <a:pt x="55" y="3"/>
                  </a:lnTo>
                  <a:lnTo>
                    <a:pt x="56" y="3"/>
                  </a:lnTo>
                  <a:lnTo>
                    <a:pt x="57" y="5"/>
                  </a:lnTo>
                  <a:lnTo>
                    <a:pt x="59" y="6"/>
                  </a:lnTo>
                  <a:lnTo>
                    <a:pt x="60" y="6"/>
                  </a:lnTo>
                  <a:lnTo>
                    <a:pt x="61" y="7"/>
                  </a:lnTo>
                  <a:lnTo>
                    <a:pt x="62" y="8"/>
                  </a:lnTo>
                  <a:lnTo>
                    <a:pt x="63" y="9"/>
                  </a:lnTo>
                  <a:lnTo>
                    <a:pt x="65" y="9"/>
                  </a:lnTo>
                  <a:lnTo>
                    <a:pt x="66" y="11"/>
                  </a:lnTo>
                  <a:lnTo>
                    <a:pt x="66" y="12"/>
                  </a:lnTo>
                  <a:lnTo>
                    <a:pt x="67" y="13"/>
                  </a:lnTo>
                  <a:lnTo>
                    <a:pt x="68" y="14"/>
                  </a:lnTo>
                  <a:lnTo>
                    <a:pt x="68" y="15"/>
                  </a:lnTo>
                  <a:lnTo>
                    <a:pt x="69" y="17"/>
                  </a:lnTo>
                  <a:lnTo>
                    <a:pt x="69" y="18"/>
                  </a:lnTo>
                  <a:lnTo>
                    <a:pt x="71" y="19"/>
                  </a:lnTo>
                  <a:lnTo>
                    <a:pt x="71" y="21"/>
                  </a:lnTo>
                  <a:lnTo>
                    <a:pt x="71" y="23"/>
                  </a:lnTo>
                  <a:lnTo>
                    <a:pt x="72" y="24"/>
                  </a:lnTo>
                  <a:lnTo>
                    <a:pt x="72" y="25"/>
                  </a:lnTo>
                  <a:lnTo>
                    <a:pt x="72" y="26"/>
                  </a:lnTo>
                  <a:lnTo>
                    <a:pt x="72" y="27"/>
                  </a:lnTo>
                  <a:lnTo>
                    <a:pt x="72" y="30"/>
                  </a:lnTo>
                  <a:lnTo>
                    <a:pt x="72" y="19"/>
                  </a:lnTo>
                  <a:lnTo>
                    <a:pt x="72" y="21"/>
                  </a:lnTo>
                  <a:lnTo>
                    <a:pt x="72" y="23"/>
                  </a:lnTo>
                  <a:lnTo>
                    <a:pt x="72" y="24"/>
                  </a:lnTo>
                  <a:lnTo>
                    <a:pt x="72" y="25"/>
                  </a:lnTo>
                  <a:lnTo>
                    <a:pt x="71" y="26"/>
                  </a:lnTo>
                  <a:lnTo>
                    <a:pt x="71" y="27"/>
                  </a:lnTo>
                  <a:lnTo>
                    <a:pt x="71" y="30"/>
                  </a:lnTo>
                  <a:lnTo>
                    <a:pt x="69" y="31"/>
                  </a:lnTo>
                  <a:lnTo>
                    <a:pt x="69" y="32"/>
                  </a:lnTo>
                  <a:lnTo>
                    <a:pt x="68" y="33"/>
                  </a:lnTo>
                  <a:lnTo>
                    <a:pt x="68" y="35"/>
                  </a:lnTo>
                  <a:lnTo>
                    <a:pt x="67" y="36"/>
                  </a:lnTo>
                  <a:lnTo>
                    <a:pt x="66" y="37"/>
                  </a:lnTo>
                  <a:lnTo>
                    <a:pt x="66" y="38"/>
                  </a:lnTo>
                  <a:lnTo>
                    <a:pt x="65" y="39"/>
                  </a:lnTo>
                  <a:lnTo>
                    <a:pt x="63" y="39"/>
                  </a:lnTo>
                  <a:lnTo>
                    <a:pt x="62" y="41"/>
                  </a:lnTo>
                  <a:lnTo>
                    <a:pt x="61" y="42"/>
                  </a:lnTo>
                  <a:lnTo>
                    <a:pt x="60" y="43"/>
                  </a:lnTo>
                  <a:lnTo>
                    <a:pt x="59" y="43"/>
                  </a:lnTo>
                  <a:lnTo>
                    <a:pt x="57" y="44"/>
                  </a:lnTo>
                  <a:lnTo>
                    <a:pt x="56" y="45"/>
                  </a:lnTo>
                  <a:lnTo>
                    <a:pt x="55" y="45"/>
                  </a:lnTo>
                  <a:lnTo>
                    <a:pt x="54" y="47"/>
                  </a:lnTo>
                  <a:lnTo>
                    <a:pt x="53" y="47"/>
                  </a:lnTo>
                  <a:lnTo>
                    <a:pt x="51" y="47"/>
                  </a:lnTo>
                  <a:lnTo>
                    <a:pt x="50" y="48"/>
                  </a:lnTo>
                  <a:lnTo>
                    <a:pt x="49" y="48"/>
                  </a:lnTo>
                  <a:lnTo>
                    <a:pt x="48" y="48"/>
                  </a:lnTo>
                  <a:lnTo>
                    <a:pt x="45" y="48"/>
                  </a:lnTo>
                  <a:lnTo>
                    <a:pt x="44" y="48"/>
                  </a:lnTo>
                  <a:lnTo>
                    <a:pt x="43" y="48"/>
                  </a:lnTo>
                  <a:lnTo>
                    <a:pt x="29" y="48"/>
                  </a:lnTo>
                  <a:lnTo>
                    <a:pt x="27" y="48"/>
                  </a:lnTo>
                  <a:lnTo>
                    <a:pt x="26" y="48"/>
                  </a:lnTo>
                  <a:lnTo>
                    <a:pt x="25" y="48"/>
                  </a:lnTo>
                  <a:lnTo>
                    <a:pt x="23" y="48"/>
                  </a:lnTo>
                  <a:lnTo>
                    <a:pt x="21" y="48"/>
                  </a:lnTo>
                  <a:lnTo>
                    <a:pt x="20" y="47"/>
                  </a:lnTo>
                  <a:lnTo>
                    <a:pt x="19" y="47"/>
                  </a:lnTo>
                  <a:lnTo>
                    <a:pt x="18" y="47"/>
                  </a:lnTo>
                  <a:lnTo>
                    <a:pt x="17" y="45"/>
                  </a:lnTo>
                  <a:lnTo>
                    <a:pt x="15" y="45"/>
                  </a:lnTo>
                  <a:lnTo>
                    <a:pt x="14" y="44"/>
                  </a:lnTo>
                  <a:lnTo>
                    <a:pt x="13" y="43"/>
                  </a:lnTo>
                  <a:lnTo>
                    <a:pt x="12" y="43"/>
                  </a:lnTo>
                  <a:lnTo>
                    <a:pt x="11" y="42"/>
                  </a:lnTo>
                  <a:lnTo>
                    <a:pt x="9" y="41"/>
                  </a:lnTo>
                  <a:lnTo>
                    <a:pt x="8" y="39"/>
                  </a:lnTo>
                  <a:lnTo>
                    <a:pt x="7" y="39"/>
                  </a:lnTo>
                  <a:lnTo>
                    <a:pt x="7" y="38"/>
                  </a:lnTo>
                  <a:lnTo>
                    <a:pt x="6" y="37"/>
                  </a:lnTo>
                  <a:lnTo>
                    <a:pt x="5" y="36"/>
                  </a:lnTo>
                  <a:lnTo>
                    <a:pt x="5" y="35"/>
                  </a:lnTo>
                  <a:lnTo>
                    <a:pt x="3" y="33"/>
                  </a:lnTo>
                  <a:lnTo>
                    <a:pt x="2" y="32"/>
                  </a:lnTo>
                  <a:lnTo>
                    <a:pt x="2" y="31"/>
                  </a:lnTo>
                  <a:lnTo>
                    <a:pt x="2" y="30"/>
                  </a:lnTo>
                  <a:lnTo>
                    <a:pt x="1" y="27"/>
                  </a:lnTo>
                  <a:lnTo>
                    <a:pt x="1" y="26"/>
                  </a:lnTo>
                  <a:lnTo>
                    <a:pt x="1" y="25"/>
                  </a:lnTo>
                  <a:lnTo>
                    <a:pt x="0" y="24"/>
                  </a:lnTo>
                  <a:lnTo>
                    <a:pt x="0" y="23"/>
                  </a:lnTo>
                  <a:lnTo>
                    <a:pt x="0" y="21"/>
                  </a:lnTo>
                  <a:lnTo>
                    <a:pt x="0" y="19"/>
                  </a:lnTo>
                  <a:close/>
                </a:path>
              </a:pathLst>
            </a:custGeom>
            <a:solidFill>
              <a:srgbClr val="000000"/>
            </a:solidFill>
            <a:ln w="19050">
              <a:solidFill>
                <a:srgbClr val="000000"/>
              </a:solidFill>
              <a:round/>
              <a:headEnd/>
              <a:tailEnd/>
            </a:ln>
          </p:spPr>
          <p:txBody>
            <a:bodyPr/>
            <a:lstStyle/>
            <a:p>
              <a:endParaRPr lang="en-US"/>
            </a:p>
          </p:txBody>
        </p:sp>
        <p:sp>
          <p:nvSpPr>
            <p:cNvPr id="193577" name="Freeform 44">
              <a:extLst>
                <a:ext uri="{FF2B5EF4-FFF2-40B4-BE49-F238E27FC236}">
                  <a16:creationId xmlns:a16="http://schemas.microsoft.com/office/drawing/2014/main" id="{79204465-5607-6E40-A67B-D0B5435B8CBD}"/>
                </a:ext>
              </a:extLst>
            </p:cNvPr>
            <p:cNvSpPr>
              <a:spLocks/>
            </p:cNvSpPr>
            <p:nvPr/>
          </p:nvSpPr>
          <p:spPr bwMode="auto">
            <a:xfrm>
              <a:off x="4044950" y="3368674"/>
              <a:ext cx="57150" cy="58738"/>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2147483646 h 72"/>
                <a:gd name="T20" fmla="*/ 2147483646 w 72"/>
                <a:gd name="T21" fmla="*/ 2147483646 h 72"/>
                <a:gd name="T22" fmla="*/ 2147483646 w 72"/>
                <a:gd name="T23" fmla="*/ 0 h 72"/>
                <a:gd name="T24" fmla="*/ 2147483646 w 72"/>
                <a:gd name="T25" fmla="*/ 2147483646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30"/>
                  </a:lnTo>
                  <a:lnTo>
                    <a:pt x="0" y="28"/>
                  </a:lnTo>
                  <a:lnTo>
                    <a:pt x="0" y="26"/>
                  </a:lnTo>
                  <a:lnTo>
                    <a:pt x="0" y="25"/>
                  </a:lnTo>
                  <a:lnTo>
                    <a:pt x="1" y="24"/>
                  </a:lnTo>
                  <a:lnTo>
                    <a:pt x="1" y="23"/>
                  </a:lnTo>
                  <a:lnTo>
                    <a:pt x="1" y="22"/>
                  </a:lnTo>
                  <a:lnTo>
                    <a:pt x="3" y="19"/>
                  </a:lnTo>
                  <a:lnTo>
                    <a:pt x="3" y="18"/>
                  </a:lnTo>
                  <a:lnTo>
                    <a:pt x="3" y="17"/>
                  </a:lnTo>
                  <a:lnTo>
                    <a:pt x="4" y="16"/>
                  </a:lnTo>
                  <a:lnTo>
                    <a:pt x="5" y="14"/>
                  </a:lnTo>
                  <a:lnTo>
                    <a:pt x="5" y="13"/>
                  </a:lnTo>
                  <a:lnTo>
                    <a:pt x="6" y="12"/>
                  </a:lnTo>
                  <a:lnTo>
                    <a:pt x="7" y="11"/>
                  </a:lnTo>
                  <a:lnTo>
                    <a:pt x="7" y="10"/>
                  </a:lnTo>
                  <a:lnTo>
                    <a:pt x="9" y="10"/>
                  </a:lnTo>
                  <a:lnTo>
                    <a:pt x="10" y="8"/>
                  </a:lnTo>
                  <a:lnTo>
                    <a:pt x="11" y="7"/>
                  </a:lnTo>
                  <a:lnTo>
                    <a:pt x="12" y="6"/>
                  </a:lnTo>
                  <a:lnTo>
                    <a:pt x="13" y="6"/>
                  </a:lnTo>
                  <a:lnTo>
                    <a:pt x="15" y="5"/>
                  </a:lnTo>
                  <a:lnTo>
                    <a:pt x="16" y="4"/>
                  </a:lnTo>
                  <a:lnTo>
                    <a:pt x="17" y="4"/>
                  </a:lnTo>
                  <a:lnTo>
                    <a:pt x="18" y="2"/>
                  </a:lnTo>
                  <a:lnTo>
                    <a:pt x="19" y="2"/>
                  </a:lnTo>
                  <a:lnTo>
                    <a:pt x="21" y="2"/>
                  </a:lnTo>
                  <a:lnTo>
                    <a:pt x="22" y="1"/>
                  </a:lnTo>
                  <a:lnTo>
                    <a:pt x="23" y="1"/>
                  </a:lnTo>
                  <a:lnTo>
                    <a:pt x="25" y="1"/>
                  </a:lnTo>
                  <a:lnTo>
                    <a:pt x="27" y="1"/>
                  </a:lnTo>
                  <a:lnTo>
                    <a:pt x="28" y="1"/>
                  </a:lnTo>
                  <a:lnTo>
                    <a:pt x="29" y="0"/>
                  </a:lnTo>
                  <a:lnTo>
                    <a:pt x="43" y="0"/>
                  </a:lnTo>
                  <a:lnTo>
                    <a:pt x="45" y="1"/>
                  </a:lnTo>
                  <a:lnTo>
                    <a:pt x="46" y="1"/>
                  </a:lnTo>
                  <a:lnTo>
                    <a:pt x="48" y="1"/>
                  </a:lnTo>
                  <a:lnTo>
                    <a:pt x="49" y="1"/>
                  </a:lnTo>
                  <a:lnTo>
                    <a:pt x="51" y="1"/>
                  </a:lnTo>
                  <a:lnTo>
                    <a:pt x="52" y="2"/>
                  </a:lnTo>
                  <a:lnTo>
                    <a:pt x="53" y="2"/>
                  </a:lnTo>
                  <a:lnTo>
                    <a:pt x="54" y="2"/>
                  </a:lnTo>
                  <a:lnTo>
                    <a:pt x="55" y="4"/>
                  </a:lnTo>
                  <a:lnTo>
                    <a:pt x="57" y="4"/>
                  </a:lnTo>
                  <a:lnTo>
                    <a:pt x="58" y="5"/>
                  </a:lnTo>
                  <a:lnTo>
                    <a:pt x="59" y="6"/>
                  </a:lnTo>
                  <a:lnTo>
                    <a:pt x="60" y="6"/>
                  </a:lnTo>
                  <a:lnTo>
                    <a:pt x="61" y="7"/>
                  </a:lnTo>
                  <a:lnTo>
                    <a:pt x="63" y="8"/>
                  </a:lnTo>
                  <a:lnTo>
                    <a:pt x="64" y="10"/>
                  </a:lnTo>
                  <a:lnTo>
                    <a:pt x="65" y="10"/>
                  </a:lnTo>
                  <a:lnTo>
                    <a:pt x="66" y="11"/>
                  </a:lnTo>
                  <a:lnTo>
                    <a:pt x="66" y="12"/>
                  </a:lnTo>
                  <a:lnTo>
                    <a:pt x="67" y="13"/>
                  </a:lnTo>
                  <a:lnTo>
                    <a:pt x="69" y="14"/>
                  </a:lnTo>
                  <a:lnTo>
                    <a:pt x="69" y="16"/>
                  </a:lnTo>
                  <a:lnTo>
                    <a:pt x="70" y="17"/>
                  </a:lnTo>
                  <a:lnTo>
                    <a:pt x="70" y="18"/>
                  </a:lnTo>
                  <a:lnTo>
                    <a:pt x="71" y="19"/>
                  </a:lnTo>
                  <a:lnTo>
                    <a:pt x="71" y="22"/>
                  </a:lnTo>
                  <a:lnTo>
                    <a:pt x="71" y="23"/>
                  </a:lnTo>
                  <a:lnTo>
                    <a:pt x="72" y="24"/>
                  </a:lnTo>
                  <a:lnTo>
                    <a:pt x="72" y="25"/>
                  </a:lnTo>
                  <a:lnTo>
                    <a:pt x="72" y="26"/>
                  </a:lnTo>
                  <a:lnTo>
                    <a:pt x="72" y="28"/>
                  </a:lnTo>
                  <a:lnTo>
                    <a:pt x="72" y="30"/>
                  </a:lnTo>
                  <a:lnTo>
                    <a:pt x="72" y="43"/>
                  </a:lnTo>
                  <a:lnTo>
                    <a:pt x="72" y="46"/>
                  </a:lnTo>
                  <a:lnTo>
                    <a:pt x="72" y="47"/>
                  </a:lnTo>
                  <a:lnTo>
                    <a:pt x="72" y="48"/>
                  </a:lnTo>
                  <a:lnTo>
                    <a:pt x="72" y="49"/>
                  </a:lnTo>
                  <a:lnTo>
                    <a:pt x="71" y="50"/>
                  </a:lnTo>
                  <a:lnTo>
                    <a:pt x="71" y="52"/>
                  </a:lnTo>
                  <a:lnTo>
                    <a:pt x="71" y="54"/>
                  </a:lnTo>
                  <a:lnTo>
                    <a:pt x="70" y="55"/>
                  </a:lnTo>
                  <a:lnTo>
                    <a:pt x="70" y="56"/>
                  </a:lnTo>
                  <a:lnTo>
                    <a:pt x="69" y="58"/>
                  </a:lnTo>
                  <a:lnTo>
                    <a:pt x="69" y="59"/>
                  </a:lnTo>
                  <a:lnTo>
                    <a:pt x="67" y="60"/>
                  </a:lnTo>
                  <a:lnTo>
                    <a:pt x="66" y="61"/>
                  </a:lnTo>
                  <a:lnTo>
                    <a:pt x="66" y="62"/>
                  </a:lnTo>
                  <a:lnTo>
                    <a:pt x="65" y="64"/>
                  </a:lnTo>
                  <a:lnTo>
                    <a:pt x="64" y="64"/>
                  </a:lnTo>
                  <a:lnTo>
                    <a:pt x="63" y="65"/>
                  </a:lnTo>
                  <a:lnTo>
                    <a:pt x="61" y="66"/>
                  </a:lnTo>
                  <a:lnTo>
                    <a:pt x="60" y="67"/>
                  </a:lnTo>
                  <a:lnTo>
                    <a:pt x="59" y="67"/>
                  </a:lnTo>
                  <a:lnTo>
                    <a:pt x="58" y="68"/>
                  </a:lnTo>
                  <a:lnTo>
                    <a:pt x="57" y="70"/>
                  </a:lnTo>
                  <a:lnTo>
                    <a:pt x="55" y="70"/>
                  </a:lnTo>
                  <a:lnTo>
                    <a:pt x="54" y="71"/>
                  </a:lnTo>
                  <a:lnTo>
                    <a:pt x="53" y="71"/>
                  </a:lnTo>
                  <a:lnTo>
                    <a:pt x="52" y="71"/>
                  </a:lnTo>
                  <a:lnTo>
                    <a:pt x="51" y="72"/>
                  </a:lnTo>
                  <a:lnTo>
                    <a:pt x="49" y="72"/>
                  </a:lnTo>
                  <a:lnTo>
                    <a:pt x="48" y="72"/>
                  </a:lnTo>
                  <a:lnTo>
                    <a:pt x="46" y="72"/>
                  </a:lnTo>
                  <a:lnTo>
                    <a:pt x="45" y="72"/>
                  </a:lnTo>
                  <a:lnTo>
                    <a:pt x="43" y="72"/>
                  </a:lnTo>
                  <a:lnTo>
                    <a:pt x="29" y="72"/>
                  </a:lnTo>
                  <a:lnTo>
                    <a:pt x="28" y="72"/>
                  </a:lnTo>
                  <a:lnTo>
                    <a:pt x="27" y="72"/>
                  </a:lnTo>
                  <a:lnTo>
                    <a:pt x="25" y="72"/>
                  </a:lnTo>
                  <a:lnTo>
                    <a:pt x="23" y="72"/>
                  </a:lnTo>
                  <a:lnTo>
                    <a:pt x="22" y="72"/>
                  </a:lnTo>
                  <a:lnTo>
                    <a:pt x="21" y="71"/>
                  </a:lnTo>
                  <a:lnTo>
                    <a:pt x="19" y="71"/>
                  </a:lnTo>
                  <a:lnTo>
                    <a:pt x="18" y="71"/>
                  </a:lnTo>
                  <a:lnTo>
                    <a:pt x="17" y="70"/>
                  </a:lnTo>
                  <a:lnTo>
                    <a:pt x="16" y="70"/>
                  </a:lnTo>
                  <a:lnTo>
                    <a:pt x="15" y="68"/>
                  </a:lnTo>
                  <a:lnTo>
                    <a:pt x="13" y="67"/>
                  </a:lnTo>
                  <a:lnTo>
                    <a:pt x="12" y="67"/>
                  </a:lnTo>
                  <a:lnTo>
                    <a:pt x="11" y="66"/>
                  </a:lnTo>
                  <a:lnTo>
                    <a:pt x="10" y="65"/>
                  </a:lnTo>
                  <a:lnTo>
                    <a:pt x="9" y="64"/>
                  </a:lnTo>
                  <a:lnTo>
                    <a:pt x="7" y="64"/>
                  </a:lnTo>
                  <a:lnTo>
                    <a:pt x="7" y="62"/>
                  </a:lnTo>
                  <a:lnTo>
                    <a:pt x="6" y="61"/>
                  </a:lnTo>
                  <a:lnTo>
                    <a:pt x="5" y="60"/>
                  </a:lnTo>
                  <a:lnTo>
                    <a:pt x="5" y="59"/>
                  </a:lnTo>
                  <a:lnTo>
                    <a:pt x="4" y="58"/>
                  </a:lnTo>
                  <a:lnTo>
                    <a:pt x="3" y="56"/>
                  </a:lnTo>
                  <a:lnTo>
                    <a:pt x="3" y="55"/>
                  </a:lnTo>
                  <a:lnTo>
                    <a:pt x="3" y="54"/>
                  </a:lnTo>
                  <a:lnTo>
                    <a:pt x="1" y="52"/>
                  </a:lnTo>
                  <a:lnTo>
                    <a:pt x="1" y="50"/>
                  </a:lnTo>
                  <a:lnTo>
                    <a:pt x="1" y="49"/>
                  </a:lnTo>
                  <a:lnTo>
                    <a:pt x="0" y="48"/>
                  </a:lnTo>
                  <a:lnTo>
                    <a:pt x="0" y="47"/>
                  </a:lnTo>
                  <a:lnTo>
                    <a:pt x="0" y="46"/>
                  </a:lnTo>
                  <a:lnTo>
                    <a:pt x="0" y="43"/>
                  </a:lnTo>
                  <a:close/>
                </a:path>
              </a:pathLst>
            </a:custGeom>
            <a:solidFill>
              <a:srgbClr val="000000"/>
            </a:solidFill>
            <a:ln w="19050">
              <a:solidFill>
                <a:srgbClr val="000000"/>
              </a:solidFill>
              <a:round/>
              <a:headEnd/>
              <a:tailEnd/>
            </a:ln>
          </p:spPr>
          <p:txBody>
            <a:bodyPr/>
            <a:lstStyle/>
            <a:p>
              <a:endParaRPr lang="en-US"/>
            </a:p>
          </p:txBody>
        </p:sp>
        <p:sp>
          <p:nvSpPr>
            <p:cNvPr id="193578" name="Freeform 45">
              <a:extLst>
                <a:ext uri="{FF2B5EF4-FFF2-40B4-BE49-F238E27FC236}">
                  <a16:creationId xmlns:a16="http://schemas.microsoft.com/office/drawing/2014/main" id="{42DC247A-FAEC-F740-9F14-69435C4379DF}"/>
                </a:ext>
              </a:extLst>
            </p:cNvPr>
            <p:cNvSpPr>
              <a:spLocks/>
            </p:cNvSpPr>
            <p:nvPr/>
          </p:nvSpPr>
          <p:spPr bwMode="auto">
            <a:xfrm>
              <a:off x="3776663" y="2568574"/>
              <a:ext cx="57150" cy="38100"/>
            </a:xfrm>
            <a:custGeom>
              <a:avLst/>
              <a:gdLst>
                <a:gd name="T0" fmla="*/ 0 w 72"/>
                <a:gd name="T1" fmla="*/ 2147483646 h 48"/>
                <a:gd name="T2" fmla="*/ 2147483646 w 72"/>
                <a:gd name="T3" fmla="*/ 2147483646 h 48"/>
                <a:gd name="T4" fmla="*/ 2147483646 w 72"/>
                <a:gd name="T5" fmla="*/ 2147483646 h 48"/>
                <a:gd name="T6" fmla="*/ 2147483646 w 72"/>
                <a:gd name="T7" fmla="*/ 2147483646 h 48"/>
                <a:gd name="T8" fmla="*/ 2147483646 w 72"/>
                <a:gd name="T9" fmla="*/ 2147483646 h 48"/>
                <a:gd name="T10" fmla="*/ 2147483646 w 72"/>
                <a:gd name="T11" fmla="*/ 2147483646 h 48"/>
                <a:gd name="T12" fmla="*/ 2147483646 w 72"/>
                <a:gd name="T13" fmla="*/ 2147483646 h 48"/>
                <a:gd name="T14" fmla="*/ 2147483646 w 72"/>
                <a:gd name="T15" fmla="*/ 2147483646 h 48"/>
                <a:gd name="T16" fmla="*/ 2147483646 w 72"/>
                <a:gd name="T17" fmla="*/ 2147483646 h 48"/>
                <a:gd name="T18" fmla="*/ 2147483646 w 72"/>
                <a:gd name="T19" fmla="*/ 2147483646 h 48"/>
                <a:gd name="T20" fmla="*/ 2147483646 w 72"/>
                <a:gd name="T21" fmla="*/ 2147483646 h 48"/>
                <a:gd name="T22" fmla="*/ 2147483646 w 72"/>
                <a:gd name="T23" fmla="*/ 0 h 48"/>
                <a:gd name="T24" fmla="*/ 2147483646 w 72"/>
                <a:gd name="T25" fmla="*/ 2147483646 h 48"/>
                <a:gd name="T26" fmla="*/ 2147483646 w 72"/>
                <a:gd name="T27" fmla="*/ 2147483646 h 48"/>
                <a:gd name="T28" fmla="*/ 2147483646 w 72"/>
                <a:gd name="T29" fmla="*/ 2147483646 h 48"/>
                <a:gd name="T30" fmla="*/ 2147483646 w 72"/>
                <a:gd name="T31" fmla="*/ 2147483646 h 48"/>
                <a:gd name="T32" fmla="*/ 2147483646 w 72"/>
                <a:gd name="T33" fmla="*/ 2147483646 h 48"/>
                <a:gd name="T34" fmla="*/ 2147483646 w 72"/>
                <a:gd name="T35" fmla="*/ 2147483646 h 48"/>
                <a:gd name="T36" fmla="*/ 2147483646 w 72"/>
                <a:gd name="T37" fmla="*/ 2147483646 h 48"/>
                <a:gd name="T38" fmla="*/ 2147483646 w 72"/>
                <a:gd name="T39" fmla="*/ 2147483646 h 48"/>
                <a:gd name="T40" fmla="*/ 2147483646 w 72"/>
                <a:gd name="T41" fmla="*/ 2147483646 h 48"/>
                <a:gd name="T42" fmla="*/ 2147483646 w 72"/>
                <a:gd name="T43" fmla="*/ 2147483646 h 48"/>
                <a:gd name="T44" fmla="*/ 2147483646 w 72"/>
                <a:gd name="T45" fmla="*/ 2147483646 h 48"/>
                <a:gd name="T46" fmla="*/ 2147483646 w 72"/>
                <a:gd name="T47" fmla="*/ 2147483646 h 48"/>
                <a:gd name="T48" fmla="*/ 2147483646 w 72"/>
                <a:gd name="T49" fmla="*/ 2147483646 h 48"/>
                <a:gd name="T50" fmla="*/ 2147483646 w 72"/>
                <a:gd name="T51" fmla="*/ 2147483646 h 48"/>
                <a:gd name="T52" fmla="*/ 2147483646 w 72"/>
                <a:gd name="T53" fmla="*/ 2147483646 h 48"/>
                <a:gd name="T54" fmla="*/ 2147483646 w 72"/>
                <a:gd name="T55" fmla="*/ 2147483646 h 48"/>
                <a:gd name="T56" fmla="*/ 2147483646 w 72"/>
                <a:gd name="T57" fmla="*/ 2147483646 h 48"/>
                <a:gd name="T58" fmla="*/ 2147483646 w 72"/>
                <a:gd name="T59" fmla="*/ 2147483646 h 48"/>
                <a:gd name="T60" fmla="*/ 2147483646 w 72"/>
                <a:gd name="T61" fmla="*/ 2147483646 h 48"/>
                <a:gd name="T62" fmla="*/ 2147483646 w 72"/>
                <a:gd name="T63" fmla="*/ 2147483646 h 48"/>
                <a:gd name="T64" fmla="*/ 2147483646 w 72"/>
                <a:gd name="T65" fmla="*/ 2147483646 h 48"/>
                <a:gd name="T66" fmla="*/ 2147483646 w 72"/>
                <a:gd name="T67" fmla="*/ 2147483646 h 48"/>
                <a:gd name="T68" fmla="*/ 2147483646 w 72"/>
                <a:gd name="T69" fmla="*/ 2147483646 h 48"/>
                <a:gd name="T70" fmla="*/ 2147483646 w 72"/>
                <a:gd name="T71" fmla="*/ 2147483646 h 48"/>
                <a:gd name="T72" fmla="*/ 2147483646 w 72"/>
                <a:gd name="T73" fmla="*/ 2147483646 h 48"/>
                <a:gd name="T74" fmla="*/ 2147483646 w 72"/>
                <a:gd name="T75" fmla="*/ 2147483646 h 48"/>
                <a:gd name="T76" fmla="*/ 2147483646 w 72"/>
                <a:gd name="T77" fmla="*/ 2147483646 h 48"/>
                <a:gd name="T78" fmla="*/ 2147483646 w 72"/>
                <a:gd name="T79" fmla="*/ 2147483646 h 48"/>
                <a:gd name="T80" fmla="*/ 2147483646 w 72"/>
                <a:gd name="T81" fmla="*/ 2147483646 h 48"/>
                <a:gd name="T82" fmla="*/ 2147483646 w 72"/>
                <a:gd name="T83" fmla="*/ 2147483646 h 48"/>
                <a:gd name="T84" fmla="*/ 2147483646 w 72"/>
                <a:gd name="T85" fmla="*/ 2147483646 h 48"/>
                <a:gd name="T86" fmla="*/ 2147483646 w 72"/>
                <a:gd name="T87" fmla="*/ 2147483646 h 48"/>
                <a:gd name="T88" fmla="*/ 2147483646 w 72"/>
                <a:gd name="T89" fmla="*/ 2147483646 h 48"/>
                <a:gd name="T90" fmla="*/ 2147483646 w 72"/>
                <a:gd name="T91" fmla="*/ 2147483646 h 48"/>
                <a:gd name="T92" fmla="*/ 2147483646 w 72"/>
                <a:gd name="T93" fmla="*/ 2147483646 h 48"/>
                <a:gd name="T94" fmla="*/ 2147483646 w 72"/>
                <a:gd name="T95" fmla="*/ 2147483646 h 48"/>
                <a:gd name="T96" fmla="*/ 2147483646 w 72"/>
                <a:gd name="T97" fmla="*/ 2147483646 h 48"/>
                <a:gd name="T98" fmla="*/ 2147483646 w 72"/>
                <a:gd name="T99" fmla="*/ 2147483646 h 48"/>
                <a:gd name="T100" fmla="*/ 2147483646 w 72"/>
                <a:gd name="T101" fmla="*/ 2147483646 h 48"/>
                <a:gd name="T102" fmla="*/ 2147483646 w 72"/>
                <a:gd name="T103" fmla="*/ 2147483646 h 48"/>
                <a:gd name="T104" fmla="*/ 2147483646 w 72"/>
                <a:gd name="T105" fmla="*/ 2147483646 h 48"/>
                <a:gd name="T106" fmla="*/ 2147483646 w 72"/>
                <a:gd name="T107" fmla="*/ 2147483646 h 48"/>
                <a:gd name="T108" fmla="*/ 2147483646 w 72"/>
                <a:gd name="T109" fmla="*/ 2147483646 h 48"/>
                <a:gd name="T110" fmla="*/ 0 w 72"/>
                <a:gd name="T111" fmla="*/ 2147483646 h 4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48"/>
                <a:gd name="T170" fmla="*/ 72 w 72"/>
                <a:gd name="T171" fmla="*/ 48 h 4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48">
                  <a:moveTo>
                    <a:pt x="0" y="19"/>
                  </a:moveTo>
                  <a:lnTo>
                    <a:pt x="0" y="30"/>
                  </a:lnTo>
                  <a:lnTo>
                    <a:pt x="0" y="28"/>
                  </a:lnTo>
                  <a:lnTo>
                    <a:pt x="0" y="26"/>
                  </a:lnTo>
                  <a:lnTo>
                    <a:pt x="0" y="25"/>
                  </a:lnTo>
                  <a:lnTo>
                    <a:pt x="1" y="24"/>
                  </a:lnTo>
                  <a:lnTo>
                    <a:pt x="1" y="23"/>
                  </a:lnTo>
                  <a:lnTo>
                    <a:pt x="1" y="22"/>
                  </a:lnTo>
                  <a:lnTo>
                    <a:pt x="2" y="19"/>
                  </a:lnTo>
                  <a:lnTo>
                    <a:pt x="2" y="18"/>
                  </a:lnTo>
                  <a:lnTo>
                    <a:pt x="2" y="17"/>
                  </a:lnTo>
                  <a:lnTo>
                    <a:pt x="3" y="16"/>
                  </a:lnTo>
                  <a:lnTo>
                    <a:pt x="5" y="14"/>
                  </a:lnTo>
                  <a:lnTo>
                    <a:pt x="5" y="13"/>
                  </a:lnTo>
                  <a:lnTo>
                    <a:pt x="6" y="12"/>
                  </a:lnTo>
                  <a:lnTo>
                    <a:pt x="7" y="11"/>
                  </a:lnTo>
                  <a:lnTo>
                    <a:pt x="7" y="10"/>
                  </a:lnTo>
                  <a:lnTo>
                    <a:pt x="8" y="10"/>
                  </a:lnTo>
                  <a:lnTo>
                    <a:pt x="9" y="8"/>
                  </a:lnTo>
                  <a:lnTo>
                    <a:pt x="11" y="7"/>
                  </a:lnTo>
                  <a:lnTo>
                    <a:pt x="12" y="6"/>
                  </a:lnTo>
                  <a:lnTo>
                    <a:pt x="13" y="6"/>
                  </a:lnTo>
                  <a:lnTo>
                    <a:pt x="14" y="5"/>
                  </a:lnTo>
                  <a:lnTo>
                    <a:pt x="15" y="4"/>
                  </a:lnTo>
                  <a:lnTo>
                    <a:pt x="17" y="4"/>
                  </a:lnTo>
                  <a:lnTo>
                    <a:pt x="18" y="2"/>
                  </a:lnTo>
                  <a:lnTo>
                    <a:pt x="19" y="2"/>
                  </a:lnTo>
                  <a:lnTo>
                    <a:pt x="20" y="2"/>
                  </a:lnTo>
                  <a:lnTo>
                    <a:pt x="21" y="1"/>
                  </a:lnTo>
                  <a:lnTo>
                    <a:pt x="23" y="1"/>
                  </a:lnTo>
                  <a:lnTo>
                    <a:pt x="25" y="1"/>
                  </a:lnTo>
                  <a:lnTo>
                    <a:pt x="26" y="1"/>
                  </a:lnTo>
                  <a:lnTo>
                    <a:pt x="27" y="1"/>
                  </a:lnTo>
                  <a:lnTo>
                    <a:pt x="29" y="0"/>
                  </a:lnTo>
                  <a:lnTo>
                    <a:pt x="43" y="0"/>
                  </a:lnTo>
                  <a:lnTo>
                    <a:pt x="44" y="1"/>
                  </a:lnTo>
                  <a:lnTo>
                    <a:pt x="45" y="1"/>
                  </a:lnTo>
                  <a:lnTo>
                    <a:pt x="48" y="1"/>
                  </a:lnTo>
                  <a:lnTo>
                    <a:pt x="49" y="1"/>
                  </a:lnTo>
                  <a:lnTo>
                    <a:pt x="50" y="1"/>
                  </a:lnTo>
                  <a:lnTo>
                    <a:pt x="51" y="2"/>
                  </a:lnTo>
                  <a:lnTo>
                    <a:pt x="53" y="2"/>
                  </a:lnTo>
                  <a:lnTo>
                    <a:pt x="54" y="2"/>
                  </a:lnTo>
                  <a:lnTo>
                    <a:pt x="55" y="4"/>
                  </a:lnTo>
                  <a:lnTo>
                    <a:pt x="56" y="4"/>
                  </a:lnTo>
                  <a:lnTo>
                    <a:pt x="57" y="5"/>
                  </a:lnTo>
                  <a:lnTo>
                    <a:pt x="59" y="6"/>
                  </a:lnTo>
                  <a:lnTo>
                    <a:pt x="60" y="6"/>
                  </a:lnTo>
                  <a:lnTo>
                    <a:pt x="61" y="7"/>
                  </a:lnTo>
                  <a:lnTo>
                    <a:pt x="62" y="8"/>
                  </a:lnTo>
                  <a:lnTo>
                    <a:pt x="63" y="10"/>
                  </a:lnTo>
                  <a:lnTo>
                    <a:pt x="65" y="10"/>
                  </a:lnTo>
                  <a:lnTo>
                    <a:pt x="66" y="11"/>
                  </a:lnTo>
                  <a:lnTo>
                    <a:pt x="66" y="12"/>
                  </a:lnTo>
                  <a:lnTo>
                    <a:pt x="67" y="13"/>
                  </a:lnTo>
                  <a:lnTo>
                    <a:pt x="68" y="14"/>
                  </a:lnTo>
                  <a:lnTo>
                    <a:pt x="68" y="16"/>
                  </a:lnTo>
                  <a:lnTo>
                    <a:pt x="69" y="17"/>
                  </a:lnTo>
                  <a:lnTo>
                    <a:pt x="69" y="18"/>
                  </a:lnTo>
                  <a:lnTo>
                    <a:pt x="71" y="19"/>
                  </a:lnTo>
                  <a:lnTo>
                    <a:pt x="71" y="22"/>
                  </a:lnTo>
                  <a:lnTo>
                    <a:pt x="71" y="23"/>
                  </a:lnTo>
                  <a:lnTo>
                    <a:pt x="72" y="24"/>
                  </a:lnTo>
                  <a:lnTo>
                    <a:pt x="72" y="25"/>
                  </a:lnTo>
                  <a:lnTo>
                    <a:pt x="72" y="26"/>
                  </a:lnTo>
                  <a:lnTo>
                    <a:pt x="72" y="28"/>
                  </a:lnTo>
                  <a:lnTo>
                    <a:pt x="72" y="30"/>
                  </a:lnTo>
                  <a:lnTo>
                    <a:pt x="72" y="19"/>
                  </a:lnTo>
                  <a:lnTo>
                    <a:pt x="72" y="22"/>
                  </a:lnTo>
                  <a:lnTo>
                    <a:pt x="72" y="23"/>
                  </a:lnTo>
                  <a:lnTo>
                    <a:pt x="72" y="24"/>
                  </a:lnTo>
                  <a:lnTo>
                    <a:pt x="72" y="25"/>
                  </a:lnTo>
                  <a:lnTo>
                    <a:pt x="71" y="26"/>
                  </a:lnTo>
                  <a:lnTo>
                    <a:pt x="71" y="28"/>
                  </a:lnTo>
                  <a:lnTo>
                    <a:pt x="71" y="30"/>
                  </a:lnTo>
                  <a:lnTo>
                    <a:pt x="69" y="31"/>
                  </a:lnTo>
                  <a:lnTo>
                    <a:pt x="69" y="32"/>
                  </a:lnTo>
                  <a:lnTo>
                    <a:pt x="68" y="34"/>
                  </a:lnTo>
                  <a:lnTo>
                    <a:pt x="68" y="35"/>
                  </a:lnTo>
                  <a:lnTo>
                    <a:pt x="67" y="36"/>
                  </a:lnTo>
                  <a:lnTo>
                    <a:pt x="66" y="37"/>
                  </a:lnTo>
                  <a:lnTo>
                    <a:pt x="66" y="38"/>
                  </a:lnTo>
                  <a:lnTo>
                    <a:pt x="65" y="40"/>
                  </a:lnTo>
                  <a:lnTo>
                    <a:pt x="63" y="40"/>
                  </a:lnTo>
                  <a:lnTo>
                    <a:pt x="62" y="41"/>
                  </a:lnTo>
                  <a:lnTo>
                    <a:pt x="61" y="42"/>
                  </a:lnTo>
                  <a:lnTo>
                    <a:pt x="60" y="43"/>
                  </a:lnTo>
                  <a:lnTo>
                    <a:pt x="59" y="43"/>
                  </a:lnTo>
                  <a:lnTo>
                    <a:pt x="57" y="44"/>
                  </a:lnTo>
                  <a:lnTo>
                    <a:pt x="56" y="46"/>
                  </a:lnTo>
                  <a:lnTo>
                    <a:pt x="55" y="46"/>
                  </a:lnTo>
                  <a:lnTo>
                    <a:pt x="54" y="47"/>
                  </a:lnTo>
                  <a:lnTo>
                    <a:pt x="53" y="47"/>
                  </a:lnTo>
                  <a:lnTo>
                    <a:pt x="51" y="47"/>
                  </a:lnTo>
                  <a:lnTo>
                    <a:pt x="50" y="48"/>
                  </a:lnTo>
                  <a:lnTo>
                    <a:pt x="49" y="48"/>
                  </a:lnTo>
                  <a:lnTo>
                    <a:pt x="48" y="48"/>
                  </a:lnTo>
                  <a:lnTo>
                    <a:pt x="45" y="48"/>
                  </a:lnTo>
                  <a:lnTo>
                    <a:pt x="44" y="48"/>
                  </a:lnTo>
                  <a:lnTo>
                    <a:pt x="43" y="48"/>
                  </a:lnTo>
                  <a:lnTo>
                    <a:pt x="29" y="48"/>
                  </a:lnTo>
                  <a:lnTo>
                    <a:pt x="27" y="48"/>
                  </a:lnTo>
                  <a:lnTo>
                    <a:pt x="26" y="48"/>
                  </a:lnTo>
                  <a:lnTo>
                    <a:pt x="25" y="48"/>
                  </a:lnTo>
                  <a:lnTo>
                    <a:pt x="23" y="48"/>
                  </a:lnTo>
                  <a:lnTo>
                    <a:pt x="21" y="48"/>
                  </a:lnTo>
                  <a:lnTo>
                    <a:pt x="20" y="47"/>
                  </a:lnTo>
                  <a:lnTo>
                    <a:pt x="19" y="47"/>
                  </a:lnTo>
                  <a:lnTo>
                    <a:pt x="18" y="47"/>
                  </a:lnTo>
                  <a:lnTo>
                    <a:pt x="17" y="46"/>
                  </a:lnTo>
                  <a:lnTo>
                    <a:pt x="15" y="46"/>
                  </a:lnTo>
                  <a:lnTo>
                    <a:pt x="14" y="44"/>
                  </a:lnTo>
                  <a:lnTo>
                    <a:pt x="13" y="43"/>
                  </a:lnTo>
                  <a:lnTo>
                    <a:pt x="12" y="43"/>
                  </a:lnTo>
                  <a:lnTo>
                    <a:pt x="11" y="42"/>
                  </a:lnTo>
                  <a:lnTo>
                    <a:pt x="9" y="41"/>
                  </a:lnTo>
                  <a:lnTo>
                    <a:pt x="8" y="40"/>
                  </a:lnTo>
                  <a:lnTo>
                    <a:pt x="7" y="40"/>
                  </a:lnTo>
                  <a:lnTo>
                    <a:pt x="7" y="38"/>
                  </a:lnTo>
                  <a:lnTo>
                    <a:pt x="6" y="37"/>
                  </a:lnTo>
                  <a:lnTo>
                    <a:pt x="5" y="36"/>
                  </a:lnTo>
                  <a:lnTo>
                    <a:pt x="5" y="35"/>
                  </a:lnTo>
                  <a:lnTo>
                    <a:pt x="3" y="34"/>
                  </a:lnTo>
                  <a:lnTo>
                    <a:pt x="2" y="32"/>
                  </a:lnTo>
                  <a:lnTo>
                    <a:pt x="2" y="31"/>
                  </a:lnTo>
                  <a:lnTo>
                    <a:pt x="2" y="30"/>
                  </a:lnTo>
                  <a:lnTo>
                    <a:pt x="1" y="28"/>
                  </a:lnTo>
                  <a:lnTo>
                    <a:pt x="1" y="26"/>
                  </a:lnTo>
                  <a:lnTo>
                    <a:pt x="1" y="25"/>
                  </a:lnTo>
                  <a:lnTo>
                    <a:pt x="0" y="24"/>
                  </a:lnTo>
                  <a:lnTo>
                    <a:pt x="0" y="23"/>
                  </a:lnTo>
                  <a:lnTo>
                    <a:pt x="0" y="22"/>
                  </a:lnTo>
                  <a:lnTo>
                    <a:pt x="0" y="19"/>
                  </a:lnTo>
                  <a:close/>
                </a:path>
              </a:pathLst>
            </a:custGeom>
            <a:solidFill>
              <a:srgbClr val="000000"/>
            </a:solidFill>
            <a:ln w="19050">
              <a:solidFill>
                <a:srgbClr val="000000"/>
              </a:solidFill>
              <a:round/>
              <a:headEnd/>
              <a:tailEnd/>
            </a:ln>
          </p:spPr>
          <p:txBody>
            <a:bodyPr/>
            <a:lstStyle/>
            <a:p>
              <a:endParaRPr lang="en-US"/>
            </a:p>
          </p:txBody>
        </p:sp>
        <p:sp>
          <p:nvSpPr>
            <p:cNvPr id="193579" name="Freeform 46">
              <a:extLst>
                <a:ext uri="{FF2B5EF4-FFF2-40B4-BE49-F238E27FC236}">
                  <a16:creationId xmlns:a16="http://schemas.microsoft.com/office/drawing/2014/main" id="{523AECDC-B27C-264A-B89A-1D8FDFC388B1}"/>
                </a:ext>
              </a:extLst>
            </p:cNvPr>
            <p:cNvSpPr>
              <a:spLocks/>
            </p:cNvSpPr>
            <p:nvPr/>
          </p:nvSpPr>
          <p:spPr bwMode="auto">
            <a:xfrm>
              <a:off x="4044950" y="2016124"/>
              <a:ext cx="57150" cy="57150"/>
            </a:xfrm>
            <a:custGeom>
              <a:avLst/>
              <a:gdLst>
                <a:gd name="T0" fmla="*/ 0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2147483646 h 72"/>
                <a:gd name="T20" fmla="*/ 2147483646 w 72"/>
                <a:gd name="T21" fmla="*/ 2147483646 h 72"/>
                <a:gd name="T22" fmla="*/ 2147483646 w 72"/>
                <a:gd name="T23" fmla="*/ 0 h 72"/>
                <a:gd name="T24" fmla="*/ 2147483646 w 72"/>
                <a:gd name="T25" fmla="*/ 2147483646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w 72"/>
                <a:gd name="T111" fmla="*/ 2147483646 h 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72"/>
                <a:gd name="T170" fmla="*/ 72 w 72"/>
                <a:gd name="T171" fmla="*/ 72 h 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72">
                  <a:moveTo>
                    <a:pt x="0" y="43"/>
                  </a:moveTo>
                  <a:lnTo>
                    <a:pt x="0" y="30"/>
                  </a:lnTo>
                  <a:lnTo>
                    <a:pt x="0" y="28"/>
                  </a:lnTo>
                  <a:lnTo>
                    <a:pt x="0" y="27"/>
                  </a:lnTo>
                  <a:lnTo>
                    <a:pt x="0" y="25"/>
                  </a:lnTo>
                  <a:lnTo>
                    <a:pt x="1" y="24"/>
                  </a:lnTo>
                  <a:lnTo>
                    <a:pt x="1" y="23"/>
                  </a:lnTo>
                  <a:lnTo>
                    <a:pt x="1" y="22"/>
                  </a:lnTo>
                  <a:lnTo>
                    <a:pt x="3" y="19"/>
                  </a:lnTo>
                  <a:lnTo>
                    <a:pt x="3" y="18"/>
                  </a:lnTo>
                  <a:lnTo>
                    <a:pt x="3" y="17"/>
                  </a:lnTo>
                  <a:lnTo>
                    <a:pt x="4" y="16"/>
                  </a:lnTo>
                  <a:lnTo>
                    <a:pt x="5" y="15"/>
                  </a:lnTo>
                  <a:lnTo>
                    <a:pt x="5" y="13"/>
                  </a:lnTo>
                  <a:lnTo>
                    <a:pt x="6" y="12"/>
                  </a:lnTo>
                  <a:lnTo>
                    <a:pt x="7" y="11"/>
                  </a:lnTo>
                  <a:lnTo>
                    <a:pt x="7" y="10"/>
                  </a:lnTo>
                  <a:lnTo>
                    <a:pt x="9" y="10"/>
                  </a:lnTo>
                  <a:lnTo>
                    <a:pt x="10" y="9"/>
                  </a:lnTo>
                  <a:lnTo>
                    <a:pt x="11" y="7"/>
                  </a:lnTo>
                  <a:lnTo>
                    <a:pt x="12" y="6"/>
                  </a:lnTo>
                  <a:lnTo>
                    <a:pt x="13" y="6"/>
                  </a:lnTo>
                  <a:lnTo>
                    <a:pt x="15" y="5"/>
                  </a:lnTo>
                  <a:lnTo>
                    <a:pt x="16" y="4"/>
                  </a:lnTo>
                  <a:lnTo>
                    <a:pt x="17" y="4"/>
                  </a:lnTo>
                  <a:lnTo>
                    <a:pt x="18" y="3"/>
                  </a:lnTo>
                  <a:lnTo>
                    <a:pt x="19" y="3"/>
                  </a:lnTo>
                  <a:lnTo>
                    <a:pt x="21" y="3"/>
                  </a:lnTo>
                  <a:lnTo>
                    <a:pt x="22" y="1"/>
                  </a:lnTo>
                  <a:lnTo>
                    <a:pt x="23" y="1"/>
                  </a:lnTo>
                  <a:lnTo>
                    <a:pt x="25" y="1"/>
                  </a:lnTo>
                  <a:lnTo>
                    <a:pt x="27" y="1"/>
                  </a:lnTo>
                  <a:lnTo>
                    <a:pt x="28" y="1"/>
                  </a:lnTo>
                  <a:lnTo>
                    <a:pt x="29" y="0"/>
                  </a:lnTo>
                  <a:lnTo>
                    <a:pt x="43" y="0"/>
                  </a:lnTo>
                  <a:lnTo>
                    <a:pt x="45" y="1"/>
                  </a:lnTo>
                  <a:lnTo>
                    <a:pt x="46" y="1"/>
                  </a:lnTo>
                  <a:lnTo>
                    <a:pt x="48" y="1"/>
                  </a:lnTo>
                  <a:lnTo>
                    <a:pt x="49" y="1"/>
                  </a:lnTo>
                  <a:lnTo>
                    <a:pt x="51" y="1"/>
                  </a:lnTo>
                  <a:lnTo>
                    <a:pt x="52" y="3"/>
                  </a:lnTo>
                  <a:lnTo>
                    <a:pt x="53" y="3"/>
                  </a:lnTo>
                  <a:lnTo>
                    <a:pt x="54" y="3"/>
                  </a:lnTo>
                  <a:lnTo>
                    <a:pt x="55" y="4"/>
                  </a:lnTo>
                  <a:lnTo>
                    <a:pt x="57" y="4"/>
                  </a:lnTo>
                  <a:lnTo>
                    <a:pt x="58" y="5"/>
                  </a:lnTo>
                  <a:lnTo>
                    <a:pt x="59" y="6"/>
                  </a:lnTo>
                  <a:lnTo>
                    <a:pt x="60" y="6"/>
                  </a:lnTo>
                  <a:lnTo>
                    <a:pt x="61" y="7"/>
                  </a:lnTo>
                  <a:lnTo>
                    <a:pt x="63" y="9"/>
                  </a:lnTo>
                  <a:lnTo>
                    <a:pt x="64" y="10"/>
                  </a:lnTo>
                  <a:lnTo>
                    <a:pt x="65" y="10"/>
                  </a:lnTo>
                  <a:lnTo>
                    <a:pt x="66" y="11"/>
                  </a:lnTo>
                  <a:lnTo>
                    <a:pt x="66" y="12"/>
                  </a:lnTo>
                  <a:lnTo>
                    <a:pt x="67" y="13"/>
                  </a:lnTo>
                  <a:lnTo>
                    <a:pt x="69" y="15"/>
                  </a:lnTo>
                  <a:lnTo>
                    <a:pt x="69" y="16"/>
                  </a:lnTo>
                  <a:lnTo>
                    <a:pt x="70" y="17"/>
                  </a:lnTo>
                  <a:lnTo>
                    <a:pt x="70" y="18"/>
                  </a:lnTo>
                  <a:lnTo>
                    <a:pt x="71" y="19"/>
                  </a:lnTo>
                  <a:lnTo>
                    <a:pt x="71" y="22"/>
                  </a:lnTo>
                  <a:lnTo>
                    <a:pt x="71" y="23"/>
                  </a:lnTo>
                  <a:lnTo>
                    <a:pt x="72" y="24"/>
                  </a:lnTo>
                  <a:lnTo>
                    <a:pt x="72" y="25"/>
                  </a:lnTo>
                  <a:lnTo>
                    <a:pt x="72" y="27"/>
                  </a:lnTo>
                  <a:lnTo>
                    <a:pt x="72" y="28"/>
                  </a:lnTo>
                  <a:lnTo>
                    <a:pt x="72" y="30"/>
                  </a:lnTo>
                  <a:lnTo>
                    <a:pt x="72" y="43"/>
                  </a:lnTo>
                  <a:lnTo>
                    <a:pt x="72" y="46"/>
                  </a:lnTo>
                  <a:lnTo>
                    <a:pt x="72" y="47"/>
                  </a:lnTo>
                  <a:lnTo>
                    <a:pt x="72" y="48"/>
                  </a:lnTo>
                  <a:lnTo>
                    <a:pt x="72" y="49"/>
                  </a:lnTo>
                  <a:lnTo>
                    <a:pt x="71" y="51"/>
                  </a:lnTo>
                  <a:lnTo>
                    <a:pt x="71" y="52"/>
                  </a:lnTo>
                  <a:lnTo>
                    <a:pt x="71" y="54"/>
                  </a:lnTo>
                  <a:lnTo>
                    <a:pt x="70" y="55"/>
                  </a:lnTo>
                  <a:lnTo>
                    <a:pt x="70" y="57"/>
                  </a:lnTo>
                  <a:lnTo>
                    <a:pt x="69" y="58"/>
                  </a:lnTo>
                  <a:lnTo>
                    <a:pt x="69" y="59"/>
                  </a:lnTo>
                  <a:lnTo>
                    <a:pt x="67" y="60"/>
                  </a:lnTo>
                  <a:lnTo>
                    <a:pt x="66" y="61"/>
                  </a:lnTo>
                  <a:lnTo>
                    <a:pt x="66" y="63"/>
                  </a:lnTo>
                  <a:lnTo>
                    <a:pt x="65" y="64"/>
                  </a:lnTo>
                  <a:lnTo>
                    <a:pt x="64" y="64"/>
                  </a:lnTo>
                  <a:lnTo>
                    <a:pt x="63" y="65"/>
                  </a:lnTo>
                  <a:lnTo>
                    <a:pt x="61" y="66"/>
                  </a:lnTo>
                  <a:lnTo>
                    <a:pt x="60" y="67"/>
                  </a:lnTo>
                  <a:lnTo>
                    <a:pt x="59" y="67"/>
                  </a:lnTo>
                  <a:lnTo>
                    <a:pt x="58" y="69"/>
                  </a:lnTo>
                  <a:lnTo>
                    <a:pt x="57" y="70"/>
                  </a:lnTo>
                  <a:lnTo>
                    <a:pt x="55" y="70"/>
                  </a:lnTo>
                  <a:lnTo>
                    <a:pt x="54" y="71"/>
                  </a:lnTo>
                  <a:lnTo>
                    <a:pt x="53" y="71"/>
                  </a:lnTo>
                  <a:lnTo>
                    <a:pt x="52" y="71"/>
                  </a:lnTo>
                  <a:lnTo>
                    <a:pt x="51" y="72"/>
                  </a:lnTo>
                  <a:lnTo>
                    <a:pt x="49" y="72"/>
                  </a:lnTo>
                  <a:lnTo>
                    <a:pt x="48" y="72"/>
                  </a:lnTo>
                  <a:lnTo>
                    <a:pt x="46" y="72"/>
                  </a:lnTo>
                  <a:lnTo>
                    <a:pt x="45" y="72"/>
                  </a:lnTo>
                  <a:lnTo>
                    <a:pt x="43" y="72"/>
                  </a:lnTo>
                  <a:lnTo>
                    <a:pt x="29" y="72"/>
                  </a:lnTo>
                  <a:lnTo>
                    <a:pt x="28" y="72"/>
                  </a:lnTo>
                  <a:lnTo>
                    <a:pt x="27" y="72"/>
                  </a:lnTo>
                  <a:lnTo>
                    <a:pt x="25" y="72"/>
                  </a:lnTo>
                  <a:lnTo>
                    <a:pt x="23" y="72"/>
                  </a:lnTo>
                  <a:lnTo>
                    <a:pt x="22" y="72"/>
                  </a:lnTo>
                  <a:lnTo>
                    <a:pt x="21" y="71"/>
                  </a:lnTo>
                  <a:lnTo>
                    <a:pt x="19" y="71"/>
                  </a:lnTo>
                  <a:lnTo>
                    <a:pt x="18" y="71"/>
                  </a:lnTo>
                  <a:lnTo>
                    <a:pt x="17" y="70"/>
                  </a:lnTo>
                  <a:lnTo>
                    <a:pt x="16" y="70"/>
                  </a:lnTo>
                  <a:lnTo>
                    <a:pt x="15" y="69"/>
                  </a:lnTo>
                  <a:lnTo>
                    <a:pt x="13" y="67"/>
                  </a:lnTo>
                  <a:lnTo>
                    <a:pt x="12" y="67"/>
                  </a:lnTo>
                  <a:lnTo>
                    <a:pt x="11" y="66"/>
                  </a:lnTo>
                  <a:lnTo>
                    <a:pt x="10" y="65"/>
                  </a:lnTo>
                  <a:lnTo>
                    <a:pt x="9" y="64"/>
                  </a:lnTo>
                  <a:lnTo>
                    <a:pt x="7" y="64"/>
                  </a:lnTo>
                  <a:lnTo>
                    <a:pt x="7" y="63"/>
                  </a:lnTo>
                  <a:lnTo>
                    <a:pt x="6" y="61"/>
                  </a:lnTo>
                  <a:lnTo>
                    <a:pt x="5" y="60"/>
                  </a:lnTo>
                  <a:lnTo>
                    <a:pt x="5" y="59"/>
                  </a:lnTo>
                  <a:lnTo>
                    <a:pt x="4" y="58"/>
                  </a:lnTo>
                  <a:lnTo>
                    <a:pt x="3" y="57"/>
                  </a:lnTo>
                  <a:lnTo>
                    <a:pt x="3" y="55"/>
                  </a:lnTo>
                  <a:lnTo>
                    <a:pt x="3" y="54"/>
                  </a:lnTo>
                  <a:lnTo>
                    <a:pt x="1" y="52"/>
                  </a:lnTo>
                  <a:lnTo>
                    <a:pt x="1" y="51"/>
                  </a:lnTo>
                  <a:lnTo>
                    <a:pt x="1" y="49"/>
                  </a:lnTo>
                  <a:lnTo>
                    <a:pt x="0" y="48"/>
                  </a:lnTo>
                  <a:lnTo>
                    <a:pt x="0" y="47"/>
                  </a:lnTo>
                  <a:lnTo>
                    <a:pt x="0" y="46"/>
                  </a:lnTo>
                  <a:lnTo>
                    <a:pt x="0" y="43"/>
                  </a:lnTo>
                  <a:close/>
                </a:path>
              </a:pathLst>
            </a:custGeom>
            <a:solidFill>
              <a:srgbClr val="000000"/>
            </a:solidFill>
            <a:ln w="19050">
              <a:solidFill>
                <a:srgbClr val="000000"/>
              </a:solidFill>
              <a:round/>
              <a:headEnd/>
              <a:tailEnd/>
            </a:ln>
          </p:spPr>
          <p:txBody>
            <a:bodyPr/>
            <a:lstStyle/>
            <a:p>
              <a:endParaRPr lang="en-US"/>
            </a:p>
          </p:txBody>
        </p:sp>
        <p:sp>
          <p:nvSpPr>
            <p:cNvPr id="193580" name="Freeform 47">
              <a:extLst>
                <a:ext uri="{FF2B5EF4-FFF2-40B4-BE49-F238E27FC236}">
                  <a16:creationId xmlns:a16="http://schemas.microsoft.com/office/drawing/2014/main" id="{C80FD1D3-098C-D74E-B70E-F2D24C0DA2D9}"/>
                </a:ext>
              </a:extLst>
            </p:cNvPr>
            <p:cNvSpPr>
              <a:spLocks/>
            </p:cNvSpPr>
            <p:nvPr/>
          </p:nvSpPr>
          <p:spPr bwMode="auto">
            <a:xfrm>
              <a:off x="4254500" y="5257799"/>
              <a:ext cx="95250" cy="76200"/>
            </a:xfrm>
            <a:custGeom>
              <a:avLst/>
              <a:gdLst>
                <a:gd name="T0" fmla="*/ 0 w 121"/>
                <a:gd name="T1" fmla="*/ 2147483646 h 96"/>
                <a:gd name="T2" fmla="*/ 0 w 121"/>
                <a:gd name="T3" fmla="*/ 2147483646 h 96"/>
                <a:gd name="T4" fmla="*/ 2147483646 w 121"/>
                <a:gd name="T5" fmla="*/ 2147483646 h 96"/>
                <a:gd name="T6" fmla="*/ 2147483646 w 121"/>
                <a:gd name="T7" fmla="*/ 2147483646 h 96"/>
                <a:gd name="T8" fmla="*/ 2147483646 w 121"/>
                <a:gd name="T9" fmla="*/ 2147483646 h 96"/>
                <a:gd name="T10" fmla="*/ 2147483646 w 121"/>
                <a:gd name="T11" fmla="*/ 2147483646 h 96"/>
                <a:gd name="T12" fmla="*/ 2147483646 w 121"/>
                <a:gd name="T13" fmla="*/ 2147483646 h 96"/>
                <a:gd name="T14" fmla="*/ 2147483646 w 121"/>
                <a:gd name="T15" fmla="*/ 2147483646 h 96"/>
                <a:gd name="T16" fmla="*/ 2147483646 w 121"/>
                <a:gd name="T17" fmla="*/ 2147483646 h 96"/>
                <a:gd name="T18" fmla="*/ 2147483646 w 121"/>
                <a:gd name="T19" fmla="*/ 2147483646 h 96"/>
                <a:gd name="T20" fmla="*/ 2147483646 w 121"/>
                <a:gd name="T21" fmla="*/ 2147483646 h 96"/>
                <a:gd name="T22" fmla="*/ 2147483646 w 121"/>
                <a:gd name="T23" fmla="*/ 0 h 96"/>
                <a:gd name="T24" fmla="*/ 2147483646 w 121"/>
                <a:gd name="T25" fmla="*/ 2147483646 h 96"/>
                <a:gd name="T26" fmla="*/ 2147483646 w 121"/>
                <a:gd name="T27" fmla="*/ 2147483646 h 96"/>
                <a:gd name="T28" fmla="*/ 2147483646 w 121"/>
                <a:gd name="T29" fmla="*/ 2147483646 h 96"/>
                <a:gd name="T30" fmla="*/ 2147483646 w 121"/>
                <a:gd name="T31" fmla="*/ 2147483646 h 96"/>
                <a:gd name="T32" fmla="*/ 2147483646 w 121"/>
                <a:gd name="T33" fmla="*/ 2147483646 h 96"/>
                <a:gd name="T34" fmla="*/ 2147483646 w 121"/>
                <a:gd name="T35" fmla="*/ 2147483646 h 96"/>
                <a:gd name="T36" fmla="*/ 2147483646 w 121"/>
                <a:gd name="T37" fmla="*/ 2147483646 h 96"/>
                <a:gd name="T38" fmla="*/ 2147483646 w 121"/>
                <a:gd name="T39" fmla="*/ 2147483646 h 96"/>
                <a:gd name="T40" fmla="*/ 2147483646 w 121"/>
                <a:gd name="T41" fmla="*/ 2147483646 h 96"/>
                <a:gd name="T42" fmla="*/ 2147483646 w 121"/>
                <a:gd name="T43" fmla="*/ 2147483646 h 96"/>
                <a:gd name="T44" fmla="*/ 2147483646 w 121"/>
                <a:gd name="T45" fmla="*/ 2147483646 h 96"/>
                <a:gd name="T46" fmla="*/ 2147483646 w 121"/>
                <a:gd name="T47" fmla="*/ 2147483646 h 96"/>
                <a:gd name="T48" fmla="*/ 2147483646 w 121"/>
                <a:gd name="T49" fmla="*/ 2147483646 h 96"/>
                <a:gd name="T50" fmla="*/ 2147483646 w 121"/>
                <a:gd name="T51" fmla="*/ 2147483646 h 96"/>
                <a:gd name="T52" fmla="*/ 2147483646 w 121"/>
                <a:gd name="T53" fmla="*/ 2147483646 h 96"/>
                <a:gd name="T54" fmla="*/ 2147483646 w 121"/>
                <a:gd name="T55" fmla="*/ 2147483646 h 96"/>
                <a:gd name="T56" fmla="*/ 2147483646 w 121"/>
                <a:gd name="T57" fmla="*/ 2147483646 h 96"/>
                <a:gd name="T58" fmla="*/ 2147483646 w 121"/>
                <a:gd name="T59" fmla="*/ 2147483646 h 96"/>
                <a:gd name="T60" fmla="*/ 2147483646 w 121"/>
                <a:gd name="T61" fmla="*/ 2147483646 h 96"/>
                <a:gd name="T62" fmla="*/ 2147483646 w 121"/>
                <a:gd name="T63" fmla="*/ 2147483646 h 96"/>
                <a:gd name="T64" fmla="*/ 2147483646 w 121"/>
                <a:gd name="T65" fmla="*/ 2147483646 h 96"/>
                <a:gd name="T66" fmla="*/ 2147483646 w 121"/>
                <a:gd name="T67" fmla="*/ 2147483646 h 96"/>
                <a:gd name="T68" fmla="*/ 2147483646 w 121"/>
                <a:gd name="T69" fmla="*/ 2147483646 h 96"/>
                <a:gd name="T70" fmla="*/ 2147483646 w 121"/>
                <a:gd name="T71" fmla="*/ 2147483646 h 96"/>
                <a:gd name="T72" fmla="*/ 2147483646 w 121"/>
                <a:gd name="T73" fmla="*/ 2147483646 h 96"/>
                <a:gd name="T74" fmla="*/ 2147483646 w 121"/>
                <a:gd name="T75" fmla="*/ 2147483646 h 96"/>
                <a:gd name="T76" fmla="*/ 2147483646 w 121"/>
                <a:gd name="T77" fmla="*/ 2147483646 h 96"/>
                <a:gd name="T78" fmla="*/ 2147483646 w 121"/>
                <a:gd name="T79" fmla="*/ 2147483646 h 96"/>
                <a:gd name="T80" fmla="*/ 2147483646 w 121"/>
                <a:gd name="T81" fmla="*/ 2147483646 h 96"/>
                <a:gd name="T82" fmla="*/ 2147483646 w 121"/>
                <a:gd name="T83" fmla="*/ 2147483646 h 96"/>
                <a:gd name="T84" fmla="*/ 2147483646 w 121"/>
                <a:gd name="T85" fmla="*/ 2147483646 h 96"/>
                <a:gd name="T86" fmla="*/ 0 w 121"/>
                <a:gd name="T87" fmla="*/ 2147483646 h 96"/>
                <a:gd name="T88" fmla="*/ 0 w 121"/>
                <a:gd name="T89" fmla="*/ 2147483646 h 9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1"/>
                <a:gd name="T136" fmla="*/ 0 h 96"/>
                <a:gd name="T137" fmla="*/ 121 w 121"/>
                <a:gd name="T138" fmla="*/ 96 h 9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1" h="96">
                  <a:moveTo>
                    <a:pt x="0" y="45"/>
                  </a:moveTo>
                  <a:lnTo>
                    <a:pt x="0" y="51"/>
                  </a:lnTo>
                  <a:lnTo>
                    <a:pt x="0" y="49"/>
                  </a:lnTo>
                  <a:lnTo>
                    <a:pt x="0" y="46"/>
                  </a:lnTo>
                  <a:lnTo>
                    <a:pt x="2" y="44"/>
                  </a:lnTo>
                  <a:lnTo>
                    <a:pt x="2" y="42"/>
                  </a:lnTo>
                  <a:lnTo>
                    <a:pt x="2" y="38"/>
                  </a:lnTo>
                  <a:lnTo>
                    <a:pt x="3" y="36"/>
                  </a:lnTo>
                  <a:lnTo>
                    <a:pt x="4" y="33"/>
                  </a:lnTo>
                  <a:lnTo>
                    <a:pt x="4" y="32"/>
                  </a:lnTo>
                  <a:lnTo>
                    <a:pt x="5" y="30"/>
                  </a:lnTo>
                  <a:lnTo>
                    <a:pt x="6" y="27"/>
                  </a:lnTo>
                  <a:lnTo>
                    <a:pt x="8" y="25"/>
                  </a:lnTo>
                  <a:lnTo>
                    <a:pt x="9" y="22"/>
                  </a:lnTo>
                  <a:lnTo>
                    <a:pt x="11" y="21"/>
                  </a:lnTo>
                  <a:lnTo>
                    <a:pt x="12" y="19"/>
                  </a:lnTo>
                  <a:lnTo>
                    <a:pt x="14" y="16"/>
                  </a:lnTo>
                  <a:lnTo>
                    <a:pt x="16" y="15"/>
                  </a:lnTo>
                  <a:lnTo>
                    <a:pt x="17" y="14"/>
                  </a:lnTo>
                  <a:lnTo>
                    <a:pt x="20" y="12"/>
                  </a:lnTo>
                  <a:lnTo>
                    <a:pt x="21" y="10"/>
                  </a:lnTo>
                  <a:lnTo>
                    <a:pt x="23" y="9"/>
                  </a:lnTo>
                  <a:lnTo>
                    <a:pt x="26" y="8"/>
                  </a:lnTo>
                  <a:lnTo>
                    <a:pt x="27" y="7"/>
                  </a:lnTo>
                  <a:lnTo>
                    <a:pt x="29" y="6"/>
                  </a:lnTo>
                  <a:lnTo>
                    <a:pt x="32" y="4"/>
                  </a:lnTo>
                  <a:lnTo>
                    <a:pt x="34" y="3"/>
                  </a:lnTo>
                  <a:lnTo>
                    <a:pt x="36" y="2"/>
                  </a:lnTo>
                  <a:lnTo>
                    <a:pt x="39" y="2"/>
                  </a:lnTo>
                  <a:lnTo>
                    <a:pt x="41" y="1"/>
                  </a:lnTo>
                  <a:lnTo>
                    <a:pt x="44" y="1"/>
                  </a:lnTo>
                  <a:lnTo>
                    <a:pt x="46" y="1"/>
                  </a:lnTo>
                  <a:lnTo>
                    <a:pt x="48" y="1"/>
                  </a:lnTo>
                  <a:lnTo>
                    <a:pt x="52" y="0"/>
                  </a:lnTo>
                  <a:lnTo>
                    <a:pt x="69" y="0"/>
                  </a:lnTo>
                  <a:lnTo>
                    <a:pt x="72" y="1"/>
                  </a:lnTo>
                  <a:lnTo>
                    <a:pt x="75" y="1"/>
                  </a:lnTo>
                  <a:lnTo>
                    <a:pt x="77" y="1"/>
                  </a:lnTo>
                  <a:lnTo>
                    <a:pt x="80" y="1"/>
                  </a:lnTo>
                  <a:lnTo>
                    <a:pt x="82" y="2"/>
                  </a:lnTo>
                  <a:lnTo>
                    <a:pt x="84" y="2"/>
                  </a:lnTo>
                  <a:lnTo>
                    <a:pt x="87" y="3"/>
                  </a:lnTo>
                  <a:lnTo>
                    <a:pt x="89" y="4"/>
                  </a:lnTo>
                  <a:lnTo>
                    <a:pt x="92" y="6"/>
                  </a:lnTo>
                  <a:lnTo>
                    <a:pt x="94" y="7"/>
                  </a:lnTo>
                  <a:lnTo>
                    <a:pt x="96" y="8"/>
                  </a:lnTo>
                  <a:lnTo>
                    <a:pt x="98" y="9"/>
                  </a:lnTo>
                  <a:lnTo>
                    <a:pt x="100" y="10"/>
                  </a:lnTo>
                  <a:lnTo>
                    <a:pt x="102" y="12"/>
                  </a:lnTo>
                  <a:lnTo>
                    <a:pt x="104" y="14"/>
                  </a:lnTo>
                  <a:lnTo>
                    <a:pt x="106" y="15"/>
                  </a:lnTo>
                  <a:lnTo>
                    <a:pt x="107" y="16"/>
                  </a:lnTo>
                  <a:lnTo>
                    <a:pt x="108" y="19"/>
                  </a:lnTo>
                  <a:lnTo>
                    <a:pt x="111" y="21"/>
                  </a:lnTo>
                  <a:lnTo>
                    <a:pt x="112" y="22"/>
                  </a:lnTo>
                  <a:lnTo>
                    <a:pt x="113" y="25"/>
                  </a:lnTo>
                  <a:lnTo>
                    <a:pt x="115" y="27"/>
                  </a:lnTo>
                  <a:lnTo>
                    <a:pt x="116" y="30"/>
                  </a:lnTo>
                  <a:lnTo>
                    <a:pt x="117" y="32"/>
                  </a:lnTo>
                  <a:lnTo>
                    <a:pt x="118" y="33"/>
                  </a:lnTo>
                  <a:lnTo>
                    <a:pt x="118" y="36"/>
                  </a:lnTo>
                  <a:lnTo>
                    <a:pt x="119" y="38"/>
                  </a:lnTo>
                  <a:lnTo>
                    <a:pt x="119" y="42"/>
                  </a:lnTo>
                  <a:lnTo>
                    <a:pt x="121" y="44"/>
                  </a:lnTo>
                  <a:lnTo>
                    <a:pt x="121" y="46"/>
                  </a:lnTo>
                  <a:lnTo>
                    <a:pt x="121" y="49"/>
                  </a:lnTo>
                  <a:lnTo>
                    <a:pt x="121" y="51"/>
                  </a:lnTo>
                  <a:lnTo>
                    <a:pt x="121" y="45"/>
                  </a:lnTo>
                  <a:lnTo>
                    <a:pt x="121" y="48"/>
                  </a:lnTo>
                  <a:lnTo>
                    <a:pt x="121" y="50"/>
                  </a:lnTo>
                  <a:lnTo>
                    <a:pt x="121" y="52"/>
                  </a:lnTo>
                  <a:lnTo>
                    <a:pt x="119" y="55"/>
                  </a:lnTo>
                  <a:lnTo>
                    <a:pt x="119" y="58"/>
                  </a:lnTo>
                  <a:lnTo>
                    <a:pt x="118" y="61"/>
                  </a:lnTo>
                  <a:lnTo>
                    <a:pt x="118" y="63"/>
                  </a:lnTo>
                  <a:lnTo>
                    <a:pt x="117" y="64"/>
                  </a:lnTo>
                  <a:lnTo>
                    <a:pt x="116" y="67"/>
                  </a:lnTo>
                  <a:lnTo>
                    <a:pt x="115" y="69"/>
                  </a:lnTo>
                  <a:lnTo>
                    <a:pt x="113" y="72"/>
                  </a:lnTo>
                  <a:lnTo>
                    <a:pt x="112" y="74"/>
                  </a:lnTo>
                  <a:lnTo>
                    <a:pt x="111" y="75"/>
                  </a:lnTo>
                  <a:lnTo>
                    <a:pt x="108" y="78"/>
                  </a:lnTo>
                  <a:lnTo>
                    <a:pt x="107" y="80"/>
                  </a:lnTo>
                  <a:lnTo>
                    <a:pt x="106" y="81"/>
                  </a:lnTo>
                  <a:lnTo>
                    <a:pt x="104" y="82"/>
                  </a:lnTo>
                  <a:lnTo>
                    <a:pt x="102" y="85"/>
                  </a:lnTo>
                  <a:lnTo>
                    <a:pt x="100" y="86"/>
                  </a:lnTo>
                  <a:lnTo>
                    <a:pt x="98" y="87"/>
                  </a:lnTo>
                  <a:lnTo>
                    <a:pt x="96" y="88"/>
                  </a:lnTo>
                  <a:lnTo>
                    <a:pt x="94" y="90"/>
                  </a:lnTo>
                  <a:lnTo>
                    <a:pt x="92" y="91"/>
                  </a:lnTo>
                  <a:lnTo>
                    <a:pt x="89" y="92"/>
                  </a:lnTo>
                  <a:lnTo>
                    <a:pt x="87" y="93"/>
                  </a:lnTo>
                  <a:lnTo>
                    <a:pt x="84" y="94"/>
                  </a:lnTo>
                  <a:lnTo>
                    <a:pt x="82" y="94"/>
                  </a:lnTo>
                  <a:lnTo>
                    <a:pt x="80" y="96"/>
                  </a:lnTo>
                  <a:lnTo>
                    <a:pt x="77" y="96"/>
                  </a:lnTo>
                  <a:lnTo>
                    <a:pt x="75" y="96"/>
                  </a:lnTo>
                  <a:lnTo>
                    <a:pt x="72" y="96"/>
                  </a:lnTo>
                  <a:lnTo>
                    <a:pt x="69" y="96"/>
                  </a:lnTo>
                  <a:lnTo>
                    <a:pt x="52" y="96"/>
                  </a:lnTo>
                  <a:lnTo>
                    <a:pt x="48" y="96"/>
                  </a:lnTo>
                  <a:lnTo>
                    <a:pt x="46" y="96"/>
                  </a:lnTo>
                  <a:lnTo>
                    <a:pt x="44" y="96"/>
                  </a:lnTo>
                  <a:lnTo>
                    <a:pt x="41" y="96"/>
                  </a:lnTo>
                  <a:lnTo>
                    <a:pt x="39" y="94"/>
                  </a:lnTo>
                  <a:lnTo>
                    <a:pt x="36" y="94"/>
                  </a:lnTo>
                  <a:lnTo>
                    <a:pt x="34" y="93"/>
                  </a:lnTo>
                  <a:lnTo>
                    <a:pt x="32" y="92"/>
                  </a:lnTo>
                  <a:lnTo>
                    <a:pt x="29" y="91"/>
                  </a:lnTo>
                  <a:lnTo>
                    <a:pt x="27" y="90"/>
                  </a:lnTo>
                  <a:lnTo>
                    <a:pt x="26" y="88"/>
                  </a:lnTo>
                  <a:lnTo>
                    <a:pt x="23" y="87"/>
                  </a:lnTo>
                  <a:lnTo>
                    <a:pt x="21" y="86"/>
                  </a:lnTo>
                  <a:lnTo>
                    <a:pt x="20" y="85"/>
                  </a:lnTo>
                  <a:lnTo>
                    <a:pt x="17" y="82"/>
                  </a:lnTo>
                  <a:lnTo>
                    <a:pt x="16" y="81"/>
                  </a:lnTo>
                  <a:lnTo>
                    <a:pt x="14" y="80"/>
                  </a:lnTo>
                  <a:lnTo>
                    <a:pt x="12" y="78"/>
                  </a:lnTo>
                  <a:lnTo>
                    <a:pt x="11" y="75"/>
                  </a:lnTo>
                  <a:lnTo>
                    <a:pt x="9" y="74"/>
                  </a:lnTo>
                  <a:lnTo>
                    <a:pt x="8" y="72"/>
                  </a:lnTo>
                  <a:lnTo>
                    <a:pt x="6" y="69"/>
                  </a:lnTo>
                  <a:lnTo>
                    <a:pt x="5" y="67"/>
                  </a:lnTo>
                  <a:lnTo>
                    <a:pt x="4" y="64"/>
                  </a:lnTo>
                  <a:lnTo>
                    <a:pt x="4" y="63"/>
                  </a:lnTo>
                  <a:lnTo>
                    <a:pt x="3" y="61"/>
                  </a:lnTo>
                  <a:lnTo>
                    <a:pt x="2" y="58"/>
                  </a:lnTo>
                  <a:lnTo>
                    <a:pt x="2" y="55"/>
                  </a:lnTo>
                  <a:lnTo>
                    <a:pt x="2" y="52"/>
                  </a:lnTo>
                  <a:lnTo>
                    <a:pt x="0" y="50"/>
                  </a:lnTo>
                  <a:lnTo>
                    <a:pt x="0" y="48"/>
                  </a:lnTo>
                  <a:lnTo>
                    <a:pt x="0" y="45"/>
                  </a:lnTo>
                  <a:close/>
                </a:path>
              </a:pathLst>
            </a:custGeom>
            <a:solidFill>
              <a:srgbClr val="FFFFFF"/>
            </a:solidFill>
            <a:ln w="19050">
              <a:solidFill>
                <a:srgbClr val="000000"/>
              </a:solidFill>
              <a:round/>
              <a:headEnd/>
              <a:tailEnd/>
            </a:ln>
          </p:spPr>
          <p:txBody>
            <a:bodyPr/>
            <a:lstStyle/>
            <a:p>
              <a:endParaRPr lang="en-US"/>
            </a:p>
          </p:txBody>
        </p:sp>
        <p:sp>
          <p:nvSpPr>
            <p:cNvPr id="193581" name="Rectangle 48">
              <a:extLst>
                <a:ext uri="{FF2B5EF4-FFF2-40B4-BE49-F238E27FC236}">
                  <a16:creationId xmlns:a16="http://schemas.microsoft.com/office/drawing/2014/main" id="{0795B28F-D0D5-CA49-A215-6FB8AEB50468}"/>
                </a:ext>
              </a:extLst>
            </p:cNvPr>
            <p:cNvSpPr>
              <a:spLocks noChangeArrowheads="1"/>
            </p:cNvSpPr>
            <p:nvPr/>
          </p:nvSpPr>
          <p:spPr bwMode="auto">
            <a:xfrm>
              <a:off x="4810125" y="52038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582" name="Rectangle 49">
              <a:extLst>
                <a:ext uri="{FF2B5EF4-FFF2-40B4-BE49-F238E27FC236}">
                  <a16:creationId xmlns:a16="http://schemas.microsoft.com/office/drawing/2014/main" id="{D6FF886C-FF0A-9E44-BBFF-4F910BC8D431}"/>
                </a:ext>
              </a:extLst>
            </p:cNvPr>
            <p:cNvSpPr>
              <a:spLocks noChangeArrowheads="1"/>
            </p:cNvSpPr>
            <p:nvPr/>
          </p:nvSpPr>
          <p:spPr bwMode="auto">
            <a:xfrm>
              <a:off x="3287713" y="1960562"/>
              <a:ext cx="2051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sz="2800" b="0">
                <a:solidFill>
                  <a:srgbClr val="000000"/>
                </a:solidFill>
                <a:latin typeface="Times" pitchFamily="2" charset="0"/>
              </a:endParaRPr>
            </a:p>
          </p:txBody>
        </p:sp>
        <p:sp>
          <p:nvSpPr>
            <p:cNvPr id="193583" name="Rectangle 50">
              <a:extLst>
                <a:ext uri="{FF2B5EF4-FFF2-40B4-BE49-F238E27FC236}">
                  <a16:creationId xmlns:a16="http://schemas.microsoft.com/office/drawing/2014/main" id="{B5F54C6D-A04D-F24A-9215-4DE8B0E5DB3F}"/>
                </a:ext>
              </a:extLst>
            </p:cNvPr>
            <p:cNvSpPr>
              <a:spLocks noChangeArrowheads="1"/>
            </p:cNvSpPr>
            <p:nvPr/>
          </p:nvSpPr>
          <p:spPr bwMode="auto">
            <a:xfrm>
              <a:off x="3005138" y="2489199"/>
              <a:ext cx="54174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sz="2800" b="0">
                <a:solidFill>
                  <a:srgbClr val="000000"/>
                </a:solidFill>
                <a:latin typeface="Times" pitchFamily="2" charset="0"/>
              </a:endParaRPr>
            </a:p>
          </p:txBody>
        </p:sp>
        <p:sp>
          <p:nvSpPr>
            <p:cNvPr id="193584" name="Rectangle 51">
              <a:extLst>
                <a:ext uri="{FF2B5EF4-FFF2-40B4-BE49-F238E27FC236}">
                  <a16:creationId xmlns:a16="http://schemas.microsoft.com/office/drawing/2014/main" id="{671210B7-63D1-2C4D-86C8-90C1F6D9FE16}"/>
                </a:ext>
              </a:extLst>
            </p:cNvPr>
            <p:cNvSpPr>
              <a:spLocks noChangeArrowheads="1"/>
            </p:cNvSpPr>
            <p:nvPr/>
          </p:nvSpPr>
          <p:spPr bwMode="auto">
            <a:xfrm>
              <a:off x="5421313" y="25114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585" name="Line 52">
              <a:extLst>
                <a:ext uri="{FF2B5EF4-FFF2-40B4-BE49-F238E27FC236}">
                  <a16:creationId xmlns:a16="http://schemas.microsoft.com/office/drawing/2014/main" id="{C08E0816-8F13-364B-8170-68DFDB16BEE5}"/>
                </a:ext>
              </a:extLst>
            </p:cNvPr>
            <p:cNvSpPr>
              <a:spLocks noChangeShapeType="1"/>
            </p:cNvSpPr>
            <p:nvPr/>
          </p:nvSpPr>
          <p:spPr bwMode="auto">
            <a:xfrm flipH="1">
              <a:off x="5435600" y="2492374"/>
              <a:ext cx="96837"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86" name="Rectangle 53">
              <a:extLst>
                <a:ext uri="{FF2B5EF4-FFF2-40B4-BE49-F238E27FC236}">
                  <a16:creationId xmlns:a16="http://schemas.microsoft.com/office/drawing/2014/main" id="{9FF17C88-4210-EA48-AED7-C63C47F378D9}"/>
                </a:ext>
              </a:extLst>
            </p:cNvPr>
            <p:cNvSpPr>
              <a:spLocks noChangeArrowheads="1"/>
            </p:cNvSpPr>
            <p:nvPr/>
          </p:nvSpPr>
          <p:spPr bwMode="auto">
            <a:xfrm>
              <a:off x="5553075" y="2574924"/>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 </a:t>
              </a:r>
              <a:endParaRPr lang="en-US" altLang="en-US" sz="2800" b="0">
                <a:solidFill>
                  <a:srgbClr val="000000"/>
                </a:solidFill>
                <a:latin typeface="Times" pitchFamily="2" charset="0"/>
              </a:endParaRPr>
            </a:p>
          </p:txBody>
        </p:sp>
        <p:sp>
          <p:nvSpPr>
            <p:cNvPr id="193587" name="Rectangle 54">
              <a:extLst>
                <a:ext uri="{FF2B5EF4-FFF2-40B4-BE49-F238E27FC236}">
                  <a16:creationId xmlns:a16="http://schemas.microsoft.com/office/drawing/2014/main" id="{2D1B52CF-B137-AD46-931D-176CAA6208E5}"/>
                </a:ext>
              </a:extLst>
            </p:cNvPr>
            <p:cNvSpPr>
              <a:spLocks noChangeArrowheads="1"/>
            </p:cNvSpPr>
            <p:nvPr/>
          </p:nvSpPr>
          <p:spPr bwMode="auto">
            <a:xfrm>
              <a:off x="5421313" y="38576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588" name="Line 55">
              <a:extLst>
                <a:ext uri="{FF2B5EF4-FFF2-40B4-BE49-F238E27FC236}">
                  <a16:creationId xmlns:a16="http://schemas.microsoft.com/office/drawing/2014/main" id="{89668251-3638-E94C-ADDD-AB0C1C75A474}"/>
                </a:ext>
              </a:extLst>
            </p:cNvPr>
            <p:cNvSpPr>
              <a:spLocks noChangeShapeType="1"/>
            </p:cNvSpPr>
            <p:nvPr/>
          </p:nvSpPr>
          <p:spPr bwMode="auto">
            <a:xfrm flipH="1">
              <a:off x="5435600" y="3846512"/>
              <a:ext cx="96837" cy="158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89" name="Rectangle 56">
              <a:extLst>
                <a:ext uri="{FF2B5EF4-FFF2-40B4-BE49-F238E27FC236}">
                  <a16:creationId xmlns:a16="http://schemas.microsoft.com/office/drawing/2014/main" id="{2C2A4496-7D6E-B244-BEE1-3CCE4040C6EA}"/>
                </a:ext>
              </a:extLst>
            </p:cNvPr>
            <p:cNvSpPr>
              <a:spLocks noChangeArrowheads="1"/>
            </p:cNvSpPr>
            <p:nvPr/>
          </p:nvSpPr>
          <p:spPr bwMode="auto">
            <a:xfrm>
              <a:off x="5553075" y="3921124"/>
              <a:ext cx="11540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 </a:t>
              </a:r>
              <a:endParaRPr lang="en-US" altLang="en-US" sz="2800" b="0">
                <a:solidFill>
                  <a:srgbClr val="000000"/>
                </a:solidFill>
                <a:latin typeface="Times" pitchFamily="2" charset="0"/>
              </a:endParaRPr>
            </a:p>
          </p:txBody>
        </p:sp>
        <p:sp>
          <p:nvSpPr>
            <p:cNvPr id="193590" name="Rectangle 57">
              <a:extLst>
                <a:ext uri="{FF2B5EF4-FFF2-40B4-BE49-F238E27FC236}">
                  <a16:creationId xmlns:a16="http://schemas.microsoft.com/office/drawing/2014/main" id="{2CD1CABB-2BFF-274E-AABD-79EA779627D3}"/>
                </a:ext>
              </a:extLst>
            </p:cNvPr>
            <p:cNvSpPr>
              <a:spLocks noChangeArrowheads="1"/>
            </p:cNvSpPr>
            <p:nvPr/>
          </p:nvSpPr>
          <p:spPr bwMode="auto">
            <a:xfrm>
              <a:off x="5421313" y="52101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591" name="Line 58">
              <a:extLst>
                <a:ext uri="{FF2B5EF4-FFF2-40B4-BE49-F238E27FC236}">
                  <a16:creationId xmlns:a16="http://schemas.microsoft.com/office/drawing/2014/main" id="{BCEAA114-ED2B-7C45-BEA8-1D413D3B68FF}"/>
                </a:ext>
              </a:extLst>
            </p:cNvPr>
            <p:cNvSpPr>
              <a:spLocks noChangeShapeType="1"/>
            </p:cNvSpPr>
            <p:nvPr/>
          </p:nvSpPr>
          <p:spPr bwMode="auto">
            <a:xfrm flipH="1">
              <a:off x="5435600" y="5200649"/>
              <a:ext cx="96837" cy="3175"/>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592" name="Rectangle 59">
              <a:extLst>
                <a:ext uri="{FF2B5EF4-FFF2-40B4-BE49-F238E27FC236}">
                  <a16:creationId xmlns:a16="http://schemas.microsoft.com/office/drawing/2014/main" id="{7BE6AAE9-6BC6-2B43-87A3-D98F7E87BEEF}"/>
                </a:ext>
              </a:extLst>
            </p:cNvPr>
            <p:cNvSpPr>
              <a:spLocks noChangeArrowheads="1"/>
            </p:cNvSpPr>
            <p:nvPr/>
          </p:nvSpPr>
          <p:spPr bwMode="auto">
            <a:xfrm>
              <a:off x="5553075" y="5273674"/>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c </a:t>
              </a:r>
              <a:endParaRPr lang="en-US" altLang="en-US" sz="2800" b="0">
                <a:solidFill>
                  <a:srgbClr val="000000"/>
                </a:solidFill>
                <a:latin typeface="Times" pitchFamily="2" charset="0"/>
              </a:endParaRPr>
            </a:p>
          </p:txBody>
        </p:sp>
        <p:sp>
          <p:nvSpPr>
            <p:cNvPr id="193593" name="Rectangle 60">
              <a:extLst>
                <a:ext uri="{FF2B5EF4-FFF2-40B4-BE49-F238E27FC236}">
                  <a16:creationId xmlns:a16="http://schemas.microsoft.com/office/drawing/2014/main" id="{2006D1FC-4403-194B-863F-27AE3DC0EF86}"/>
                </a:ext>
              </a:extLst>
            </p:cNvPr>
            <p:cNvSpPr>
              <a:spLocks noChangeArrowheads="1"/>
            </p:cNvSpPr>
            <p:nvPr/>
          </p:nvSpPr>
          <p:spPr bwMode="auto">
            <a:xfrm>
              <a:off x="5421313" y="46640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594" name="Rectangle 61">
              <a:extLst>
                <a:ext uri="{FF2B5EF4-FFF2-40B4-BE49-F238E27FC236}">
                  <a16:creationId xmlns:a16="http://schemas.microsoft.com/office/drawing/2014/main" id="{C32E9270-90DF-A143-BECB-4440F6A1DE08}"/>
                </a:ext>
              </a:extLst>
            </p:cNvPr>
            <p:cNvSpPr>
              <a:spLocks noChangeArrowheads="1"/>
            </p:cNvSpPr>
            <p:nvPr/>
          </p:nvSpPr>
          <p:spPr bwMode="auto">
            <a:xfrm>
              <a:off x="5553075" y="4749799"/>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c </a:t>
              </a:r>
              <a:endParaRPr lang="en-US" altLang="en-US" sz="2800" b="0">
                <a:solidFill>
                  <a:srgbClr val="000000"/>
                </a:solidFill>
                <a:latin typeface="Times" pitchFamily="2" charset="0"/>
              </a:endParaRPr>
            </a:p>
          </p:txBody>
        </p:sp>
        <p:sp>
          <p:nvSpPr>
            <p:cNvPr id="193595" name="Rectangle 62">
              <a:extLst>
                <a:ext uri="{FF2B5EF4-FFF2-40B4-BE49-F238E27FC236}">
                  <a16:creationId xmlns:a16="http://schemas.microsoft.com/office/drawing/2014/main" id="{C7DED1E2-B6E5-6746-8A36-2902C1225922}"/>
                </a:ext>
              </a:extLst>
            </p:cNvPr>
            <p:cNvSpPr>
              <a:spLocks noChangeArrowheads="1"/>
            </p:cNvSpPr>
            <p:nvPr/>
          </p:nvSpPr>
          <p:spPr bwMode="auto">
            <a:xfrm>
              <a:off x="5421313" y="331787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596" name="Rectangle 63">
              <a:extLst>
                <a:ext uri="{FF2B5EF4-FFF2-40B4-BE49-F238E27FC236}">
                  <a16:creationId xmlns:a16="http://schemas.microsoft.com/office/drawing/2014/main" id="{9DE7CE90-5FAB-8C40-9319-57A394F78DC2}"/>
                </a:ext>
              </a:extLst>
            </p:cNvPr>
            <p:cNvSpPr>
              <a:spLocks noChangeArrowheads="1"/>
            </p:cNvSpPr>
            <p:nvPr/>
          </p:nvSpPr>
          <p:spPr bwMode="auto">
            <a:xfrm>
              <a:off x="5553075" y="3403599"/>
              <a:ext cx="11540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 </a:t>
              </a:r>
              <a:endParaRPr lang="en-US" altLang="en-US" sz="2800" b="0">
                <a:solidFill>
                  <a:srgbClr val="000000"/>
                </a:solidFill>
                <a:latin typeface="Times" pitchFamily="2" charset="0"/>
              </a:endParaRPr>
            </a:p>
          </p:txBody>
        </p:sp>
        <p:sp>
          <p:nvSpPr>
            <p:cNvPr id="193597" name="Rectangle 64">
              <a:extLst>
                <a:ext uri="{FF2B5EF4-FFF2-40B4-BE49-F238E27FC236}">
                  <a16:creationId xmlns:a16="http://schemas.microsoft.com/office/drawing/2014/main" id="{E042C3D0-ADD6-ED45-A273-E87E639CA281}"/>
                </a:ext>
              </a:extLst>
            </p:cNvPr>
            <p:cNvSpPr>
              <a:spLocks noChangeArrowheads="1"/>
            </p:cNvSpPr>
            <p:nvPr/>
          </p:nvSpPr>
          <p:spPr bwMode="auto">
            <a:xfrm>
              <a:off x="5421313" y="1965324"/>
              <a:ext cx="1987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sz="2800" b="0">
                <a:solidFill>
                  <a:srgbClr val="000000"/>
                </a:solidFill>
                <a:latin typeface="Times" pitchFamily="2" charset="0"/>
              </a:endParaRPr>
            </a:p>
          </p:txBody>
        </p:sp>
        <p:sp>
          <p:nvSpPr>
            <p:cNvPr id="193598" name="Rectangle 65">
              <a:extLst>
                <a:ext uri="{FF2B5EF4-FFF2-40B4-BE49-F238E27FC236}">
                  <a16:creationId xmlns:a16="http://schemas.microsoft.com/office/drawing/2014/main" id="{0FE7AAAC-3B8F-694C-BB69-045086B900C9}"/>
                </a:ext>
              </a:extLst>
            </p:cNvPr>
            <p:cNvSpPr>
              <a:spLocks noChangeArrowheads="1"/>
            </p:cNvSpPr>
            <p:nvPr/>
          </p:nvSpPr>
          <p:spPr bwMode="auto">
            <a:xfrm>
              <a:off x="5553075" y="2054224"/>
              <a:ext cx="1073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 </a:t>
              </a:r>
              <a:endParaRPr lang="en-US" altLang="en-US" sz="2800" b="0">
                <a:solidFill>
                  <a:srgbClr val="000000"/>
                </a:solidFill>
                <a:latin typeface="Times" pitchFamily="2" charset="0"/>
              </a:endParaRPr>
            </a:p>
          </p:txBody>
        </p:sp>
        <p:sp>
          <p:nvSpPr>
            <p:cNvPr id="193599" name="Rectangle 72">
              <a:extLst>
                <a:ext uri="{FF2B5EF4-FFF2-40B4-BE49-F238E27FC236}">
                  <a16:creationId xmlns:a16="http://schemas.microsoft.com/office/drawing/2014/main" id="{B2A485C8-186D-7646-990F-76E5002003A2}"/>
                </a:ext>
              </a:extLst>
            </p:cNvPr>
            <p:cNvSpPr>
              <a:spLocks noChangeArrowheads="1"/>
            </p:cNvSpPr>
            <p:nvPr/>
          </p:nvSpPr>
          <p:spPr bwMode="auto">
            <a:xfrm>
              <a:off x="4411663" y="2513012"/>
              <a:ext cx="35266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i="1">
                  <a:solidFill>
                    <a:srgbClr val="000000"/>
                  </a:solidFill>
                  <a:latin typeface="Times-Roman" pitchFamily="2" charset="0"/>
                </a:rPr>
                <a:t>Clk </a:t>
              </a:r>
              <a:endParaRPr lang="en-US" altLang="en-US" sz="2800" b="0">
                <a:solidFill>
                  <a:srgbClr val="000000"/>
                </a:solidFill>
                <a:latin typeface="Times" pitchFamily="2" charset="0"/>
              </a:endParaRPr>
            </a:p>
          </p:txBody>
        </p:sp>
      </p:grpSp>
      <p:sp>
        <p:nvSpPr>
          <p:cNvPr id="193539" name="Title 1">
            <a:extLst>
              <a:ext uri="{FF2B5EF4-FFF2-40B4-BE49-F238E27FC236}">
                <a16:creationId xmlns:a16="http://schemas.microsoft.com/office/drawing/2014/main" id="{BB235A7D-3E8F-674A-BD26-52CB9A654222}"/>
              </a:ext>
            </a:extLst>
          </p:cNvPr>
          <p:cNvSpPr txBox="1">
            <a:spLocks/>
          </p:cNvSpPr>
          <p:nvPr/>
        </p:nvSpPr>
        <p:spPr bwMode="auto">
          <a:xfrm>
            <a:off x="3886200" y="304800"/>
            <a:ext cx="6248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2800">
                <a:solidFill>
                  <a:srgbClr val="000000"/>
                </a:solidFill>
              </a:rPr>
              <a:t>Comparison of level-sensitive and edge-triggered D storage elements</a:t>
            </a:r>
          </a:p>
        </p:txBody>
      </p:sp>
      <p:sp>
        <p:nvSpPr>
          <p:cNvPr id="193540" name="Oval 1">
            <a:extLst>
              <a:ext uri="{FF2B5EF4-FFF2-40B4-BE49-F238E27FC236}">
                <a16:creationId xmlns:a16="http://schemas.microsoft.com/office/drawing/2014/main" id="{974DE42A-F9FC-A34F-8082-A8916743C2D8}"/>
              </a:ext>
            </a:extLst>
          </p:cNvPr>
          <p:cNvSpPr>
            <a:spLocks noChangeArrowheads="1"/>
          </p:cNvSpPr>
          <p:nvPr/>
        </p:nvSpPr>
        <p:spPr bwMode="auto">
          <a:xfrm>
            <a:off x="8843963" y="6221413"/>
            <a:ext cx="671512" cy="5651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cxnSp>
        <p:nvCxnSpPr>
          <p:cNvPr id="193541" name="Straight Arrow Connector 79">
            <a:extLst>
              <a:ext uri="{FF2B5EF4-FFF2-40B4-BE49-F238E27FC236}">
                <a16:creationId xmlns:a16="http://schemas.microsoft.com/office/drawing/2014/main" id="{2C6F4451-B970-3A4F-876D-BC5FE8AD24B5}"/>
              </a:ext>
            </a:extLst>
          </p:cNvPr>
          <p:cNvCxnSpPr>
            <a:cxnSpLocks noChangeShapeType="1"/>
          </p:cNvCxnSpPr>
          <p:nvPr/>
        </p:nvCxnSpPr>
        <p:spPr bwMode="auto">
          <a:xfrm rot="10800000" flipH="1" flipV="1">
            <a:off x="9155113" y="4202113"/>
            <a:ext cx="4762" cy="311150"/>
          </a:xfrm>
          <a:prstGeom prst="straightConnector1">
            <a:avLst/>
          </a:prstGeom>
          <a:noFill/>
          <a:ln w="38100">
            <a:solidFill>
              <a:srgbClr val="FF0000"/>
            </a:solidFill>
            <a:round/>
            <a:headEnd/>
            <a:tailEnd type="arrow" w="med" len="med"/>
          </a:ln>
          <a:extLst>
            <a:ext uri="{909E8E84-426E-40DD-AFC4-6F175D3DCCD1}">
              <a14:hiddenFill xmlns:a14="http://schemas.microsoft.com/office/drawing/2010/main">
                <a:noFill/>
              </a14:hiddenFill>
            </a:ext>
          </a:extLst>
        </p:spPr>
      </p:cxnSp>
      <p:sp>
        <p:nvSpPr>
          <p:cNvPr id="193542" name="Oval 1">
            <a:extLst>
              <a:ext uri="{FF2B5EF4-FFF2-40B4-BE49-F238E27FC236}">
                <a16:creationId xmlns:a16="http://schemas.microsoft.com/office/drawing/2014/main" id="{4D55C3E9-54ED-6945-AF78-E6DA71C03709}"/>
              </a:ext>
            </a:extLst>
          </p:cNvPr>
          <p:cNvSpPr>
            <a:spLocks noChangeArrowheads="1"/>
          </p:cNvSpPr>
          <p:nvPr/>
        </p:nvSpPr>
        <p:spPr bwMode="auto">
          <a:xfrm>
            <a:off x="1746250" y="2822575"/>
            <a:ext cx="2133600" cy="144780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cxnSp>
        <p:nvCxnSpPr>
          <p:cNvPr id="193543" name="Straight Arrow Connector 80">
            <a:extLst>
              <a:ext uri="{FF2B5EF4-FFF2-40B4-BE49-F238E27FC236}">
                <a16:creationId xmlns:a16="http://schemas.microsoft.com/office/drawing/2014/main" id="{317A7E63-CF1E-2340-AA9A-C649D99B07CE}"/>
              </a:ext>
            </a:extLst>
          </p:cNvPr>
          <p:cNvCxnSpPr>
            <a:cxnSpLocks noChangeShapeType="1"/>
          </p:cNvCxnSpPr>
          <p:nvPr/>
        </p:nvCxnSpPr>
        <p:spPr bwMode="auto">
          <a:xfrm rot="10800000" flipH="1" flipV="1">
            <a:off x="6472238" y="4206875"/>
            <a:ext cx="4762" cy="311150"/>
          </a:xfrm>
          <a:prstGeom prst="straightConnector1">
            <a:avLst/>
          </a:prstGeom>
          <a:noFill/>
          <a:ln w="38100">
            <a:solidFill>
              <a:srgbClr val="FF0000"/>
            </a:solidFill>
            <a:round/>
            <a:headEnd/>
            <a:tailEnd type="arrow" w="med" len="med"/>
          </a:ln>
          <a:extLst>
            <a:ext uri="{909E8E84-426E-40DD-AFC4-6F175D3DCCD1}">
              <a14:hiddenFill xmlns:a14="http://schemas.microsoft.com/office/drawing/2010/main">
                <a:noFill/>
              </a14:hiddenFill>
            </a:ext>
          </a:extLst>
        </p:spPr>
      </p:cxnSp>
      <p:sp>
        <p:nvSpPr>
          <p:cNvPr id="193544" name="Oval 78">
            <a:extLst>
              <a:ext uri="{FF2B5EF4-FFF2-40B4-BE49-F238E27FC236}">
                <a16:creationId xmlns:a16="http://schemas.microsoft.com/office/drawing/2014/main" id="{53405B82-8A27-E945-8115-485E2E31329F}"/>
              </a:ext>
            </a:extLst>
          </p:cNvPr>
          <p:cNvSpPr>
            <a:spLocks noChangeArrowheads="1"/>
          </p:cNvSpPr>
          <p:nvPr/>
        </p:nvSpPr>
        <p:spPr bwMode="auto">
          <a:xfrm>
            <a:off x="9107488" y="4687888"/>
            <a:ext cx="138112" cy="1333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93545" name="Oval 81">
            <a:extLst>
              <a:ext uri="{FF2B5EF4-FFF2-40B4-BE49-F238E27FC236}">
                <a16:creationId xmlns:a16="http://schemas.microsoft.com/office/drawing/2014/main" id="{2E9BF804-4608-D94D-9484-54C2011CDDC4}"/>
              </a:ext>
            </a:extLst>
          </p:cNvPr>
          <p:cNvSpPr>
            <a:spLocks noChangeArrowheads="1"/>
          </p:cNvSpPr>
          <p:nvPr/>
        </p:nvSpPr>
        <p:spPr bwMode="auto">
          <a:xfrm>
            <a:off x="6400801" y="4959350"/>
            <a:ext cx="138113" cy="1333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
        <p:nvSpPr>
          <p:cNvPr id="193546" name="TextBox 5">
            <a:extLst>
              <a:ext uri="{FF2B5EF4-FFF2-40B4-BE49-F238E27FC236}">
                <a16:creationId xmlns:a16="http://schemas.microsoft.com/office/drawing/2014/main" id="{9051B158-B35C-8743-8D2F-CD4F16B7D7B1}"/>
              </a:ext>
            </a:extLst>
          </p:cNvPr>
          <p:cNvSpPr txBox="1">
            <a:spLocks noChangeArrowheads="1"/>
          </p:cNvSpPr>
          <p:nvPr/>
        </p:nvSpPr>
        <p:spPr bwMode="auto">
          <a:xfrm>
            <a:off x="4438651" y="1905000"/>
            <a:ext cx="53498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Negative-edge-triggered D Flip-Flop</a:t>
            </a:r>
          </a:p>
          <a:p>
            <a:pPr algn="ctr">
              <a:spcBef>
                <a:spcPct val="0"/>
              </a:spcBef>
              <a:buFontTx/>
              <a:buNone/>
            </a:pPr>
            <a:r>
              <a:rPr lang="en-US" altLang="en-US" b="0">
                <a:solidFill>
                  <a:srgbClr val="FF0000"/>
                </a:solidFill>
                <a:latin typeface="Times" pitchFamily="2" charset="0"/>
              </a:rPr>
              <a:t>(the output is equal to the value of D right</a:t>
            </a:r>
          </a:p>
          <a:p>
            <a:pPr algn="ctr">
              <a:spcBef>
                <a:spcPct val="0"/>
              </a:spcBef>
              <a:buFontTx/>
              <a:buNone/>
            </a:pPr>
            <a:r>
              <a:rPr lang="en-US" altLang="en-US" b="0">
                <a:solidFill>
                  <a:srgbClr val="FF0000"/>
                </a:solidFill>
                <a:latin typeface="Times" pitchFamily="2" charset="0"/>
              </a:rPr>
              <a:t>at the negative edge of the clock signal)</a:t>
            </a:r>
          </a:p>
        </p:txBody>
      </p:sp>
      <p:sp>
        <p:nvSpPr>
          <p:cNvPr id="193547" name="Oval 1">
            <a:extLst>
              <a:ext uri="{FF2B5EF4-FFF2-40B4-BE49-F238E27FC236}">
                <a16:creationId xmlns:a16="http://schemas.microsoft.com/office/drawing/2014/main" id="{B793964F-9495-3A46-B923-345C2B5C4A52}"/>
              </a:ext>
            </a:extLst>
          </p:cNvPr>
          <p:cNvSpPr>
            <a:spLocks noChangeArrowheads="1"/>
          </p:cNvSpPr>
          <p:nvPr/>
        </p:nvSpPr>
        <p:spPr bwMode="auto">
          <a:xfrm>
            <a:off x="6164263" y="6221413"/>
            <a:ext cx="671512" cy="5651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spTree>
  </p:cSld>
  <p:clrMapOvr>
    <a:masterClrMapping/>
  </p:clrMapOvr>
  <p:transition/>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a:extLst>
              <a:ext uri="{FF2B5EF4-FFF2-40B4-BE49-F238E27FC236}">
                <a16:creationId xmlns:a16="http://schemas.microsoft.com/office/drawing/2014/main" id="{81D1616B-201F-1A4F-92F6-29899FF5F283}"/>
              </a:ext>
            </a:extLst>
          </p:cNvPr>
          <p:cNvSpPr>
            <a:spLocks noGrp="1" noChangeArrowheads="1"/>
          </p:cNvSpPr>
          <p:nvPr>
            <p:ph type="title"/>
          </p:nvPr>
        </p:nvSpPr>
        <p:spPr>
          <a:xfrm>
            <a:off x="914400" y="2819400"/>
            <a:ext cx="9144000" cy="685800"/>
          </a:xfrm>
        </p:spPr>
        <p:txBody>
          <a:bodyPr/>
          <a:lstStyle/>
          <a:p>
            <a:pPr eaLnBrk="1" hangingPunct="1">
              <a:defRPr/>
            </a:pPr>
            <a:r>
              <a:rPr lang="en-US" dirty="0">
                <a:ea typeface="+mj-ea"/>
                <a:cs typeface="+mj-cs"/>
              </a:rPr>
              <a:t>Summary</a:t>
            </a:r>
          </a:p>
        </p:txBody>
      </p:sp>
    </p:spTree>
    <p:extLst>
      <p:ext uri="{BB962C8B-B14F-4D97-AF65-F5344CB8AC3E}">
        <p14:creationId xmlns:p14="http://schemas.microsoft.com/office/powerpoint/2010/main" val="1148514720"/>
      </p:ext>
    </p:extLst>
  </p:cSld>
  <p:clrMapOvr>
    <a:masterClrMapping/>
  </p:clrMapOvr>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Title 1">
            <a:extLst>
              <a:ext uri="{FF2B5EF4-FFF2-40B4-BE49-F238E27FC236}">
                <a16:creationId xmlns:a16="http://schemas.microsoft.com/office/drawing/2014/main" id="{E4EDEF90-3E99-154F-80E7-5411BE514B7F}"/>
              </a:ext>
            </a:extLst>
          </p:cNvPr>
          <p:cNvSpPr txBox="1">
            <a:spLocks/>
          </p:cNvSpPr>
          <p:nvPr/>
        </p:nvSpPr>
        <p:spPr bwMode="auto">
          <a:xfrm>
            <a:off x="914400" y="0"/>
            <a:ext cx="9144000" cy="117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The Complete Wiring Diagram for </a:t>
            </a:r>
          </a:p>
          <a:p>
            <a:pPr algn="ctr">
              <a:spcBef>
                <a:spcPct val="0"/>
              </a:spcBef>
              <a:buFontTx/>
              <a:buNone/>
            </a:pPr>
            <a:r>
              <a:rPr lang="en-US" altLang="en-US" sz="3200"/>
              <a:t>a Positive-Edge-Triggered D Flip-Flop</a:t>
            </a:r>
          </a:p>
        </p:txBody>
      </p:sp>
      <p:grpSp>
        <p:nvGrpSpPr>
          <p:cNvPr id="206850" name="Group 1">
            <a:extLst>
              <a:ext uri="{FF2B5EF4-FFF2-40B4-BE49-F238E27FC236}">
                <a16:creationId xmlns:a16="http://schemas.microsoft.com/office/drawing/2014/main" id="{31E86774-140F-7B44-B61C-5F31CD4EBAB5}"/>
              </a:ext>
            </a:extLst>
          </p:cNvPr>
          <p:cNvGrpSpPr>
            <a:grpSpLocks/>
          </p:cNvGrpSpPr>
          <p:nvPr/>
        </p:nvGrpSpPr>
        <p:grpSpPr bwMode="auto">
          <a:xfrm>
            <a:off x="1206500" y="2460625"/>
            <a:ext cx="8625230" cy="2833688"/>
            <a:chOff x="-89258" y="2460254"/>
            <a:chExt cx="8625588" cy="2834759"/>
          </a:xfrm>
        </p:grpSpPr>
        <p:sp>
          <p:nvSpPr>
            <p:cNvPr id="206851" name="Line 4">
              <a:extLst>
                <a:ext uri="{FF2B5EF4-FFF2-40B4-BE49-F238E27FC236}">
                  <a16:creationId xmlns:a16="http://schemas.microsoft.com/office/drawing/2014/main" id="{FF26AF02-1F42-4A48-80E7-1B91EA10B621}"/>
                </a:ext>
              </a:extLst>
            </p:cNvPr>
            <p:cNvSpPr>
              <a:spLocks noChangeShapeType="1"/>
            </p:cNvSpPr>
            <p:nvPr/>
          </p:nvSpPr>
          <p:spPr bwMode="auto">
            <a:xfrm flipV="1">
              <a:off x="1448718" y="3331532"/>
              <a:ext cx="528937" cy="10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52" name="Line 5">
              <a:extLst>
                <a:ext uri="{FF2B5EF4-FFF2-40B4-BE49-F238E27FC236}">
                  <a16:creationId xmlns:a16="http://schemas.microsoft.com/office/drawing/2014/main" id="{FE2C755D-076B-9544-94BA-F159429EB8E1}"/>
                </a:ext>
              </a:extLst>
            </p:cNvPr>
            <p:cNvSpPr>
              <a:spLocks noChangeShapeType="1"/>
            </p:cNvSpPr>
            <p:nvPr/>
          </p:nvSpPr>
          <p:spPr bwMode="auto">
            <a:xfrm flipH="1" flipV="1">
              <a:off x="4325938" y="2932307"/>
              <a:ext cx="391028" cy="4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53" name="Line 6">
              <a:extLst>
                <a:ext uri="{FF2B5EF4-FFF2-40B4-BE49-F238E27FC236}">
                  <a16:creationId xmlns:a16="http://schemas.microsoft.com/office/drawing/2014/main" id="{F6B60605-739F-A642-8C59-412390651B27}"/>
                </a:ext>
              </a:extLst>
            </p:cNvPr>
            <p:cNvSpPr>
              <a:spLocks noChangeShapeType="1"/>
            </p:cNvSpPr>
            <p:nvPr/>
          </p:nvSpPr>
          <p:spPr bwMode="auto">
            <a:xfrm flipH="1">
              <a:off x="4325938"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54" name="Freeform 7">
              <a:extLst>
                <a:ext uri="{FF2B5EF4-FFF2-40B4-BE49-F238E27FC236}">
                  <a16:creationId xmlns:a16="http://schemas.microsoft.com/office/drawing/2014/main" id="{8AE63525-7989-B245-BB5E-34C117F2320B}"/>
                </a:ext>
              </a:extLst>
            </p:cNvPr>
            <p:cNvSpPr>
              <a:spLocks/>
            </p:cNvSpPr>
            <p:nvPr/>
          </p:nvSpPr>
          <p:spPr bwMode="auto">
            <a:xfrm>
              <a:off x="3254375" y="3091057"/>
              <a:ext cx="1458913"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855" name="Freeform 8">
              <a:extLst>
                <a:ext uri="{FF2B5EF4-FFF2-40B4-BE49-F238E27FC236}">
                  <a16:creationId xmlns:a16="http://schemas.microsoft.com/office/drawing/2014/main" id="{1F772021-13E1-F449-845E-F8A23AA97ED3}"/>
                </a:ext>
              </a:extLst>
            </p:cNvPr>
            <p:cNvSpPr>
              <a:spLocks/>
            </p:cNvSpPr>
            <p:nvPr/>
          </p:nvSpPr>
          <p:spPr bwMode="auto">
            <a:xfrm>
              <a:off x="3254375" y="2930719"/>
              <a:ext cx="1458913"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856" name="Freeform 10">
              <a:extLst>
                <a:ext uri="{FF2B5EF4-FFF2-40B4-BE49-F238E27FC236}">
                  <a16:creationId xmlns:a16="http://schemas.microsoft.com/office/drawing/2014/main" id="{8A6D3D18-A2D6-D94D-83B4-E49AB9A2B151}"/>
                </a:ext>
              </a:extLst>
            </p:cNvPr>
            <p:cNvSpPr>
              <a:spLocks/>
            </p:cNvSpPr>
            <p:nvPr/>
          </p:nvSpPr>
          <p:spPr bwMode="auto">
            <a:xfrm>
              <a:off x="4684713" y="290373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6857" name="Freeform 11">
              <a:extLst>
                <a:ext uri="{FF2B5EF4-FFF2-40B4-BE49-F238E27FC236}">
                  <a16:creationId xmlns:a16="http://schemas.microsoft.com/office/drawing/2014/main" id="{C10B5E7A-4CE3-CB4F-987B-7F1CCF25E237}"/>
                </a:ext>
              </a:extLst>
            </p:cNvPr>
            <p:cNvSpPr>
              <a:spLocks/>
            </p:cNvSpPr>
            <p:nvPr/>
          </p:nvSpPr>
          <p:spPr bwMode="auto">
            <a:xfrm>
              <a:off x="4691063"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206858" name="Line 13">
              <a:extLst>
                <a:ext uri="{FF2B5EF4-FFF2-40B4-BE49-F238E27FC236}">
                  <a16:creationId xmlns:a16="http://schemas.microsoft.com/office/drawing/2014/main" id="{2A6C1762-3C5B-5345-B94C-D187CA737E66}"/>
                </a:ext>
              </a:extLst>
            </p:cNvPr>
            <p:cNvSpPr>
              <a:spLocks noChangeShapeType="1"/>
            </p:cNvSpPr>
            <p:nvPr/>
          </p:nvSpPr>
          <p:spPr bwMode="auto">
            <a:xfrm flipH="1">
              <a:off x="3049588"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59" name="Line 14">
              <a:extLst>
                <a:ext uri="{FF2B5EF4-FFF2-40B4-BE49-F238E27FC236}">
                  <a16:creationId xmlns:a16="http://schemas.microsoft.com/office/drawing/2014/main" id="{FD808F77-DC30-0147-AD5D-32F0E245A857}"/>
                </a:ext>
              </a:extLst>
            </p:cNvPr>
            <p:cNvSpPr>
              <a:spLocks noChangeShapeType="1"/>
            </p:cNvSpPr>
            <p:nvPr/>
          </p:nvSpPr>
          <p:spPr bwMode="auto">
            <a:xfrm flipV="1">
              <a:off x="1978025" y="2930719"/>
              <a:ext cx="1588"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60" name="Freeform 18">
              <a:extLst>
                <a:ext uri="{FF2B5EF4-FFF2-40B4-BE49-F238E27FC236}">
                  <a16:creationId xmlns:a16="http://schemas.microsoft.com/office/drawing/2014/main" id="{3BA623A1-715F-484D-BD13-268921DF3DE1}"/>
                </a:ext>
              </a:extLst>
            </p:cNvPr>
            <p:cNvSpPr>
              <a:spLocks/>
            </p:cNvSpPr>
            <p:nvPr/>
          </p:nvSpPr>
          <p:spPr bwMode="auto">
            <a:xfrm>
              <a:off x="1564694" y="4482026"/>
              <a:ext cx="708606" cy="45719"/>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206861" name="Freeform 20">
              <a:extLst>
                <a:ext uri="{FF2B5EF4-FFF2-40B4-BE49-F238E27FC236}">
                  <a16:creationId xmlns:a16="http://schemas.microsoft.com/office/drawing/2014/main" id="{3F0D42E1-089F-0749-B649-A9877EE190D7}"/>
                </a:ext>
              </a:extLst>
            </p:cNvPr>
            <p:cNvSpPr>
              <a:spLocks/>
            </p:cNvSpPr>
            <p:nvPr/>
          </p:nvSpPr>
          <p:spPr bwMode="auto">
            <a:xfrm>
              <a:off x="1978025"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206862" name="Line 25">
              <a:extLst>
                <a:ext uri="{FF2B5EF4-FFF2-40B4-BE49-F238E27FC236}">
                  <a16:creationId xmlns:a16="http://schemas.microsoft.com/office/drawing/2014/main" id="{CFD15334-F08E-BF43-982D-0B929E7251BA}"/>
                </a:ext>
              </a:extLst>
            </p:cNvPr>
            <p:cNvSpPr>
              <a:spLocks noChangeShapeType="1"/>
            </p:cNvSpPr>
            <p:nvPr/>
          </p:nvSpPr>
          <p:spPr bwMode="auto">
            <a:xfrm flipH="1" flipV="1">
              <a:off x="4713288" y="4208656"/>
              <a:ext cx="3678" cy="176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63" name="Rectangle 26">
              <a:extLst>
                <a:ext uri="{FF2B5EF4-FFF2-40B4-BE49-F238E27FC236}">
                  <a16:creationId xmlns:a16="http://schemas.microsoft.com/office/drawing/2014/main" id="{194F85CF-DA3B-D544-979C-3019049FAF21}"/>
                </a:ext>
              </a:extLst>
            </p:cNvPr>
            <p:cNvSpPr>
              <a:spLocks noChangeArrowheads="1"/>
            </p:cNvSpPr>
            <p:nvPr/>
          </p:nvSpPr>
          <p:spPr bwMode="auto">
            <a:xfrm>
              <a:off x="190217" y="2460254"/>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b="0">
                <a:latin typeface="Times" pitchFamily="2" charset="0"/>
              </a:endParaRPr>
            </a:p>
          </p:txBody>
        </p:sp>
        <p:sp>
          <p:nvSpPr>
            <p:cNvPr id="206864" name="Freeform 29">
              <a:extLst>
                <a:ext uri="{FF2B5EF4-FFF2-40B4-BE49-F238E27FC236}">
                  <a16:creationId xmlns:a16="http://schemas.microsoft.com/office/drawing/2014/main" id="{A3FF5964-3FEB-B948-919E-ABD7C97C9A5A}"/>
                </a:ext>
              </a:extLst>
            </p:cNvPr>
            <p:cNvSpPr>
              <a:spLocks/>
            </p:cNvSpPr>
            <p:nvPr/>
          </p:nvSpPr>
          <p:spPr bwMode="auto">
            <a:xfrm>
              <a:off x="2917825" y="4307082"/>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865" name="Freeform 34">
              <a:extLst>
                <a:ext uri="{FF2B5EF4-FFF2-40B4-BE49-F238E27FC236}">
                  <a16:creationId xmlns:a16="http://schemas.microsoft.com/office/drawing/2014/main" id="{54B596B1-BB93-7942-AFA5-95E72059E890}"/>
                </a:ext>
              </a:extLst>
            </p:cNvPr>
            <p:cNvSpPr>
              <a:spLocks/>
            </p:cNvSpPr>
            <p:nvPr/>
          </p:nvSpPr>
          <p:spPr bwMode="auto">
            <a:xfrm>
              <a:off x="4203700" y="4143569"/>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866" name="Line 35">
              <a:extLst>
                <a:ext uri="{FF2B5EF4-FFF2-40B4-BE49-F238E27FC236}">
                  <a16:creationId xmlns:a16="http://schemas.microsoft.com/office/drawing/2014/main" id="{DC6667C3-01AF-4E4D-BA2D-3969CA53784D}"/>
                </a:ext>
              </a:extLst>
            </p:cNvPr>
            <p:cNvSpPr>
              <a:spLocks noChangeShapeType="1"/>
            </p:cNvSpPr>
            <p:nvPr/>
          </p:nvSpPr>
          <p:spPr bwMode="auto">
            <a:xfrm>
              <a:off x="3254375" y="4048319"/>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67" name="Freeform 40">
              <a:extLst>
                <a:ext uri="{FF2B5EF4-FFF2-40B4-BE49-F238E27FC236}">
                  <a16:creationId xmlns:a16="http://schemas.microsoft.com/office/drawing/2014/main" id="{BF95F402-1C8D-5A42-9AB8-703EAF59F59B}"/>
                </a:ext>
              </a:extLst>
            </p:cNvPr>
            <p:cNvSpPr>
              <a:spLocks/>
            </p:cNvSpPr>
            <p:nvPr/>
          </p:nvSpPr>
          <p:spPr bwMode="auto">
            <a:xfrm>
              <a:off x="4203700" y="2870394"/>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206868" name="Line 41">
              <a:extLst>
                <a:ext uri="{FF2B5EF4-FFF2-40B4-BE49-F238E27FC236}">
                  <a16:creationId xmlns:a16="http://schemas.microsoft.com/office/drawing/2014/main" id="{704D2D39-CA88-D744-B4BF-6C6E846B6710}"/>
                </a:ext>
              </a:extLst>
            </p:cNvPr>
            <p:cNvSpPr>
              <a:spLocks noChangeShapeType="1"/>
            </p:cNvSpPr>
            <p:nvPr/>
          </p:nvSpPr>
          <p:spPr bwMode="auto">
            <a:xfrm>
              <a:off x="3049588"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69" name="Line 42">
              <a:extLst>
                <a:ext uri="{FF2B5EF4-FFF2-40B4-BE49-F238E27FC236}">
                  <a16:creationId xmlns:a16="http://schemas.microsoft.com/office/drawing/2014/main" id="{853FDA77-8523-7545-931E-B9EDCC33F2CD}"/>
                </a:ext>
              </a:extLst>
            </p:cNvPr>
            <p:cNvSpPr>
              <a:spLocks noChangeShapeType="1"/>
            </p:cNvSpPr>
            <p:nvPr/>
          </p:nvSpPr>
          <p:spPr bwMode="auto">
            <a:xfrm>
              <a:off x="3254375" y="3091057"/>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70" name="Freeform 44">
              <a:extLst>
                <a:ext uri="{FF2B5EF4-FFF2-40B4-BE49-F238E27FC236}">
                  <a16:creationId xmlns:a16="http://schemas.microsoft.com/office/drawing/2014/main" id="{1DD6A21A-C4BA-4642-B521-7C63AB99CDE7}"/>
                </a:ext>
              </a:extLst>
            </p:cNvPr>
            <p:cNvSpPr>
              <a:spLocks/>
            </p:cNvSpPr>
            <p:nvPr/>
          </p:nvSpPr>
          <p:spPr bwMode="auto">
            <a:xfrm>
              <a:off x="1978025"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206871" name="Line 45">
              <a:extLst>
                <a:ext uri="{FF2B5EF4-FFF2-40B4-BE49-F238E27FC236}">
                  <a16:creationId xmlns:a16="http://schemas.microsoft.com/office/drawing/2014/main" id="{64F693D4-6DE5-7142-ABA0-E301CA3F468F}"/>
                </a:ext>
              </a:extLst>
            </p:cNvPr>
            <p:cNvSpPr>
              <a:spLocks noChangeShapeType="1"/>
            </p:cNvSpPr>
            <p:nvPr/>
          </p:nvSpPr>
          <p:spPr bwMode="auto">
            <a:xfrm flipH="1">
              <a:off x="1978025"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72" name="Freeform 46">
              <a:extLst>
                <a:ext uri="{FF2B5EF4-FFF2-40B4-BE49-F238E27FC236}">
                  <a16:creationId xmlns:a16="http://schemas.microsoft.com/office/drawing/2014/main" id="{35D7F9B0-C225-D44B-A109-8F146F601D9E}"/>
                </a:ext>
              </a:extLst>
            </p:cNvPr>
            <p:cNvSpPr>
              <a:spLocks/>
            </p:cNvSpPr>
            <p:nvPr/>
          </p:nvSpPr>
          <p:spPr bwMode="auto">
            <a:xfrm flipV="1">
              <a:off x="459516" y="2542171"/>
              <a:ext cx="1818366" cy="48821"/>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206873" name="Freeform 51">
              <a:extLst>
                <a:ext uri="{FF2B5EF4-FFF2-40B4-BE49-F238E27FC236}">
                  <a16:creationId xmlns:a16="http://schemas.microsoft.com/office/drawing/2014/main" id="{25EBC3E9-F3A2-2544-A198-0250F048E30E}"/>
                </a:ext>
              </a:extLst>
            </p:cNvPr>
            <p:cNvSpPr>
              <a:spLocks/>
            </p:cNvSpPr>
            <p:nvPr/>
          </p:nvSpPr>
          <p:spPr bwMode="auto">
            <a:xfrm>
              <a:off x="2921000" y="2710057"/>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874" name="Rectangle 52">
              <a:extLst>
                <a:ext uri="{FF2B5EF4-FFF2-40B4-BE49-F238E27FC236}">
                  <a16:creationId xmlns:a16="http://schemas.microsoft.com/office/drawing/2014/main" id="{066AFD1C-A875-0443-A8AB-B5458366D286}"/>
                </a:ext>
              </a:extLst>
            </p:cNvPr>
            <p:cNvSpPr>
              <a:spLocks noChangeArrowheads="1"/>
            </p:cNvSpPr>
            <p:nvPr/>
          </p:nvSpPr>
          <p:spPr bwMode="auto">
            <a:xfrm>
              <a:off x="-89258" y="3208421"/>
              <a:ext cx="54181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b="0">
                <a:latin typeface="Times" pitchFamily="2" charset="0"/>
              </a:endParaRPr>
            </a:p>
          </p:txBody>
        </p:sp>
        <p:sp>
          <p:nvSpPr>
            <p:cNvPr id="206875" name="AutoShape 56">
              <a:extLst>
                <a:ext uri="{FF2B5EF4-FFF2-40B4-BE49-F238E27FC236}">
                  <a16:creationId xmlns:a16="http://schemas.microsoft.com/office/drawing/2014/main" id="{3A95A21F-616E-B04A-A390-718B0FDCB2F7}"/>
                </a:ext>
              </a:extLst>
            </p:cNvPr>
            <p:cNvSpPr>
              <a:spLocks noChangeArrowheads="1"/>
            </p:cNvSpPr>
            <p:nvPr/>
          </p:nvSpPr>
          <p:spPr bwMode="auto">
            <a:xfrm>
              <a:off x="2276475" y="24989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6876" name="AutoShape 57">
              <a:extLst>
                <a:ext uri="{FF2B5EF4-FFF2-40B4-BE49-F238E27FC236}">
                  <a16:creationId xmlns:a16="http://schemas.microsoft.com/office/drawing/2014/main" id="{7D376164-B2D8-394E-968A-BC74C0285D18}"/>
                </a:ext>
              </a:extLst>
            </p:cNvPr>
            <p:cNvSpPr>
              <a:spLocks noChangeArrowheads="1"/>
            </p:cNvSpPr>
            <p:nvPr/>
          </p:nvSpPr>
          <p:spPr bwMode="auto">
            <a:xfrm>
              <a:off x="2276475" y="4097532"/>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6877" name="AutoShape 59">
              <a:extLst>
                <a:ext uri="{FF2B5EF4-FFF2-40B4-BE49-F238E27FC236}">
                  <a16:creationId xmlns:a16="http://schemas.microsoft.com/office/drawing/2014/main" id="{0ACFA0DB-1E1E-744B-A64B-5908A28D5806}"/>
                </a:ext>
              </a:extLst>
            </p:cNvPr>
            <p:cNvSpPr>
              <a:spLocks noChangeArrowheads="1"/>
            </p:cNvSpPr>
            <p:nvPr/>
          </p:nvSpPr>
          <p:spPr bwMode="auto">
            <a:xfrm>
              <a:off x="3557588" y="265766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6878" name="AutoShape 61">
              <a:extLst>
                <a:ext uri="{FF2B5EF4-FFF2-40B4-BE49-F238E27FC236}">
                  <a16:creationId xmlns:a16="http://schemas.microsoft.com/office/drawing/2014/main" id="{1DD65125-15D1-2F40-B247-565A30AD3A9D}"/>
                </a:ext>
              </a:extLst>
            </p:cNvPr>
            <p:cNvSpPr>
              <a:spLocks noChangeArrowheads="1"/>
            </p:cNvSpPr>
            <p:nvPr/>
          </p:nvSpPr>
          <p:spPr bwMode="auto">
            <a:xfrm>
              <a:off x="3560763" y="39340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6879" name="Freeform 64">
              <a:extLst>
                <a:ext uri="{FF2B5EF4-FFF2-40B4-BE49-F238E27FC236}">
                  <a16:creationId xmlns:a16="http://schemas.microsoft.com/office/drawing/2014/main" id="{7F3BFED6-3501-B84C-831D-C0DE1E27101C}"/>
                </a:ext>
              </a:extLst>
            </p:cNvPr>
            <p:cNvSpPr>
              <a:spLocks/>
            </p:cNvSpPr>
            <p:nvPr/>
          </p:nvSpPr>
          <p:spPr bwMode="auto">
            <a:xfrm>
              <a:off x="4683125" y="4181669"/>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6880" name="Freeform 65">
              <a:extLst>
                <a:ext uri="{FF2B5EF4-FFF2-40B4-BE49-F238E27FC236}">
                  <a16:creationId xmlns:a16="http://schemas.microsoft.com/office/drawing/2014/main" id="{7E1710D0-851C-FE41-8268-86B9ACAE01CD}"/>
                </a:ext>
              </a:extLst>
            </p:cNvPr>
            <p:cNvSpPr>
              <a:spLocks/>
            </p:cNvSpPr>
            <p:nvPr/>
          </p:nvSpPr>
          <p:spPr bwMode="auto">
            <a:xfrm>
              <a:off x="1951038" y="3311903"/>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6881" name="Line 5">
              <a:extLst>
                <a:ext uri="{FF2B5EF4-FFF2-40B4-BE49-F238E27FC236}">
                  <a16:creationId xmlns:a16="http://schemas.microsoft.com/office/drawing/2014/main" id="{0936E49F-4C1C-3C4E-AE40-4A87268FEC54}"/>
                </a:ext>
              </a:extLst>
            </p:cNvPr>
            <p:cNvSpPr>
              <a:spLocks noChangeShapeType="1"/>
            </p:cNvSpPr>
            <p:nvPr/>
          </p:nvSpPr>
          <p:spPr bwMode="auto">
            <a:xfrm flipH="1">
              <a:off x="7537450" y="2932307"/>
              <a:ext cx="7064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82" name="Line 6">
              <a:extLst>
                <a:ext uri="{FF2B5EF4-FFF2-40B4-BE49-F238E27FC236}">
                  <a16:creationId xmlns:a16="http://schemas.microsoft.com/office/drawing/2014/main" id="{5079D889-05F5-A14D-A01D-8F065E402F6D}"/>
                </a:ext>
              </a:extLst>
            </p:cNvPr>
            <p:cNvSpPr>
              <a:spLocks noChangeShapeType="1"/>
            </p:cNvSpPr>
            <p:nvPr/>
          </p:nvSpPr>
          <p:spPr bwMode="auto">
            <a:xfrm flipH="1">
              <a:off x="7537450"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83" name="Freeform 7">
              <a:extLst>
                <a:ext uri="{FF2B5EF4-FFF2-40B4-BE49-F238E27FC236}">
                  <a16:creationId xmlns:a16="http://schemas.microsoft.com/office/drawing/2014/main" id="{A844A0B6-D0B7-7843-8876-61A1E5B8CB53}"/>
                </a:ext>
              </a:extLst>
            </p:cNvPr>
            <p:cNvSpPr>
              <a:spLocks/>
            </p:cNvSpPr>
            <p:nvPr/>
          </p:nvSpPr>
          <p:spPr bwMode="auto">
            <a:xfrm>
              <a:off x="6465888" y="3091057"/>
              <a:ext cx="1458912"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884" name="Freeform 8">
              <a:extLst>
                <a:ext uri="{FF2B5EF4-FFF2-40B4-BE49-F238E27FC236}">
                  <a16:creationId xmlns:a16="http://schemas.microsoft.com/office/drawing/2014/main" id="{76139F75-B2E4-6C45-9711-DBC7B5F22F9A}"/>
                </a:ext>
              </a:extLst>
            </p:cNvPr>
            <p:cNvSpPr>
              <a:spLocks/>
            </p:cNvSpPr>
            <p:nvPr/>
          </p:nvSpPr>
          <p:spPr bwMode="auto">
            <a:xfrm>
              <a:off x="6465888" y="2930719"/>
              <a:ext cx="1458912"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885" name="Freeform 10">
              <a:extLst>
                <a:ext uri="{FF2B5EF4-FFF2-40B4-BE49-F238E27FC236}">
                  <a16:creationId xmlns:a16="http://schemas.microsoft.com/office/drawing/2014/main" id="{9D60E3F5-9F9A-9844-B805-D58AB1B3F56E}"/>
                </a:ext>
              </a:extLst>
            </p:cNvPr>
            <p:cNvSpPr>
              <a:spLocks/>
            </p:cNvSpPr>
            <p:nvPr/>
          </p:nvSpPr>
          <p:spPr bwMode="auto">
            <a:xfrm>
              <a:off x="7896225" y="290373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6886" name="Freeform 11">
              <a:extLst>
                <a:ext uri="{FF2B5EF4-FFF2-40B4-BE49-F238E27FC236}">
                  <a16:creationId xmlns:a16="http://schemas.microsoft.com/office/drawing/2014/main" id="{E73E627C-0522-7148-BF39-471C8D4F1E76}"/>
                </a:ext>
              </a:extLst>
            </p:cNvPr>
            <p:cNvSpPr>
              <a:spLocks/>
            </p:cNvSpPr>
            <p:nvPr/>
          </p:nvSpPr>
          <p:spPr bwMode="auto">
            <a:xfrm>
              <a:off x="7902575"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206887" name="Line 13">
              <a:extLst>
                <a:ext uri="{FF2B5EF4-FFF2-40B4-BE49-F238E27FC236}">
                  <a16:creationId xmlns:a16="http://schemas.microsoft.com/office/drawing/2014/main" id="{49F3A783-D234-654D-AA42-5D6FA44A72C3}"/>
                </a:ext>
              </a:extLst>
            </p:cNvPr>
            <p:cNvSpPr>
              <a:spLocks noChangeShapeType="1"/>
            </p:cNvSpPr>
            <p:nvPr/>
          </p:nvSpPr>
          <p:spPr bwMode="auto">
            <a:xfrm flipH="1">
              <a:off x="6261101"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88" name="Line 14">
              <a:extLst>
                <a:ext uri="{FF2B5EF4-FFF2-40B4-BE49-F238E27FC236}">
                  <a16:creationId xmlns:a16="http://schemas.microsoft.com/office/drawing/2014/main" id="{37FC0E73-8B7B-3A49-815A-D837D0262501}"/>
                </a:ext>
              </a:extLst>
            </p:cNvPr>
            <p:cNvSpPr>
              <a:spLocks noChangeShapeType="1"/>
            </p:cNvSpPr>
            <p:nvPr/>
          </p:nvSpPr>
          <p:spPr bwMode="auto">
            <a:xfrm flipV="1">
              <a:off x="5189539" y="2930719"/>
              <a:ext cx="1587"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89" name="Freeform 20">
              <a:extLst>
                <a:ext uri="{FF2B5EF4-FFF2-40B4-BE49-F238E27FC236}">
                  <a16:creationId xmlns:a16="http://schemas.microsoft.com/office/drawing/2014/main" id="{28F24D78-CEB6-6044-A330-009F53644723}"/>
                </a:ext>
              </a:extLst>
            </p:cNvPr>
            <p:cNvSpPr>
              <a:spLocks/>
            </p:cNvSpPr>
            <p:nvPr/>
          </p:nvSpPr>
          <p:spPr bwMode="auto">
            <a:xfrm>
              <a:off x="5189539"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206890" name="Line 21">
              <a:extLst>
                <a:ext uri="{FF2B5EF4-FFF2-40B4-BE49-F238E27FC236}">
                  <a16:creationId xmlns:a16="http://schemas.microsoft.com/office/drawing/2014/main" id="{84F197ED-5A4F-6C40-84E5-1A074F378CA7}"/>
                </a:ext>
              </a:extLst>
            </p:cNvPr>
            <p:cNvSpPr>
              <a:spLocks noChangeShapeType="1"/>
            </p:cNvSpPr>
            <p:nvPr/>
          </p:nvSpPr>
          <p:spPr bwMode="auto">
            <a:xfrm flipH="1">
              <a:off x="5189539" y="420706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91" name="Line 25">
              <a:extLst>
                <a:ext uri="{FF2B5EF4-FFF2-40B4-BE49-F238E27FC236}">
                  <a16:creationId xmlns:a16="http://schemas.microsoft.com/office/drawing/2014/main" id="{30108DF1-4438-8841-A298-C6F9225DA835}"/>
                </a:ext>
              </a:extLst>
            </p:cNvPr>
            <p:cNvSpPr>
              <a:spLocks noChangeShapeType="1"/>
            </p:cNvSpPr>
            <p:nvPr/>
          </p:nvSpPr>
          <p:spPr bwMode="auto">
            <a:xfrm flipH="1">
              <a:off x="7924800" y="420706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92" name="Freeform 29">
              <a:extLst>
                <a:ext uri="{FF2B5EF4-FFF2-40B4-BE49-F238E27FC236}">
                  <a16:creationId xmlns:a16="http://schemas.microsoft.com/office/drawing/2014/main" id="{6D54051B-414A-A642-BA3D-1B07A3A28908}"/>
                </a:ext>
              </a:extLst>
            </p:cNvPr>
            <p:cNvSpPr>
              <a:spLocks/>
            </p:cNvSpPr>
            <p:nvPr/>
          </p:nvSpPr>
          <p:spPr bwMode="auto">
            <a:xfrm>
              <a:off x="6129339" y="4307082"/>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893" name="Freeform 34">
              <a:extLst>
                <a:ext uri="{FF2B5EF4-FFF2-40B4-BE49-F238E27FC236}">
                  <a16:creationId xmlns:a16="http://schemas.microsoft.com/office/drawing/2014/main" id="{DFF063A9-31A0-2446-95C0-125DEF0E95FD}"/>
                </a:ext>
              </a:extLst>
            </p:cNvPr>
            <p:cNvSpPr>
              <a:spLocks/>
            </p:cNvSpPr>
            <p:nvPr/>
          </p:nvSpPr>
          <p:spPr bwMode="auto">
            <a:xfrm>
              <a:off x="7415213" y="4143569"/>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894" name="Line 35">
              <a:extLst>
                <a:ext uri="{FF2B5EF4-FFF2-40B4-BE49-F238E27FC236}">
                  <a16:creationId xmlns:a16="http://schemas.microsoft.com/office/drawing/2014/main" id="{E21895D9-6A30-FD4E-9DCB-C7ECAD07DA79}"/>
                </a:ext>
              </a:extLst>
            </p:cNvPr>
            <p:cNvSpPr>
              <a:spLocks noChangeShapeType="1"/>
            </p:cNvSpPr>
            <p:nvPr/>
          </p:nvSpPr>
          <p:spPr bwMode="auto">
            <a:xfrm>
              <a:off x="6465888" y="404831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95" name="Freeform 40">
              <a:extLst>
                <a:ext uri="{FF2B5EF4-FFF2-40B4-BE49-F238E27FC236}">
                  <a16:creationId xmlns:a16="http://schemas.microsoft.com/office/drawing/2014/main" id="{551B9CAC-B83E-734A-8B95-68F6F973CD79}"/>
                </a:ext>
              </a:extLst>
            </p:cNvPr>
            <p:cNvSpPr>
              <a:spLocks/>
            </p:cNvSpPr>
            <p:nvPr/>
          </p:nvSpPr>
          <p:spPr bwMode="auto">
            <a:xfrm>
              <a:off x="7415213" y="2870394"/>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206896" name="Line 41">
              <a:extLst>
                <a:ext uri="{FF2B5EF4-FFF2-40B4-BE49-F238E27FC236}">
                  <a16:creationId xmlns:a16="http://schemas.microsoft.com/office/drawing/2014/main" id="{2E61EACF-EF0E-A346-82A7-C3AA136D3BCA}"/>
                </a:ext>
              </a:extLst>
            </p:cNvPr>
            <p:cNvSpPr>
              <a:spLocks noChangeShapeType="1"/>
            </p:cNvSpPr>
            <p:nvPr/>
          </p:nvSpPr>
          <p:spPr bwMode="auto">
            <a:xfrm>
              <a:off x="6261101"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97" name="Line 42">
              <a:extLst>
                <a:ext uri="{FF2B5EF4-FFF2-40B4-BE49-F238E27FC236}">
                  <a16:creationId xmlns:a16="http://schemas.microsoft.com/office/drawing/2014/main" id="{BFBE5CE9-5B5E-B246-AD59-544A1899D12F}"/>
                </a:ext>
              </a:extLst>
            </p:cNvPr>
            <p:cNvSpPr>
              <a:spLocks noChangeShapeType="1"/>
            </p:cNvSpPr>
            <p:nvPr/>
          </p:nvSpPr>
          <p:spPr bwMode="auto">
            <a:xfrm>
              <a:off x="6465888" y="3091057"/>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898" name="Freeform 44">
              <a:extLst>
                <a:ext uri="{FF2B5EF4-FFF2-40B4-BE49-F238E27FC236}">
                  <a16:creationId xmlns:a16="http://schemas.microsoft.com/office/drawing/2014/main" id="{6AE6D53C-A8C2-4141-87F3-3071588D300E}"/>
                </a:ext>
              </a:extLst>
            </p:cNvPr>
            <p:cNvSpPr>
              <a:spLocks/>
            </p:cNvSpPr>
            <p:nvPr/>
          </p:nvSpPr>
          <p:spPr bwMode="auto">
            <a:xfrm>
              <a:off x="5189539"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206899" name="Line 45">
              <a:extLst>
                <a:ext uri="{FF2B5EF4-FFF2-40B4-BE49-F238E27FC236}">
                  <a16:creationId xmlns:a16="http://schemas.microsoft.com/office/drawing/2014/main" id="{38456359-AEC6-304F-ACC8-A4BE440CA596}"/>
                </a:ext>
              </a:extLst>
            </p:cNvPr>
            <p:cNvSpPr>
              <a:spLocks noChangeShapeType="1"/>
            </p:cNvSpPr>
            <p:nvPr/>
          </p:nvSpPr>
          <p:spPr bwMode="auto">
            <a:xfrm flipH="1">
              <a:off x="5189539"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900" name="Freeform 51">
              <a:extLst>
                <a:ext uri="{FF2B5EF4-FFF2-40B4-BE49-F238E27FC236}">
                  <a16:creationId xmlns:a16="http://schemas.microsoft.com/office/drawing/2014/main" id="{9CA81BE6-A096-EA4F-8256-424DB5FE12CE}"/>
                </a:ext>
              </a:extLst>
            </p:cNvPr>
            <p:cNvSpPr>
              <a:spLocks/>
            </p:cNvSpPr>
            <p:nvPr/>
          </p:nvSpPr>
          <p:spPr bwMode="auto">
            <a:xfrm>
              <a:off x="6132514" y="2710057"/>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901" name="Line 53">
              <a:extLst>
                <a:ext uri="{FF2B5EF4-FFF2-40B4-BE49-F238E27FC236}">
                  <a16:creationId xmlns:a16="http://schemas.microsoft.com/office/drawing/2014/main" id="{C0B1EA76-F064-684D-A477-0D271AFABFE8}"/>
                </a:ext>
              </a:extLst>
            </p:cNvPr>
            <p:cNvSpPr>
              <a:spLocks noChangeShapeType="1"/>
            </p:cNvSpPr>
            <p:nvPr/>
          </p:nvSpPr>
          <p:spPr bwMode="auto">
            <a:xfrm flipH="1" flipV="1">
              <a:off x="8327909" y="4115584"/>
              <a:ext cx="143915" cy="2244"/>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902" name="Rectangle 54">
              <a:extLst>
                <a:ext uri="{FF2B5EF4-FFF2-40B4-BE49-F238E27FC236}">
                  <a16:creationId xmlns:a16="http://schemas.microsoft.com/office/drawing/2014/main" id="{09212D55-7AA7-B04A-A400-C2BAC1B66D2B}"/>
                </a:ext>
              </a:extLst>
            </p:cNvPr>
            <p:cNvSpPr>
              <a:spLocks noChangeArrowheads="1"/>
            </p:cNvSpPr>
            <p:nvPr/>
          </p:nvSpPr>
          <p:spPr bwMode="auto">
            <a:xfrm>
              <a:off x="8326438" y="4113407"/>
              <a:ext cx="198780" cy="246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206903" name="Rectangle 55">
              <a:extLst>
                <a:ext uri="{FF2B5EF4-FFF2-40B4-BE49-F238E27FC236}">
                  <a16:creationId xmlns:a16="http://schemas.microsoft.com/office/drawing/2014/main" id="{01568068-F413-B145-B511-EA24B402B4E2}"/>
                </a:ext>
              </a:extLst>
            </p:cNvPr>
            <p:cNvSpPr>
              <a:spLocks noChangeArrowheads="1"/>
            </p:cNvSpPr>
            <p:nvPr/>
          </p:nvSpPr>
          <p:spPr bwMode="auto">
            <a:xfrm>
              <a:off x="8337550" y="2822769"/>
              <a:ext cx="198780" cy="246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206904" name="AutoShape 56">
              <a:extLst>
                <a:ext uri="{FF2B5EF4-FFF2-40B4-BE49-F238E27FC236}">
                  <a16:creationId xmlns:a16="http://schemas.microsoft.com/office/drawing/2014/main" id="{0BCD992A-5275-D146-B1FE-EF79B210EDC0}"/>
                </a:ext>
              </a:extLst>
            </p:cNvPr>
            <p:cNvSpPr>
              <a:spLocks noChangeArrowheads="1"/>
            </p:cNvSpPr>
            <p:nvPr/>
          </p:nvSpPr>
          <p:spPr bwMode="auto">
            <a:xfrm>
              <a:off x="5487989" y="24989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6905" name="AutoShape 57">
              <a:extLst>
                <a:ext uri="{FF2B5EF4-FFF2-40B4-BE49-F238E27FC236}">
                  <a16:creationId xmlns:a16="http://schemas.microsoft.com/office/drawing/2014/main" id="{F8390C90-C613-9D4D-A3FF-68A55D6B5AE9}"/>
                </a:ext>
              </a:extLst>
            </p:cNvPr>
            <p:cNvSpPr>
              <a:spLocks noChangeArrowheads="1"/>
            </p:cNvSpPr>
            <p:nvPr/>
          </p:nvSpPr>
          <p:spPr bwMode="auto">
            <a:xfrm>
              <a:off x="5487989" y="4097532"/>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6906" name="AutoShape 59">
              <a:extLst>
                <a:ext uri="{FF2B5EF4-FFF2-40B4-BE49-F238E27FC236}">
                  <a16:creationId xmlns:a16="http://schemas.microsoft.com/office/drawing/2014/main" id="{7333294D-86DF-B14B-942D-15EAE0F6ED6F}"/>
                </a:ext>
              </a:extLst>
            </p:cNvPr>
            <p:cNvSpPr>
              <a:spLocks noChangeArrowheads="1"/>
            </p:cNvSpPr>
            <p:nvPr/>
          </p:nvSpPr>
          <p:spPr bwMode="auto">
            <a:xfrm>
              <a:off x="6769101" y="265766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6907" name="AutoShape 61">
              <a:extLst>
                <a:ext uri="{FF2B5EF4-FFF2-40B4-BE49-F238E27FC236}">
                  <a16:creationId xmlns:a16="http://schemas.microsoft.com/office/drawing/2014/main" id="{7CA78517-0DF4-CE4D-A9E6-4206CF689D0F}"/>
                </a:ext>
              </a:extLst>
            </p:cNvPr>
            <p:cNvSpPr>
              <a:spLocks noChangeArrowheads="1"/>
            </p:cNvSpPr>
            <p:nvPr/>
          </p:nvSpPr>
          <p:spPr bwMode="auto">
            <a:xfrm>
              <a:off x="6772276" y="39340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6908" name="Freeform 64">
              <a:extLst>
                <a:ext uri="{FF2B5EF4-FFF2-40B4-BE49-F238E27FC236}">
                  <a16:creationId xmlns:a16="http://schemas.microsoft.com/office/drawing/2014/main" id="{735E914B-67FC-5142-B63D-74028EEDA6A1}"/>
                </a:ext>
              </a:extLst>
            </p:cNvPr>
            <p:cNvSpPr>
              <a:spLocks/>
            </p:cNvSpPr>
            <p:nvPr/>
          </p:nvSpPr>
          <p:spPr bwMode="auto">
            <a:xfrm>
              <a:off x="7894638" y="4181669"/>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6909" name="Freeform 65">
              <a:extLst>
                <a:ext uri="{FF2B5EF4-FFF2-40B4-BE49-F238E27FC236}">
                  <a16:creationId xmlns:a16="http://schemas.microsoft.com/office/drawing/2014/main" id="{0EDC8119-5F59-CE48-A73B-0ECF367F206F}"/>
                </a:ext>
              </a:extLst>
            </p:cNvPr>
            <p:cNvSpPr>
              <a:spLocks/>
            </p:cNvSpPr>
            <p:nvPr/>
          </p:nvSpPr>
          <p:spPr bwMode="auto">
            <a:xfrm>
              <a:off x="5160493" y="418026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6910" name="Line 14">
              <a:extLst>
                <a:ext uri="{FF2B5EF4-FFF2-40B4-BE49-F238E27FC236}">
                  <a16:creationId xmlns:a16="http://schemas.microsoft.com/office/drawing/2014/main" id="{207CAAC7-65D2-574A-810A-C942BE3C2180}"/>
                </a:ext>
              </a:extLst>
            </p:cNvPr>
            <p:cNvSpPr>
              <a:spLocks noChangeShapeType="1"/>
            </p:cNvSpPr>
            <p:nvPr/>
          </p:nvSpPr>
          <p:spPr bwMode="auto">
            <a:xfrm flipV="1">
              <a:off x="4715123" y="4230880"/>
              <a:ext cx="1843" cy="3013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911" name="Line 14">
              <a:extLst>
                <a:ext uri="{FF2B5EF4-FFF2-40B4-BE49-F238E27FC236}">
                  <a16:creationId xmlns:a16="http://schemas.microsoft.com/office/drawing/2014/main" id="{8282DB6B-9587-E04A-B763-A2C554503554}"/>
                </a:ext>
              </a:extLst>
            </p:cNvPr>
            <p:cNvSpPr>
              <a:spLocks noChangeShapeType="1"/>
            </p:cNvSpPr>
            <p:nvPr/>
          </p:nvSpPr>
          <p:spPr bwMode="auto">
            <a:xfrm flipH="1" flipV="1">
              <a:off x="4713249" y="2583365"/>
              <a:ext cx="0" cy="32338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912" name="Line 14">
              <a:extLst>
                <a:ext uri="{FF2B5EF4-FFF2-40B4-BE49-F238E27FC236}">
                  <a16:creationId xmlns:a16="http://schemas.microsoft.com/office/drawing/2014/main" id="{E7C20F27-DFC2-B642-9EFE-2D10D709173F}"/>
                </a:ext>
              </a:extLst>
            </p:cNvPr>
            <p:cNvSpPr>
              <a:spLocks noChangeShapeType="1"/>
            </p:cNvSpPr>
            <p:nvPr/>
          </p:nvSpPr>
          <p:spPr bwMode="auto">
            <a:xfrm flipV="1">
              <a:off x="737192" y="3331535"/>
              <a:ext cx="0" cy="196347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913" name="Line 14">
              <a:extLst>
                <a:ext uri="{FF2B5EF4-FFF2-40B4-BE49-F238E27FC236}">
                  <a16:creationId xmlns:a16="http://schemas.microsoft.com/office/drawing/2014/main" id="{D0E6DB8F-FEEA-1942-B53E-74EAD6F9BD13}"/>
                </a:ext>
              </a:extLst>
            </p:cNvPr>
            <p:cNvSpPr>
              <a:spLocks noChangeShapeType="1"/>
            </p:cNvSpPr>
            <p:nvPr/>
          </p:nvSpPr>
          <p:spPr bwMode="auto">
            <a:xfrm flipH="1" flipV="1">
              <a:off x="5185169" y="4200500"/>
              <a:ext cx="3949" cy="108847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914" name="Line 13">
              <a:extLst>
                <a:ext uri="{FF2B5EF4-FFF2-40B4-BE49-F238E27FC236}">
                  <a16:creationId xmlns:a16="http://schemas.microsoft.com/office/drawing/2014/main" id="{612981F4-A527-F640-96B5-132EA2A7B3FA}"/>
                </a:ext>
              </a:extLst>
            </p:cNvPr>
            <p:cNvSpPr>
              <a:spLocks noChangeShapeType="1"/>
            </p:cNvSpPr>
            <p:nvPr/>
          </p:nvSpPr>
          <p:spPr bwMode="auto">
            <a:xfrm flipH="1">
              <a:off x="737190" y="5286680"/>
              <a:ext cx="4457599" cy="124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915" name="Line 19">
              <a:extLst>
                <a:ext uri="{FF2B5EF4-FFF2-40B4-BE49-F238E27FC236}">
                  <a16:creationId xmlns:a16="http://schemas.microsoft.com/office/drawing/2014/main" id="{293B5AA1-F7BE-854C-9004-934F80E7213E}"/>
                </a:ext>
              </a:extLst>
            </p:cNvPr>
            <p:cNvSpPr>
              <a:spLocks noChangeShapeType="1"/>
            </p:cNvSpPr>
            <p:nvPr/>
          </p:nvSpPr>
          <p:spPr bwMode="auto">
            <a:xfrm flipH="1">
              <a:off x="4711700" y="4524848"/>
              <a:ext cx="760414"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916" name="Line 47">
              <a:extLst>
                <a:ext uri="{FF2B5EF4-FFF2-40B4-BE49-F238E27FC236}">
                  <a16:creationId xmlns:a16="http://schemas.microsoft.com/office/drawing/2014/main" id="{C220C1CF-5434-2549-835D-420124E2F620}"/>
                </a:ext>
              </a:extLst>
            </p:cNvPr>
            <p:cNvSpPr>
              <a:spLocks noChangeShapeType="1"/>
            </p:cNvSpPr>
            <p:nvPr/>
          </p:nvSpPr>
          <p:spPr bwMode="auto">
            <a:xfrm flipH="1" flipV="1">
              <a:off x="4707467" y="2590993"/>
              <a:ext cx="783166" cy="403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917" name="Line 13">
              <a:extLst>
                <a:ext uri="{FF2B5EF4-FFF2-40B4-BE49-F238E27FC236}">
                  <a16:creationId xmlns:a16="http://schemas.microsoft.com/office/drawing/2014/main" id="{A436FA00-3942-6749-A817-0AEF585B079A}"/>
                </a:ext>
              </a:extLst>
            </p:cNvPr>
            <p:cNvSpPr>
              <a:spLocks noChangeShapeType="1"/>
            </p:cNvSpPr>
            <p:nvPr/>
          </p:nvSpPr>
          <p:spPr bwMode="auto">
            <a:xfrm rot="5400000" flipH="1">
              <a:off x="1491824" y="4416269"/>
              <a:ext cx="146713" cy="97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918" name="Freeform 29">
              <a:extLst>
                <a:ext uri="{FF2B5EF4-FFF2-40B4-BE49-F238E27FC236}">
                  <a16:creationId xmlns:a16="http://schemas.microsoft.com/office/drawing/2014/main" id="{95470574-CB9D-DE46-9E5E-2E934FC6D537}"/>
                </a:ext>
              </a:extLst>
            </p:cNvPr>
            <p:cNvSpPr>
              <a:spLocks/>
            </p:cNvSpPr>
            <p:nvPr/>
          </p:nvSpPr>
          <p:spPr bwMode="auto">
            <a:xfrm rot="5400000">
              <a:off x="1503436" y="4230155"/>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919" name="Isosceles Triangle 11">
              <a:extLst>
                <a:ext uri="{FF2B5EF4-FFF2-40B4-BE49-F238E27FC236}">
                  <a16:creationId xmlns:a16="http://schemas.microsoft.com/office/drawing/2014/main" id="{EC3CFBEF-BA9D-384D-9EA8-24725303B119}"/>
                </a:ext>
              </a:extLst>
            </p:cNvPr>
            <p:cNvSpPr>
              <a:spLocks noChangeArrowheads="1"/>
            </p:cNvSpPr>
            <p:nvPr/>
          </p:nvSpPr>
          <p:spPr bwMode="auto">
            <a:xfrm rot="10800000">
              <a:off x="1385888" y="3842081"/>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6920" name="Line 13">
              <a:extLst>
                <a:ext uri="{FF2B5EF4-FFF2-40B4-BE49-F238E27FC236}">
                  <a16:creationId xmlns:a16="http://schemas.microsoft.com/office/drawing/2014/main" id="{279AB1C0-479E-EF4D-97E8-ED94A821EE31}"/>
                </a:ext>
              </a:extLst>
            </p:cNvPr>
            <p:cNvSpPr>
              <a:spLocks noChangeShapeType="1"/>
            </p:cNvSpPr>
            <p:nvPr/>
          </p:nvSpPr>
          <p:spPr bwMode="auto">
            <a:xfrm rot="5400000" flipH="1">
              <a:off x="935238" y="3223505"/>
              <a:ext cx="1261280" cy="4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921" name="Freeform 65">
              <a:extLst>
                <a:ext uri="{FF2B5EF4-FFF2-40B4-BE49-F238E27FC236}">
                  <a16:creationId xmlns:a16="http://schemas.microsoft.com/office/drawing/2014/main" id="{A6076BAF-9507-AE4B-B291-31B7D2B1A057}"/>
                </a:ext>
              </a:extLst>
            </p:cNvPr>
            <p:cNvSpPr>
              <a:spLocks/>
            </p:cNvSpPr>
            <p:nvPr/>
          </p:nvSpPr>
          <p:spPr bwMode="auto">
            <a:xfrm>
              <a:off x="1538373" y="256464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6922" name="Freeform 29">
              <a:extLst>
                <a:ext uri="{FF2B5EF4-FFF2-40B4-BE49-F238E27FC236}">
                  <a16:creationId xmlns:a16="http://schemas.microsoft.com/office/drawing/2014/main" id="{5B58B199-8ACA-834D-BF8B-27CBF57B9CDB}"/>
                </a:ext>
              </a:extLst>
            </p:cNvPr>
            <p:cNvSpPr>
              <a:spLocks/>
            </p:cNvSpPr>
            <p:nvPr/>
          </p:nvSpPr>
          <p:spPr bwMode="auto">
            <a:xfrm>
              <a:off x="1327832" y="3280265"/>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923" name="Isosceles Triangle 11">
              <a:extLst>
                <a:ext uri="{FF2B5EF4-FFF2-40B4-BE49-F238E27FC236}">
                  <a16:creationId xmlns:a16="http://schemas.microsoft.com/office/drawing/2014/main" id="{6016C69B-6B0C-C345-BED8-7F18246A3F5B}"/>
                </a:ext>
              </a:extLst>
            </p:cNvPr>
            <p:cNvSpPr>
              <a:spLocks noChangeArrowheads="1"/>
            </p:cNvSpPr>
            <p:nvPr/>
          </p:nvSpPr>
          <p:spPr bwMode="auto">
            <a:xfrm rot="5400000">
              <a:off x="937605" y="3150090"/>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6924" name="Line 4">
              <a:extLst>
                <a:ext uri="{FF2B5EF4-FFF2-40B4-BE49-F238E27FC236}">
                  <a16:creationId xmlns:a16="http://schemas.microsoft.com/office/drawing/2014/main" id="{5B2E67ED-69F1-2D43-B019-E7F71AFE7BD8}"/>
                </a:ext>
              </a:extLst>
            </p:cNvPr>
            <p:cNvSpPr>
              <a:spLocks noChangeShapeType="1"/>
            </p:cNvSpPr>
            <p:nvPr/>
          </p:nvSpPr>
          <p:spPr bwMode="auto">
            <a:xfrm flipV="1">
              <a:off x="460743" y="3343618"/>
              <a:ext cx="470181" cy="209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925" name="Freeform 65">
              <a:extLst>
                <a:ext uri="{FF2B5EF4-FFF2-40B4-BE49-F238E27FC236}">
                  <a16:creationId xmlns:a16="http://schemas.microsoft.com/office/drawing/2014/main" id="{DC84E9DF-2085-E248-9A81-0F194ACD15F7}"/>
                </a:ext>
              </a:extLst>
            </p:cNvPr>
            <p:cNvSpPr>
              <a:spLocks/>
            </p:cNvSpPr>
            <p:nvPr/>
          </p:nvSpPr>
          <p:spPr bwMode="auto">
            <a:xfrm>
              <a:off x="710610" y="3320275"/>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grpSp>
    </p:spTree>
    <p:extLst>
      <p:ext uri="{BB962C8B-B14F-4D97-AF65-F5344CB8AC3E}">
        <p14:creationId xmlns:p14="http://schemas.microsoft.com/office/powerpoint/2010/main" val="3468465252"/>
      </p:ext>
    </p:extLst>
  </p:cSld>
  <p:clrMapOvr>
    <a:masterClrMapping/>
  </p:clrMapOvr>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Title 1">
            <a:extLst>
              <a:ext uri="{FF2B5EF4-FFF2-40B4-BE49-F238E27FC236}">
                <a16:creationId xmlns:a16="http://schemas.microsoft.com/office/drawing/2014/main" id="{1C9A4101-C321-B54B-8180-554976D10787}"/>
              </a:ext>
            </a:extLst>
          </p:cNvPr>
          <p:cNvSpPr txBox="1">
            <a:spLocks/>
          </p:cNvSpPr>
          <p:nvPr/>
        </p:nvSpPr>
        <p:spPr bwMode="auto">
          <a:xfrm>
            <a:off x="914400" y="0"/>
            <a:ext cx="9144000" cy="117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The Complete Wiring Diagram for </a:t>
            </a:r>
          </a:p>
          <a:p>
            <a:pPr algn="ctr">
              <a:spcBef>
                <a:spcPct val="0"/>
              </a:spcBef>
              <a:buFontTx/>
              <a:buNone/>
            </a:pPr>
            <a:r>
              <a:rPr lang="en-US" altLang="en-US" sz="3200"/>
              <a:t>a </a:t>
            </a:r>
            <a:r>
              <a:rPr lang="en-US" altLang="en-US" sz="3200">
                <a:solidFill>
                  <a:srgbClr val="FF0000"/>
                </a:solidFill>
              </a:rPr>
              <a:t>Negative</a:t>
            </a:r>
            <a:r>
              <a:rPr lang="en-US" altLang="en-US" sz="3200"/>
              <a:t>-Edge-Triggered D Flip-Flop</a:t>
            </a:r>
          </a:p>
        </p:txBody>
      </p:sp>
      <p:grpSp>
        <p:nvGrpSpPr>
          <p:cNvPr id="207874" name="Group 2">
            <a:extLst>
              <a:ext uri="{FF2B5EF4-FFF2-40B4-BE49-F238E27FC236}">
                <a16:creationId xmlns:a16="http://schemas.microsoft.com/office/drawing/2014/main" id="{270D9273-C250-0C41-9AA5-BC6EFA1F302B}"/>
              </a:ext>
            </a:extLst>
          </p:cNvPr>
          <p:cNvGrpSpPr>
            <a:grpSpLocks/>
          </p:cNvGrpSpPr>
          <p:nvPr/>
        </p:nvGrpSpPr>
        <p:grpSpPr bwMode="auto">
          <a:xfrm>
            <a:off x="1206500" y="2460625"/>
            <a:ext cx="8625230" cy="3017838"/>
            <a:chOff x="139342" y="2460254"/>
            <a:chExt cx="8625588" cy="3018454"/>
          </a:xfrm>
        </p:grpSpPr>
        <p:sp>
          <p:nvSpPr>
            <p:cNvPr id="207875" name="Line 5">
              <a:extLst>
                <a:ext uri="{FF2B5EF4-FFF2-40B4-BE49-F238E27FC236}">
                  <a16:creationId xmlns:a16="http://schemas.microsoft.com/office/drawing/2014/main" id="{8CB6E170-2B9E-6D45-9D1E-9B943D27B615}"/>
                </a:ext>
              </a:extLst>
            </p:cNvPr>
            <p:cNvSpPr>
              <a:spLocks noChangeShapeType="1"/>
            </p:cNvSpPr>
            <p:nvPr/>
          </p:nvSpPr>
          <p:spPr bwMode="auto">
            <a:xfrm flipH="1" flipV="1">
              <a:off x="4554538" y="2932307"/>
              <a:ext cx="391028" cy="4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876" name="Line 6">
              <a:extLst>
                <a:ext uri="{FF2B5EF4-FFF2-40B4-BE49-F238E27FC236}">
                  <a16:creationId xmlns:a16="http://schemas.microsoft.com/office/drawing/2014/main" id="{186C485D-2BC7-A641-9C20-16307EDEFE2B}"/>
                </a:ext>
              </a:extLst>
            </p:cNvPr>
            <p:cNvSpPr>
              <a:spLocks noChangeShapeType="1"/>
            </p:cNvSpPr>
            <p:nvPr/>
          </p:nvSpPr>
          <p:spPr bwMode="auto">
            <a:xfrm flipH="1">
              <a:off x="4554538"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877" name="Freeform 7">
              <a:extLst>
                <a:ext uri="{FF2B5EF4-FFF2-40B4-BE49-F238E27FC236}">
                  <a16:creationId xmlns:a16="http://schemas.microsoft.com/office/drawing/2014/main" id="{39A8B8E9-19EA-C544-8763-58BDEEF5674A}"/>
                </a:ext>
              </a:extLst>
            </p:cNvPr>
            <p:cNvSpPr>
              <a:spLocks/>
            </p:cNvSpPr>
            <p:nvPr/>
          </p:nvSpPr>
          <p:spPr bwMode="auto">
            <a:xfrm>
              <a:off x="3482975" y="3091057"/>
              <a:ext cx="1458913"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878" name="Freeform 8">
              <a:extLst>
                <a:ext uri="{FF2B5EF4-FFF2-40B4-BE49-F238E27FC236}">
                  <a16:creationId xmlns:a16="http://schemas.microsoft.com/office/drawing/2014/main" id="{ADF943F1-C216-8A4E-9A6C-B552B801B074}"/>
                </a:ext>
              </a:extLst>
            </p:cNvPr>
            <p:cNvSpPr>
              <a:spLocks/>
            </p:cNvSpPr>
            <p:nvPr/>
          </p:nvSpPr>
          <p:spPr bwMode="auto">
            <a:xfrm>
              <a:off x="3482975" y="2930719"/>
              <a:ext cx="1458913"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879" name="Freeform 10">
              <a:extLst>
                <a:ext uri="{FF2B5EF4-FFF2-40B4-BE49-F238E27FC236}">
                  <a16:creationId xmlns:a16="http://schemas.microsoft.com/office/drawing/2014/main" id="{CF1492F8-B5C5-5640-BFCB-62A0F9948D2A}"/>
                </a:ext>
              </a:extLst>
            </p:cNvPr>
            <p:cNvSpPr>
              <a:spLocks/>
            </p:cNvSpPr>
            <p:nvPr/>
          </p:nvSpPr>
          <p:spPr bwMode="auto">
            <a:xfrm>
              <a:off x="4913313" y="290373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7880" name="Freeform 11">
              <a:extLst>
                <a:ext uri="{FF2B5EF4-FFF2-40B4-BE49-F238E27FC236}">
                  <a16:creationId xmlns:a16="http://schemas.microsoft.com/office/drawing/2014/main" id="{7C35F533-598C-2743-B38D-C473CB8DB810}"/>
                </a:ext>
              </a:extLst>
            </p:cNvPr>
            <p:cNvSpPr>
              <a:spLocks/>
            </p:cNvSpPr>
            <p:nvPr/>
          </p:nvSpPr>
          <p:spPr bwMode="auto">
            <a:xfrm>
              <a:off x="4919663"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207881" name="Line 13">
              <a:extLst>
                <a:ext uri="{FF2B5EF4-FFF2-40B4-BE49-F238E27FC236}">
                  <a16:creationId xmlns:a16="http://schemas.microsoft.com/office/drawing/2014/main" id="{B0175060-B724-8047-AD1E-6419E26247DE}"/>
                </a:ext>
              </a:extLst>
            </p:cNvPr>
            <p:cNvSpPr>
              <a:spLocks noChangeShapeType="1"/>
            </p:cNvSpPr>
            <p:nvPr/>
          </p:nvSpPr>
          <p:spPr bwMode="auto">
            <a:xfrm flipH="1">
              <a:off x="3278188"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882" name="Line 14">
              <a:extLst>
                <a:ext uri="{FF2B5EF4-FFF2-40B4-BE49-F238E27FC236}">
                  <a16:creationId xmlns:a16="http://schemas.microsoft.com/office/drawing/2014/main" id="{300D711C-75C4-474B-9048-D7164A3612F2}"/>
                </a:ext>
              </a:extLst>
            </p:cNvPr>
            <p:cNvSpPr>
              <a:spLocks noChangeShapeType="1"/>
            </p:cNvSpPr>
            <p:nvPr/>
          </p:nvSpPr>
          <p:spPr bwMode="auto">
            <a:xfrm flipV="1">
              <a:off x="2206625" y="2930719"/>
              <a:ext cx="1588"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883" name="Freeform 20">
              <a:extLst>
                <a:ext uri="{FF2B5EF4-FFF2-40B4-BE49-F238E27FC236}">
                  <a16:creationId xmlns:a16="http://schemas.microsoft.com/office/drawing/2014/main" id="{872760CC-8BAA-574F-8565-274B4FD8A5C2}"/>
                </a:ext>
              </a:extLst>
            </p:cNvPr>
            <p:cNvSpPr>
              <a:spLocks/>
            </p:cNvSpPr>
            <p:nvPr/>
          </p:nvSpPr>
          <p:spPr bwMode="auto">
            <a:xfrm>
              <a:off x="2206625"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207884" name="Line 25">
              <a:extLst>
                <a:ext uri="{FF2B5EF4-FFF2-40B4-BE49-F238E27FC236}">
                  <a16:creationId xmlns:a16="http://schemas.microsoft.com/office/drawing/2014/main" id="{0E7E02B5-C506-1B44-A03C-E4715EF20EF5}"/>
                </a:ext>
              </a:extLst>
            </p:cNvPr>
            <p:cNvSpPr>
              <a:spLocks noChangeShapeType="1"/>
            </p:cNvSpPr>
            <p:nvPr/>
          </p:nvSpPr>
          <p:spPr bwMode="auto">
            <a:xfrm flipH="1" flipV="1">
              <a:off x="4941888" y="4208656"/>
              <a:ext cx="3678" cy="176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885" name="Freeform 29">
              <a:extLst>
                <a:ext uri="{FF2B5EF4-FFF2-40B4-BE49-F238E27FC236}">
                  <a16:creationId xmlns:a16="http://schemas.microsoft.com/office/drawing/2014/main" id="{B63C913B-1F63-2D4B-BC29-272770BB82AF}"/>
                </a:ext>
              </a:extLst>
            </p:cNvPr>
            <p:cNvSpPr>
              <a:spLocks/>
            </p:cNvSpPr>
            <p:nvPr/>
          </p:nvSpPr>
          <p:spPr bwMode="auto">
            <a:xfrm>
              <a:off x="3146425" y="4307082"/>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886" name="Freeform 34">
              <a:extLst>
                <a:ext uri="{FF2B5EF4-FFF2-40B4-BE49-F238E27FC236}">
                  <a16:creationId xmlns:a16="http://schemas.microsoft.com/office/drawing/2014/main" id="{AE7D7AEE-CE8C-5B46-9737-BA68E2BB08D9}"/>
                </a:ext>
              </a:extLst>
            </p:cNvPr>
            <p:cNvSpPr>
              <a:spLocks/>
            </p:cNvSpPr>
            <p:nvPr/>
          </p:nvSpPr>
          <p:spPr bwMode="auto">
            <a:xfrm>
              <a:off x="4432300" y="4143569"/>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887" name="Line 35">
              <a:extLst>
                <a:ext uri="{FF2B5EF4-FFF2-40B4-BE49-F238E27FC236}">
                  <a16:creationId xmlns:a16="http://schemas.microsoft.com/office/drawing/2014/main" id="{C33578E2-0C90-B54C-9483-98BBCC7E22F4}"/>
                </a:ext>
              </a:extLst>
            </p:cNvPr>
            <p:cNvSpPr>
              <a:spLocks noChangeShapeType="1"/>
            </p:cNvSpPr>
            <p:nvPr/>
          </p:nvSpPr>
          <p:spPr bwMode="auto">
            <a:xfrm>
              <a:off x="3482975" y="4048319"/>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888" name="Freeform 40">
              <a:extLst>
                <a:ext uri="{FF2B5EF4-FFF2-40B4-BE49-F238E27FC236}">
                  <a16:creationId xmlns:a16="http://schemas.microsoft.com/office/drawing/2014/main" id="{10E0D677-411E-7849-B542-7B40808173F6}"/>
                </a:ext>
              </a:extLst>
            </p:cNvPr>
            <p:cNvSpPr>
              <a:spLocks/>
            </p:cNvSpPr>
            <p:nvPr/>
          </p:nvSpPr>
          <p:spPr bwMode="auto">
            <a:xfrm>
              <a:off x="4432300" y="2870394"/>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207889" name="Line 41">
              <a:extLst>
                <a:ext uri="{FF2B5EF4-FFF2-40B4-BE49-F238E27FC236}">
                  <a16:creationId xmlns:a16="http://schemas.microsoft.com/office/drawing/2014/main" id="{6DE7F2CC-A3D8-504D-89DF-58B1A1E71E3B}"/>
                </a:ext>
              </a:extLst>
            </p:cNvPr>
            <p:cNvSpPr>
              <a:spLocks noChangeShapeType="1"/>
            </p:cNvSpPr>
            <p:nvPr/>
          </p:nvSpPr>
          <p:spPr bwMode="auto">
            <a:xfrm>
              <a:off x="3278188"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890" name="Line 42">
              <a:extLst>
                <a:ext uri="{FF2B5EF4-FFF2-40B4-BE49-F238E27FC236}">
                  <a16:creationId xmlns:a16="http://schemas.microsoft.com/office/drawing/2014/main" id="{C1E972C0-B383-8A4A-82E4-E75A36F82721}"/>
                </a:ext>
              </a:extLst>
            </p:cNvPr>
            <p:cNvSpPr>
              <a:spLocks noChangeShapeType="1"/>
            </p:cNvSpPr>
            <p:nvPr/>
          </p:nvSpPr>
          <p:spPr bwMode="auto">
            <a:xfrm>
              <a:off x="3482975" y="3091057"/>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891" name="Freeform 44">
              <a:extLst>
                <a:ext uri="{FF2B5EF4-FFF2-40B4-BE49-F238E27FC236}">
                  <a16:creationId xmlns:a16="http://schemas.microsoft.com/office/drawing/2014/main" id="{0D9FA837-420E-AE48-828B-689477FE22F0}"/>
                </a:ext>
              </a:extLst>
            </p:cNvPr>
            <p:cNvSpPr>
              <a:spLocks/>
            </p:cNvSpPr>
            <p:nvPr/>
          </p:nvSpPr>
          <p:spPr bwMode="auto">
            <a:xfrm>
              <a:off x="2206625"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207892" name="Line 45">
              <a:extLst>
                <a:ext uri="{FF2B5EF4-FFF2-40B4-BE49-F238E27FC236}">
                  <a16:creationId xmlns:a16="http://schemas.microsoft.com/office/drawing/2014/main" id="{AF8ABC43-D3F4-D943-A770-BA013BEC1F07}"/>
                </a:ext>
              </a:extLst>
            </p:cNvPr>
            <p:cNvSpPr>
              <a:spLocks noChangeShapeType="1"/>
            </p:cNvSpPr>
            <p:nvPr/>
          </p:nvSpPr>
          <p:spPr bwMode="auto">
            <a:xfrm flipH="1">
              <a:off x="2206625"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893" name="Freeform 51">
              <a:extLst>
                <a:ext uri="{FF2B5EF4-FFF2-40B4-BE49-F238E27FC236}">
                  <a16:creationId xmlns:a16="http://schemas.microsoft.com/office/drawing/2014/main" id="{AB343EDB-6DCF-7249-BF86-C5987AE6A35A}"/>
                </a:ext>
              </a:extLst>
            </p:cNvPr>
            <p:cNvSpPr>
              <a:spLocks/>
            </p:cNvSpPr>
            <p:nvPr/>
          </p:nvSpPr>
          <p:spPr bwMode="auto">
            <a:xfrm>
              <a:off x="3149600" y="2710057"/>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894" name="AutoShape 56">
              <a:extLst>
                <a:ext uri="{FF2B5EF4-FFF2-40B4-BE49-F238E27FC236}">
                  <a16:creationId xmlns:a16="http://schemas.microsoft.com/office/drawing/2014/main" id="{4AB08DF6-9ECE-2A4E-A4D3-36E98CEC003E}"/>
                </a:ext>
              </a:extLst>
            </p:cNvPr>
            <p:cNvSpPr>
              <a:spLocks noChangeArrowheads="1"/>
            </p:cNvSpPr>
            <p:nvPr/>
          </p:nvSpPr>
          <p:spPr bwMode="auto">
            <a:xfrm>
              <a:off x="2505075" y="24989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7895" name="AutoShape 57">
              <a:extLst>
                <a:ext uri="{FF2B5EF4-FFF2-40B4-BE49-F238E27FC236}">
                  <a16:creationId xmlns:a16="http://schemas.microsoft.com/office/drawing/2014/main" id="{D852F63A-67BE-A246-BF11-B473B25D9C34}"/>
                </a:ext>
              </a:extLst>
            </p:cNvPr>
            <p:cNvSpPr>
              <a:spLocks noChangeArrowheads="1"/>
            </p:cNvSpPr>
            <p:nvPr/>
          </p:nvSpPr>
          <p:spPr bwMode="auto">
            <a:xfrm>
              <a:off x="2505075" y="4097532"/>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7896" name="AutoShape 59">
              <a:extLst>
                <a:ext uri="{FF2B5EF4-FFF2-40B4-BE49-F238E27FC236}">
                  <a16:creationId xmlns:a16="http://schemas.microsoft.com/office/drawing/2014/main" id="{B08CC1DA-A62A-4547-80DF-50BA732D53A9}"/>
                </a:ext>
              </a:extLst>
            </p:cNvPr>
            <p:cNvSpPr>
              <a:spLocks noChangeArrowheads="1"/>
            </p:cNvSpPr>
            <p:nvPr/>
          </p:nvSpPr>
          <p:spPr bwMode="auto">
            <a:xfrm>
              <a:off x="3786188" y="265766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7897" name="AutoShape 61">
              <a:extLst>
                <a:ext uri="{FF2B5EF4-FFF2-40B4-BE49-F238E27FC236}">
                  <a16:creationId xmlns:a16="http://schemas.microsoft.com/office/drawing/2014/main" id="{60809FAA-FF08-9B4E-8B1B-BC2CE6E49A4C}"/>
                </a:ext>
              </a:extLst>
            </p:cNvPr>
            <p:cNvSpPr>
              <a:spLocks noChangeArrowheads="1"/>
            </p:cNvSpPr>
            <p:nvPr/>
          </p:nvSpPr>
          <p:spPr bwMode="auto">
            <a:xfrm>
              <a:off x="3789363" y="39340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7898" name="Freeform 64">
              <a:extLst>
                <a:ext uri="{FF2B5EF4-FFF2-40B4-BE49-F238E27FC236}">
                  <a16:creationId xmlns:a16="http://schemas.microsoft.com/office/drawing/2014/main" id="{15CB1CAE-2F03-CD49-9B34-212F8931805B}"/>
                </a:ext>
              </a:extLst>
            </p:cNvPr>
            <p:cNvSpPr>
              <a:spLocks/>
            </p:cNvSpPr>
            <p:nvPr/>
          </p:nvSpPr>
          <p:spPr bwMode="auto">
            <a:xfrm>
              <a:off x="4911725" y="4181669"/>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7899" name="Line 5">
              <a:extLst>
                <a:ext uri="{FF2B5EF4-FFF2-40B4-BE49-F238E27FC236}">
                  <a16:creationId xmlns:a16="http://schemas.microsoft.com/office/drawing/2014/main" id="{F833830D-24EC-5641-96C3-F1CF4FA76474}"/>
                </a:ext>
              </a:extLst>
            </p:cNvPr>
            <p:cNvSpPr>
              <a:spLocks noChangeShapeType="1"/>
            </p:cNvSpPr>
            <p:nvPr/>
          </p:nvSpPr>
          <p:spPr bwMode="auto">
            <a:xfrm flipH="1">
              <a:off x="7766050" y="2932307"/>
              <a:ext cx="7064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00" name="Line 6">
              <a:extLst>
                <a:ext uri="{FF2B5EF4-FFF2-40B4-BE49-F238E27FC236}">
                  <a16:creationId xmlns:a16="http://schemas.microsoft.com/office/drawing/2014/main" id="{E3E02222-4CCB-0C4E-888B-17322E4EC17B}"/>
                </a:ext>
              </a:extLst>
            </p:cNvPr>
            <p:cNvSpPr>
              <a:spLocks noChangeShapeType="1"/>
            </p:cNvSpPr>
            <p:nvPr/>
          </p:nvSpPr>
          <p:spPr bwMode="auto">
            <a:xfrm flipH="1">
              <a:off x="7766050"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01" name="Freeform 7">
              <a:extLst>
                <a:ext uri="{FF2B5EF4-FFF2-40B4-BE49-F238E27FC236}">
                  <a16:creationId xmlns:a16="http://schemas.microsoft.com/office/drawing/2014/main" id="{CA1857AB-4974-B74C-9D12-E0676F55C066}"/>
                </a:ext>
              </a:extLst>
            </p:cNvPr>
            <p:cNvSpPr>
              <a:spLocks/>
            </p:cNvSpPr>
            <p:nvPr/>
          </p:nvSpPr>
          <p:spPr bwMode="auto">
            <a:xfrm>
              <a:off x="6694488" y="3091057"/>
              <a:ext cx="1458912"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902" name="Freeform 8">
              <a:extLst>
                <a:ext uri="{FF2B5EF4-FFF2-40B4-BE49-F238E27FC236}">
                  <a16:creationId xmlns:a16="http://schemas.microsoft.com/office/drawing/2014/main" id="{992BBBD5-20C3-8543-811B-3EC7E1D6293B}"/>
                </a:ext>
              </a:extLst>
            </p:cNvPr>
            <p:cNvSpPr>
              <a:spLocks/>
            </p:cNvSpPr>
            <p:nvPr/>
          </p:nvSpPr>
          <p:spPr bwMode="auto">
            <a:xfrm>
              <a:off x="6694488" y="2930719"/>
              <a:ext cx="1458912"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903" name="Freeform 10">
              <a:extLst>
                <a:ext uri="{FF2B5EF4-FFF2-40B4-BE49-F238E27FC236}">
                  <a16:creationId xmlns:a16="http://schemas.microsoft.com/office/drawing/2014/main" id="{9F78DDA2-27A6-E343-8A93-A84C1222EC4A}"/>
                </a:ext>
              </a:extLst>
            </p:cNvPr>
            <p:cNvSpPr>
              <a:spLocks/>
            </p:cNvSpPr>
            <p:nvPr/>
          </p:nvSpPr>
          <p:spPr bwMode="auto">
            <a:xfrm>
              <a:off x="8124825" y="290373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7904" name="Freeform 11">
              <a:extLst>
                <a:ext uri="{FF2B5EF4-FFF2-40B4-BE49-F238E27FC236}">
                  <a16:creationId xmlns:a16="http://schemas.microsoft.com/office/drawing/2014/main" id="{98AB9612-A5A7-B14D-AA09-BEAC5C530B4E}"/>
                </a:ext>
              </a:extLst>
            </p:cNvPr>
            <p:cNvSpPr>
              <a:spLocks/>
            </p:cNvSpPr>
            <p:nvPr/>
          </p:nvSpPr>
          <p:spPr bwMode="auto">
            <a:xfrm>
              <a:off x="8131175"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207905" name="Line 13">
              <a:extLst>
                <a:ext uri="{FF2B5EF4-FFF2-40B4-BE49-F238E27FC236}">
                  <a16:creationId xmlns:a16="http://schemas.microsoft.com/office/drawing/2014/main" id="{DCC8DE43-4446-E246-A2AE-89A5865CDB8F}"/>
                </a:ext>
              </a:extLst>
            </p:cNvPr>
            <p:cNvSpPr>
              <a:spLocks noChangeShapeType="1"/>
            </p:cNvSpPr>
            <p:nvPr/>
          </p:nvSpPr>
          <p:spPr bwMode="auto">
            <a:xfrm flipH="1">
              <a:off x="6489701"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06" name="Line 14">
              <a:extLst>
                <a:ext uri="{FF2B5EF4-FFF2-40B4-BE49-F238E27FC236}">
                  <a16:creationId xmlns:a16="http://schemas.microsoft.com/office/drawing/2014/main" id="{5E856396-D937-624D-BBD3-0DFE66339FBC}"/>
                </a:ext>
              </a:extLst>
            </p:cNvPr>
            <p:cNvSpPr>
              <a:spLocks noChangeShapeType="1"/>
            </p:cNvSpPr>
            <p:nvPr/>
          </p:nvSpPr>
          <p:spPr bwMode="auto">
            <a:xfrm flipV="1">
              <a:off x="5418139" y="2930719"/>
              <a:ext cx="1587"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07" name="Freeform 20">
              <a:extLst>
                <a:ext uri="{FF2B5EF4-FFF2-40B4-BE49-F238E27FC236}">
                  <a16:creationId xmlns:a16="http://schemas.microsoft.com/office/drawing/2014/main" id="{1F6EA8EA-064F-774D-8823-F38A0DFC5D3F}"/>
                </a:ext>
              </a:extLst>
            </p:cNvPr>
            <p:cNvSpPr>
              <a:spLocks/>
            </p:cNvSpPr>
            <p:nvPr/>
          </p:nvSpPr>
          <p:spPr bwMode="auto">
            <a:xfrm>
              <a:off x="5418139"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207908" name="Line 21">
              <a:extLst>
                <a:ext uri="{FF2B5EF4-FFF2-40B4-BE49-F238E27FC236}">
                  <a16:creationId xmlns:a16="http://schemas.microsoft.com/office/drawing/2014/main" id="{66C68389-CF4E-BE42-B256-3B9928B84F59}"/>
                </a:ext>
              </a:extLst>
            </p:cNvPr>
            <p:cNvSpPr>
              <a:spLocks noChangeShapeType="1"/>
            </p:cNvSpPr>
            <p:nvPr/>
          </p:nvSpPr>
          <p:spPr bwMode="auto">
            <a:xfrm flipH="1">
              <a:off x="5418139" y="420706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09" name="Line 25">
              <a:extLst>
                <a:ext uri="{FF2B5EF4-FFF2-40B4-BE49-F238E27FC236}">
                  <a16:creationId xmlns:a16="http://schemas.microsoft.com/office/drawing/2014/main" id="{BE489308-E823-1F41-8D94-4275DCEA78C1}"/>
                </a:ext>
              </a:extLst>
            </p:cNvPr>
            <p:cNvSpPr>
              <a:spLocks noChangeShapeType="1"/>
            </p:cNvSpPr>
            <p:nvPr/>
          </p:nvSpPr>
          <p:spPr bwMode="auto">
            <a:xfrm flipH="1">
              <a:off x="8153400" y="420706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10" name="Freeform 29">
              <a:extLst>
                <a:ext uri="{FF2B5EF4-FFF2-40B4-BE49-F238E27FC236}">
                  <a16:creationId xmlns:a16="http://schemas.microsoft.com/office/drawing/2014/main" id="{C5091F77-2258-C741-817E-C7AF0C3484E2}"/>
                </a:ext>
              </a:extLst>
            </p:cNvPr>
            <p:cNvSpPr>
              <a:spLocks/>
            </p:cNvSpPr>
            <p:nvPr/>
          </p:nvSpPr>
          <p:spPr bwMode="auto">
            <a:xfrm>
              <a:off x="6357939" y="4307082"/>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911" name="Freeform 34">
              <a:extLst>
                <a:ext uri="{FF2B5EF4-FFF2-40B4-BE49-F238E27FC236}">
                  <a16:creationId xmlns:a16="http://schemas.microsoft.com/office/drawing/2014/main" id="{87861F75-96E4-D54E-B025-CECCC9A8F0DE}"/>
                </a:ext>
              </a:extLst>
            </p:cNvPr>
            <p:cNvSpPr>
              <a:spLocks/>
            </p:cNvSpPr>
            <p:nvPr/>
          </p:nvSpPr>
          <p:spPr bwMode="auto">
            <a:xfrm>
              <a:off x="7643813" y="4143569"/>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912" name="Line 35">
              <a:extLst>
                <a:ext uri="{FF2B5EF4-FFF2-40B4-BE49-F238E27FC236}">
                  <a16:creationId xmlns:a16="http://schemas.microsoft.com/office/drawing/2014/main" id="{4D100539-4342-FF4B-AD5E-592F13A05FE5}"/>
                </a:ext>
              </a:extLst>
            </p:cNvPr>
            <p:cNvSpPr>
              <a:spLocks noChangeShapeType="1"/>
            </p:cNvSpPr>
            <p:nvPr/>
          </p:nvSpPr>
          <p:spPr bwMode="auto">
            <a:xfrm>
              <a:off x="6694488" y="404831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13" name="Freeform 40">
              <a:extLst>
                <a:ext uri="{FF2B5EF4-FFF2-40B4-BE49-F238E27FC236}">
                  <a16:creationId xmlns:a16="http://schemas.microsoft.com/office/drawing/2014/main" id="{7E7A84BE-C0A4-4B43-B6BA-D83BA732E64B}"/>
                </a:ext>
              </a:extLst>
            </p:cNvPr>
            <p:cNvSpPr>
              <a:spLocks/>
            </p:cNvSpPr>
            <p:nvPr/>
          </p:nvSpPr>
          <p:spPr bwMode="auto">
            <a:xfrm>
              <a:off x="7643813" y="2870394"/>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207914" name="Line 41">
              <a:extLst>
                <a:ext uri="{FF2B5EF4-FFF2-40B4-BE49-F238E27FC236}">
                  <a16:creationId xmlns:a16="http://schemas.microsoft.com/office/drawing/2014/main" id="{E6C58F7E-63ED-0D4E-858C-24AF92B64B80}"/>
                </a:ext>
              </a:extLst>
            </p:cNvPr>
            <p:cNvSpPr>
              <a:spLocks noChangeShapeType="1"/>
            </p:cNvSpPr>
            <p:nvPr/>
          </p:nvSpPr>
          <p:spPr bwMode="auto">
            <a:xfrm>
              <a:off x="6489701"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15" name="Line 42">
              <a:extLst>
                <a:ext uri="{FF2B5EF4-FFF2-40B4-BE49-F238E27FC236}">
                  <a16:creationId xmlns:a16="http://schemas.microsoft.com/office/drawing/2014/main" id="{39E6882C-E3CA-8F4A-B206-ACC6FA2716E0}"/>
                </a:ext>
              </a:extLst>
            </p:cNvPr>
            <p:cNvSpPr>
              <a:spLocks noChangeShapeType="1"/>
            </p:cNvSpPr>
            <p:nvPr/>
          </p:nvSpPr>
          <p:spPr bwMode="auto">
            <a:xfrm>
              <a:off x="6694488" y="3091057"/>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16" name="Freeform 44">
              <a:extLst>
                <a:ext uri="{FF2B5EF4-FFF2-40B4-BE49-F238E27FC236}">
                  <a16:creationId xmlns:a16="http://schemas.microsoft.com/office/drawing/2014/main" id="{C5B8B73B-7200-FF4B-8B69-04BF930C64E4}"/>
                </a:ext>
              </a:extLst>
            </p:cNvPr>
            <p:cNvSpPr>
              <a:spLocks/>
            </p:cNvSpPr>
            <p:nvPr/>
          </p:nvSpPr>
          <p:spPr bwMode="auto">
            <a:xfrm>
              <a:off x="5418139"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207917" name="Line 45">
              <a:extLst>
                <a:ext uri="{FF2B5EF4-FFF2-40B4-BE49-F238E27FC236}">
                  <a16:creationId xmlns:a16="http://schemas.microsoft.com/office/drawing/2014/main" id="{FCF4E18D-C6A6-974D-9E1A-0E622EBDCEEA}"/>
                </a:ext>
              </a:extLst>
            </p:cNvPr>
            <p:cNvSpPr>
              <a:spLocks noChangeShapeType="1"/>
            </p:cNvSpPr>
            <p:nvPr/>
          </p:nvSpPr>
          <p:spPr bwMode="auto">
            <a:xfrm flipH="1">
              <a:off x="5418139"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18" name="Freeform 51">
              <a:extLst>
                <a:ext uri="{FF2B5EF4-FFF2-40B4-BE49-F238E27FC236}">
                  <a16:creationId xmlns:a16="http://schemas.microsoft.com/office/drawing/2014/main" id="{EBD0F9AC-2D50-E741-BD74-8E4A74C7A66F}"/>
                </a:ext>
              </a:extLst>
            </p:cNvPr>
            <p:cNvSpPr>
              <a:spLocks/>
            </p:cNvSpPr>
            <p:nvPr/>
          </p:nvSpPr>
          <p:spPr bwMode="auto">
            <a:xfrm>
              <a:off x="6361114" y="2710057"/>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919" name="Line 53">
              <a:extLst>
                <a:ext uri="{FF2B5EF4-FFF2-40B4-BE49-F238E27FC236}">
                  <a16:creationId xmlns:a16="http://schemas.microsoft.com/office/drawing/2014/main" id="{5F091767-3E62-2340-85EC-68BE74DC4B83}"/>
                </a:ext>
              </a:extLst>
            </p:cNvPr>
            <p:cNvSpPr>
              <a:spLocks noChangeShapeType="1"/>
            </p:cNvSpPr>
            <p:nvPr/>
          </p:nvSpPr>
          <p:spPr bwMode="auto">
            <a:xfrm flipH="1" flipV="1">
              <a:off x="8556509" y="4115584"/>
              <a:ext cx="143915" cy="2244"/>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20" name="Rectangle 54">
              <a:extLst>
                <a:ext uri="{FF2B5EF4-FFF2-40B4-BE49-F238E27FC236}">
                  <a16:creationId xmlns:a16="http://schemas.microsoft.com/office/drawing/2014/main" id="{BE037217-77FB-E046-B27D-21258820ABDC}"/>
                </a:ext>
              </a:extLst>
            </p:cNvPr>
            <p:cNvSpPr>
              <a:spLocks noChangeArrowheads="1"/>
            </p:cNvSpPr>
            <p:nvPr/>
          </p:nvSpPr>
          <p:spPr bwMode="auto">
            <a:xfrm>
              <a:off x="8555038" y="4113407"/>
              <a:ext cx="198780" cy="246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207921" name="Rectangle 55">
              <a:extLst>
                <a:ext uri="{FF2B5EF4-FFF2-40B4-BE49-F238E27FC236}">
                  <a16:creationId xmlns:a16="http://schemas.microsoft.com/office/drawing/2014/main" id="{B4561F70-A009-CE43-B0CC-AC9454E6F0FC}"/>
                </a:ext>
              </a:extLst>
            </p:cNvPr>
            <p:cNvSpPr>
              <a:spLocks noChangeArrowheads="1"/>
            </p:cNvSpPr>
            <p:nvPr/>
          </p:nvSpPr>
          <p:spPr bwMode="auto">
            <a:xfrm>
              <a:off x="8566150" y="2822769"/>
              <a:ext cx="198780" cy="246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207922" name="AutoShape 56">
              <a:extLst>
                <a:ext uri="{FF2B5EF4-FFF2-40B4-BE49-F238E27FC236}">
                  <a16:creationId xmlns:a16="http://schemas.microsoft.com/office/drawing/2014/main" id="{23361A87-C074-2349-88E9-28CEC32D3D92}"/>
                </a:ext>
              </a:extLst>
            </p:cNvPr>
            <p:cNvSpPr>
              <a:spLocks noChangeArrowheads="1"/>
            </p:cNvSpPr>
            <p:nvPr/>
          </p:nvSpPr>
          <p:spPr bwMode="auto">
            <a:xfrm>
              <a:off x="5716589" y="24989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7923" name="AutoShape 57">
              <a:extLst>
                <a:ext uri="{FF2B5EF4-FFF2-40B4-BE49-F238E27FC236}">
                  <a16:creationId xmlns:a16="http://schemas.microsoft.com/office/drawing/2014/main" id="{1810EF51-0B31-334C-A430-A2A7241520DF}"/>
                </a:ext>
              </a:extLst>
            </p:cNvPr>
            <p:cNvSpPr>
              <a:spLocks noChangeArrowheads="1"/>
            </p:cNvSpPr>
            <p:nvPr/>
          </p:nvSpPr>
          <p:spPr bwMode="auto">
            <a:xfrm>
              <a:off x="5716589" y="4097532"/>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7924" name="AutoShape 59">
              <a:extLst>
                <a:ext uri="{FF2B5EF4-FFF2-40B4-BE49-F238E27FC236}">
                  <a16:creationId xmlns:a16="http://schemas.microsoft.com/office/drawing/2014/main" id="{5DC861A6-EEC8-E943-ABC0-89A9932613B6}"/>
                </a:ext>
              </a:extLst>
            </p:cNvPr>
            <p:cNvSpPr>
              <a:spLocks noChangeArrowheads="1"/>
            </p:cNvSpPr>
            <p:nvPr/>
          </p:nvSpPr>
          <p:spPr bwMode="auto">
            <a:xfrm>
              <a:off x="6997701" y="265766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7925" name="AutoShape 61">
              <a:extLst>
                <a:ext uri="{FF2B5EF4-FFF2-40B4-BE49-F238E27FC236}">
                  <a16:creationId xmlns:a16="http://schemas.microsoft.com/office/drawing/2014/main" id="{4E8DE380-E328-A74B-B3EF-46E71E216156}"/>
                </a:ext>
              </a:extLst>
            </p:cNvPr>
            <p:cNvSpPr>
              <a:spLocks noChangeArrowheads="1"/>
            </p:cNvSpPr>
            <p:nvPr/>
          </p:nvSpPr>
          <p:spPr bwMode="auto">
            <a:xfrm>
              <a:off x="7000876" y="39340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7926" name="Freeform 64">
              <a:extLst>
                <a:ext uri="{FF2B5EF4-FFF2-40B4-BE49-F238E27FC236}">
                  <a16:creationId xmlns:a16="http://schemas.microsoft.com/office/drawing/2014/main" id="{82555075-6434-B744-AC76-EDEC8904FA43}"/>
                </a:ext>
              </a:extLst>
            </p:cNvPr>
            <p:cNvSpPr>
              <a:spLocks/>
            </p:cNvSpPr>
            <p:nvPr/>
          </p:nvSpPr>
          <p:spPr bwMode="auto">
            <a:xfrm>
              <a:off x="8123238" y="4181669"/>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7927" name="Freeform 65">
              <a:extLst>
                <a:ext uri="{FF2B5EF4-FFF2-40B4-BE49-F238E27FC236}">
                  <a16:creationId xmlns:a16="http://schemas.microsoft.com/office/drawing/2014/main" id="{C54B9522-AE60-3145-BD9E-3D83A8116A8A}"/>
                </a:ext>
              </a:extLst>
            </p:cNvPr>
            <p:cNvSpPr>
              <a:spLocks/>
            </p:cNvSpPr>
            <p:nvPr/>
          </p:nvSpPr>
          <p:spPr bwMode="auto">
            <a:xfrm>
              <a:off x="5389093" y="418026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7928" name="Line 14">
              <a:extLst>
                <a:ext uri="{FF2B5EF4-FFF2-40B4-BE49-F238E27FC236}">
                  <a16:creationId xmlns:a16="http://schemas.microsoft.com/office/drawing/2014/main" id="{297E193D-1128-B240-A267-788E7D333EE8}"/>
                </a:ext>
              </a:extLst>
            </p:cNvPr>
            <p:cNvSpPr>
              <a:spLocks noChangeShapeType="1"/>
            </p:cNvSpPr>
            <p:nvPr/>
          </p:nvSpPr>
          <p:spPr bwMode="auto">
            <a:xfrm flipV="1">
              <a:off x="4943723" y="4230880"/>
              <a:ext cx="1843" cy="3013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29" name="Line 14">
              <a:extLst>
                <a:ext uri="{FF2B5EF4-FFF2-40B4-BE49-F238E27FC236}">
                  <a16:creationId xmlns:a16="http://schemas.microsoft.com/office/drawing/2014/main" id="{116A4CC0-3F03-164A-AD9B-C9B73912F8FA}"/>
                </a:ext>
              </a:extLst>
            </p:cNvPr>
            <p:cNvSpPr>
              <a:spLocks noChangeShapeType="1"/>
            </p:cNvSpPr>
            <p:nvPr/>
          </p:nvSpPr>
          <p:spPr bwMode="auto">
            <a:xfrm flipH="1" flipV="1">
              <a:off x="4941849" y="2583365"/>
              <a:ext cx="0" cy="32338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30" name="Line 14">
              <a:extLst>
                <a:ext uri="{FF2B5EF4-FFF2-40B4-BE49-F238E27FC236}">
                  <a16:creationId xmlns:a16="http://schemas.microsoft.com/office/drawing/2014/main" id="{5027BEA5-19E2-D444-B78C-3FE981F29A35}"/>
                </a:ext>
              </a:extLst>
            </p:cNvPr>
            <p:cNvSpPr>
              <a:spLocks noChangeShapeType="1"/>
            </p:cNvSpPr>
            <p:nvPr/>
          </p:nvSpPr>
          <p:spPr bwMode="auto">
            <a:xfrm flipH="1" flipV="1">
              <a:off x="5413769" y="4200500"/>
              <a:ext cx="3949" cy="108847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31" name="Line 13">
              <a:extLst>
                <a:ext uri="{FF2B5EF4-FFF2-40B4-BE49-F238E27FC236}">
                  <a16:creationId xmlns:a16="http://schemas.microsoft.com/office/drawing/2014/main" id="{F167528D-24DA-AB42-B0B6-5E3E60F44E43}"/>
                </a:ext>
              </a:extLst>
            </p:cNvPr>
            <p:cNvSpPr>
              <a:spLocks noChangeShapeType="1"/>
            </p:cNvSpPr>
            <p:nvPr/>
          </p:nvSpPr>
          <p:spPr bwMode="auto">
            <a:xfrm flipH="1" flipV="1">
              <a:off x="4324575" y="5295541"/>
              <a:ext cx="1104177" cy="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32" name="Freeform 29">
              <a:extLst>
                <a:ext uri="{FF2B5EF4-FFF2-40B4-BE49-F238E27FC236}">
                  <a16:creationId xmlns:a16="http://schemas.microsoft.com/office/drawing/2014/main" id="{F30FA875-F8D5-3245-9445-6869B45FB096}"/>
                </a:ext>
              </a:extLst>
            </p:cNvPr>
            <p:cNvSpPr>
              <a:spLocks/>
            </p:cNvSpPr>
            <p:nvPr/>
          </p:nvSpPr>
          <p:spPr bwMode="auto">
            <a:xfrm>
              <a:off x="4202338" y="5235027"/>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933" name="Isosceles Triangle 11">
              <a:extLst>
                <a:ext uri="{FF2B5EF4-FFF2-40B4-BE49-F238E27FC236}">
                  <a16:creationId xmlns:a16="http://schemas.microsoft.com/office/drawing/2014/main" id="{424E252A-911B-154D-8455-1FD094642CCC}"/>
                </a:ext>
              </a:extLst>
            </p:cNvPr>
            <p:cNvSpPr>
              <a:spLocks noChangeArrowheads="1"/>
            </p:cNvSpPr>
            <p:nvPr/>
          </p:nvSpPr>
          <p:spPr bwMode="auto">
            <a:xfrm rot="5400000">
              <a:off x="3812111" y="5104852"/>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7934" name="Line 13">
              <a:extLst>
                <a:ext uri="{FF2B5EF4-FFF2-40B4-BE49-F238E27FC236}">
                  <a16:creationId xmlns:a16="http://schemas.microsoft.com/office/drawing/2014/main" id="{A0449E0B-8937-7945-B3BC-A25960DDE4D5}"/>
                </a:ext>
              </a:extLst>
            </p:cNvPr>
            <p:cNvSpPr>
              <a:spLocks noChangeShapeType="1"/>
            </p:cNvSpPr>
            <p:nvPr/>
          </p:nvSpPr>
          <p:spPr bwMode="auto">
            <a:xfrm flipH="1" flipV="1">
              <a:off x="965792" y="5288293"/>
              <a:ext cx="2829651" cy="67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35" name="Line 19">
              <a:extLst>
                <a:ext uri="{FF2B5EF4-FFF2-40B4-BE49-F238E27FC236}">
                  <a16:creationId xmlns:a16="http://schemas.microsoft.com/office/drawing/2014/main" id="{F7BCB5BE-EB9B-E440-9FC8-CCAA07A3597D}"/>
                </a:ext>
              </a:extLst>
            </p:cNvPr>
            <p:cNvSpPr>
              <a:spLocks noChangeShapeType="1"/>
            </p:cNvSpPr>
            <p:nvPr/>
          </p:nvSpPr>
          <p:spPr bwMode="auto">
            <a:xfrm flipH="1">
              <a:off x="4940300" y="4524848"/>
              <a:ext cx="760414"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36" name="Line 47">
              <a:extLst>
                <a:ext uri="{FF2B5EF4-FFF2-40B4-BE49-F238E27FC236}">
                  <a16:creationId xmlns:a16="http://schemas.microsoft.com/office/drawing/2014/main" id="{B284A83A-B9A0-6C41-AC84-E1A9DB2AE577}"/>
                </a:ext>
              </a:extLst>
            </p:cNvPr>
            <p:cNvSpPr>
              <a:spLocks noChangeShapeType="1"/>
            </p:cNvSpPr>
            <p:nvPr/>
          </p:nvSpPr>
          <p:spPr bwMode="auto">
            <a:xfrm flipH="1" flipV="1">
              <a:off x="4936067" y="2590993"/>
              <a:ext cx="783166" cy="403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37" name="Freeform 65">
              <a:extLst>
                <a:ext uri="{FF2B5EF4-FFF2-40B4-BE49-F238E27FC236}">
                  <a16:creationId xmlns:a16="http://schemas.microsoft.com/office/drawing/2014/main" id="{B8771094-77C7-7B4B-8A0A-02CEA53BB4E4}"/>
                </a:ext>
              </a:extLst>
            </p:cNvPr>
            <p:cNvSpPr>
              <a:spLocks/>
            </p:cNvSpPr>
            <p:nvPr/>
          </p:nvSpPr>
          <p:spPr bwMode="auto">
            <a:xfrm>
              <a:off x="2179638" y="3311903"/>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7938" name="Freeform 46">
              <a:extLst>
                <a:ext uri="{FF2B5EF4-FFF2-40B4-BE49-F238E27FC236}">
                  <a16:creationId xmlns:a16="http://schemas.microsoft.com/office/drawing/2014/main" id="{203F8337-1514-6141-9898-A971FAA6B0E9}"/>
                </a:ext>
              </a:extLst>
            </p:cNvPr>
            <p:cNvSpPr>
              <a:spLocks/>
            </p:cNvSpPr>
            <p:nvPr/>
          </p:nvSpPr>
          <p:spPr bwMode="auto">
            <a:xfrm flipV="1">
              <a:off x="688116" y="2542171"/>
              <a:ext cx="1818366" cy="48821"/>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207939" name="Rectangle 26">
              <a:extLst>
                <a:ext uri="{FF2B5EF4-FFF2-40B4-BE49-F238E27FC236}">
                  <a16:creationId xmlns:a16="http://schemas.microsoft.com/office/drawing/2014/main" id="{9A12778B-82EC-C14D-9ACB-7BFE3C97D7FF}"/>
                </a:ext>
              </a:extLst>
            </p:cNvPr>
            <p:cNvSpPr>
              <a:spLocks noChangeArrowheads="1"/>
            </p:cNvSpPr>
            <p:nvPr/>
          </p:nvSpPr>
          <p:spPr bwMode="auto">
            <a:xfrm>
              <a:off x="418817" y="2460254"/>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b="0">
                <a:latin typeface="Times" pitchFamily="2" charset="0"/>
              </a:endParaRPr>
            </a:p>
          </p:txBody>
        </p:sp>
        <p:sp>
          <p:nvSpPr>
            <p:cNvPr id="207940" name="Line 13">
              <a:extLst>
                <a:ext uri="{FF2B5EF4-FFF2-40B4-BE49-F238E27FC236}">
                  <a16:creationId xmlns:a16="http://schemas.microsoft.com/office/drawing/2014/main" id="{20037214-8279-0A46-BA8B-850657495419}"/>
                </a:ext>
              </a:extLst>
            </p:cNvPr>
            <p:cNvSpPr>
              <a:spLocks noChangeShapeType="1"/>
            </p:cNvSpPr>
            <p:nvPr/>
          </p:nvSpPr>
          <p:spPr bwMode="auto">
            <a:xfrm rot="5400000" flipH="1">
              <a:off x="1720424" y="4416269"/>
              <a:ext cx="146713" cy="97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41" name="Freeform 29">
              <a:extLst>
                <a:ext uri="{FF2B5EF4-FFF2-40B4-BE49-F238E27FC236}">
                  <a16:creationId xmlns:a16="http://schemas.microsoft.com/office/drawing/2014/main" id="{69C3B597-80D0-E64F-AF58-BFF4CE73F01C}"/>
                </a:ext>
              </a:extLst>
            </p:cNvPr>
            <p:cNvSpPr>
              <a:spLocks/>
            </p:cNvSpPr>
            <p:nvPr/>
          </p:nvSpPr>
          <p:spPr bwMode="auto">
            <a:xfrm rot="5400000">
              <a:off x="1732036" y="4230155"/>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942" name="Isosceles Triangle 11">
              <a:extLst>
                <a:ext uri="{FF2B5EF4-FFF2-40B4-BE49-F238E27FC236}">
                  <a16:creationId xmlns:a16="http://schemas.microsoft.com/office/drawing/2014/main" id="{C0384A0D-3F7C-1D45-A979-92CDB4AF3915}"/>
                </a:ext>
              </a:extLst>
            </p:cNvPr>
            <p:cNvSpPr>
              <a:spLocks noChangeArrowheads="1"/>
            </p:cNvSpPr>
            <p:nvPr/>
          </p:nvSpPr>
          <p:spPr bwMode="auto">
            <a:xfrm rot="10800000">
              <a:off x="1614488" y="3842081"/>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7943" name="Line 13">
              <a:extLst>
                <a:ext uri="{FF2B5EF4-FFF2-40B4-BE49-F238E27FC236}">
                  <a16:creationId xmlns:a16="http://schemas.microsoft.com/office/drawing/2014/main" id="{F0514D89-87AB-184F-A58C-413C677057F2}"/>
                </a:ext>
              </a:extLst>
            </p:cNvPr>
            <p:cNvSpPr>
              <a:spLocks noChangeShapeType="1"/>
            </p:cNvSpPr>
            <p:nvPr/>
          </p:nvSpPr>
          <p:spPr bwMode="auto">
            <a:xfrm rot="5400000" flipH="1">
              <a:off x="1163838" y="3223505"/>
              <a:ext cx="1261280" cy="4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44" name="Freeform 65">
              <a:extLst>
                <a:ext uri="{FF2B5EF4-FFF2-40B4-BE49-F238E27FC236}">
                  <a16:creationId xmlns:a16="http://schemas.microsoft.com/office/drawing/2014/main" id="{9F224A69-7684-BB48-A292-0CFDD4BA6B44}"/>
                </a:ext>
              </a:extLst>
            </p:cNvPr>
            <p:cNvSpPr>
              <a:spLocks/>
            </p:cNvSpPr>
            <p:nvPr/>
          </p:nvSpPr>
          <p:spPr bwMode="auto">
            <a:xfrm>
              <a:off x="1766973" y="256464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7945" name="Freeform 18">
              <a:extLst>
                <a:ext uri="{FF2B5EF4-FFF2-40B4-BE49-F238E27FC236}">
                  <a16:creationId xmlns:a16="http://schemas.microsoft.com/office/drawing/2014/main" id="{7E042A91-0B6E-9240-A118-709E33BF0099}"/>
                </a:ext>
              </a:extLst>
            </p:cNvPr>
            <p:cNvSpPr>
              <a:spLocks/>
            </p:cNvSpPr>
            <p:nvPr/>
          </p:nvSpPr>
          <p:spPr bwMode="auto">
            <a:xfrm>
              <a:off x="1793294" y="4482026"/>
              <a:ext cx="708606" cy="45719"/>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207946" name="Line 14">
              <a:extLst>
                <a:ext uri="{FF2B5EF4-FFF2-40B4-BE49-F238E27FC236}">
                  <a16:creationId xmlns:a16="http://schemas.microsoft.com/office/drawing/2014/main" id="{8CA86737-C49C-2341-87FE-57FEF3A246CE}"/>
                </a:ext>
              </a:extLst>
            </p:cNvPr>
            <p:cNvSpPr>
              <a:spLocks noChangeShapeType="1"/>
            </p:cNvSpPr>
            <p:nvPr/>
          </p:nvSpPr>
          <p:spPr bwMode="auto">
            <a:xfrm flipV="1">
              <a:off x="965792" y="3331535"/>
              <a:ext cx="0" cy="196347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47" name="Freeform 65">
              <a:extLst>
                <a:ext uri="{FF2B5EF4-FFF2-40B4-BE49-F238E27FC236}">
                  <a16:creationId xmlns:a16="http://schemas.microsoft.com/office/drawing/2014/main" id="{4BFD39DD-2D15-7240-A97D-665DE07EFD01}"/>
                </a:ext>
              </a:extLst>
            </p:cNvPr>
            <p:cNvSpPr>
              <a:spLocks/>
            </p:cNvSpPr>
            <p:nvPr/>
          </p:nvSpPr>
          <p:spPr bwMode="auto">
            <a:xfrm>
              <a:off x="939210" y="3320275"/>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7948" name="Line 4">
              <a:extLst>
                <a:ext uri="{FF2B5EF4-FFF2-40B4-BE49-F238E27FC236}">
                  <a16:creationId xmlns:a16="http://schemas.microsoft.com/office/drawing/2014/main" id="{10EDE589-FBFA-294C-B0E4-9CB81AEE4D5D}"/>
                </a:ext>
              </a:extLst>
            </p:cNvPr>
            <p:cNvSpPr>
              <a:spLocks noChangeShapeType="1"/>
            </p:cNvSpPr>
            <p:nvPr/>
          </p:nvSpPr>
          <p:spPr bwMode="auto">
            <a:xfrm flipV="1">
              <a:off x="695358" y="3338200"/>
              <a:ext cx="1518869" cy="149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949" name="Rectangle 52">
              <a:extLst>
                <a:ext uri="{FF2B5EF4-FFF2-40B4-BE49-F238E27FC236}">
                  <a16:creationId xmlns:a16="http://schemas.microsoft.com/office/drawing/2014/main" id="{AE968DA4-3FB8-3C48-915F-B5A84996AD9D}"/>
                </a:ext>
              </a:extLst>
            </p:cNvPr>
            <p:cNvSpPr>
              <a:spLocks noChangeArrowheads="1"/>
            </p:cNvSpPr>
            <p:nvPr/>
          </p:nvSpPr>
          <p:spPr bwMode="auto">
            <a:xfrm>
              <a:off x="139342" y="3208421"/>
              <a:ext cx="54181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b="0">
                <a:latin typeface="Times" pitchFamily="2" charset="0"/>
              </a:endParaRPr>
            </a:p>
          </p:txBody>
        </p:sp>
      </p:grpSp>
    </p:spTree>
    <p:extLst>
      <p:ext uri="{BB962C8B-B14F-4D97-AF65-F5344CB8AC3E}">
        <p14:creationId xmlns:p14="http://schemas.microsoft.com/office/powerpoint/2010/main" val="2329331262"/>
      </p:ext>
    </p:extLst>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Title 1">
            <a:extLst>
              <a:ext uri="{FF2B5EF4-FFF2-40B4-BE49-F238E27FC236}">
                <a16:creationId xmlns:a16="http://schemas.microsoft.com/office/drawing/2014/main" id="{9C136033-98FA-704A-ABDC-83E19BF5407E}"/>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A simple memory element with NOR Gates</a:t>
            </a:r>
          </a:p>
        </p:txBody>
      </p:sp>
      <p:sp>
        <p:nvSpPr>
          <p:cNvPr id="22530" name="Freeform 34">
            <a:extLst>
              <a:ext uri="{FF2B5EF4-FFF2-40B4-BE49-F238E27FC236}">
                <a16:creationId xmlns:a16="http://schemas.microsoft.com/office/drawing/2014/main" id="{0BF4278C-694F-8D45-9866-4FB5CA608BA8}"/>
              </a:ext>
            </a:extLst>
          </p:cNvPr>
          <p:cNvSpPr>
            <a:spLocks/>
          </p:cNvSpPr>
          <p:nvPr/>
        </p:nvSpPr>
        <p:spPr bwMode="auto">
          <a:xfrm>
            <a:off x="7942264" y="2776539"/>
            <a:ext cx="314325"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1" name="Freeform 60">
            <a:extLst>
              <a:ext uri="{FF2B5EF4-FFF2-40B4-BE49-F238E27FC236}">
                <a16:creationId xmlns:a16="http://schemas.microsoft.com/office/drawing/2014/main" id="{FFC4367A-25AB-1549-A628-AA6517524230}"/>
              </a:ext>
            </a:extLst>
          </p:cNvPr>
          <p:cNvSpPr>
            <a:spLocks/>
          </p:cNvSpPr>
          <p:nvPr/>
        </p:nvSpPr>
        <p:spPr bwMode="auto">
          <a:xfrm>
            <a:off x="7942264" y="2776539"/>
            <a:ext cx="314325"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2" name="Rectangle 75">
            <a:extLst>
              <a:ext uri="{FF2B5EF4-FFF2-40B4-BE49-F238E27FC236}">
                <a16:creationId xmlns:a16="http://schemas.microsoft.com/office/drawing/2014/main" id="{4FA71AB6-3C52-AD46-AF18-2F79978B5A3D}"/>
              </a:ext>
            </a:extLst>
          </p:cNvPr>
          <p:cNvSpPr>
            <a:spLocks noChangeArrowheads="1"/>
          </p:cNvSpPr>
          <p:nvPr/>
        </p:nvSpPr>
        <p:spPr bwMode="auto">
          <a:xfrm>
            <a:off x="6880226" y="2978151"/>
            <a:ext cx="358775" cy="536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22533" name="Freeform 79">
            <a:extLst>
              <a:ext uri="{FF2B5EF4-FFF2-40B4-BE49-F238E27FC236}">
                <a16:creationId xmlns:a16="http://schemas.microsoft.com/office/drawing/2014/main" id="{566F1FEE-980E-6A44-A318-87345C0E6EEE}"/>
              </a:ext>
            </a:extLst>
          </p:cNvPr>
          <p:cNvSpPr>
            <a:spLocks/>
          </p:cNvSpPr>
          <p:nvPr/>
        </p:nvSpPr>
        <p:spPr bwMode="auto">
          <a:xfrm>
            <a:off x="6567489" y="3089276"/>
            <a:ext cx="312737" cy="314325"/>
          </a:xfrm>
          <a:custGeom>
            <a:avLst/>
            <a:gdLst>
              <a:gd name="T0" fmla="*/ 2147483646 w 394"/>
              <a:gd name="T1" fmla="*/ 2147483646 h 394"/>
              <a:gd name="T2" fmla="*/ 0 w 394"/>
              <a:gd name="T3" fmla="*/ 2147483646 h 394"/>
              <a:gd name="T4" fmla="*/ 0 w 394"/>
              <a:gd name="T5" fmla="*/ 0 h 394"/>
              <a:gd name="T6" fmla="*/ 2147483646 w 394"/>
              <a:gd name="T7" fmla="*/ 0 h 3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4" h="394">
                <a:moveTo>
                  <a:pt x="394" y="394"/>
                </a:moveTo>
                <a:lnTo>
                  <a:pt x="0" y="394"/>
                </a:lnTo>
                <a:lnTo>
                  <a:pt x="0" y="0"/>
                </a:lnTo>
                <a:lnTo>
                  <a:pt x="394"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34" name="Freeform 87">
            <a:extLst>
              <a:ext uri="{FF2B5EF4-FFF2-40B4-BE49-F238E27FC236}">
                <a16:creationId xmlns:a16="http://schemas.microsoft.com/office/drawing/2014/main" id="{A36B8EEC-0C9D-DB44-8E5D-EDC117716739}"/>
              </a:ext>
            </a:extLst>
          </p:cNvPr>
          <p:cNvSpPr>
            <a:spLocks/>
          </p:cNvSpPr>
          <p:nvPr/>
        </p:nvSpPr>
        <p:spPr bwMode="auto">
          <a:xfrm>
            <a:off x="6545263" y="3224213"/>
            <a:ext cx="44450" cy="44450"/>
          </a:xfrm>
          <a:custGeom>
            <a:avLst/>
            <a:gdLst>
              <a:gd name="T0" fmla="*/ 2147483646 w 57"/>
              <a:gd name="T1" fmla="*/ 0 h 56"/>
              <a:gd name="T2" fmla="*/ 2147483646 w 57"/>
              <a:gd name="T3" fmla="*/ 0 h 56"/>
              <a:gd name="T4" fmla="*/ 2147483646 w 57"/>
              <a:gd name="T5" fmla="*/ 2147483646 h 56"/>
              <a:gd name="T6" fmla="*/ 2147483646 w 57"/>
              <a:gd name="T7" fmla="*/ 2147483646 h 56"/>
              <a:gd name="T8" fmla="*/ 2147483646 w 57"/>
              <a:gd name="T9" fmla="*/ 2147483646 h 56"/>
              <a:gd name="T10" fmla="*/ 2147483646 w 57"/>
              <a:gd name="T11" fmla="*/ 2147483646 h 56"/>
              <a:gd name="T12" fmla="*/ 2147483646 w 57"/>
              <a:gd name="T13" fmla="*/ 2147483646 h 56"/>
              <a:gd name="T14" fmla="*/ 2147483646 w 57"/>
              <a:gd name="T15" fmla="*/ 2147483646 h 56"/>
              <a:gd name="T16" fmla="*/ 2147483646 w 57"/>
              <a:gd name="T17" fmla="*/ 2147483646 h 56"/>
              <a:gd name="T18" fmla="*/ 2147483646 w 57"/>
              <a:gd name="T19" fmla="*/ 2147483646 h 56"/>
              <a:gd name="T20" fmla="*/ 2147483646 w 57"/>
              <a:gd name="T21" fmla="*/ 2147483646 h 56"/>
              <a:gd name="T22" fmla="*/ 2147483646 w 57"/>
              <a:gd name="T23" fmla="*/ 2147483646 h 56"/>
              <a:gd name="T24" fmla="*/ 2147483646 w 57"/>
              <a:gd name="T25" fmla="*/ 2147483646 h 56"/>
              <a:gd name="T26" fmla="*/ 2147483646 w 57"/>
              <a:gd name="T27" fmla="*/ 2147483646 h 56"/>
              <a:gd name="T28" fmla="*/ 2147483646 w 57"/>
              <a:gd name="T29" fmla="*/ 2147483646 h 56"/>
              <a:gd name="T30" fmla="*/ 2147483646 w 57"/>
              <a:gd name="T31" fmla="*/ 2147483646 h 56"/>
              <a:gd name="T32" fmla="*/ 2147483646 w 57"/>
              <a:gd name="T33" fmla="*/ 2147483646 h 56"/>
              <a:gd name="T34" fmla="*/ 2147483646 w 57"/>
              <a:gd name="T35" fmla="*/ 2147483646 h 56"/>
              <a:gd name="T36" fmla="*/ 2147483646 w 57"/>
              <a:gd name="T37" fmla="*/ 2147483646 h 56"/>
              <a:gd name="T38" fmla="*/ 2147483646 w 57"/>
              <a:gd name="T39" fmla="*/ 2147483646 h 56"/>
              <a:gd name="T40" fmla="*/ 2147483646 w 57"/>
              <a:gd name="T41" fmla="*/ 2147483646 h 56"/>
              <a:gd name="T42" fmla="*/ 2147483646 w 57"/>
              <a:gd name="T43" fmla="*/ 2147483646 h 56"/>
              <a:gd name="T44" fmla="*/ 2147483646 w 57"/>
              <a:gd name="T45" fmla="*/ 2147483646 h 56"/>
              <a:gd name="T46" fmla="*/ 2147483646 w 57"/>
              <a:gd name="T47" fmla="*/ 2147483646 h 56"/>
              <a:gd name="T48" fmla="*/ 2147483646 w 57"/>
              <a:gd name="T49" fmla="*/ 2147483646 h 56"/>
              <a:gd name="T50" fmla="*/ 2147483646 w 57"/>
              <a:gd name="T51" fmla="*/ 2147483646 h 56"/>
              <a:gd name="T52" fmla="*/ 2147483646 w 57"/>
              <a:gd name="T53" fmla="*/ 2147483646 h 56"/>
              <a:gd name="T54" fmla="*/ 2147483646 w 57"/>
              <a:gd name="T55" fmla="*/ 2147483646 h 56"/>
              <a:gd name="T56" fmla="*/ 2147483646 w 57"/>
              <a:gd name="T57" fmla="*/ 2147483646 h 56"/>
              <a:gd name="T58" fmla="*/ 2147483646 w 57"/>
              <a:gd name="T59" fmla="*/ 2147483646 h 56"/>
              <a:gd name="T60" fmla="*/ 2147483646 w 57"/>
              <a:gd name="T61" fmla="*/ 2147483646 h 56"/>
              <a:gd name="T62" fmla="*/ 2147483646 w 57"/>
              <a:gd name="T63" fmla="*/ 2147483646 h 56"/>
              <a:gd name="T64" fmla="*/ 2147483646 w 57"/>
              <a:gd name="T65" fmla="*/ 2147483646 h 56"/>
              <a:gd name="T66" fmla="*/ 2147483646 w 57"/>
              <a:gd name="T67" fmla="*/ 2147483646 h 56"/>
              <a:gd name="T68" fmla="*/ 2147483646 w 57"/>
              <a:gd name="T69" fmla="*/ 2147483646 h 56"/>
              <a:gd name="T70" fmla="*/ 2147483646 w 57"/>
              <a:gd name="T71" fmla="*/ 2147483646 h 56"/>
              <a:gd name="T72" fmla="*/ 2147483646 w 57"/>
              <a:gd name="T73" fmla="*/ 2147483646 h 56"/>
              <a:gd name="T74" fmla="*/ 2147483646 w 57"/>
              <a:gd name="T75" fmla="*/ 2147483646 h 56"/>
              <a:gd name="T76" fmla="*/ 2147483646 w 57"/>
              <a:gd name="T77" fmla="*/ 2147483646 h 56"/>
              <a:gd name="T78" fmla="*/ 2147483646 w 57"/>
              <a:gd name="T79" fmla="*/ 2147483646 h 56"/>
              <a:gd name="T80" fmla="*/ 2147483646 w 57"/>
              <a:gd name="T81" fmla="*/ 2147483646 h 56"/>
              <a:gd name="T82" fmla="*/ 2147483646 w 57"/>
              <a:gd name="T83" fmla="*/ 2147483646 h 56"/>
              <a:gd name="T84" fmla="*/ 2147483646 w 57"/>
              <a:gd name="T85" fmla="*/ 0 h 56"/>
              <a:gd name="T86" fmla="*/ 2147483646 w 57"/>
              <a:gd name="T87" fmla="*/ 0 h 56"/>
              <a:gd name="T88" fmla="*/ 2147483646 w 57"/>
              <a:gd name="T89" fmla="*/ 2147483646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7" h="56">
                <a:moveTo>
                  <a:pt x="29" y="28"/>
                </a:moveTo>
                <a:lnTo>
                  <a:pt x="29" y="0"/>
                </a:lnTo>
                <a:lnTo>
                  <a:pt x="27" y="0"/>
                </a:lnTo>
                <a:lnTo>
                  <a:pt x="26" y="0"/>
                </a:lnTo>
                <a:lnTo>
                  <a:pt x="24" y="0"/>
                </a:lnTo>
                <a:lnTo>
                  <a:pt x="23" y="0"/>
                </a:lnTo>
                <a:lnTo>
                  <a:pt x="22" y="0"/>
                </a:lnTo>
                <a:lnTo>
                  <a:pt x="22" y="1"/>
                </a:lnTo>
                <a:lnTo>
                  <a:pt x="20" y="1"/>
                </a:lnTo>
                <a:lnTo>
                  <a:pt x="19" y="1"/>
                </a:lnTo>
                <a:lnTo>
                  <a:pt x="17" y="3"/>
                </a:lnTo>
                <a:lnTo>
                  <a:pt x="16" y="3"/>
                </a:lnTo>
                <a:lnTo>
                  <a:pt x="15" y="4"/>
                </a:lnTo>
                <a:lnTo>
                  <a:pt x="13" y="4"/>
                </a:lnTo>
                <a:lnTo>
                  <a:pt x="13" y="6"/>
                </a:lnTo>
                <a:lnTo>
                  <a:pt x="12" y="6"/>
                </a:lnTo>
                <a:lnTo>
                  <a:pt x="10" y="7"/>
                </a:lnTo>
                <a:lnTo>
                  <a:pt x="9" y="8"/>
                </a:lnTo>
                <a:lnTo>
                  <a:pt x="7" y="10"/>
                </a:lnTo>
                <a:lnTo>
                  <a:pt x="6" y="11"/>
                </a:lnTo>
                <a:lnTo>
                  <a:pt x="6" y="13"/>
                </a:lnTo>
                <a:lnTo>
                  <a:pt x="5" y="13"/>
                </a:lnTo>
                <a:lnTo>
                  <a:pt x="5" y="14"/>
                </a:lnTo>
                <a:lnTo>
                  <a:pt x="3" y="15"/>
                </a:lnTo>
                <a:lnTo>
                  <a:pt x="3" y="17"/>
                </a:lnTo>
                <a:lnTo>
                  <a:pt x="3" y="18"/>
                </a:lnTo>
                <a:lnTo>
                  <a:pt x="2" y="20"/>
                </a:lnTo>
                <a:lnTo>
                  <a:pt x="2" y="21"/>
                </a:lnTo>
                <a:lnTo>
                  <a:pt x="2" y="23"/>
                </a:lnTo>
                <a:lnTo>
                  <a:pt x="2" y="24"/>
                </a:lnTo>
                <a:lnTo>
                  <a:pt x="2" y="25"/>
                </a:lnTo>
                <a:lnTo>
                  <a:pt x="2" y="27"/>
                </a:lnTo>
                <a:lnTo>
                  <a:pt x="0" y="28"/>
                </a:lnTo>
                <a:lnTo>
                  <a:pt x="2" y="30"/>
                </a:lnTo>
                <a:lnTo>
                  <a:pt x="2" y="31"/>
                </a:lnTo>
                <a:lnTo>
                  <a:pt x="2" y="32"/>
                </a:lnTo>
                <a:lnTo>
                  <a:pt x="2" y="34"/>
                </a:lnTo>
                <a:lnTo>
                  <a:pt x="2" y="35"/>
                </a:lnTo>
                <a:lnTo>
                  <a:pt x="2" y="37"/>
                </a:lnTo>
                <a:lnTo>
                  <a:pt x="3" y="38"/>
                </a:lnTo>
                <a:lnTo>
                  <a:pt x="3" y="39"/>
                </a:lnTo>
                <a:lnTo>
                  <a:pt x="5" y="41"/>
                </a:lnTo>
                <a:lnTo>
                  <a:pt x="5" y="42"/>
                </a:lnTo>
                <a:lnTo>
                  <a:pt x="6" y="44"/>
                </a:lnTo>
                <a:lnTo>
                  <a:pt x="6" y="45"/>
                </a:lnTo>
                <a:lnTo>
                  <a:pt x="7" y="45"/>
                </a:lnTo>
                <a:lnTo>
                  <a:pt x="9" y="46"/>
                </a:lnTo>
                <a:lnTo>
                  <a:pt x="9" y="48"/>
                </a:lnTo>
                <a:lnTo>
                  <a:pt x="10" y="48"/>
                </a:lnTo>
                <a:lnTo>
                  <a:pt x="12" y="49"/>
                </a:lnTo>
                <a:lnTo>
                  <a:pt x="13" y="51"/>
                </a:lnTo>
                <a:lnTo>
                  <a:pt x="15" y="52"/>
                </a:lnTo>
                <a:lnTo>
                  <a:pt x="16" y="52"/>
                </a:lnTo>
                <a:lnTo>
                  <a:pt x="17" y="54"/>
                </a:lnTo>
                <a:lnTo>
                  <a:pt x="19" y="54"/>
                </a:lnTo>
                <a:lnTo>
                  <a:pt x="20" y="54"/>
                </a:lnTo>
                <a:lnTo>
                  <a:pt x="22" y="55"/>
                </a:lnTo>
                <a:lnTo>
                  <a:pt x="23" y="55"/>
                </a:lnTo>
                <a:lnTo>
                  <a:pt x="24" y="55"/>
                </a:lnTo>
                <a:lnTo>
                  <a:pt x="26" y="56"/>
                </a:lnTo>
                <a:lnTo>
                  <a:pt x="27" y="56"/>
                </a:lnTo>
                <a:lnTo>
                  <a:pt x="29" y="56"/>
                </a:lnTo>
                <a:lnTo>
                  <a:pt x="31" y="56"/>
                </a:lnTo>
                <a:lnTo>
                  <a:pt x="33" y="56"/>
                </a:lnTo>
                <a:lnTo>
                  <a:pt x="34" y="55"/>
                </a:lnTo>
                <a:lnTo>
                  <a:pt x="36" y="55"/>
                </a:lnTo>
                <a:lnTo>
                  <a:pt x="37" y="55"/>
                </a:lnTo>
                <a:lnTo>
                  <a:pt x="38" y="54"/>
                </a:lnTo>
                <a:lnTo>
                  <a:pt x="40" y="54"/>
                </a:lnTo>
                <a:lnTo>
                  <a:pt x="41" y="54"/>
                </a:lnTo>
                <a:lnTo>
                  <a:pt x="43" y="52"/>
                </a:lnTo>
                <a:lnTo>
                  <a:pt x="44" y="52"/>
                </a:lnTo>
                <a:lnTo>
                  <a:pt x="46" y="51"/>
                </a:lnTo>
                <a:lnTo>
                  <a:pt x="47" y="49"/>
                </a:lnTo>
                <a:lnTo>
                  <a:pt x="48" y="48"/>
                </a:lnTo>
                <a:lnTo>
                  <a:pt x="50" y="48"/>
                </a:lnTo>
                <a:lnTo>
                  <a:pt x="50" y="46"/>
                </a:lnTo>
                <a:lnTo>
                  <a:pt x="51" y="45"/>
                </a:lnTo>
                <a:lnTo>
                  <a:pt x="53" y="45"/>
                </a:lnTo>
                <a:lnTo>
                  <a:pt x="53" y="44"/>
                </a:lnTo>
                <a:lnTo>
                  <a:pt x="54" y="42"/>
                </a:lnTo>
                <a:lnTo>
                  <a:pt x="54" y="41"/>
                </a:lnTo>
                <a:lnTo>
                  <a:pt x="55" y="39"/>
                </a:lnTo>
                <a:lnTo>
                  <a:pt x="55" y="38"/>
                </a:lnTo>
                <a:lnTo>
                  <a:pt x="57" y="37"/>
                </a:lnTo>
                <a:lnTo>
                  <a:pt x="57" y="35"/>
                </a:lnTo>
                <a:lnTo>
                  <a:pt x="57" y="34"/>
                </a:lnTo>
                <a:lnTo>
                  <a:pt x="57" y="32"/>
                </a:lnTo>
                <a:lnTo>
                  <a:pt x="57" y="31"/>
                </a:lnTo>
                <a:lnTo>
                  <a:pt x="57" y="30"/>
                </a:lnTo>
                <a:lnTo>
                  <a:pt x="57" y="28"/>
                </a:lnTo>
                <a:lnTo>
                  <a:pt x="57" y="27"/>
                </a:lnTo>
                <a:lnTo>
                  <a:pt x="57" y="25"/>
                </a:lnTo>
                <a:lnTo>
                  <a:pt x="57" y="24"/>
                </a:lnTo>
                <a:lnTo>
                  <a:pt x="57" y="23"/>
                </a:lnTo>
                <a:lnTo>
                  <a:pt x="57" y="21"/>
                </a:lnTo>
                <a:lnTo>
                  <a:pt x="57" y="20"/>
                </a:lnTo>
                <a:lnTo>
                  <a:pt x="55" y="18"/>
                </a:lnTo>
                <a:lnTo>
                  <a:pt x="55" y="17"/>
                </a:lnTo>
                <a:lnTo>
                  <a:pt x="55" y="15"/>
                </a:lnTo>
                <a:lnTo>
                  <a:pt x="54" y="14"/>
                </a:lnTo>
                <a:lnTo>
                  <a:pt x="54" y="13"/>
                </a:lnTo>
                <a:lnTo>
                  <a:pt x="53" y="13"/>
                </a:lnTo>
                <a:lnTo>
                  <a:pt x="53" y="11"/>
                </a:lnTo>
                <a:lnTo>
                  <a:pt x="51" y="10"/>
                </a:lnTo>
                <a:lnTo>
                  <a:pt x="50" y="8"/>
                </a:lnTo>
                <a:lnTo>
                  <a:pt x="48" y="7"/>
                </a:lnTo>
                <a:lnTo>
                  <a:pt x="47" y="6"/>
                </a:lnTo>
                <a:lnTo>
                  <a:pt x="46" y="6"/>
                </a:lnTo>
                <a:lnTo>
                  <a:pt x="46" y="4"/>
                </a:lnTo>
                <a:lnTo>
                  <a:pt x="44" y="4"/>
                </a:lnTo>
                <a:lnTo>
                  <a:pt x="43" y="3"/>
                </a:lnTo>
                <a:lnTo>
                  <a:pt x="41" y="3"/>
                </a:lnTo>
                <a:lnTo>
                  <a:pt x="40" y="1"/>
                </a:lnTo>
                <a:lnTo>
                  <a:pt x="38" y="1"/>
                </a:lnTo>
                <a:lnTo>
                  <a:pt x="37" y="1"/>
                </a:lnTo>
                <a:lnTo>
                  <a:pt x="36" y="0"/>
                </a:lnTo>
                <a:lnTo>
                  <a:pt x="34" y="0"/>
                </a:lnTo>
                <a:lnTo>
                  <a:pt x="33" y="0"/>
                </a:lnTo>
                <a:lnTo>
                  <a:pt x="31" y="0"/>
                </a:lnTo>
                <a:lnTo>
                  <a:pt x="29" y="0"/>
                </a:lnTo>
                <a:lnTo>
                  <a:pt x="2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5" name="Freeform 88">
            <a:extLst>
              <a:ext uri="{FF2B5EF4-FFF2-40B4-BE49-F238E27FC236}">
                <a16:creationId xmlns:a16="http://schemas.microsoft.com/office/drawing/2014/main" id="{5D940DB7-9267-D14D-9EF0-38A0A003BC63}"/>
              </a:ext>
            </a:extLst>
          </p:cNvPr>
          <p:cNvSpPr>
            <a:spLocks/>
          </p:cNvSpPr>
          <p:nvPr/>
        </p:nvSpPr>
        <p:spPr bwMode="auto">
          <a:xfrm>
            <a:off x="6540500" y="3211513"/>
            <a:ext cx="50800" cy="50800"/>
          </a:xfrm>
          <a:custGeom>
            <a:avLst/>
            <a:gdLst>
              <a:gd name="T0" fmla="*/ 2147483646 w 65"/>
              <a:gd name="T1" fmla="*/ 0 h 65"/>
              <a:gd name="T2" fmla="*/ 2147483646 w 65"/>
              <a:gd name="T3" fmla="*/ 2147483646 h 65"/>
              <a:gd name="T4" fmla="*/ 2147483646 w 65"/>
              <a:gd name="T5" fmla="*/ 2147483646 h 65"/>
              <a:gd name="T6" fmla="*/ 2147483646 w 65"/>
              <a:gd name="T7" fmla="*/ 2147483646 h 65"/>
              <a:gd name="T8" fmla="*/ 2147483646 w 65"/>
              <a:gd name="T9" fmla="*/ 2147483646 h 65"/>
              <a:gd name="T10" fmla="*/ 2147483646 w 65"/>
              <a:gd name="T11" fmla="*/ 2147483646 h 65"/>
              <a:gd name="T12" fmla="*/ 2147483646 w 65"/>
              <a:gd name="T13" fmla="*/ 2147483646 h 65"/>
              <a:gd name="T14" fmla="*/ 2147483646 w 65"/>
              <a:gd name="T15" fmla="*/ 2147483646 h 65"/>
              <a:gd name="T16" fmla="*/ 2147483646 w 65"/>
              <a:gd name="T17" fmla="*/ 2147483646 h 65"/>
              <a:gd name="T18" fmla="*/ 0 w 65"/>
              <a:gd name="T19" fmla="*/ 2147483646 h 65"/>
              <a:gd name="T20" fmla="*/ 0 w 65"/>
              <a:gd name="T21" fmla="*/ 2147483646 h 65"/>
              <a:gd name="T22" fmla="*/ 0 w 65"/>
              <a:gd name="T23" fmla="*/ 2147483646 h 65"/>
              <a:gd name="T24" fmla="*/ 2147483646 w 65"/>
              <a:gd name="T25" fmla="*/ 2147483646 h 65"/>
              <a:gd name="T26" fmla="*/ 2147483646 w 65"/>
              <a:gd name="T27" fmla="*/ 2147483646 h 65"/>
              <a:gd name="T28" fmla="*/ 2147483646 w 65"/>
              <a:gd name="T29" fmla="*/ 2147483646 h 65"/>
              <a:gd name="T30" fmla="*/ 2147483646 w 65"/>
              <a:gd name="T31" fmla="*/ 2147483646 h 65"/>
              <a:gd name="T32" fmla="*/ 2147483646 w 65"/>
              <a:gd name="T33" fmla="*/ 2147483646 h 65"/>
              <a:gd name="T34" fmla="*/ 2147483646 w 65"/>
              <a:gd name="T35" fmla="*/ 2147483646 h 65"/>
              <a:gd name="T36" fmla="*/ 2147483646 w 65"/>
              <a:gd name="T37" fmla="*/ 2147483646 h 65"/>
              <a:gd name="T38" fmla="*/ 2147483646 w 65"/>
              <a:gd name="T39" fmla="*/ 2147483646 h 65"/>
              <a:gd name="T40" fmla="*/ 2147483646 w 65"/>
              <a:gd name="T41" fmla="*/ 2147483646 h 65"/>
              <a:gd name="T42" fmla="*/ 2147483646 w 65"/>
              <a:gd name="T43" fmla="*/ 2147483646 h 65"/>
              <a:gd name="T44" fmla="*/ 2147483646 w 65"/>
              <a:gd name="T45" fmla="*/ 2147483646 h 65"/>
              <a:gd name="T46" fmla="*/ 2147483646 w 65"/>
              <a:gd name="T47" fmla="*/ 2147483646 h 65"/>
              <a:gd name="T48" fmla="*/ 2147483646 w 65"/>
              <a:gd name="T49" fmla="*/ 2147483646 h 65"/>
              <a:gd name="T50" fmla="*/ 2147483646 w 65"/>
              <a:gd name="T51" fmla="*/ 2147483646 h 65"/>
              <a:gd name="T52" fmla="*/ 2147483646 w 65"/>
              <a:gd name="T53" fmla="*/ 2147483646 h 65"/>
              <a:gd name="T54" fmla="*/ 2147483646 w 65"/>
              <a:gd name="T55" fmla="*/ 2147483646 h 65"/>
              <a:gd name="T56" fmla="*/ 2147483646 w 65"/>
              <a:gd name="T57" fmla="*/ 2147483646 h 65"/>
              <a:gd name="T58" fmla="*/ 2147483646 w 65"/>
              <a:gd name="T59" fmla="*/ 2147483646 h 65"/>
              <a:gd name="T60" fmla="*/ 2147483646 w 65"/>
              <a:gd name="T61" fmla="*/ 2147483646 h 65"/>
              <a:gd name="T62" fmla="*/ 2147483646 w 65"/>
              <a:gd name="T63" fmla="*/ 2147483646 h 65"/>
              <a:gd name="T64" fmla="*/ 2147483646 w 65"/>
              <a:gd name="T65" fmla="*/ 2147483646 h 65"/>
              <a:gd name="T66" fmla="*/ 2147483646 w 65"/>
              <a:gd name="T67" fmla="*/ 2147483646 h 65"/>
              <a:gd name="T68" fmla="*/ 2147483646 w 65"/>
              <a:gd name="T69" fmla="*/ 2147483646 h 65"/>
              <a:gd name="T70" fmla="*/ 2147483646 w 65"/>
              <a:gd name="T71" fmla="*/ 2147483646 h 65"/>
              <a:gd name="T72" fmla="*/ 2147483646 w 65"/>
              <a:gd name="T73" fmla="*/ 2147483646 h 65"/>
              <a:gd name="T74" fmla="*/ 2147483646 w 65"/>
              <a:gd name="T75" fmla="*/ 2147483646 h 65"/>
              <a:gd name="T76" fmla="*/ 2147483646 w 65"/>
              <a:gd name="T77" fmla="*/ 2147483646 h 65"/>
              <a:gd name="T78" fmla="*/ 2147483646 w 65"/>
              <a:gd name="T79" fmla="*/ 2147483646 h 65"/>
              <a:gd name="T80" fmla="*/ 2147483646 w 65"/>
              <a:gd name="T81" fmla="*/ 2147483646 h 65"/>
              <a:gd name="T82" fmla="*/ 2147483646 w 65"/>
              <a:gd name="T83" fmla="*/ 2147483646 h 65"/>
              <a:gd name="T84" fmla="*/ 2147483646 w 65"/>
              <a:gd name="T85" fmla="*/ 0 h 65"/>
              <a:gd name="T86" fmla="*/ 2147483646 w 65"/>
              <a:gd name="T87" fmla="*/ 0 h 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5" h="65">
                <a:moveTo>
                  <a:pt x="33" y="0"/>
                </a:moveTo>
                <a:lnTo>
                  <a:pt x="31" y="0"/>
                </a:lnTo>
                <a:lnTo>
                  <a:pt x="30" y="0"/>
                </a:lnTo>
                <a:lnTo>
                  <a:pt x="27" y="0"/>
                </a:lnTo>
                <a:lnTo>
                  <a:pt x="25" y="1"/>
                </a:lnTo>
                <a:lnTo>
                  <a:pt x="24" y="1"/>
                </a:lnTo>
                <a:lnTo>
                  <a:pt x="23" y="1"/>
                </a:lnTo>
                <a:lnTo>
                  <a:pt x="21" y="3"/>
                </a:lnTo>
                <a:lnTo>
                  <a:pt x="20" y="3"/>
                </a:lnTo>
                <a:lnTo>
                  <a:pt x="18" y="3"/>
                </a:lnTo>
                <a:lnTo>
                  <a:pt x="17" y="4"/>
                </a:lnTo>
                <a:lnTo>
                  <a:pt x="16" y="6"/>
                </a:lnTo>
                <a:lnTo>
                  <a:pt x="14" y="6"/>
                </a:lnTo>
                <a:lnTo>
                  <a:pt x="13" y="7"/>
                </a:lnTo>
                <a:lnTo>
                  <a:pt x="11" y="7"/>
                </a:lnTo>
                <a:lnTo>
                  <a:pt x="11" y="9"/>
                </a:lnTo>
                <a:lnTo>
                  <a:pt x="10" y="10"/>
                </a:lnTo>
                <a:lnTo>
                  <a:pt x="9" y="11"/>
                </a:lnTo>
                <a:lnTo>
                  <a:pt x="7" y="13"/>
                </a:lnTo>
                <a:lnTo>
                  <a:pt x="6" y="14"/>
                </a:lnTo>
                <a:lnTo>
                  <a:pt x="4" y="16"/>
                </a:lnTo>
                <a:lnTo>
                  <a:pt x="4" y="17"/>
                </a:lnTo>
                <a:lnTo>
                  <a:pt x="3" y="18"/>
                </a:lnTo>
                <a:lnTo>
                  <a:pt x="3" y="20"/>
                </a:lnTo>
                <a:lnTo>
                  <a:pt x="2" y="21"/>
                </a:lnTo>
                <a:lnTo>
                  <a:pt x="2" y="23"/>
                </a:lnTo>
                <a:lnTo>
                  <a:pt x="2" y="24"/>
                </a:lnTo>
                <a:lnTo>
                  <a:pt x="0" y="27"/>
                </a:lnTo>
                <a:lnTo>
                  <a:pt x="0" y="28"/>
                </a:lnTo>
                <a:lnTo>
                  <a:pt x="0" y="30"/>
                </a:lnTo>
                <a:lnTo>
                  <a:pt x="0" y="31"/>
                </a:lnTo>
                <a:lnTo>
                  <a:pt x="0" y="32"/>
                </a:lnTo>
                <a:lnTo>
                  <a:pt x="0" y="34"/>
                </a:lnTo>
                <a:lnTo>
                  <a:pt x="0" y="37"/>
                </a:lnTo>
                <a:lnTo>
                  <a:pt x="0" y="38"/>
                </a:lnTo>
                <a:lnTo>
                  <a:pt x="0" y="40"/>
                </a:lnTo>
                <a:lnTo>
                  <a:pt x="2" y="41"/>
                </a:lnTo>
                <a:lnTo>
                  <a:pt x="2" y="42"/>
                </a:lnTo>
                <a:lnTo>
                  <a:pt x="2" y="44"/>
                </a:lnTo>
                <a:lnTo>
                  <a:pt x="3" y="45"/>
                </a:lnTo>
                <a:lnTo>
                  <a:pt x="3" y="47"/>
                </a:lnTo>
                <a:lnTo>
                  <a:pt x="4" y="48"/>
                </a:lnTo>
                <a:lnTo>
                  <a:pt x="4" y="49"/>
                </a:lnTo>
                <a:lnTo>
                  <a:pt x="6" y="51"/>
                </a:lnTo>
                <a:lnTo>
                  <a:pt x="7" y="52"/>
                </a:lnTo>
                <a:lnTo>
                  <a:pt x="7" y="54"/>
                </a:lnTo>
                <a:lnTo>
                  <a:pt x="9" y="55"/>
                </a:lnTo>
                <a:lnTo>
                  <a:pt x="10" y="55"/>
                </a:lnTo>
                <a:lnTo>
                  <a:pt x="11" y="56"/>
                </a:lnTo>
                <a:lnTo>
                  <a:pt x="11" y="58"/>
                </a:lnTo>
                <a:lnTo>
                  <a:pt x="13" y="59"/>
                </a:lnTo>
                <a:lnTo>
                  <a:pt x="14" y="59"/>
                </a:lnTo>
                <a:lnTo>
                  <a:pt x="16" y="61"/>
                </a:lnTo>
                <a:lnTo>
                  <a:pt x="17" y="61"/>
                </a:lnTo>
                <a:lnTo>
                  <a:pt x="18" y="62"/>
                </a:lnTo>
                <a:lnTo>
                  <a:pt x="20" y="62"/>
                </a:lnTo>
                <a:lnTo>
                  <a:pt x="21" y="63"/>
                </a:lnTo>
                <a:lnTo>
                  <a:pt x="23" y="63"/>
                </a:lnTo>
                <a:lnTo>
                  <a:pt x="24" y="63"/>
                </a:lnTo>
                <a:lnTo>
                  <a:pt x="25" y="65"/>
                </a:lnTo>
                <a:lnTo>
                  <a:pt x="27" y="65"/>
                </a:lnTo>
                <a:lnTo>
                  <a:pt x="30" y="65"/>
                </a:lnTo>
                <a:lnTo>
                  <a:pt x="31" y="65"/>
                </a:lnTo>
                <a:lnTo>
                  <a:pt x="33" y="65"/>
                </a:lnTo>
                <a:lnTo>
                  <a:pt x="34" y="65"/>
                </a:lnTo>
                <a:lnTo>
                  <a:pt x="35" y="65"/>
                </a:lnTo>
                <a:lnTo>
                  <a:pt x="37" y="65"/>
                </a:lnTo>
                <a:lnTo>
                  <a:pt x="40" y="65"/>
                </a:lnTo>
                <a:lnTo>
                  <a:pt x="41" y="63"/>
                </a:lnTo>
                <a:lnTo>
                  <a:pt x="42" y="63"/>
                </a:lnTo>
                <a:lnTo>
                  <a:pt x="44" y="63"/>
                </a:lnTo>
                <a:lnTo>
                  <a:pt x="45" y="62"/>
                </a:lnTo>
                <a:lnTo>
                  <a:pt x="47" y="62"/>
                </a:lnTo>
                <a:lnTo>
                  <a:pt x="48" y="61"/>
                </a:lnTo>
                <a:lnTo>
                  <a:pt x="49" y="61"/>
                </a:lnTo>
                <a:lnTo>
                  <a:pt x="51" y="59"/>
                </a:lnTo>
                <a:lnTo>
                  <a:pt x="52" y="59"/>
                </a:lnTo>
                <a:lnTo>
                  <a:pt x="54" y="58"/>
                </a:lnTo>
                <a:lnTo>
                  <a:pt x="54" y="56"/>
                </a:lnTo>
                <a:lnTo>
                  <a:pt x="55" y="55"/>
                </a:lnTo>
                <a:lnTo>
                  <a:pt x="56" y="55"/>
                </a:lnTo>
                <a:lnTo>
                  <a:pt x="58" y="54"/>
                </a:lnTo>
                <a:lnTo>
                  <a:pt x="58" y="52"/>
                </a:lnTo>
                <a:lnTo>
                  <a:pt x="59" y="51"/>
                </a:lnTo>
                <a:lnTo>
                  <a:pt x="61" y="49"/>
                </a:lnTo>
                <a:lnTo>
                  <a:pt x="61" y="48"/>
                </a:lnTo>
                <a:lnTo>
                  <a:pt x="62" y="47"/>
                </a:lnTo>
                <a:lnTo>
                  <a:pt x="62" y="45"/>
                </a:lnTo>
                <a:lnTo>
                  <a:pt x="64" y="44"/>
                </a:lnTo>
                <a:lnTo>
                  <a:pt x="64" y="42"/>
                </a:lnTo>
                <a:lnTo>
                  <a:pt x="64" y="41"/>
                </a:lnTo>
                <a:lnTo>
                  <a:pt x="65" y="40"/>
                </a:lnTo>
                <a:lnTo>
                  <a:pt x="65" y="38"/>
                </a:lnTo>
                <a:lnTo>
                  <a:pt x="65" y="37"/>
                </a:lnTo>
                <a:lnTo>
                  <a:pt x="65" y="34"/>
                </a:lnTo>
                <a:lnTo>
                  <a:pt x="65" y="32"/>
                </a:lnTo>
                <a:lnTo>
                  <a:pt x="65" y="31"/>
                </a:lnTo>
                <a:lnTo>
                  <a:pt x="65" y="30"/>
                </a:lnTo>
                <a:lnTo>
                  <a:pt x="65" y="28"/>
                </a:lnTo>
                <a:lnTo>
                  <a:pt x="65" y="27"/>
                </a:lnTo>
                <a:lnTo>
                  <a:pt x="64" y="24"/>
                </a:lnTo>
                <a:lnTo>
                  <a:pt x="64" y="23"/>
                </a:lnTo>
                <a:lnTo>
                  <a:pt x="64" y="21"/>
                </a:lnTo>
                <a:lnTo>
                  <a:pt x="62" y="20"/>
                </a:lnTo>
                <a:lnTo>
                  <a:pt x="62" y="18"/>
                </a:lnTo>
                <a:lnTo>
                  <a:pt x="61" y="17"/>
                </a:lnTo>
                <a:lnTo>
                  <a:pt x="61" y="16"/>
                </a:lnTo>
                <a:lnTo>
                  <a:pt x="59" y="14"/>
                </a:lnTo>
                <a:lnTo>
                  <a:pt x="58" y="13"/>
                </a:lnTo>
                <a:lnTo>
                  <a:pt x="56" y="11"/>
                </a:lnTo>
                <a:lnTo>
                  <a:pt x="55" y="10"/>
                </a:lnTo>
                <a:lnTo>
                  <a:pt x="54" y="9"/>
                </a:lnTo>
                <a:lnTo>
                  <a:pt x="54" y="7"/>
                </a:lnTo>
                <a:lnTo>
                  <a:pt x="52" y="7"/>
                </a:lnTo>
                <a:lnTo>
                  <a:pt x="51" y="6"/>
                </a:lnTo>
                <a:lnTo>
                  <a:pt x="49" y="6"/>
                </a:lnTo>
                <a:lnTo>
                  <a:pt x="48" y="4"/>
                </a:lnTo>
                <a:lnTo>
                  <a:pt x="47" y="3"/>
                </a:lnTo>
                <a:lnTo>
                  <a:pt x="45" y="3"/>
                </a:lnTo>
                <a:lnTo>
                  <a:pt x="44" y="3"/>
                </a:lnTo>
                <a:lnTo>
                  <a:pt x="42" y="1"/>
                </a:lnTo>
                <a:lnTo>
                  <a:pt x="41" y="1"/>
                </a:lnTo>
                <a:lnTo>
                  <a:pt x="40" y="1"/>
                </a:lnTo>
                <a:lnTo>
                  <a:pt x="37" y="0"/>
                </a:lnTo>
                <a:lnTo>
                  <a:pt x="35" y="0"/>
                </a:lnTo>
                <a:lnTo>
                  <a:pt x="34" y="0"/>
                </a:lnTo>
                <a:lnTo>
                  <a:pt x="33" y="0"/>
                </a:lnTo>
                <a:close/>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36" name="Freeform 34">
            <a:extLst>
              <a:ext uri="{FF2B5EF4-FFF2-40B4-BE49-F238E27FC236}">
                <a16:creationId xmlns:a16="http://schemas.microsoft.com/office/drawing/2014/main" id="{0D3ADA75-99D5-B54F-A7B9-82D8118B4440}"/>
              </a:ext>
            </a:extLst>
          </p:cNvPr>
          <p:cNvSpPr>
            <a:spLocks/>
          </p:cNvSpPr>
          <p:nvPr/>
        </p:nvSpPr>
        <p:spPr bwMode="auto">
          <a:xfrm>
            <a:off x="5156201" y="2763839"/>
            <a:ext cx="314325"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7" name="Freeform 60">
            <a:extLst>
              <a:ext uri="{FF2B5EF4-FFF2-40B4-BE49-F238E27FC236}">
                <a16:creationId xmlns:a16="http://schemas.microsoft.com/office/drawing/2014/main" id="{D68939B1-4569-5E4D-8D8F-41B4B1B36483}"/>
              </a:ext>
            </a:extLst>
          </p:cNvPr>
          <p:cNvSpPr>
            <a:spLocks/>
          </p:cNvSpPr>
          <p:nvPr/>
        </p:nvSpPr>
        <p:spPr bwMode="auto">
          <a:xfrm>
            <a:off x="5156201" y="2763839"/>
            <a:ext cx="314325"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8" name="Rectangle 75">
            <a:extLst>
              <a:ext uri="{FF2B5EF4-FFF2-40B4-BE49-F238E27FC236}">
                <a16:creationId xmlns:a16="http://schemas.microsoft.com/office/drawing/2014/main" id="{BC9D7208-1166-F444-BC14-D1C00EF33AD2}"/>
              </a:ext>
            </a:extLst>
          </p:cNvPr>
          <p:cNvSpPr>
            <a:spLocks noChangeArrowheads="1"/>
          </p:cNvSpPr>
          <p:nvPr/>
        </p:nvSpPr>
        <p:spPr bwMode="auto">
          <a:xfrm>
            <a:off x="4116389" y="2965451"/>
            <a:ext cx="358775" cy="536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22539" name="Freeform 77">
            <a:extLst>
              <a:ext uri="{FF2B5EF4-FFF2-40B4-BE49-F238E27FC236}">
                <a16:creationId xmlns:a16="http://schemas.microsoft.com/office/drawing/2014/main" id="{6EFDFF36-BD67-6C4D-96CE-C8963AD72B07}"/>
              </a:ext>
            </a:extLst>
          </p:cNvPr>
          <p:cNvSpPr>
            <a:spLocks/>
          </p:cNvSpPr>
          <p:nvPr/>
        </p:nvSpPr>
        <p:spPr bwMode="auto">
          <a:xfrm>
            <a:off x="4765675" y="3189288"/>
            <a:ext cx="88900" cy="88900"/>
          </a:xfrm>
          <a:custGeom>
            <a:avLst/>
            <a:gdLst>
              <a:gd name="T0" fmla="*/ 2147483646 w 112"/>
              <a:gd name="T1" fmla="*/ 0 h 113"/>
              <a:gd name="T2" fmla="*/ 2147483646 w 112"/>
              <a:gd name="T3" fmla="*/ 2147483646 h 113"/>
              <a:gd name="T4" fmla="*/ 2147483646 w 112"/>
              <a:gd name="T5" fmla="*/ 2147483646 h 113"/>
              <a:gd name="T6" fmla="*/ 2147483646 w 112"/>
              <a:gd name="T7" fmla="*/ 2147483646 h 113"/>
              <a:gd name="T8" fmla="*/ 2147483646 w 112"/>
              <a:gd name="T9" fmla="*/ 2147483646 h 113"/>
              <a:gd name="T10" fmla="*/ 2147483646 w 112"/>
              <a:gd name="T11" fmla="*/ 2147483646 h 113"/>
              <a:gd name="T12" fmla="*/ 2147483646 w 112"/>
              <a:gd name="T13" fmla="*/ 2147483646 h 113"/>
              <a:gd name="T14" fmla="*/ 2147483646 w 112"/>
              <a:gd name="T15" fmla="*/ 2147483646 h 113"/>
              <a:gd name="T16" fmla="*/ 2147483646 w 112"/>
              <a:gd name="T17" fmla="*/ 2147483646 h 113"/>
              <a:gd name="T18" fmla="*/ 2147483646 w 112"/>
              <a:gd name="T19" fmla="*/ 2147483646 h 113"/>
              <a:gd name="T20" fmla="*/ 2147483646 w 112"/>
              <a:gd name="T21" fmla="*/ 2147483646 h 113"/>
              <a:gd name="T22" fmla="*/ 2147483646 w 112"/>
              <a:gd name="T23" fmla="*/ 2147483646 h 113"/>
              <a:gd name="T24" fmla="*/ 2147483646 w 112"/>
              <a:gd name="T25" fmla="*/ 2147483646 h 113"/>
              <a:gd name="T26" fmla="*/ 2147483646 w 112"/>
              <a:gd name="T27" fmla="*/ 2147483646 h 113"/>
              <a:gd name="T28" fmla="*/ 2147483646 w 112"/>
              <a:gd name="T29" fmla="*/ 2147483646 h 113"/>
              <a:gd name="T30" fmla="*/ 2147483646 w 112"/>
              <a:gd name="T31" fmla="*/ 2147483646 h 113"/>
              <a:gd name="T32" fmla="*/ 2147483646 w 112"/>
              <a:gd name="T33" fmla="*/ 2147483646 h 113"/>
              <a:gd name="T34" fmla="*/ 2147483646 w 112"/>
              <a:gd name="T35" fmla="*/ 2147483646 h 113"/>
              <a:gd name="T36" fmla="*/ 2147483646 w 112"/>
              <a:gd name="T37" fmla="*/ 2147483646 h 113"/>
              <a:gd name="T38" fmla="*/ 2147483646 w 112"/>
              <a:gd name="T39" fmla="*/ 2147483646 h 113"/>
              <a:gd name="T40" fmla="*/ 2147483646 w 112"/>
              <a:gd name="T41" fmla="*/ 2147483646 h 113"/>
              <a:gd name="T42" fmla="*/ 2147483646 w 112"/>
              <a:gd name="T43" fmla="*/ 2147483646 h 113"/>
              <a:gd name="T44" fmla="*/ 2147483646 w 112"/>
              <a:gd name="T45" fmla="*/ 2147483646 h 113"/>
              <a:gd name="T46" fmla="*/ 2147483646 w 112"/>
              <a:gd name="T47" fmla="*/ 2147483646 h 113"/>
              <a:gd name="T48" fmla="*/ 2147483646 w 112"/>
              <a:gd name="T49" fmla="*/ 2147483646 h 113"/>
              <a:gd name="T50" fmla="*/ 2147483646 w 112"/>
              <a:gd name="T51" fmla="*/ 2147483646 h 113"/>
              <a:gd name="T52" fmla="*/ 2147483646 w 112"/>
              <a:gd name="T53" fmla="*/ 2147483646 h 113"/>
              <a:gd name="T54" fmla="*/ 2147483646 w 112"/>
              <a:gd name="T55" fmla="*/ 2147483646 h 113"/>
              <a:gd name="T56" fmla="*/ 2147483646 w 112"/>
              <a:gd name="T57" fmla="*/ 2147483646 h 113"/>
              <a:gd name="T58" fmla="*/ 2147483646 w 112"/>
              <a:gd name="T59" fmla="*/ 2147483646 h 113"/>
              <a:gd name="T60" fmla="*/ 2147483646 w 112"/>
              <a:gd name="T61" fmla="*/ 2147483646 h 113"/>
              <a:gd name="T62" fmla="*/ 2147483646 w 112"/>
              <a:gd name="T63" fmla="*/ 2147483646 h 113"/>
              <a:gd name="T64" fmla="*/ 2147483646 w 112"/>
              <a:gd name="T65" fmla="*/ 2147483646 h 113"/>
              <a:gd name="T66" fmla="*/ 2147483646 w 112"/>
              <a:gd name="T67" fmla="*/ 2147483646 h 113"/>
              <a:gd name="T68" fmla="*/ 2147483646 w 112"/>
              <a:gd name="T69" fmla="*/ 2147483646 h 113"/>
              <a:gd name="T70" fmla="*/ 2147483646 w 112"/>
              <a:gd name="T71" fmla="*/ 2147483646 h 113"/>
              <a:gd name="T72" fmla="*/ 2147483646 w 112"/>
              <a:gd name="T73" fmla="*/ 2147483646 h 113"/>
              <a:gd name="T74" fmla="*/ 2147483646 w 112"/>
              <a:gd name="T75" fmla="*/ 2147483646 h 113"/>
              <a:gd name="T76" fmla="*/ 2147483646 w 112"/>
              <a:gd name="T77" fmla="*/ 2147483646 h 113"/>
              <a:gd name="T78" fmla="*/ 2147483646 w 112"/>
              <a:gd name="T79" fmla="*/ 2147483646 h 113"/>
              <a:gd name="T80" fmla="*/ 2147483646 w 112"/>
              <a:gd name="T81" fmla="*/ 2147483646 h 113"/>
              <a:gd name="T82" fmla="*/ 2147483646 w 112"/>
              <a:gd name="T83" fmla="*/ 2147483646 h 113"/>
              <a:gd name="T84" fmla="*/ 2147483646 w 112"/>
              <a:gd name="T85" fmla="*/ 2147483646 h 113"/>
              <a:gd name="T86" fmla="*/ 2147483646 w 112"/>
              <a:gd name="T87" fmla="*/ 0 h 113"/>
              <a:gd name="T88" fmla="*/ 2147483646 w 112"/>
              <a:gd name="T89" fmla="*/ 2147483646 h 1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12" h="113">
                <a:moveTo>
                  <a:pt x="56" y="56"/>
                </a:moveTo>
                <a:lnTo>
                  <a:pt x="56" y="0"/>
                </a:lnTo>
                <a:lnTo>
                  <a:pt x="53" y="0"/>
                </a:lnTo>
                <a:lnTo>
                  <a:pt x="50" y="0"/>
                </a:lnTo>
                <a:lnTo>
                  <a:pt x="48" y="0"/>
                </a:lnTo>
                <a:lnTo>
                  <a:pt x="45" y="1"/>
                </a:lnTo>
                <a:lnTo>
                  <a:pt x="42" y="1"/>
                </a:lnTo>
                <a:lnTo>
                  <a:pt x="41" y="1"/>
                </a:lnTo>
                <a:lnTo>
                  <a:pt x="38" y="3"/>
                </a:lnTo>
                <a:lnTo>
                  <a:pt x="35" y="4"/>
                </a:lnTo>
                <a:lnTo>
                  <a:pt x="32" y="5"/>
                </a:lnTo>
                <a:lnTo>
                  <a:pt x="29" y="7"/>
                </a:lnTo>
                <a:lnTo>
                  <a:pt x="28" y="7"/>
                </a:lnTo>
                <a:lnTo>
                  <a:pt x="25" y="10"/>
                </a:lnTo>
                <a:lnTo>
                  <a:pt x="24" y="11"/>
                </a:lnTo>
                <a:lnTo>
                  <a:pt x="21" y="12"/>
                </a:lnTo>
                <a:lnTo>
                  <a:pt x="19" y="14"/>
                </a:lnTo>
                <a:lnTo>
                  <a:pt x="17" y="15"/>
                </a:lnTo>
                <a:lnTo>
                  <a:pt x="15" y="18"/>
                </a:lnTo>
                <a:lnTo>
                  <a:pt x="14" y="20"/>
                </a:lnTo>
                <a:lnTo>
                  <a:pt x="11" y="22"/>
                </a:lnTo>
                <a:lnTo>
                  <a:pt x="10" y="24"/>
                </a:lnTo>
                <a:lnTo>
                  <a:pt x="8" y="27"/>
                </a:lnTo>
                <a:lnTo>
                  <a:pt x="7" y="29"/>
                </a:lnTo>
                <a:lnTo>
                  <a:pt x="5" y="31"/>
                </a:lnTo>
                <a:lnTo>
                  <a:pt x="5" y="34"/>
                </a:lnTo>
                <a:lnTo>
                  <a:pt x="4" y="36"/>
                </a:lnTo>
                <a:lnTo>
                  <a:pt x="2" y="39"/>
                </a:lnTo>
                <a:lnTo>
                  <a:pt x="2" y="42"/>
                </a:lnTo>
                <a:lnTo>
                  <a:pt x="1" y="45"/>
                </a:lnTo>
                <a:lnTo>
                  <a:pt x="1" y="48"/>
                </a:lnTo>
                <a:lnTo>
                  <a:pt x="1" y="51"/>
                </a:lnTo>
                <a:lnTo>
                  <a:pt x="1" y="53"/>
                </a:lnTo>
                <a:lnTo>
                  <a:pt x="0" y="56"/>
                </a:lnTo>
                <a:lnTo>
                  <a:pt x="1" y="59"/>
                </a:lnTo>
                <a:lnTo>
                  <a:pt x="1" y="62"/>
                </a:lnTo>
                <a:lnTo>
                  <a:pt x="1" y="65"/>
                </a:lnTo>
                <a:lnTo>
                  <a:pt x="1" y="67"/>
                </a:lnTo>
                <a:lnTo>
                  <a:pt x="2" y="70"/>
                </a:lnTo>
                <a:lnTo>
                  <a:pt x="2" y="73"/>
                </a:lnTo>
                <a:lnTo>
                  <a:pt x="4" y="74"/>
                </a:lnTo>
                <a:lnTo>
                  <a:pt x="5" y="77"/>
                </a:lnTo>
                <a:lnTo>
                  <a:pt x="5" y="80"/>
                </a:lnTo>
                <a:lnTo>
                  <a:pt x="7" y="83"/>
                </a:lnTo>
                <a:lnTo>
                  <a:pt x="8" y="84"/>
                </a:lnTo>
                <a:lnTo>
                  <a:pt x="10" y="87"/>
                </a:lnTo>
                <a:lnTo>
                  <a:pt x="11" y="90"/>
                </a:lnTo>
                <a:lnTo>
                  <a:pt x="14" y="91"/>
                </a:lnTo>
                <a:lnTo>
                  <a:pt x="15" y="94"/>
                </a:lnTo>
                <a:lnTo>
                  <a:pt x="17" y="96"/>
                </a:lnTo>
                <a:lnTo>
                  <a:pt x="19" y="97"/>
                </a:lnTo>
                <a:lnTo>
                  <a:pt x="21" y="100"/>
                </a:lnTo>
                <a:lnTo>
                  <a:pt x="24" y="101"/>
                </a:lnTo>
                <a:lnTo>
                  <a:pt x="25" y="103"/>
                </a:lnTo>
                <a:lnTo>
                  <a:pt x="28" y="104"/>
                </a:lnTo>
                <a:lnTo>
                  <a:pt x="29" y="105"/>
                </a:lnTo>
                <a:lnTo>
                  <a:pt x="32" y="107"/>
                </a:lnTo>
                <a:lnTo>
                  <a:pt x="35" y="108"/>
                </a:lnTo>
                <a:lnTo>
                  <a:pt x="38" y="108"/>
                </a:lnTo>
                <a:lnTo>
                  <a:pt x="41" y="110"/>
                </a:lnTo>
                <a:lnTo>
                  <a:pt x="42" y="110"/>
                </a:lnTo>
                <a:lnTo>
                  <a:pt x="45" y="111"/>
                </a:lnTo>
                <a:lnTo>
                  <a:pt x="48" y="111"/>
                </a:lnTo>
                <a:lnTo>
                  <a:pt x="50" y="111"/>
                </a:lnTo>
                <a:lnTo>
                  <a:pt x="53" y="113"/>
                </a:lnTo>
                <a:lnTo>
                  <a:pt x="56" y="113"/>
                </a:lnTo>
                <a:lnTo>
                  <a:pt x="60" y="113"/>
                </a:lnTo>
                <a:lnTo>
                  <a:pt x="63" y="111"/>
                </a:lnTo>
                <a:lnTo>
                  <a:pt x="66" y="111"/>
                </a:lnTo>
                <a:lnTo>
                  <a:pt x="69" y="111"/>
                </a:lnTo>
                <a:lnTo>
                  <a:pt x="70" y="110"/>
                </a:lnTo>
                <a:lnTo>
                  <a:pt x="73" y="110"/>
                </a:lnTo>
                <a:lnTo>
                  <a:pt x="76" y="108"/>
                </a:lnTo>
                <a:lnTo>
                  <a:pt x="79" y="108"/>
                </a:lnTo>
                <a:lnTo>
                  <a:pt x="81" y="107"/>
                </a:lnTo>
                <a:lnTo>
                  <a:pt x="84" y="105"/>
                </a:lnTo>
                <a:lnTo>
                  <a:pt x="86" y="104"/>
                </a:lnTo>
                <a:lnTo>
                  <a:pt x="88" y="103"/>
                </a:lnTo>
                <a:lnTo>
                  <a:pt x="90" y="101"/>
                </a:lnTo>
                <a:lnTo>
                  <a:pt x="93" y="100"/>
                </a:lnTo>
                <a:lnTo>
                  <a:pt x="94" y="97"/>
                </a:lnTo>
                <a:lnTo>
                  <a:pt x="97" y="96"/>
                </a:lnTo>
                <a:lnTo>
                  <a:pt x="98" y="94"/>
                </a:lnTo>
                <a:lnTo>
                  <a:pt x="100" y="91"/>
                </a:lnTo>
                <a:lnTo>
                  <a:pt x="103" y="90"/>
                </a:lnTo>
                <a:lnTo>
                  <a:pt x="104" y="87"/>
                </a:lnTo>
                <a:lnTo>
                  <a:pt x="105" y="84"/>
                </a:lnTo>
                <a:lnTo>
                  <a:pt x="107" y="83"/>
                </a:lnTo>
                <a:lnTo>
                  <a:pt x="108" y="80"/>
                </a:lnTo>
                <a:lnTo>
                  <a:pt x="108" y="77"/>
                </a:lnTo>
                <a:lnTo>
                  <a:pt x="110" y="74"/>
                </a:lnTo>
                <a:lnTo>
                  <a:pt x="111" y="73"/>
                </a:lnTo>
                <a:lnTo>
                  <a:pt x="111" y="70"/>
                </a:lnTo>
                <a:lnTo>
                  <a:pt x="112" y="67"/>
                </a:lnTo>
                <a:lnTo>
                  <a:pt x="112" y="65"/>
                </a:lnTo>
                <a:lnTo>
                  <a:pt x="112" y="62"/>
                </a:lnTo>
                <a:lnTo>
                  <a:pt x="112" y="59"/>
                </a:lnTo>
                <a:lnTo>
                  <a:pt x="112" y="56"/>
                </a:lnTo>
                <a:lnTo>
                  <a:pt x="112" y="53"/>
                </a:lnTo>
                <a:lnTo>
                  <a:pt x="112" y="51"/>
                </a:lnTo>
                <a:lnTo>
                  <a:pt x="112" y="48"/>
                </a:lnTo>
                <a:lnTo>
                  <a:pt x="112" y="45"/>
                </a:lnTo>
                <a:lnTo>
                  <a:pt x="111" y="42"/>
                </a:lnTo>
                <a:lnTo>
                  <a:pt x="111" y="39"/>
                </a:lnTo>
                <a:lnTo>
                  <a:pt x="110" y="36"/>
                </a:lnTo>
                <a:lnTo>
                  <a:pt x="108" y="34"/>
                </a:lnTo>
                <a:lnTo>
                  <a:pt x="108" y="31"/>
                </a:lnTo>
                <a:lnTo>
                  <a:pt x="107" y="29"/>
                </a:lnTo>
                <a:lnTo>
                  <a:pt x="105" y="27"/>
                </a:lnTo>
                <a:lnTo>
                  <a:pt x="104" y="24"/>
                </a:lnTo>
                <a:lnTo>
                  <a:pt x="103" y="22"/>
                </a:lnTo>
                <a:lnTo>
                  <a:pt x="100" y="20"/>
                </a:lnTo>
                <a:lnTo>
                  <a:pt x="98" y="18"/>
                </a:lnTo>
                <a:lnTo>
                  <a:pt x="97" y="15"/>
                </a:lnTo>
                <a:lnTo>
                  <a:pt x="94" y="14"/>
                </a:lnTo>
                <a:lnTo>
                  <a:pt x="93" y="12"/>
                </a:lnTo>
                <a:lnTo>
                  <a:pt x="90" y="11"/>
                </a:lnTo>
                <a:lnTo>
                  <a:pt x="88" y="10"/>
                </a:lnTo>
                <a:lnTo>
                  <a:pt x="86" y="7"/>
                </a:lnTo>
                <a:lnTo>
                  <a:pt x="84" y="7"/>
                </a:lnTo>
                <a:lnTo>
                  <a:pt x="81" y="5"/>
                </a:lnTo>
                <a:lnTo>
                  <a:pt x="79" y="4"/>
                </a:lnTo>
                <a:lnTo>
                  <a:pt x="76" y="3"/>
                </a:lnTo>
                <a:lnTo>
                  <a:pt x="73" y="1"/>
                </a:lnTo>
                <a:lnTo>
                  <a:pt x="70" y="1"/>
                </a:lnTo>
                <a:lnTo>
                  <a:pt x="69" y="1"/>
                </a:lnTo>
                <a:lnTo>
                  <a:pt x="66" y="0"/>
                </a:lnTo>
                <a:lnTo>
                  <a:pt x="63" y="0"/>
                </a:lnTo>
                <a:lnTo>
                  <a:pt x="60" y="0"/>
                </a:lnTo>
                <a:lnTo>
                  <a:pt x="56" y="0"/>
                </a:lnTo>
                <a:lnTo>
                  <a:pt x="56"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0" name="Freeform 79">
            <a:extLst>
              <a:ext uri="{FF2B5EF4-FFF2-40B4-BE49-F238E27FC236}">
                <a16:creationId xmlns:a16="http://schemas.microsoft.com/office/drawing/2014/main" id="{E717D4D9-2780-634D-BC0D-618BACFD55C5}"/>
              </a:ext>
            </a:extLst>
          </p:cNvPr>
          <p:cNvSpPr>
            <a:spLocks/>
          </p:cNvSpPr>
          <p:nvPr/>
        </p:nvSpPr>
        <p:spPr bwMode="auto">
          <a:xfrm>
            <a:off x="3803650" y="3076576"/>
            <a:ext cx="312738" cy="314325"/>
          </a:xfrm>
          <a:custGeom>
            <a:avLst/>
            <a:gdLst>
              <a:gd name="T0" fmla="*/ 2147483646 w 394"/>
              <a:gd name="T1" fmla="*/ 2147483646 h 394"/>
              <a:gd name="T2" fmla="*/ 0 w 394"/>
              <a:gd name="T3" fmla="*/ 2147483646 h 394"/>
              <a:gd name="T4" fmla="*/ 0 w 394"/>
              <a:gd name="T5" fmla="*/ 0 h 394"/>
              <a:gd name="T6" fmla="*/ 2147483646 w 394"/>
              <a:gd name="T7" fmla="*/ 0 h 3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4" h="394">
                <a:moveTo>
                  <a:pt x="394" y="394"/>
                </a:moveTo>
                <a:lnTo>
                  <a:pt x="0" y="394"/>
                </a:lnTo>
                <a:lnTo>
                  <a:pt x="0" y="0"/>
                </a:lnTo>
                <a:lnTo>
                  <a:pt x="394"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41" name="Line 80">
            <a:extLst>
              <a:ext uri="{FF2B5EF4-FFF2-40B4-BE49-F238E27FC236}">
                <a16:creationId xmlns:a16="http://schemas.microsoft.com/office/drawing/2014/main" id="{B79464C2-1F41-DD4F-9D03-F9D3D21660CD}"/>
              </a:ext>
            </a:extLst>
          </p:cNvPr>
          <p:cNvSpPr>
            <a:spLocks noChangeShapeType="1"/>
          </p:cNvSpPr>
          <p:nvPr/>
        </p:nvSpPr>
        <p:spPr bwMode="auto">
          <a:xfrm>
            <a:off x="3490914" y="3233739"/>
            <a:ext cx="312737"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42" name="Freeform 87">
            <a:extLst>
              <a:ext uri="{FF2B5EF4-FFF2-40B4-BE49-F238E27FC236}">
                <a16:creationId xmlns:a16="http://schemas.microsoft.com/office/drawing/2014/main" id="{EE2DD8BC-ADCB-8946-8E97-EBEDDFD3AD1A}"/>
              </a:ext>
            </a:extLst>
          </p:cNvPr>
          <p:cNvSpPr>
            <a:spLocks/>
          </p:cNvSpPr>
          <p:nvPr/>
        </p:nvSpPr>
        <p:spPr bwMode="auto">
          <a:xfrm>
            <a:off x="3781425" y="3211513"/>
            <a:ext cx="44450" cy="44450"/>
          </a:xfrm>
          <a:custGeom>
            <a:avLst/>
            <a:gdLst>
              <a:gd name="T0" fmla="*/ 2147483646 w 57"/>
              <a:gd name="T1" fmla="*/ 0 h 56"/>
              <a:gd name="T2" fmla="*/ 2147483646 w 57"/>
              <a:gd name="T3" fmla="*/ 0 h 56"/>
              <a:gd name="T4" fmla="*/ 2147483646 w 57"/>
              <a:gd name="T5" fmla="*/ 2147483646 h 56"/>
              <a:gd name="T6" fmla="*/ 2147483646 w 57"/>
              <a:gd name="T7" fmla="*/ 2147483646 h 56"/>
              <a:gd name="T8" fmla="*/ 2147483646 w 57"/>
              <a:gd name="T9" fmla="*/ 2147483646 h 56"/>
              <a:gd name="T10" fmla="*/ 2147483646 w 57"/>
              <a:gd name="T11" fmla="*/ 2147483646 h 56"/>
              <a:gd name="T12" fmla="*/ 2147483646 w 57"/>
              <a:gd name="T13" fmla="*/ 2147483646 h 56"/>
              <a:gd name="T14" fmla="*/ 2147483646 w 57"/>
              <a:gd name="T15" fmla="*/ 2147483646 h 56"/>
              <a:gd name="T16" fmla="*/ 2147483646 w 57"/>
              <a:gd name="T17" fmla="*/ 2147483646 h 56"/>
              <a:gd name="T18" fmla="*/ 2147483646 w 57"/>
              <a:gd name="T19" fmla="*/ 2147483646 h 56"/>
              <a:gd name="T20" fmla="*/ 2147483646 w 57"/>
              <a:gd name="T21" fmla="*/ 2147483646 h 56"/>
              <a:gd name="T22" fmla="*/ 2147483646 w 57"/>
              <a:gd name="T23" fmla="*/ 2147483646 h 56"/>
              <a:gd name="T24" fmla="*/ 2147483646 w 57"/>
              <a:gd name="T25" fmla="*/ 2147483646 h 56"/>
              <a:gd name="T26" fmla="*/ 2147483646 w 57"/>
              <a:gd name="T27" fmla="*/ 2147483646 h 56"/>
              <a:gd name="T28" fmla="*/ 2147483646 w 57"/>
              <a:gd name="T29" fmla="*/ 2147483646 h 56"/>
              <a:gd name="T30" fmla="*/ 2147483646 w 57"/>
              <a:gd name="T31" fmla="*/ 2147483646 h 56"/>
              <a:gd name="T32" fmla="*/ 2147483646 w 57"/>
              <a:gd name="T33" fmla="*/ 2147483646 h 56"/>
              <a:gd name="T34" fmla="*/ 2147483646 w 57"/>
              <a:gd name="T35" fmla="*/ 2147483646 h 56"/>
              <a:gd name="T36" fmla="*/ 2147483646 w 57"/>
              <a:gd name="T37" fmla="*/ 2147483646 h 56"/>
              <a:gd name="T38" fmla="*/ 2147483646 w 57"/>
              <a:gd name="T39" fmla="*/ 2147483646 h 56"/>
              <a:gd name="T40" fmla="*/ 2147483646 w 57"/>
              <a:gd name="T41" fmla="*/ 2147483646 h 56"/>
              <a:gd name="T42" fmla="*/ 2147483646 w 57"/>
              <a:gd name="T43" fmla="*/ 2147483646 h 56"/>
              <a:gd name="T44" fmla="*/ 2147483646 w 57"/>
              <a:gd name="T45" fmla="*/ 2147483646 h 56"/>
              <a:gd name="T46" fmla="*/ 2147483646 w 57"/>
              <a:gd name="T47" fmla="*/ 2147483646 h 56"/>
              <a:gd name="T48" fmla="*/ 2147483646 w 57"/>
              <a:gd name="T49" fmla="*/ 2147483646 h 56"/>
              <a:gd name="T50" fmla="*/ 2147483646 w 57"/>
              <a:gd name="T51" fmla="*/ 2147483646 h 56"/>
              <a:gd name="T52" fmla="*/ 2147483646 w 57"/>
              <a:gd name="T53" fmla="*/ 2147483646 h 56"/>
              <a:gd name="T54" fmla="*/ 2147483646 w 57"/>
              <a:gd name="T55" fmla="*/ 2147483646 h 56"/>
              <a:gd name="T56" fmla="*/ 2147483646 w 57"/>
              <a:gd name="T57" fmla="*/ 2147483646 h 56"/>
              <a:gd name="T58" fmla="*/ 2147483646 w 57"/>
              <a:gd name="T59" fmla="*/ 2147483646 h 56"/>
              <a:gd name="T60" fmla="*/ 2147483646 w 57"/>
              <a:gd name="T61" fmla="*/ 2147483646 h 56"/>
              <a:gd name="T62" fmla="*/ 2147483646 w 57"/>
              <a:gd name="T63" fmla="*/ 2147483646 h 56"/>
              <a:gd name="T64" fmla="*/ 2147483646 w 57"/>
              <a:gd name="T65" fmla="*/ 2147483646 h 56"/>
              <a:gd name="T66" fmla="*/ 2147483646 w 57"/>
              <a:gd name="T67" fmla="*/ 2147483646 h 56"/>
              <a:gd name="T68" fmla="*/ 2147483646 w 57"/>
              <a:gd name="T69" fmla="*/ 2147483646 h 56"/>
              <a:gd name="T70" fmla="*/ 2147483646 w 57"/>
              <a:gd name="T71" fmla="*/ 2147483646 h 56"/>
              <a:gd name="T72" fmla="*/ 2147483646 w 57"/>
              <a:gd name="T73" fmla="*/ 2147483646 h 56"/>
              <a:gd name="T74" fmla="*/ 2147483646 w 57"/>
              <a:gd name="T75" fmla="*/ 2147483646 h 56"/>
              <a:gd name="T76" fmla="*/ 2147483646 w 57"/>
              <a:gd name="T77" fmla="*/ 2147483646 h 56"/>
              <a:gd name="T78" fmla="*/ 2147483646 w 57"/>
              <a:gd name="T79" fmla="*/ 2147483646 h 56"/>
              <a:gd name="T80" fmla="*/ 2147483646 w 57"/>
              <a:gd name="T81" fmla="*/ 2147483646 h 56"/>
              <a:gd name="T82" fmla="*/ 2147483646 w 57"/>
              <a:gd name="T83" fmla="*/ 2147483646 h 56"/>
              <a:gd name="T84" fmla="*/ 2147483646 w 57"/>
              <a:gd name="T85" fmla="*/ 0 h 56"/>
              <a:gd name="T86" fmla="*/ 2147483646 w 57"/>
              <a:gd name="T87" fmla="*/ 0 h 56"/>
              <a:gd name="T88" fmla="*/ 2147483646 w 57"/>
              <a:gd name="T89" fmla="*/ 2147483646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7" h="56">
                <a:moveTo>
                  <a:pt x="29" y="28"/>
                </a:moveTo>
                <a:lnTo>
                  <a:pt x="29" y="0"/>
                </a:lnTo>
                <a:lnTo>
                  <a:pt x="27" y="0"/>
                </a:lnTo>
                <a:lnTo>
                  <a:pt x="26" y="0"/>
                </a:lnTo>
                <a:lnTo>
                  <a:pt x="24" y="0"/>
                </a:lnTo>
                <a:lnTo>
                  <a:pt x="23" y="0"/>
                </a:lnTo>
                <a:lnTo>
                  <a:pt x="22" y="0"/>
                </a:lnTo>
                <a:lnTo>
                  <a:pt x="22" y="1"/>
                </a:lnTo>
                <a:lnTo>
                  <a:pt x="20" y="1"/>
                </a:lnTo>
                <a:lnTo>
                  <a:pt x="19" y="1"/>
                </a:lnTo>
                <a:lnTo>
                  <a:pt x="17" y="3"/>
                </a:lnTo>
                <a:lnTo>
                  <a:pt x="16" y="3"/>
                </a:lnTo>
                <a:lnTo>
                  <a:pt x="15" y="4"/>
                </a:lnTo>
                <a:lnTo>
                  <a:pt x="13" y="4"/>
                </a:lnTo>
                <a:lnTo>
                  <a:pt x="13" y="6"/>
                </a:lnTo>
                <a:lnTo>
                  <a:pt x="12" y="6"/>
                </a:lnTo>
                <a:lnTo>
                  <a:pt x="10" y="7"/>
                </a:lnTo>
                <a:lnTo>
                  <a:pt x="9" y="8"/>
                </a:lnTo>
                <a:lnTo>
                  <a:pt x="7" y="10"/>
                </a:lnTo>
                <a:lnTo>
                  <a:pt x="6" y="11"/>
                </a:lnTo>
                <a:lnTo>
                  <a:pt x="6" y="13"/>
                </a:lnTo>
                <a:lnTo>
                  <a:pt x="5" y="13"/>
                </a:lnTo>
                <a:lnTo>
                  <a:pt x="5" y="14"/>
                </a:lnTo>
                <a:lnTo>
                  <a:pt x="3" y="15"/>
                </a:lnTo>
                <a:lnTo>
                  <a:pt x="3" y="17"/>
                </a:lnTo>
                <a:lnTo>
                  <a:pt x="3" y="18"/>
                </a:lnTo>
                <a:lnTo>
                  <a:pt x="2" y="20"/>
                </a:lnTo>
                <a:lnTo>
                  <a:pt x="2" y="21"/>
                </a:lnTo>
                <a:lnTo>
                  <a:pt x="2" y="23"/>
                </a:lnTo>
                <a:lnTo>
                  <a:pt x="2" y="24"/>
                </a:lnTo>
                <a:lnTo>
                  <a:pt x="2" y="25"/>
                </a:lnTo>
                <a:lnTo>
                  <a:pt x="2" y="27"/>
                </a:lnTo>
                <a:lnTo>
                  <a:pt x="0" y="28"/>
                </a:lnTo>
                <a:lnTo>
                  <a:pt x="2" y="30"/>
                </a:lnTo>
                <a:lnTo>
                  <a:pt x="2" y="31"/>
                </a:lnTo>
                <a:lnTo>
                  <a:pt x="2" y="32"/>
                </a:lnTo>
                <a:lnTo>
                  <a:pt x="2" y="34"/>
                </a:lnTo>
                <a:lnTo>
                  <a:pt x="2" y="35"/>
                </a:lnTo>
                <a:lnTo>
                  <a:pt x="2" y="37"/>
                </a:lnTo>
                <a:lnTo>
                  <a:pt x="3" y="38"/>
                </a:lnTo>
                <a:lnTo>
                  <a:pt x="3" y="39"/>
                </a:lnTo>
                <a:lnTo>
                  <a:pt x="5" y="41"/>
                </a:lnTo>
                <a:lnTo>
                  <a:pt x="5" y="42"/>
                </a:lnTo>
                <a:lnTo>
                  <a:pt x="6" y="44"/>
                </a:lnTo>
                <a:lnTo>
                  <a:pt x="6" y="45"/>
                </a:lnTo>
                <a:lnTo>
                  <a:pt x="7" y="45"/>
                </a:lnTo>
                <a:lnTo>
                  <a:pt x="9" y="46"/>
                </a:lnTo>
                <a:lnTo>
                  <a:pt x="9" y="48"/>
                </a:lnTo>
                <a:lnTo>
                  <a:pt x="10" y="48"/>
                </a:lnTo>
                <a:lnTo>
                  <a:pt x="12" y="49"/>
                </a:lnTo>
                <a:lnTo>
                  <a:pt x="13" y="51"/>
                </a:lnTo>
                <a:lnTo>
                  <a:pt x="15" y="52"/>
                </a:lnTo>
                <a:lnTo>
                  <a:pt x="16" y="52"/>
                </a:lnTo>
                <a:lnTo>
                  <a:pt x="17" y="54"/>
                </a:lnTo>
                <a:lnTo>
                  <a:pt x="19" y="54"/>
                </a:lnTo>
                <a:lnTo>
                  <a:pt x="20" y="54"/>
                </a:lnTo>
                <a:lnTo>
                  <a:pt x="22" y="55"/>
                </a:lnTo>
                <a:lnTo>
                  <a:pt x="23" y="55"/>
                </a:lnTo>
                <a:lnTo>
                  <a:pt x="24" y="55"/>
                </a:lnTo>
                <a:lnTo>
                  <a:pt x="26" y="56"/>
                </a:lnTo>
                <a:lnTo>
                  <a:pt x="27" y="56"/>
                </a:lnTo>
                <a:lnTo>
                  <a:pt x="29" y="56"/>
                </a:lnTo>
                <a:lnTo>
                  <a:pt x="31" y="56"/>
                </a:lnTo>
                <a:lnTo>
                  <a:pt x="33" y="56"/>
                </a:lnTo>
                <a:lnTo>
                  <a:pt x="34" y="55"/>
                </a:lnTo>
                <a:lnTo>
                  <a:pt x="36" y="55"/>
                </a:lnTo>
                <a:lnTo>
                  <a:pt x="37" y="55"/>
                </a:lnTo>
                <a:lnTo>
                  <a:pt x="38" y="54"/>
                </a:lnTo>
                <a:lnTo>
                  <a:pt x="40" y="54"/>
                </a:lnTo>
                <a:lnTo>
                  <a:pt x="41" y="54"/>
                </a:lnTo>
                <a:lnTo>
                  <a:pt x="43" y="52"/>
                </a:lnTo>
                <a:lnTo>
                  <a:pt x="44" y="52"/>
                </a:lnTo>
                <a:lnTo>
                  <a:pt x="46" y="51"/>
                </a:lnTo>
                <a:lnTo>
                  <a:pt x="47" y="49"/>
                </a:lnTo>
                <a:lnTo>
                  <a:pt x="48" y="48"/>
                </a:lnTo>
                <a:lnTo>
                  <a:pt x="50" y="48"/>
                </a:lnTo>
                <a:lnTo>
                  <a:pt x="50" y="46"/>
                </a:lnTo>
                <a:lnTo>
                  <a:pt x="51" y="45"/>
                </a:lnTo>
                <a:lnTo>
                  <a:pt x="53" y="45"/>
                </a:lnTo>
                <a:lnTo>
                  <a:pt x="53" y="44"/>
                </a:lnTo>
                <a:lnTo>
                  <a:pt x="54" y="42"/>
                </a:lnTo>
                <a:lnTo>
                  <a:pt x="54" y="41"/>
                </a:lnTo>
                <a:lnTo>
                  <a:pt x="55" y="39"/>
                </a:lnTo>
                <a:lnTo>
                  <a:pt x="55" y="38"/>
                </a:lnTo>
                <a:lnTo>
                  <a:pt x="57" y="37"/>
                </a:lnTo>
                <a:lnTo>
                  <a:pt x="57" y="35"/>
                </a:lnTo>
                <a:lnTo>
                  <a:pt x="57" y="34"/>
                </a:lnTo>
                <a:lnTo>
                  <a:pt x="57" y="32"/>
                </a:lnTo>
                <a:lnTo>
                  <a:pt x="57" y="31"/>
                </a:lnTo>
                <a:lnTo>
                  <a:pt x="57" y="30"/>
                </a:lnTo>
                <a:lnTo>
                  <a:pt x="57" y="28"/>
                </a:lnTo>
                <a:lnTo>
                  <a:pt x="57" y="27"/>
                </a:lnTo>
                <a:lnTo>
                  <a:pt x="57" y="25"/>
                </a:lnTo>
                <a:lnTo>
                  <a:pt x="57" y="24"/>
                </a:lnTo>
                <a:lnTo>
                  <a:pt x="57" y="23"/>
                </a:lnTo>
                <a:lnTo>
                  <a:pt x="57" y="21"/>
                </a:lnTo>
                <a:lnTo>
                  <a:pt x="57" y="20"/>
                </a:lnTo>
                <a:lnTo>
                  <a:pt x="55" y="18"/>
                </a:lnTo>
                <a:lnTo>
                  <a:pt x="55" y="17"/>
                </a:lnTo>
                <a:lnTo>
                  <a:pt x="55" y="15"/>
                </a:lnTo>
                <a:lnTo>
                  <a:pt x="54" y="14"/>
                </a:lnTo>
                <a:lnTo>
                  <a:pt x="54" y="13"/>
                </a:lnTo>
                <a:lnTo>
                  <a:pt x="53" y="13"/>
                </a:lnTo>
                <a:lnTo>
                  <a:pt x="53" y="11"/>
                </a:lnTo>
                <a:lnTo>
                  <a:pt x="51" y="10"/>
                </a:lnTo>
                <a:lnTo>
                  <a:pt x="50" y="8"/>
                </a:lnTo>
                <a:lnTo>
                  <a:pt x="48" y="7"/>
                </a:lnTo>
                <a:lnTo>
                  <a:pt x="47" y="6"/>
                </a:lnTo>
                <a:lnTo>
                  <a:pt x="46" y="6"/>
                </a:lnTo>
                <a:lnTo>
                  <a:pt x="46" y="4"/>
                </a:lnTo>
                <a:lnTo>
                  <a:pt x="44" y="4"/>
                </a:lnTo>
                <a:lnTo>
                  <a:pt x="43" y="3"/>
                </a:lnTo>
                <a:lnTo>
                  <a:pt x="41" y="3"/>
                </a:lnTo>
                <a:lnTo>
                  <a:pt x="40" y="1"/>
                </a:lnTo>
                <a:lnTo>
                  <a:pt x="38" y="1"/>
                </a:lnTo>
                <a:lnTo>
                  <a:pt x="37" y="1"/>
                </a:lnTo>
                <a:lnTo>
                  <a:pt x="36" y="0"/>
                </a:lnTo>
                <a:lnTo>
                  <a:pt x="34" y="0"/>
                </a:lnTo>
                <a:lnTo>
                  <a:pt x="33" y="0"/>
                </a:lnTo>
                <a:lnTo>
                  <a:pt x="31" y="0"/>
                </a:lnTo>
                <a:lnTo>
                  <a:pt x="29" y="0"/>
                </a:lnTo>
                <a:lnTo>
                  <a:pt x="2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3" name="Freeform 88">
            <a:extLst>
              <a:ext uri="{FF2B5EF4-FFF2-40B4-BE49-F238E27FC236}">
                <a16:creationId xmlns:a16="http://schemas.microsoft.com/office/drawing/2014/main" id="{ADA8DA04-A0EA-3044-AB4A-F78A33D0C76A}"/>
              </a:ext>
            </a:extLst>
          </p:cNvPr>
          <p:cNvSpPr>
            <a:spLocks/>
          </p:cNvSpPr>
          <p:nvPr/>
        </p:nvSpPr>
        <p:spPr bwMode="auto">
          <a:xfrm>
            <a:off x="3776663" y="3198813"/>
            <a:ext cx="50800" cy="50800"/>
          </a:xfrm>
          <a:custGeom>
            <a:avLst/>
            <a:gdLst>
              <a:gd name="T0" fmla="*/ 2147483646 w 65"/>
              <a:gd name="T1" fmla="*/ 0 h 65"/>
              <a:gd name="T2" fmla="*/ 2147483646 w 65"/>
              <a:gd name="T3" fmla="*/ 2147483646 h 65"/>
              <a:gd name="T4" fmla="*/ 2147483646 w 65"/>
              <a:gd name="T5" fmla="*/ 2147483646 h 65"/>
              <a:gd name="T6" fmla="*/ 2147483646 w 65"/>
              <a:gd name="T7" fmla="*/ 2147483646 h 65"/>
              <a:gd name="T8" fmla="*/ 2147483646 w 65"/>
              <a:gd name="T9" fmla="*/ 2147483646 h 65"/>
              <a:gd name="T10" fmla="*/ 2147483646 w 65"/>
              <a:gd name="T11" fmla="*/ 2147483646 h 65"/>
              <a:gd name="T12" fmla="*/ 2147483646 w 65"/>
              <a:gd name="T13" fmla="*/ 2147483646 h 65"/>
              <a:gd name="T14" fmla="*/ 2147483646 w 65"/>
              <a:gd name="T15" fmla="*/ 2147483646 h 65"/>
              <a:gd name="T16" fmla="*/ 2147483646 w 65"/>
              <a:gd name="T17" fmla="*/ 2147483646 h 65"/>
              <a:gd name="T18" fmla="*/ 0 w 65"/>
              <a:gd name="T19" fmla="*/ 2147483646 h 65"/>
              <a:gd name="T20" fmla="*/ 0 w 65"/>
              <a:gd name="T21" fmla="*/ 2147483646 h 65"/>
              <a:gd name="T22" fmla="*/ 0 w 65"/>
              <a:gd name="T23" fmla="*/ 2147483646 h 65"/>
              <a:gd name="T24" fmla="*/ 2147483646 w 65"/>
              <a:gd name="T25" fmla="*/ 2147483646 h 65"/>
              <a:gd name="T26" fmla="*/ 2147483646 w 65"/>
              <a:gd name="T27" fmla="*/ 2147483646 h 65"/>
              <a:gd name="T28" fmla="*/ 2147483646 w 65"/>
              <a:gd name="T29" fmla="*/ 2147483646 h 65"/>
              <a:gd name="T30" fmla="*/ 2147483646 w 65"/>
              <a:gd name="T31" fmla="*/ 2147483646 h 65"/>
              <a:gd name="T32" fmla="*/ 2147483646 w 65"/>
              <a:gd name="T33" fmla="*/ 2147483646 h 65"/>
              <a:gd name="T34" fmla="*/ 2147483646 w 65"/>
              <a:gd name="T35" fmla="*/ 2147483646 h 65"/>
              <a:gd name="T36" fmla="*/ 2147483646 w 65"/>
              <a:gd name="T37" fmla="*/ 2147483646 h 65"/>
              <a:gd name="T38" fmla="*/ 2147483646 w 65"/>
              <a:gd name="T39" fmla="*/ 2147483646 h 65"/>
              <a:gd name="T40" fmla="*/ 2147483646 w 65"/>
              <a:gd name="T41" fmla="*/ 2147483646 h 65"/>
              <a:gd name="T42" fmla="*/ 2147483646 w 65"/>
              <a:gd name="T43" fmla="*/ 2147483646 h 65"/>
              <a:gd name="T44" fmla="*/ 2147483646 w 65"/>
              <a:gd name="T45" fmla="*/ 2147483646 h 65"/>
              <a:gd name="T46" fmla="*/ 2147483646 w 65"/>
              <a:gd name="T47" fmla="*/ 2147483646 h 65"/>
              <a:gd name="T48" fmla="*/ 2147483646 w 65"/>
              <a:gd name="T49" fmla="*/ 2147483646 h 65"/>
              <a:gd name="T50" fmla="*/ 2147483646 w 65"/>
              <a:gd name="T51" fmla="*/ 2147483646 h 65"/>
              <a:gd name="T52" fmla="*/ 2147483646 w 65"/>
              <a:gd name="T53" fmla="*/ 2147483646 h 65"/>
              <a:gd name="T54" fmla="*/ 2147483646 w 65"/>
              <a:gd name="T55" fmla="*/ 2147483646 h 65"/>
              <a:gd name="T56" fmla="*/ 2147483646 w 65"/>
              <a:gd name="T57" fmla="*/ 2147483646 h 65"/>
              <a:gd name="T58" fmla="*/ 2147483646 w 65"/>
              <a:gd name="T59" fmla="*/ 2147483646 h 65"/>
              <a:gd name="T60" fmla="*/ 2147483646 w 65"/>
              <a:gd name="T61" fmla="*/ 2147483646 h 65"/>
              <a:gd name="T62" fmla="*/ 2147483646 w 65"/>
              <a:gd name="T63" fmla="*/ 2147483646 h 65"/>
              <a:gd name="T64" fmla="*/ 2147483646 w 65"/>
              <a:gd name="T65" fmla="*/ 2147483646 h 65"/>
              <a:gd name="T66" fmla="*/ 2147483646 w 65"/>
              <a:gd name="T67" fmla="*/ 2147483646 h 65"/>
              <a:gd name="T68" fmla="*/ 2147483646 w 65"/>
              <a:gd name="T69" fmla="*/ 2147483646 h 65"/>
              <a:gd name="T70" fmla="*/ 2147483646 w 65"/>
              <a:gd name="T71" fmla="*/ 2147483646 h 65"/>
              <a:gd name="T72" fmla="*/ 2147483646 w 65"/>
              <a:gd name="T73" fmla="*/ 2147483646 h 65"/>
              <a:gd name="T74" fmla="*/ 2147483646 w 65"/>
              <a:gd name="T75" fmla="*/ 2147483646 h 65"/>
              <a:gd name="T76" fmla="*/ 2147483646 w 65"/>
              <a:gd name="T77" fmla="*/ 2147483646 h 65"/>
              <a:gd name="T78" fmla="*/ 2147483646 w 65"/>
              <a:gd name="T79" fmla="*/ 2147483646 h 65"/>
              <a:gd name="T80" fmla="*/ 2147483646 w 65"/>
              <a:gd name="T81" fmla="*/ 2147483646 h 65"/>
              <a:gd name="T82" fmla="*/ 2147483646 w 65"/>
              <a:gd name="T83" fmla="*/ 2147483646 h 65"/>
              <a:gd name="T84" fmla="*/ 2147483646 w 65"/>
              <a:gd name="T85" fmla="*/ 0 h 65"/>
              <a:gd name="T86" fmla="*/ 2147483646 w 65"/>
              <a:gd name="T87" fmla="*/ 0 h 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5" h="65">
                <a:moveTo>
                  <a:pt x="33" y="0"/>
                </a:moveTo>
                <a:lnTo>
                  <a:pt x="31" y="0"/>
                </a:lnTo>
                <a:lnTo>
                  <a:pt x="30" y="0"/>
                </a:lnTo>
                <a:lnTo>
                  <a:pt x="27" y="0"/>
                </a:lnTo>
                <a:lnTo>
                  <a:pt x="25" y="1"/>
                </a:lnTo>
                <a:lnTo>
                  <a:pt x="24" y="1"/>
                </a:lnTo>
                <a:lnTo>
                  <a:pt x="23" y="1"/>
                </a:lnTo>
                <a:lnTo>
                  <a:pt x="21" y="3"/>
                </a:lnTo>
                <a:lnTo>
                  <a:pt x="20" y="3"/>
                </a:lnTo>
                <a:lnTo>
                  <a:pt x="18" y="3"/>
                </a:lnTo>
                <a:lnTo>
                  <a:pt x="17" y="4"/>
                </a:lnTo>
                <a:lnTo>
                  <a:pt x="16" y="6"/>
                </a:lnTo>
                <a:lnTo>
                  <a:pt x="14" y="6"/>
                </a:lnTo>
                <a:lnTo>
                  <a:pt x="13" y="7"/>
                </a:lnTo>
                <a:lnTo>
                  <a:pt x="11" y="7"/>
                </a:lnTo>
                <a:lnTo>
                  <a:pt x="11" y="9"/>
                </a:lnTo>
                <a:lnTo>
                  <a:pt x="10" y="10"/>
                </a:lnTo>
                <a:lnTo>
                  <a:pt x="9" y="11"/>
                </a:lnTo>
                <a:lnTo>
                  <a:pt x="7" y="13"/>
                </a:lnTo>
                <a:lnTo>
                  <a:pt x="6" y="14"/>
                </a:lnTo>
                <a:lnTo>
                  <a:pt x="4" y="16"/>
                </a:lnTo>
                <a:lnTo>
                  <a:pt x="4" y="17"/>
                </a:lnTo>
                <a:lnTo>
                  <a:pt x="3" y="18"/>
                </a:lnTo>
                <a:lnTo>
                  <a:pt x="3" y="20"/>
                </a:lnTo>
                <a:lnTo>
                  <a:pt x="2" y="21"/>
                </a:lnTo>
                <a:lnTo>
                  <a:pt x="2" y="23"/>
                </a:lnTo>
                <a:lnTo>
                  <a:pt x="2" y="24"/>
                </a:lnTo>
                <a:lnTo>
                  <a:pt x="0" y="27"/>
                </a:lnTo>
                <a:lnTo>
                  <a:pt x="0" y="28"/>
                </a:lnTo>
                <a:lnTo>
                  <a:pt x="0" y="30"/>
                </a:lnTo>
                <a:lnTo>
                  <a:pt x="0" y="31"/>
                </a:lnTo>
                <a:lnTo>
                  <a:pt x="0" y="32"/>
                </a:lnTo>
                <a:lnTo>
                  <a:pt x="0" y="34"/>
                </a:lnTo>
                <a:lnTo>
                  <a:pt x="0" y="37"/>
                </a:lnTo>
                <a:lnTo>
                  <a:pt x="0" y="38"/>
                </a:lnTo>
                <a:lnTo>
                  <a:pt x="0" y="40"/>
                </a:lnTo>
                <a:lnTo>
                  <a:pt x="2" y="41"/>
                </a:lnTo>
                <a:lnTo>
                  <a:pt x="2" y="42"/>
                </a:lnTo>
                <a:lnTo>
                  <a:pt x="2" y="44"/>
                </a:lnTo>
                <a:lnTo>
                  <a:pt x="3" y="45"/>
                </a:lnTo>
                <a:lnTo>
                  <a:pt x="3" y="47"/>
                </a:lnTo>
                <a:lnTo>
                  <a:pt x="4" y="48"/>
                </a:lnTo>
                <a:lnTo>
                  <a:pt x="4" y="49"/>
                </a:lnTo>
                <a:lnTo>
                  <a:pt x="6" y="51"/>
                </a:lnTo>
                <a:lnTo>
                  <a:pt x="7" y="52"/>
                </a:lnTo>
                <a:lnTo>
                  <a:pt x="7" y="54"/>
                </a:lnTo>
                <a:lnTo>
                  <a:pt x="9" y="55"/>
                </a:lnTo>
                <a:lnTo>
                  <a:pt x="10" y="55"/>
                </a:lnTo>
                <a:lnTo>
                  <a:pt x="11" y="56"/>
                </a:lnTo>
                <a:lnTo>
                  <a:pt x="11" y="58"/>
                </a:lnTo>
                <a:lnTo>
                  <a:pt x="13" y="59"/>
                </a:lnTo>
                <a:lnTo>
                  <a:pt x="14" y="59"/>
                </a:lnTo>
                <a:lnTo>
                  <a:pt x="16" y="61"/>
                </a:lnTo>
                <a:lnTo>
                  <a:pt x="17" y="61"/>
                </a:lnTo>
                <a:lnTo>
                  <a:pt x="18" y="62"/>
                </a:lnTo>
                <a:lnTo>
                  <a:pt x="20" y="62"/>
                </a:lnTo>
                <a:lnTo>
                  <a:pt x="21" y="63"/>
                </a:lnTo>
                <a:lnTo>
                  <a:pt x="23" y="63"/>
                </a:lnTo>
                <a:lnTo>
                  <a:pt x="24" y="63"/>
                </a:lnTo>
                <a:lnTo>
                  <a:pt x="25" y="65"/>
                </a:lnTo>
                <a:lnTo>
                  <a:pt x="27" y="65"/>
                </a:lnTo>
                <a:lnTo>
                  <a:pt x="30" y="65"/>
                </a:lnTo>
                <a:lnTo>
                  <a:pt x="31" y="65"/>
                </a:lnTo>
                <a:lnTo>
                  <a:pt x="33" y="65"/>
                </a:lnTo>
                <a:lnTo>
                  <a:pt x="34" y="65"/>
                </a:lnTo>
                <a:lnTo>
                  <a:pt x="35" y="65"/>
                </a:lnTo>
                <a:lnTo>
                  <a:pt x="37" y="65"/>
                </a:lnTo>
                <a:lnTo>
                  <a:pt x="40" y="65"/>
                </a:lnTo>
                <a:lnTo>
                  <a:pt x="41" y="63"/>
                </a:lnTo>
                <a:lnTo>
                  <a:pt x="42" y="63"/>
                </a:lnTo>
                <a:lnTo>
                  <a:pt x="44" y="63"/>
                </a:lnTo>
                <a:lnTo>
                  <a:pt x="45" y="62"/>
                </a:lnTo>
                <a:lnTo>
                  <a:pt x="47" y="62"/>
                </a:lnTo>
                <a:lnTo>
                  <a:pt x="48" y="61"/>
                </a:lnTo>
                <a:lnTo>
                  <a:pt x="49" y="61"/>
                </a:lnTo>
                <a:lnTo>
                  <a:pt x="51" y="59"/>
                </a:lnTo>
                <a:lnTo>
                  <a:pt x="52" y="59"/>
                </a:lnTo>
                <a:lnTo>
                  <a:pt x="54" y="58"/>
                </a:lnTo>
                <a:lnTo>
                  <a:pt x="54" y="56"/>
                </a:lnTo>
                <a:lnTo>
                  <a:pt x="55" y="55"/>
                </a:lnTo>
                <a:lnTo>
                  <a:pt x="56" y="55"/>
                </a:lnTo>
                <a:lnTo>
                  <a:pt x="58" y="54"/>
                </a:lnTo>
                <a:lnTo>
                  <a:pt x="58" y="52"/>
                </a:lnTo>
                <a:lnTo>
                  <a:pt x="59" y="51"/>
                </a:lnTo>
                <a:lnTo>
                  <a:pt x="61" y="49"/>
                </a:lnTo>
                <a:lnTo>
                  <a:pt x="61" y="48"/>
                </a:lnTo>
                <a:lnTo>
                  <a:pt x="62" y="47"/>
                </a:lnTo>
                <a:lnTo>
                  <a:pt x="62" y="45"/>
                </a:lnTo>
                <a:lnTo>
                  <a:pt x="64" y="44"/>
                </a:lnTo>
                <a:lnTo>
                  <a:pt x="64" y="42"/>
                </a:lnTo>
                <a:lnTo>
                  <a:pt x="64" y="41"/>
                </a:lnTo>
                <a:lnTo>
                  <a:pt x="65" y="40"/>
                </a:lnTo>
                <a:lnTo>
                  <a:pt x="65" y="38"/>
                </a:lnTo>
                <a:lnTo>
                  <a:pt x="65" y="37"/>
                </a:lnTo>
                <a:lnTo>
                  <a:pt x="65" y="34"/>
                </a:lnTo>
                <a:lnTo>
                  <a:pt x="65" y="32"/>
                </a:lnTo>
                <a:lnTo>
                  <a:pt x="65" y="31"/>
                </a:lnTo>
                <a:lnTo>
                  <a:pt x="65" y="30"/>
                </a:lnTo>
                <a:lnTo>
                  <a:pt x="65" y="28"/>
                </a:lnTo>
                <a:lnTo>
                  <a:pt x="65" y="27"/>
                </a:lnTo>
                <a:lnTo>
                  <a:pt x="64" y="24"/>
                </a:lnTo>
                <a:lnTo>
                  <a:pt x="64" y="23"/>
                </a:lnTo>
                <a:lnTo>
                  <a:pt x="64" y="21"/>
                </a:lnTo>
                <a:lnTo>
                  <a:pt x="62" y="20"/>
                </a:lnTo>
                <a:lnTo>
                  <a:pt x="62" y="18"/>
                </a:lnTo>
                <a:lnTo>
                  <a:pt x="61" y="17"/>
                </a:lnTo>
                <a:lnTo>
                  <a:pt x="61" y="16"/>
                </a:lnTo>
                <a:lnTo>
                  <a:pt x="59" y="14"/>
                </a:lnTo>
                <a:lnTo>
                  <a:pt x="58" y="13"/>
                </a:lnTo>
                <a:lnTo>
                  <a:pt x="56" y="11"/>
                </a:lnTo>
                <a:lnTo>
                  <a:pt x="55" y="10"/>
                </a:lnTo>
                <a:lnTo>
                  <a:pt x="54" y="9"/>
                </a:lnTo>
                <a:lnTo>
                  <a:pt x="54" y="7"/>
                </a:lnTo>
                <a:lnTo>
                  <a:pt x="52" y="7"/>
                </a:lnTo>
                <a:lnTo>
                  <a:pt x="51" y="6"/>
                </a:lnTo>
                <a:lnTo>
                  <a:pt x="49" y="6"/>
                </a:lnTo>
                <a:lnTo>
                  <a:pt x="48" y="4"/>
                </a:lnTo>
                <a:lnTo>
                  <a:pt x="47" y="3"/>
                </a:lnTo>
                <a:lnTo>
                  <a:pt x="45" y="3"/>
                </a:lnTo>
                <a:lnTo>
                  <a:pt x="44" y="3"/>
                </a:lnTo>
                <a:lnTo>
                  <a:pt x="42" y="1"/>
                </a:lnTo>
                <a:lnTo>
                  <a:pt x="41" y="1"/>
                </a:lnTo>
                <a:lnTo>
                  <a:pt x="40" y="1"/>
                </a:lnTo>
                <a:lnTo>
                  <a:pt x="37" y="0"/>
                </a:lnTo>
                <a:lnTo>
                  <a:pt x="35" y="0"/>
                </a:lnTo>
                <a:lnTo>
                  <a:pt x="34" y="0"/>
                </a:lnTo>
                <a:lnTo>
                  <a:pt x="33" y="0"/>
                </a:lnTo>
                <a:close/>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44" name="Line 80">
            <a:extLst>
              <a:ext uri="{FF2B5EF4-FFF2-40B4-BE49-F238E27FC236}">
                <a16:creationId xmlns:a16="http://schemas.microsoft.com/office/drawing/2014/main" id="{95D2BBE0-8599-CD4A-9A1C-FDFCE390C8BF}"/>
              </a:ext>
            </a:extLst>
          </p:cNvPr>
          <p:cNvSpPr>
            <a:spLocks noChangeShapeType="1"/>
          </p:cNvSpPr>
          <p:nvPr/>
        </p:nvSpPr>
        <p:spPr bwMode="auto">
          <a:xfrm>
            <a:off x="4826000" y="3238501"/>
            <a:ext cx="1697038" cy="4763"/>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45" name="Freeform 86">
            <a:extLst>
              <a:ext uri="{FF2B5EF4-FFF2-40B4-BE49-F238E27FC236}">
                <a16:creationId xmlns:a16="http://schemas.microsoft.com/office/drawing/2014/main" id="{57A1E8AF-ECF8-E241-B7C9-4FFF7DD40A78}"/>
              </a:ext>
            </a:extLst>
          </p:cNvPr>
          <p:cNvSpPr>
            <a:spLocks/>
          </p:cNvSpPr>
          <p:nvPr/>
        </p:nvSpPr>
        <p:spPr bwMode="auto">
          <a:xfrm>
            <a:off x="4084639" y="2976564"/>
            <a:ext cx="630237" cy="249237"/>
          </a:xfrm>
          <a:custGeom>
            <a:avLst/>
            <a:gdLst>
              <a:gd name="T0" fmla="*/ 2147483646 w 794"/>
              <a:gd name="T1" fmla="*/ 0 h 315"/>
              <a:gd name="T2" fmla="*/ 2147483646 w 794"/>
              <a:gd name="T3" fmla="*/ 0 h 315"/>
              <a:gd name="T4" fmla="*/ 2147483646 w 794"/>
              <a:gd name="T5" fmla="*/ 0 h 315"/>
              <a:gd name="T6" fmla="*/ 2147483646 w 794"/>
              <a:gd name="T7" fmla="*/ 0 h 315"/>
              <a:gd name="T8" fmla="*/ 2147483646 w 794"/>
              <a:gd name="T9" fmla="*/ 0 h 315"/>
              <a:gd name="T10" fmla="*/ 2147483646 w 794"/>
              <a:gd name="T11" fmla="*/ 0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0"/>
                </a:moveTo>
                <a:lnTo>
                  <a:pt x="31" y="0"/>
                </a:lnTo>
                <a:lnTo>
                  <a:pt x="60" y="0"/>
                </a:lnTo>
                <a:lnTo>
                  <a:pt x="86" y="0"/>
                </a:lnTo>
                <a:lnTo>
                  <a:pt x="110" y="0"/>
                </a:lnTo>
                <a:lnTo>
                  <a:pt x="134" y="0"/>
                </a:lnTo>
                <a:lnTo>
                  <a:pt x="155" y="0"/>
                </a:lnTo>
                <a:lnTo>
                  <a:pt x="175" y="0"/>
                </a:lnTo>
                <a:lnTo>
                  <a:pt x="194" y="0"/>
                </a:lnTo>
                <a:lnTo>
                  <a:pt x="211" y="0"/>
                </a:lnTo>
                <a:lnTo>
                  <a:pt x="227" y="0"/>
                </a:lnTo>
                <a:lnTo>
                  <a:pt x="240" y="0"/>
                </a:lnTo>
                <a:lnTo>
                  <a:pt x="254" y="0"/>
                </a:lnTo>
                <a:lnTo>
                  <a:pt x="265" y="0"/>
                </a:lnTo>
                <a:lnTo>
                  <a:pt x="276" y="0"/>
                </a:lnTo>
                <a:lnTo>
                  <a:pt x="287" y="0"/>
                </a:lnTo>
                <a:lnTo>
                  <a:pt x="296" y="0"/>
                </a:lnTo>
                <a:lnTo>
                  <a:pt x="303" y="0"/>
                </a:lnTo>
                <a:lnTo>
                  <a:pt x="311" y="0"/>
                </a:lnTo>
                <a:lnTo>
                  <a:pt x="317" y="0"/>
                </a:lnTo>
                <a:lnTo>
                  <a:pt x="323" y="0"/>
                </a:lnTo>
                <a:lnTo>
                  <a:pt x="328" y="0"/>
                </a:lnTo>
                <a:lnTo>
                  <a:pt x="332" y="0"/>
                </a:lnTo>
                <a:lnTo>
                  <a:pt x="336" y="1"/>
                </a:lnTo>
                <a:lnTo>
                  <a:pt x="338" y="1"/>
                </a:lnTo>
                <a:lnTo>
                  <a:pt x="342" y="1"/>
                </a:lnTo>
                <a:lnTo>
                  <a:pt x="345" y="1"/>
                </a:lnTo>
                <a:lnTo>
                  <a:pt x="348" y="1"/>
                </a:lnTo>
                <a:lnTo>
                  <a:pt x="349" y="1"/>
                </a:lnTo>
                <a:lnTo>
                  <a:pt x="352" y="1"/>
                </a:lnTo>
                <a:lnTo>
                  <a:pt x="353" y="1"/>
                </a:lnTo>
                <a:lnTo>
                  <a:pt x="356" y="1"/>
                </a:lnTo>
                <a:lnTo>
                  <a:pt x="358" y="1"/>
                </a:lnTo>
                <a:lnTo>
                  <a:pt x="360" y="1"/>
                </a:lnTo>
                <a:lnTo>
                  <a:pt x="362" y="3"/>
                </a:lnTo>
                <a:lnTo>
                  <a:pt x="364" y="3"/>
                </a:lnTo>
                <a:lnTo>
                  <a:pt x="366" y="3"/>
                </a:lnTo>
                <a:lnTo>
                  <a:pt x="368" y="3"/>
                </a:lnTo>
                <a:lnTo>
                  <a:pt x="369" y="3"/>
                </a:lnTo>
                <a:lnTo>
                  <a:pt x="370" y="3"/>
                </a:lnTo>
                <a:lnTo>
                  <a:pt x="372" y="3"/>
                </a:lnTo>
                <a:lnTo>
                  <a:pt x="374" y="3"/>
                </a:lnTo>
                <a:lnTo>
                  <a:pt x="376" y="3"/>
                </a:lnTo>
                <a:lnTo>
                  <a:pt x="377" y="3"/>
                </a:lnTo>
                <a:lnTo>
                  <a:pt x="378" y="3"/>
                </a:lnTo>
                <a:lnTo>
                  <a:pt x="380" y="4"/>
                </a:lnTo>
                <a:lnTo>
                  <a:pt x="381" y="4"/>
                </a:lnTo>
                <a:lnTo>
                  <a:pt x="382" y="4"/>
                </a:lnTo>
                <a:lnTo>
                  <a:pt x="384" y="4"/>
                </a:lnTo>
                <a:lnTo>
                  <a:pt x="385" y="4"/>
                </a:lnTo>
                <a:lnTo>
                  <a:pt x="386" y="4"/>
                </a:lnTo>
                <a:lnTo>
                  <a:pt x="388" y="4"/>
                </a:lnTo>
                <a:lnTo>
                  <a:pt x="389" y="4"/>
                </a:lnTo>
                <a:lnTo>
                  <a:pt x="390" y="4"/>
                </a:lnTo>
                <a:lnTo>
                  <a:pt x="392" y="5"/>
                </a:lnTo>
                <a:lnTo>
                  <a:pt x="393" y="5"/>
                </a:lnTo>
                <a:lnTo>
                  <a:pt x="394" y="5"/>
                </a:lnTo>
                <a:lnTo>
                  <a:pt x="396" y="5"/>
                </a:lnTo>
                <a:lnTo>
                  <a:pt x="398" y="5"/>
                </a:lnTo>
                <a:lnTo>
                  <a:pt x="400" y="5"/>
                </a:lnTo>
                <a:lnTo>
                  <a:pt x="401" y="7"/>
                </a:lnTo>
                <a:lnTo>
                  <a:pt x="403" y="7"/>
                </a:lnTo>
                <a:lnTo>
                  <a:pt x="405" y="7"/>
                </a:lnTo>
                <a:lnTo>
                  <a:pt x="407" y="7"/>
                </a:lnTo>
                <a:lnTo>
                  <a:pt x="409" y="8"/>
                </a:lnTo>
                <a:lnTo>
                  <a:pt x="411" y="8"/>
                </a:lnTo>
                <a:lnTo>
                  <a:pt x="413" y="8"/>
                </a:lnTo>
                <a:lnTo>
                  <a:pt x="414" y="8"/>
                </a:lnTo>
                <a:lnTo>
                  <a:pt x="417" y="8"/>
                </a:lnTo>
                <a:lnTo>
                  <a:pt x="418" y="8"/>
                </a:lnTo>
                <a:lnTo>
                  <a:pt x="419" y="9"/>
                </a:lnTo>
                <a:lnTo>
                  <a:pt x="421" y="9"/>
                </a:lnTo>
                <a:lnTo>
                  <a:pt x="422" y="9"/>
                </a:lnTo>
                <a:lnTo>
                  <a:pt x="423" y="9"/>
                </a:lnTo>
                <a:lnTo>
                  <a:pt x="425" y="9"/>
                </a:lnTo>
                <a:lnTo>
                  <a:pt x="426" y="9"/>
                </a:lnTo>
                <a:lnTo>
                  <a:pt x="426" y="11"/>
                </a:lnTo>
                <a:lnTo>
                  <a:pt x="427" y="11"/>
                </a:lnTo>
                <a:lnTo>
                  <a:pt x="429" y="11"/>
                </a:lnTo>
                <a:lnTo>
                  <a:pt x="430" y="11"/>
                </a:lnTo>
                <a:lnTo>
                  <a:pt x="431" y="11"/>
                </a:lnTo>
                <a:lnTo>
                  <a:pt x="433" y="12"/>
                </a:lnTo>
                <a:lnTo>
                  <a:pt x="434" y="12"/>
                </a:lnTo>
                <a:lnTo>
                  <a:pt x="435" y="12"/>
                </a:lnTo>
                <a:lnTo>
                  <a:pt x="437" y="13"/>
                </a:lnTo>
                <a:lnTo>
                  <a:pt x="438" y="13"/>
                </a:lnTo>
                <a:lnTo>
                  <a:pt x="439" y="13"/>
                </a:lnTo>
                <a:lnTo>
                  <a:pt x="441" y="15"/>
                </a:lnTo>
                <a:lnTo>
                  <a:pt x="443" y="15"/>
                </a:lnTo>
                <a:lnTo>
                  <a:pt x="445" y="15"/>
                </a:lnTo>
                <a:lnTo>
                  <a:pt x="446" y="16"/>
                </a:lnTo>
                <a:lnTo>
                  <a:pt x="449" y="16"/>
                </a:lnTo>
                <a:lnTo>
                  <a:pt x="450" y="17"/>
                </a:lnTo>
                <a:lnTo>
                  <a:pt x="453" y="17"/>
                </a:lnTo>
                <a:lnTo>
                  <a:pt x="455" y="19"/>
                </a:lnTo>
                <a:lnTo>
                  <a:pt x="458" y="19"/>
                </a:lnTo>
                <a:lnTo>
                  <a:pt x="459" y="20"/>
                </a:lnTo>
                <a:lnTo>
                  <a:pt x="462" y="20"/>
                </a:lnTo>
                <a:lnTo>
                  <a:pt x="465" y="21"/>
                </a:lnTo>
                <a:lnTo>
                  <a:pt x="466" y="21"/>
                </a:lnTo>
                <a:lnTo>
                  <a:pt x="467" y="23"/>
                </a:lnTo>
                <a:lnTo>
                  <a:pt x="470" y="23"/>
                </a:lnTo>
                <a:lnTo>
                  <a:pt x="471" y="24"/>
                </a:lnTo>
                <a:lnTo>
                  <a:pt x="473" y="24"/>
                </a:lnTo>
                <a:lnTo>
                  <a:pt x="474" y="24"/>
                </a:lnTo>
                <a:lnTo>
                  <a:pt x="475" y="25"/>
                </a:lnTo>
                <a:lnTo>
                  <a:pt x="476" y="25"/>
                </a:lnTo>
                <a:lnTo>
                  <a:pt x="478" y="25"/>
                </a:lnTo>
                <a:lnTo>
                  <a:pt x="479" y="27"/>
                </a:lnTo>
                <a:lnTo>
                  <a:pt x="480" y="27"/>
                </a:lnTo>
                <a:lnTo>
                  <a:pt x="482" y="27"/>
                </a:lnTo>
                <a:lnTo>
                  <a:pt x="482" y="28"/>
                </a:lnTo>
                <a:lnTo>
                  <a:pt x="483" y="28"/>
                </a:lnTo>
                <a:lnTo>
                  <a:pt x="484" y="29"/>
                </a:lnTo>
                <a:lnTo>
                  <a:pt x="486" y="29"/>
                </a:lnTo>
                <a:lnTo>
                  <a:pt x="487" y="29"/>
                </a:lnTo>
                <a:lnTo>
                  <a:pt x="488" y="31"/>
                </a:lnTo>
                <a:lnTo>
                  <a:pt x="490" y="31"/>
                </a:lnTo>
                <a:lnTo>
                  <a:pt x="491" y="32"/>
                </a:lnTo>
                <a:lnTo>
                  <a:pt x="492" y="32"/>
                </a:lnTo>
                <a:lnTo>
                  <a:pt x="494" y="33"/>
                </a:lnTo>
                <a:lnTo>
                  <a:pt x="495" y="33"/>
                </a:lnTo>
                <a:lnTo>
                  <a:pt x="498" y="35"/>
                </a:lnTo>
                <a:lnTo>
                  <a:pt x="499" y="36"/>
                </a:lnTo>
                <a:lnTo>
                  <a:pt x="500" y="36"/>
                </a:lnTo>
                <a:lnTo>
                  <a:pt x="503" y="37"/>
                </a:lnTo>
                <a:lnTo>
                  <a:pt x="504" y="39"/>
                </a:lnTo>
                <a:lnTo>
                  <a:pt x="507" y="40"/>
                </a:lnTo>
                <a:lnTo>
                  <a:pt x="508" y="40"/>
                </a:lnTo>
                <a:lnTo>
                  <a:pt x="511" y="41"/>
                </a:lnTo>
                <a:lnTo>
                  <a:pt x="512" y="43"/>
                </a:lnTo>
                <a:lnTo>
                  <a:pt x="514" y="43"/>
                </a:lnTo>
                <a:lnTo>
                  <a:pt x="516" y="44"/>
                </a:lnTo>
                <a:lnTo>
                  <a:pt x="518" y="44"/>
                </a:lnTo>
                <a:lnTo>
                  <a:pt x="519" y="45"/>
                </a:lnTo>
                <a:lnTo>
                  <a:pt x="520" y="45"/>
                </a:lnTo>
                <a:lnTo>
                  <a:pt x="522" y="47"/>
                </a:lnTo>
                <a:lnTo>
                  <a:pt x="523" y="47"/>
                </a:lnTo>
                <a:lnTo>
                  <a:pt x="523" y="48"/>
                </a:lnTo>
                <a:lnTo>
                  <a:pt x="524" y="48"/>
                </a:lnTo>
                <a:lnTo>
                  <a:pt x="526" y="49"/>
                </a:lnTo>
                <a:lnTo>
                  <a:pt x="527" y="49"/>
                </a:lnTo>
                <a:lnTo>
                  <a:pt x="528" y="51"/>
                </a:lnTo>
                <a:lnTo>
                  <a:pt x="530" y="51"/>
                </a:lnTo>
                <a:lnTo>
                  <a:pt x="531" y="52"/>
                </a:lnTo>
                <a:lnTo>
                  <a:pt x="532" y="52"/>
                </a:lnTo>
                <a:lnTo>
                  <a:pt x="534" y="53"/>
                </a:lnTo>
                <a:lnTo>
                  <a:pt x="535" y="55"/>
                </a:lnTo>
                <a:lnTo>
                  <a:pt x="536" y="55"/>
                </a:lnTo>
                <a:lnTo>
                  <a:pt x="538" y="56"/>
                </a:lnTo>
                <a:lnTo>
                  <a:pt x="539" y="56"/>
                </a:lnTo>
                <a:lnTo>
                  <a:pt x="540" y="57"/>
                </a:lnTo>
                <a:lnTo>
                  <a:pt x="542" y="57"/>
                </a:lnTo>
                <a:lnTo>
                  <a:pt x="543" y="58"/>
                </a:lnTo>
                <a:lnTo>
                  <a:pt x="546" y="60"/>
                </a:lnTo>
                <a:lnTo>
                  <a:pt x="547" y="60"/>
                </a:lnTo>
                <a:lnTo>
                  <a:pt x="548" y="61"/>
                </a:lnTo>
                <a:lnTo>
                  <a:pt x="551" y="62"/>
                </a:lnTo>
                <a:lnTo>
                  <a:pt x="552" y="64"/>
                </a:lnTo>
                <a:lnTo>
                  <a:pt x="553" y="65"/>
                </a:lnTo>
                <a:lnTo>
                  <a:pt x="556" y="65"/>
                </a:lnTo>
                <a:lnTo>
                  <a:pt x="557" y="66"/>
                </a:lnTo>
                <a:lnTo>
                  <a:pt x="559" y="66"/>
                </a:lnTo>
                <a:lnTo>
                  <a:pt x="560" y="68"/>
                </a:lnTo>
                <a:lnTo>
                  <a:pt x="561" y="69"/>
                </a:lnTo>
                <a:lnTo>
                  <a:pt x="563" y="69"/>
                </a:lnTo>
                <a:lnTo>
                  <a:pt x="564" y="70"/>
                </a:lnTo>
                <a:lnTo>
                  <a:pt x="565" y="70"/>
                </a:lnTo>
                <a:lnTo>
                  <a:pt x="567" y="72"/>
                </a:lnTo>
                <a:lnTo>
                  <a:pt x="568" y="73"/>
                </a:lnTo>
                <a:lnTo>
                  <a:pt x="569" y="73"/>
                </a:lnTo>
                <a:lnTo>
                  <a:pt x="571" y="74"/>
                </a:lnTo>
                <a:lnTo>
                  <a:pt x="572" y="74"/>
                </a:lnTo>
                <a:lnTo>
                  <a:pt x="572" y="76"/>
                </a:lnTo>
                <a:lnTo>
                  <a:pt x="573" y="76"/>
                </a:lnTo>
                <a:lnTo>
                  <a:pt x="575" y="76"/>
                </a:lnTo>
                <a:lnTo>
                  <a:pt x="575" y="77"/>
                </a:lnTo>
                <a:lnTo>
                  <a:pt x="576" y="77"/>
                </a:lnTo>
                <a:lnTo>
                  <a:pt x="577" y="78"/>
                </a:lnTo>
                <a:lnTo>
                  <a:pt x="579" y="78"/>
                </a:lnTo>
                <a:lnTo>
                  <a:pt x="580" y="80"/>
                </a:lnTo>
                <a:lnTo>
                  <a:pt x="581" y="80"/>
                </a:lnTo>
                <a:lnTo>
                  <a:pt x="581" y="81"/>
                </a:lnTo>
                <a:lnTo>
                  <a:pt x="583" y="82"/>
                </a:lnTo>
                <a:lnTo>
                  <a:pt x="585" y="82"/>
                </a:lnTo>
                <a:lnTo>
                  <a:pt x="587" y="84"/>
                </a:lnTo>
                <a:lnTo>
                  <a:pt x="588" y="85"/>
                </a:lnTo>
                <a:lnTo>
                  <a:pt x="589" y="86"/>
                </a:lnTo>
                <a:lnTo>
                  <a:pt x="591" y="86"/>
                </a:lnTo>
                <a:lnTo>
                  <a:pt x="592" y="88"/>
                </a:lnTo>
                <a:lnTo>
                  <a:pt x="593" y="88"/>
                </a:lnTo>
                <a:lnTo>
                  <a:pt x="593" y="89"/>
                </a:lnTo>
                <a:lnTo>
                  <a:pt x="595" y="89"/>
                </a:lnTo>
                <a:lnTo>
                  <a:pt x="596" y="90"/>
                </a:lnTo>
                <a:lnTo>
                  <a:pt x="597" y="90"/>
                </a:lnTo>
                <a:lnTo>
                  <a:pt x="597" y="92"/>
                </a:lnTo>
                <a:lnTo>
                  <a:pt x="599" y="92"/>
                </a:lnTo>
                <a:lnTo>
                  <a:pt x="600" y="93"/>
                </a:lnTo>
                <a:lnTo>
                  <a:pt x="601" y="93"/>
                </a:lnTo>
                <a:lnTo>
                  <a:pt x="601" y="94"/>
                </a:lnTo>
                <a:lnTo>
                  <a:pt x="603" y="94"/>
                </a:lnTo>
                <a:lnTo>
                  <a:pt x="604" y="96"/>
                </a:lnTo>
                <a:lnTo>
                  <a:pt x="605" y="97"/>
                </a:lnTo>
                <a:lnTo>
                  <a:pt x="607" y="97"/>
                </a:lnTo>
                <a:lnTo>
                  <a:pt x="607" y="98"/>
                </a:lnTo>
                <a:lnTo>
                  <a:pt x="608" y="98"/>
                </a:lnTo>
                <a:lnTo>
                  <a:pt x="609" y="100"/>
                </a:lnTo>
                <a:lnTo>
                  <a:pt x="611" y="101"/>
                </a:lnTo>
                <a:lnTo>
                  <a:pt x="612" y="101"/>
                </a:lnTo>
                <a:lnTo>
                  <a:pt x="612" y="102"/>
                </a:lnTo>
                <a:lnTo>
                  <a:pt x="613" y="102"/>
                </a:lnTo>
                <a:lnTo>
                  <a:pt x="615" y="104"/>
                </a:lnTo>
                <a:lnTo>
                  <a:pt x="616" y="105"/>
                </a:lnTo>
                <a:lnTo>
                  <a:pt x="617" y="106"/>
                </a:lnTo>
                <a:lnTo>
                  <a:pt x="619" y="106"/>
                </a:lnTo>
                <a:lnTo>
                  <a:pt x="619" y="108"/>
                </a:lnTo>
                <a:lnTo>
                  <a:pt x="620" y="108"/>
                </a:lnTo>
                <a:lnTo>
                  <a:pt x="621" y="109"/>
                </a:lnTo>
                <a:lnTo>
                  <a:pt x="622" y="110"/>
                </a:lnTo>
                <a:lnTo>
                  <a:pt x="624" y="110"/>
                </a:lnTo>
                <a:lnTo>
                  <a:pt x="624" y="112"/>
                </a:lnTo>
                <a:lnTo>
                  <a:pt x="625" y="112"/>
                </a:lnTo>
                <a:lnTo>
                  <a:pt x="625" y="113"/>
                </a:lnTo>
                <a:lnTo>
                  <a:pt x="626" y="113"/>
                </a:lnTo>
                <a:lnTo>
                  <a:pt x="628" y="114"/>
                </a:lnTo>
                <a:lnTo>
                  <a:pt x="629" y="114"/>
                </a:lnTo>
                <a:lnTo>
                  <a:pt x="629" y="116"/>
                </a:lnTo>
                <a:lnTo>
                  <a:pt x="630" y="116"/>
                </a:lnTo>
                <a:lnTo>
                  <a:pt x="632" y="117"/>
                </a:lnTo>
                <a:lnTo>
                  <a:pt x="633" y="118"/>
                </a:lnTo>
                <a:lnTo>
                  <a:pt x="634" y="118"/>
                </a:lnTo>
                <a:lnTo>
                  <a:pt x="634" y="120"/>
                </a:lnTo>
                <a:lnTo>
                  <a:pt x="636" y="120"/>
                </a:lnTo>
                <a:lnTo>
                  <a:pt x="637" y="121"/>
                </a:lnTo>
                <a:lnTo>
                  <a:pt x="638" y="121"/>
                </a:lnTo>
                <a:lnTo>
                  <a:pt x="640" y="122"/>
                </a:lnTo>
                <a:lnTo>
                  <a:pt x="641" y="124"/>
                </a:lnTo>
                <a:lnTo>
                  <a:pt x="642" y="125"/>
                </a:lnTo>
                <a:lnTo>
                  <a:pt x="644" y="125"/>
                </a:lnTo>
                <a:lnTo>
                  <a:pt x="645" y="126"/>
                </a:lnTo>
                <a:lnTo>
                  <a:pt x="646" y="128"/>
                </a:lnTo>
                <a:lnTo>
                  <a:pt x="648" y="128"/>
                </a:lnTo>
                <a:lnTo>
                  <a:pt x="648" y="129"/>
                </a:lnTo>
                <a:lnTo>
                  <a:pt x="649" y="129"/>
                </a:lnTo>
                <a:lnTo>
                  <a:pt x="650" y="130"/>
                </a:lnTo>
                <a:lnTo>
                  <a:pt x="652" y="131"/>
                </a:lnTo>
                <a:lnTo>
                  <a:pt x="653" y="131"/>
                </a:lnTo>
                <a:lnTo>
                  <a:pt x="653" y="133"/>
                </a:lnTo>
                <a:lnTo>
                  <a:pt x="654" y="133"/>
                </a:lnTo>
                <a:lnTo>
                  <a:pt x="654" y="134"/>
                </a:lnTo>
                <a:lnTo>
                  <a:pt x="656" y="134"/>
                </a:lnTo>
                <a:lnTo>
                  <a:pt x="656" y="135"/>
                </a:lnTo>
                <a:lnTo>
                  <a:pt x="657" y="135"/>
                </a:lnTo>
                <a:lnTo>
                  <a:pt x="657" y="137"/>
                </a:lnTo>
                <a:lnTo>
                  <a:pt x="658" y="138"/>
                </a:lnTo>
                <a:lnTo>
                  <a:pt x="660" y="138"/>
                </a:lnTo>
                <a:lnTo>
                  <a:pt x="660" y="139"/>
                </a:lnTo>
                <a:lnTo>
                  <a:pt x="661" y="141"/>
                </a:lnTo>
                <a:lnTo>
                  <a:pt x="662" y="141"/>
                </a:lnTo>
                <a:lnTo>
                  <a:pt x="664" y="142"/>
                </a:lnTo>
                <a:lnTo>
                  <a:pt x="664" y="143"/>
                </a:lnTo>
                <a:lnTo>
                  <a:pt x="665" y="145"/>
                </a:lnTo>
                <a:lnTo>
                  <a:pt x="666" y="146"/>
                </a:lnTo>
                <a:lnTo>
                  <a:pt x="668" y="147"/>
                </a:lnTo>
                <a:lnTo>
                  <a:pt x="669" y="149"/>
                </a:lnTo>
                <a:lnTo>
                  <a:pt x="670" y="150"/>
                </a:lnTo>
                <a:lnTo>
                  <a:pt x="672" y="151"/>
                </a:lnTo>
                <a:lnTo>
                  <a:pt x="673" y="153"/>
                </a:lnTo>
                <a:lnTo>
                  <a:pt x="674" y="154"/>
                </a:lnTo>
                <a:lnTo>
                  <a:pt x="676" y="155"/>
                </a:lnTo>
                <a:lnTo>
                  <a:pt x="677" y="157"/>
                </a:lnTo>
                <a:lnTo>
                  <a:pt x="677" y="158"/>
                </a:lnTo>
                <a:lnTo>
                  <a:pt x="678" y="158"/>
                </a:lnTo>
                <a:lnTo>
                  <a:pt x="680" y="159"/>
                </a:lnTo>
                <a:lnTo>
                  <a:pt x="680" y="161"/>
                </a:lnTo>
                <a:lnTo>
                  <a:pt x="681" y="161"/>
                </a:lnTo>
                <a:lnTo>
                  <a:pt x="681" y="162"/>
                </a:lnTo>
                <a:lnTo>
                  <a:pt x="682" y="162"/>
                </a:lnTo>
                <a:lnTo>
                  <a:pt x="682" y="163"/>
                </a:lnTo>
                <a:lnTo>
                  <a:pt x="684" y="165"/>
                </a:lnTo>
                <a:lnTo>
                  <a:pt x="685" y="166"/>
                </a:lnTo>
                <a:lnTo>
                  <a:pt x="686" y="167"/>
                </a:lnTo>
                <a:lnTo>
                  <a:pt x="686" y="169"/>
                </a:lnTo>
                <a:lnTo>
                  <a:pt x="688" y="169"/>
                </a:lnTo>
                <a:lnTo>
                  <a:pt x="689" y="170"/>
                </a:lnTo>
                <a:lnTo>
                  <a:pt x="689" y="171"/>
                </a:lnTo>
                <a:lnTo>
                  <a:pt x="690" y="173"/>
                </a:lnTo>
                <a:lnTo>
                  <a:pt x="692" y="174"/>
                </a:lnTo>
                <a:lnTo>
                  <a:pt x="693" y="175"/>
                </a:lnTo>
                <a:lnTo>
                  <a:pt x="694" y="178"/>
                </a:lnTo>
                <a:lnTo>
                  <a:pt x="695" y="179"/>
                </a:lnTo>
                <a:lnTo>
                  <a:pt x="697" y="181"/>
                </a:lnTo>
                <a:lnTo>
                  <a:pt x="698" y="183"/>
                </a:lnTo>
                <a:lnTo>
                  <a:pt x="701" y="185"/>
                </a:lnTo>
                <a:lnTo>
                  <a:pt x="702" y="186"/>
                </a:lnTo>
                <a:lnTo>
                  <a:pt x="702" y="187"/>
                </a:lnTo>
                <a:lnTo>
                  <a:pt x="703" y="189"/>
                </a:lnTo>
                <a:lnTo>
                  <a:pt x="705" y="190"/>
                </a:lnTo>
                <a:lnTo>
                  <a:pt x="706" y="191"/>
                </a:lnTo>
                <a:lnTo>
                  <a:pt x="707" y="193"/>
                </a:lnTo>
                <a:lnTo>
                  <a:pt x="707" y="194"/>
                </a:lnTo>
                <a:lnTo>
                  <a:pt x="709" y="195"/>
                </a:lnTo>
                <a:lnTo>
                  <a:pt x="710" y="197"/>
                </a:lnTo>
                <a:lnTo>
                  <a:pt x="710" y="198"/>
                </a:lnTo>
                <a:lnTo>
                  <a:pt x="711" y="198"/>
                </a:lnTo>
                <a:lnTo>
                  <a:pt x="713" y="199"/>
                </a:lnTo>
                <a:lnTo>
                  <a:pt x="713" y="201"/>
                </a:lnTo>
                <a:lnTo>
                  <a:pt x="714" y="202"/>
                </a:lnTo>
                <a:lnTo>
                  <a:pt x="715" y="203"/>
                </a:lnTo>
                <a:lnTo>
                  <a:pt x="717" y="205"/>
                </a:lnTo>
                <a:lnTo>
                  <a:pt x="717" y="206"/>
                </a:lnTo>
                <a:lnTo>
                  <a:pt x="718" y="207"/>
                </a:lnTo>
                <a:lnTo>
                  <a:pt x="719" y="208"/>
                </a:lnTo>
                <a:lnTo>
                  <a:pt x="721" y="210"/>
                </a:lnTo>
                <a:lnTo>
                  <a:pt x="722" y="212"/>
                </a:lnTo>
                <a:lnTo>
                  <a:pt x="722" y="214"/>
                </a:lnTo>
                <a:lnTo>
                  <a:pt x="723" y="215"/>
                </a:lnTo>
                <a:lnTo>
                  <a:pt x="725" y="216"/>
                </a:lnTo>
                <a:lnTo>
                  <a:pt x="726" y="218"/>
                </a:lnTo>
                <a:lnTo>
                  <a:pt x="727" y="220"/>
                </a:lnTo>
                <a:lnTo>
                  <a:pt x="729" y="222"/>
                </a:lnTo>
                <a:lnTo>
                  <a:pt x="730" y="224"/>
                </a:lnTo>
                <a:lnTo>
                  <a:pt x="731" y="226"/>
                </a:lnTo>
                <a:lnTo>
                  <a:pt x="734" y="228"/>
                </a:lnTo>
                <a:lnTo>
                  <a:pt x="735" y="230"/>
                </a:lnTo>
                <a:lnTo>
                  <a:pt x="735" y="232"/>
                </a:lnTo>
                <a:lnTo>
                  <a:pt x="737" y="234"/>
                </a:lnTo>
                <a:lnTo>
                  <a:pt x="738" y="235"/>
                </a:lnTo>
                <a:lnTo>
                  <a:pt x="739" y="236"/>
                </a:lnTo>
                <a:lnTo>
                  <a:pt x="741" y="238"/>
                </a:lnTo>
                <a:lnTo>
                  <a:pt x="742" y="239"/>
                </a:lnTo>
                <a:lnTo>
                  <a:pt x="742" y="240"/>
                </a:lnTo>
                <a:lnTo>
                  <a:pt x="743" y="242"/>
                </a:lnTo>
                <a:lnTo>
                  <a:pt x="745" y="243"/>
                </a:lnTo>
                <a:lnTo>
                  <a:pt x="745" y="244"/>
                </a:lnTo>
                <a:lnTo>
                  <a:pt x="746" y="246"/>
                </a:lnTo>
                <a:lnTo>
                  <a:pt x="746" y="247"/>
                </a:lnTo>
                <a:lnTo>
                  <a:pt x="747" y="247"/>
                </a:lnTo>
                <a:lnTo>
                  <a:pt x="749" y="248"/>
                </a:lnTo>
                <a:lnTo>
                  <a:pt x="749" y="250"/>
                </a:lnTo>
                <a:lnTo>
                  <a:pt x="750" y="251"/>
                </a:lnTo>
                <a:lnTo>
                  <a:pt x="750" y="252"/>
                </a:lnTo>
                <a:lnTo>
                  <a:pt x="751" y="254"/>
                </a:lnTo>
                <a:lnTo>
                  <a:pt x="753" y="255"/>
                </a:lnTo>
                <a:lnTo>
                  <a:pt x="754" y="256"/>
                </a:lnTo>
                <a:lnTo>
                  <a:pt x="754" y="258"/>
                </a:lnTo>
                <a:lnTo>
                  <a:pt x="755" y="259"/>
                </a:lnTo>
                <a:lnTo>
                  <a:pt x="757" y="260"/>
                </a:lnTo>
                <a:lnTo>
                  <a:pt x="758" y="262"/>
                </a:lnTo>
                <a:lnTo>
                  <a:pt x="759" y="263"/>
                </a:lnTo>
                <a:lnTo>
                  <a:pt x="761" y="266"/>
                </a:lnTo>
                <a:lnTo>
                  <a:pt x="762" y="267"/>
                </a:lnTo>
                <a:lnTo>
                  <a:pt x="763" y="270"/>
                </a:lnTo>
                <a:lnTo>
                  <a:pt x="765" y="271"/>
                </a:lnTo>
                <a:lnTo>
                  <a:pt x="766" y="274"/>
                </a:lnTo>
                <a:lnTo>
                  <a:pt x="767" y="276"/>
                </a:lnTo>
                <a:lnTo>
                  <a:pt x="769" y="278"/>
                </a:lnTo>
                <a:lnTo>
                  <a:pt x="770" y="279"/>
                </a:lnTo>
                <a:lnTo>
                  <a:pt x="771" y="281"/>
                </a:lnTo>
                <a:lnTo>
                  <a:pt x="772" y="283"/>
                </a:lnTo>
                <a:lnTo>
                  <a:pt x="774" y="284"/>
                </a:lnTo>
                <a:lnTo>
                  <a:pt x="775" y="285"/>
                </a:lnTo>
                <a:lnTo>
                  <a:pt x="775" y="287"/>
                </a:lnTo>
                <a:lnTo>
                  <a:pt x="776" y="288"/>
                </a:lnTo>
                <a:lnTo>
                  <a:pt x="778" y="289"/>
                </a:lnTo>
                <a:lnTo>
                  <a:pt x="778" y="291"/>
                </a:lnTo>
                <a:lnTo>
                  <a:pt x="779" y="292"/>
                </a:lnTo>
                <a:lnTo>
                  <a:pt x="780" y="293"/>
                </a:lnTo>
                <a:lnTo>
                  <a:pt x="782" y="295"/>
                </a:lnTo>
                <a:lnTo>
                  <a:pt x="782" y="296"/>
                </a:lnTo>
                <a:lnTo>
                  <a:pt x="783" y="297"/>
                </a:lnTo>
                <a:lnTo>
                  <a:pt x="784" y="299"/>
                </a:lnTo>
                <a:lnTo>
                  <a:pt x="784" y="300"/>
                </a:lnTo>
                <a:lnTo>
                  <a:pt x="786" y="301"/>
                </a:lnTo>
                <a:lnTo>
                  <a:pt x="786" y="303"/>
                </a:lnTo>
                <a:lnTo>
                  <a:pt x="787" y="304"/>
                </a:lnTo>
                <a:lnTo>
                  <a:pt x="788" y="305"/>
                </a:lnTo>
                <a:lnTo>
                  <a:pt x="788" y="307"/>
                </a:lnTo>
                <a:lnTo>
                  <a:pt x="790" y="309"/>
                </a:lnTo>
                <a:lnTo>
                  <a:pt x="791" y="311"/>
                </a:lnTo>
                <a:lnTo>
                  <a:pt x="791" y="312"/>
                </a:lnTo>
                <a:lnTo>
                  <a:pt x="792" y="313"/>
                </a:lnTo>
                <a:lnTo>
                  <a:pt x="794" y="315"/>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46" name="Freeform 87">
            <a:extLst>
              <a:ext uri="{FF2B5EF4-FFF2-40B4-BE49-F238E27FC236}">
                <a16:creationId xmlns:a16="http://schemas.microsoft.com/office/drawing/2014/main" id="{6B60A06A-9995-2740-A90F-AB0FFF9C2A92}"/>
              </a:ext>
            </a:extLst>
          </p:cNvPr>
          <p:cNvSpPr>
            <a:spLocks/>
          </p:cNvSpPr>
          <p:nvPr/>
        </p:nvSpPr>
        <p:spPr bwMode="auto">
          <a:xfrm>
            <a:off x="4084639" y="3228975"/>
            <a:ext cx="630237" cy="249238"/>
          </a:xfrm>
          <a:custGeom>
            <a:avLst/>
            <a:gdLst>
              <a:gd name="T0" fmla="*/ 2147483646 w 794"/>
              <a:gd name="T1" fmla="*/ 2147483646 h 315"/>
              <a:gd name="T2" fmla="*/ 2147483646 w 794"/>
              <a:gd name="T3" fmla="*/ 2147483646 h 315"/>
              <a:gd name="T4" fmla="*/ 2147483646 w 794"/>
              <a:gd name="T5" fmla="*/ 2147483646 h 315"/>
              <a:gd name="T6" fmla="*/ 2147483646 w 794"/>
              <a:gd name="T7" fmla="*/ 2147483646 h 315"/>
              <a:gd name="T8" fmla="*/ 2147483646 w 794"/>
              <a:gd name="T9" fmla="*/ 2147483646 h 315"/>
              <a:gd name="T10" fmla="*/ 2147483646 w 794"/>
              <a:gd name="T11" fmla="*/ 2147483646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315"/>
                </a:moveTo>
                <a:lnTo>
                  <a:pt x="31" y="315"/>
                </a:lnTo>
                <a:lnTo>
                  <a:pt x="60" y="315"/>
                </a:lnTo>
                <a:lnTo>
                  <a:pt x="86" y="315"/>
                </a:lnTo>
                <a:lnTo>
                  <a:pt x="110" y="315"/>
                </a:lnTo>
                <a:lnTo>
                  <a:pt x="134" y="315"/>
                </a:lnTo>
                <a:lnTo>
                  <a:pt x="155" y="315"/>
                </a:lnTo>
                <a:lnTo>
                  <a:pt x="175" y="315"/>
                </a:lnTo>
                <a:lnTo>
                  <a:pt x="194" y="315"/>
                </a:lnTo>
                <a:lnTo>
                  <a:pt x="211" y="315"/>
                </a:lnTo>
                <a:lnTo>
                  <a:pt x="227" y="315"/>
                </a:lnTo>
                <a:lnTo>
                  <a:pt x="240" y="315"/>
                </a:lnTo>
                <a:lnTo>
                  <a:pt x="254" y="315"/>
                </a:lnTo>
                <a:lnTo>
                  <a:pt x="265" y="315"/>
                </a:lnTo>
                <a:lnTo>
                  <a:pt x="276" y="315"/>
                </a:lnTo>
                <a:lnTo>
                  <a:pt x="287" y="315"/>
                </a:lnTo>
                <a:lnTo>
                  <a:pt x="296" y="315"/>
                </a:lnTo>
                <a:lnTo>
                  <a:pt x="303" y="315"/>
                </a:lnTo>
                <a:lnTo>
                  <a:pt x="311" y="315"/>
                </a:lnTo>
                <a:lnTo>
                  <a:pt x="317" y="315"/>
                </a:lnTo>
                <a:lnTo>
                  <a:pt x="323" y="315"/>
                </a:lnTo>
                <a:lnTo>
                  <a:pt x="328" y="315"/>
                </a:lnTo>
                <a:lnTo>
                  <a:pt x="332" y="315"/>
                </a:lnTo>
                <a:lnTo>
                  <a:pt x="336" y="315"/>
                </a:lnTo>
                <a:lnTo>
                  <a:pt x="338" y="315"/>
                </a:lnTo>
                <a:lnTo>
                  <a:pt x="342" y="315"/>
                </a:lnTo>
                <a:lnTo>
                  <a:pt x="345" y="315"/>
                </a:lnTo>
                <a:lnTo>
                  <a:pt x="348" y="315"/>
                </a:lnTo>
                <a:lnTo>
                  <a:pt x="349" y="314"/>
                </a:lnTo>
                <a:lnTo>
                  <a:pt x="352" y="314"/>
                </a:lnTo>
                <a:lnTo>
                  <a:pt x="353" y="314"/>
                </a:lnTo>
                <a:lnTo>
                  <a:pt x="356" y="314"/>
                </a:lnTo>
                <a:lnTo>
                  <a:pt x="358" y="314"/>
                </a:lnTo>
                <a:lnTo>
                  <a:pt x="360" y="314"/>
                </a:lnTo>
                <a:lnTo>
                  <a:pt x="362" y="314"/>
                </a:lnTo>
                <a:lnTo>
                  <a:pt x="364" y="314"/>
                </a:lnTo>
                <a:lnTo>
                  <a:pt x="366" y="314"/>
                </a:lnTo>
                <a:lnTo>
                  <a:pt x="368" y="314"/>
                </a:lnTo>
                <a:lnTo>
                  <a:pt x="369" y="314"/>
                </a:lnTo>
                <a:lnTo>
                  <a:pt x="370" y="312"/>
                </a:lnTo>
                <a:lnTo>
                  <a:pt x="372" y="312"/>
                </a:lnTo>
                <a:lnTo>
                  <a:pt x="374" y="312"/>
                </a:lnTo>
                <a:lnTo>
                  <a:pt x="376" y="312"/>
                </a:lnTo>
                <a:lnTo>
                  <a:pt x="377" y="312"/>
                </a:lnTo>
                <a:lnTo>
                  <a:pt x="378" y="312"/>
                </a:lnTo>
                <a:lnTo>
                  <a:pt x="380" y="312"/>
                </a:lnTo>
                <a:lnTo>
                  <a:pt x="381" y="312"/>
                </a:lnTo>
                <a:lnTo>
                  <a:pt x="382" y="312"/>
                </a:lnTo>
                <a:lnTo>
                  <a:pt x="384" y="312"/>
                </a:lnTo>
                <a:lnTo>
                  <a:pt x="385" y="311"/>
                </a:lnTo>
                <a:lnTo>
                  <a:pt x="386" y="311"/>
                </a:lnTo>
                <a:lnTo>
                  <a:pt x="388" y="311"/>
                </a:lnTo>
                <a:lnTo>
                  <a:pt x="389" y="311"/>
                </a:lnTo>
                <a:lnTo>
                  <a:pt x="390" y="311"/>
                </a:lnTo>
                <a:lnTo>
                  <a:pt x="392" y="311"/>
                </a:lnTo>
                <a:lnTo>
                  <a:pt x="393" y="311"/>
                </a:lnTo>
                <a:lnTo>
                  <a:pt x="394" y="311"/>
                </a:lnTo>
                <a:lnTo>
                  <a:pt x="396" y="310"/>
                </a:lnTo>
                <a:lnTo>
                  <a:pt x="398" y="310"/>
                </a:lnTo>
                <a:lnTo>
                  <a:pt x="400" y="310"/>
                </a:lnTo>
                <a:lnTo>
                  <a:pt x="401" y="310"/>
                </a:lnTo>
                <a:lnTo>
                  <a:pt x="403" y="310"/>
                </a:lnTo>
                <a:lnTo>
                  <a:pt x="405" y="308"/>
                </a:lnTo>
                <a:lnTo>
                  <a:pt x="407" y="308"/>
                </a:lnTo>
                <a:lnTo>
                  <a:pt x="409" y="308"/>
                </a:lnTo>
                <a:lnTo>
                  <a:pt x="411" y="308"/>
                </a:lnTo>
                <a:lnTo>
                  <a:pt x="413" y="307"/>
                </a:lnTo>
                <a:lnTo>
                  <a:pt x="414" y="307"/>
                </a:lnTo>
                <a:lnTo>
                  <a:pt x="417" y="307"/>
                </a:lnTo>
                <a:lnTo>
                  <a:pt x="418" y="307"/>
                </a:lnTo>
                <a:lnTo>
                  <a:pt x="419" y="307"/>
                </a:lnTo>
                <a:lnTo>
                  <a:pt x="421" y="307"/>
                </a:lnTo>
                <a:lnTo>
                  <a:pt x="422" y="306"/>
                </a:lnTo>
                <a:lnTo>
                  <a:pt x="423" y="306"/>
                </a:lnTo>
                <a:lnTo>
                  <a:pt x="425" y="306"/>
                </a:lnTo>
                <a:lnTo>
                  <a:pt x="426" y="306"/>
                </a:lnTo>
                <a:lnTo>
                  <a:pt x="427" y="306"/>
                </a:lnTo>
                <a:lnTo>
                  <a:pt x="429" y="304"/>
                </a:lnTo>
                <a:lnTo>
                  <a:pt x="430" y="304"/>
                </a:lnTo>
                <a:lnTo>
                  <a:pt x="431" y="304"/>
                </a:lnTo>
                <a:lnTo>
                  <a:pt x="433" y="304"/>
                </a:lnTo>
                <a:lnTo>
                  <a:pt x="434" y="303"/>
                </a:lnTo>
                <a:lnTo>
                  <a:pt x="435" y="303"/>
                </a:lnTo>
                <a:lnTo>
                  <a:pt x="437" y="303"/>
                </a:lnTo>
                <a:lnTo>
                  <a:pt x="438" y="303"/>
                </a:lnTo>
                <a:lnTo>
                  <a:pt x="439" y="302"/>
                </a:lnTo>
                <a:lnTo>
                  <a:pt x="441" y="302"/>
                </a:lnTo>
                <a:lnTo>
                  <a:pt x="443" y="300"/>
                </a:lnTo>
                <a:lnTo>
                  <a:pt x="445" y="300"/>
                </a:lnTo>
                <a:lnTo>
                  <a:pt x="446" y="300"/>
                </a:lnTo>
                <a:lnTo>
                  <a:pt x="449" y="299"/>
                </a:lnTo>
                <a:lnTo>
                  <a:pt x="450" y="299"/>
                </a:lnTo>
                <a:lnTo>
                  <a:pt x="453" y="298"/>
                </a:lnTo>
                <a:lnTo>
                  <a:pt x="455" y="296"/>
                </a:lnTo>
                <a:lnTo>
                  <a:pt x="458" y="296"/>
                </a:lnTo>
                <a:lnTo>
                  <a:pt x="459" y="295"/>
                </a:lnTo>
                <a:lnTo>
                  <a:pt x="462" y="295"/>
                </a:lnTo>
                <a:lnTo>
                  <a:pt x="465" y="294"/>
                </a:lnTo>
                <a:lnTo>
                  <a:pt x="466" y="294"/>
                </a:lnTo>
                <a:lnTo>
                  <a:pt x="467" y="294"/>
                </a:lnTo>
                <a:lnTo>
                  <a:pt x="470" y="292"/>
                </a:lnTo>
                <a:lnTo>
                  <a:pt x="471" y="292"/>
                </a:lnTo>
                <a:lnTo>
                  <a:pt x="473" y="291"/>
                </a:lnTo>
                <a:lnTo>
                  <a:pt x="474" y="291"/>
                </a:lnTo>
                <a:lnTo>
                  <a:pt x="475" y="291"/>
                </a:lnTo>
                <a:lnTo>
                  <a:pt x="476" y="290"/>
                </a:lnTo>
                <a:lnTo>
                  <a:pt x="478" y="290"/>
                </a:lnTo>
                <a:lnTo>
                  <a:pt x="479" y="290"/>
                </a:lnTo>
                <a:lnTo>
                  <a:pt x="480" y="288"/>
                </a:lnTo>
                <a:lnTo>
                  <a:pt x="482" y="288"/>
                </a:lnTo>
                <a:lnTo>
                  <a:pt x="483" y="287"/>
                </a:lnTo>
                <a:lnTo>
                  <a:pt x="484" y="287"/>
                </a:lnTo>
                <a:lnTo>
                  <a:pt x="486" y="286"/>
                </a:lnTo>
                <a:lnTo>
                  <a:pt x="487" y="286"/>
                </a:lnTo>
                <a:lnTo>
                  <a:pt x="488" y="286"/>
                </a:lnTo>
                <a:lnTo>
                  <a:pt x="490" y="284"/>
                </a:lnTo>
                <a:lnTo>
                  <a:pt x="491" y="284"/>
                </a:lnTo>
                <a:lnTo>
                  <a:pt x="492" y="283"/>
                </a:lnTo>
                <a:lnTo>
                  <a:pt x="494" y="283"/>
                </a:lnTo>
                <a:lnTo>
                  <a:pt x="495" y="282"/>
                </a:lnTo>
                <a:lnTo>
                  <a:pt x="498" y="280"/>
                </a:lnTo>
                <a:lnTo>
                  <a:pt x="499" y="280"/>
                </a:lnTo>
                <a:lnTo>
                  <a:pt x="500" y="279"/>
                </a:lnTo>
                <a:lnTo>
                  <a:pt x="503" y="278"/>
                </a:lnTo>
                <a:lnTo>
                  <a:pt x="504" y="276"/>
                </a:lnTo>
                <a:lnTo>
                  <a:pt x="507" y="276"/>
                </a:lnTo>
                <a:lnTo>
                  <a:pt x="508" y="275"/>
                </a:lnTo>
                <a:lnTo>
                  <a:pt x="511" y="274"/>
                </a:lnTo>
                <a:lnTo>
                  <a:pt x="512" y="274"/>
                </a:lnTo>
                <a:lnTo>
                  <a:pt x="514" y="272"/>
                </a:lnTo>
                <a:lnTo>
                  <a:pt x="516" y="271"/>
                </a:lnTo>
                <a:lnTo>
                  <a:pt x="518" y="271"/>
                </a:lnTo>
                <a:lnTo>
                  <a:pt x="519" y="270"/>
                </a:lnTo>
                <a:lnTo>
                  <a:pt x="520" y="270"/>
                </a:lnTo>
                <a:lnTo>
                  <a:pt x="522" y="268"/>
                </a:lnTo>
                <a:lnTo>
                  <a:pt x="523" y="268"/>
                </a:lnTo>
                <a:lnTo>
                  <a:pt x="524" y="267"/>
                </a:lnTo>
                <a:lnTo>
                  <a:pt x="526" y="267"/>
                </a:lnTo>
                <a:lnTo>
                  <a:pt x="527" y="266"/>
                </a:lnTo>
                <a:lnTo>
                  <a:pt x="528" y="266"/>
                </a:lnTo>
                <a:lnTo>
                  <a:pt x="528" y="264"/>
                </a:lnTo>
                <a:lnTo>
                  <a:pt x="530" y="264"/>
                </a:lnTo>
                <a:lnTo>
                  <a:pt x="531" y="264"/>
                </a:lnTo>
                <a:lnTo>
                  <a:pt x="532" y="263"/>
                </a:lnTo>
                <a:lnTo>
                  <a:pt x="534" y="263"/>
                </a:lnTo>
                <a:lnTo>
                  <a:pt x="534" y="262"/>
                </a:lnTo>
                <a:lnTo>
                  <a:pt x="535" y="262"/>
                </a:lnTo>
                <a:lnTo>
                  <a:pt x="536" y="261"/>
                </a:lnTo>
                <a:lnTo>
                  <a:pt x="538" y="261"/>
                </a:lnTo>
                <a:lnTo>
                  <a:pt x="539" y="259"/>
                </a:lnTo>
                <a:lnTo>
                  <a:pt x="540" y="259"/>
                </a:lnTo>
                <a:lnTo>
                  <a:pt x="542" y="258"/>
                </a:lnTo>
                <a:lnTo>
                  <a:pt x="543" y="257"/>
                </a:lnTo>
                <a:lnTo>
                  <a:pt x="546" y="257"/>
                </a:lnTo>
                <a:lnTo>
                  <a:pt x="547" y="255"/>
                </a:lnTo>
                <a:lnTo>
                  <a:pt x="548" y="254"/>
                </a:lnTo>
                <a:lnTo>
                  <a:pt x="551" y="253"/>
                </a:lnTo>
                <a:lnTo>
                  <a:pt x="552" y="253"/>
                </a:lnTo>
                <a:lnTo>
                  <a:pt x="553" y="251"/>
                </a:lnTo>
                <a:lnTo>
                  <a:pt x="556" y="250"/>
                </a:lnTo>
                <a:lnTo>
                  <a:pt x="557" y="250"/>
                </a:lnTo>
                <a:lnTo>
                  <a:pt x="559" y="249"/>
                </a:lnTo>
                <a:lnTo>
                  <a:pt x="560" y="247"/>
                </a:lnTo>
                <a:lnTo>
                  <a:pt x="561" y="247"/>
                </a:lnTo>
                <a:lnTo>
                  <a:pt x="563" y="246"/>
                </a:lnTo>
                <a:lnTo>
                  <a:pt x="564" y="245"/>
                </a:lnTo>
                <a:lnTo>
                  <a:pt x="565" y="245"/>
                </a:lnTo>
                <a:lnTo>
                  <a:pt x="567" y="245"/>
                </a:lnTo>
                <a:lnTo>
                  <a:pt x="567" y="243"/>
                </a:lnTo>
                <a:lnTo>
                  <a:pt x="568" y="243"/>
                </a:lnTo>
                <a:lnTo>
                  <a:pt x="569" y="242"/>
                </a:lnTo>
                <a:lnTo>
                  <a:pt x="571" y="242"/>
                </a:lnTo>
                <a:lnTo>
                  <a:pt x="572" y="241"/>
                </a:lnTo>
                <a:lnTo>
                  <a:pt x="573" y="239"/>
                </a:lnTo>
                <a:lnTo>
                  <a:pt x="575" y="239"/>
                </a:lnTo>
                <a:lnTo>
                  <a:pt x="575" y="238"/>
                </a:lnTo>
                <a:lnTo>
                  <a:pt x="576" y="238"/>
                </a:lnTo>
                <a:lnTo>
                  <a:pt x="577" y="237"/>
                </a:lnTo>
                <a:lnTo>
                  <a:pt x="579" y="237"/>
                </a:lnTo>
                <a:lnTo>
                  <a:pt x="580" y="235"/>
                </a:lnTo>
                <a:lnTo>
                  <a:pt x="581" y="235"/>
                </a:lnTo>
                <a:lnTo>
                  <a:pt x="581" y="234"/>
                </a:lnTo>
                <a:lnTo>
                  <a:pt x="583" y="234"/>
                </a:lnTo>
                <a:lnTo>
                  <a:pt x="585" y="233"/>
                </a:lnTo>
                <a:lnTo>
                  <a:pt x="587" y="231"/>
                </a:lnTo>
                <a:lnTo>
                  <a:pt x="588" y="230"/>
                </a:lnTo>
                <a:lnTo>
                  <a:pt x="589" y="230"/>
                </a:lnTo>
                <a:lnTo>
                  <a:pt x="591" y="229"/>
                </a:lnTo>
                <a:lnTo>
                  <a:pt x="592" y="227"/>
                </a:lnTo>
                <a:lnTo>
                  <a:pt x="593" y="227"/>
                </a:lnTo>
                <a:lnTo>
                  <a:pt x="593" y="226"/>
                </a:lnTo>
                <a:lnTo>
                  <a:pt x="595" y="226"/>
                </a:lnTo>
                <a:lnTo>
                  <a:pt x="596" y="225"/>
                </a:lnTo>
                <a:lnTo>
                  <a:pt x="597" y="225"/>
                </a:lnTo>
                <a:lnTo>
                  <a:pt x="597" y="223"/>
                </a:lnTo>
                <a:lnTo>
                  <a:pt x="599" y="223"/>
                </a:lnTo>
                <a:lnTo>
                  <a:pt x="600" y="223"/>
                </a:lnTo>
                <a:lnTo>
                  <a:pt x="600" y="222"/>
                </a:lnTo>
                <a:lnTo>
                  <a:pt x="601" y="222"/>
                </a:lnTo>
                <a:lnTo>
                  <a:pt x="603" y="221"/>
                </a:lnTo>
                <a:lnTo>
                  <a:pt x="604" y="221"/>
                </a:lnTo>
                <a:lnTo>
                  <a:pt x="604" y="219"/>
                </a:lnTo>
                <a:lnTo>
                  <a:pt x="605" y="219"/>
                </a:lnTo>
                <a:lnTo>
                  <a:pt x="605" y="218"/>
                </a:lnTo>
                <a:lnTo>
                  <a:pt x="607" y="218"/>
                </a:lnTo>
                <a:lnTo>
                  <a:pt x="608" y="217"/>
                </a:lnTo>
                <a:lnTo>
                  <a:pt x="609" y="215"/>
                </a:lnTo>
                <a:lnTo>
                  <a:pt x="611" y="214"/>
                </a:lnTo>
                <a:lnTo>
                  <a:pt x="612" y="214"/>
                </a:lnTo>
                <a:lnTo>
                  <a:pt x="612" y="213"/>
                </a:lnTo>
                <a:lnTo>
                  <a:pt x="613" y="213"/>
                </a:lnTo>
                <a:lnTo>
                  <a:pt x="615" y="211"/>
                </a:lnTo>
                <a:lnTo>
                  <a:pt x="616" y="210"/>
                </a:lnTo>
                <a:lnTo>
                  <a:pt x="617" y="209"/>
                </a:lnTo>
                <a:lnTo>
                  <a:pt x="619" y="209"/>
                </a:lnTo>
                <a:lnTo>
                  <a:pt x="619" y="207"/>
                </a:lnTo>
                <a:lnTo>
                  <a:pt x="620" y="207"/>
                </a:lnTo>
                <a:lnTo>
                  <a:pt x="621" y="206"/>
                </a:lnTo>
                <a:lnTo>
                  <a:pt x="622" y="206"/>
                </a:lnTo>
                <a:lnTo>
                  <a:pt x="622" y="205"/>
                </a:lnTo>
                <a:lnTo>
                  <a:pt x="624" y="205"/>
                </a:lnTo>
                <a:lnTo>
                  <a:pt x="625" y="203"/>
                </a:lnTo>
                <a:lnTo>
                  <a:pt x="626" y="202"/>
                </a:lnTo>
                <a:lnTo>
                  <a:pt x="628" y="202"/>
                </a:lnTo>
                <a:lnTo>
                  <a:pt x="628" y="201"/>
                </a:lnTo>
                <a:lnTo>
                  <a:pt x="629" y="201"/>
                </a:lnTo>
                <a:lnTo>
                  <a:pt x="630" y="199"/>
                </a:lnTo>
                <a:lnTo>
                  <a:pt x="632" y="199"/>
                </a:lnTo>
                <a:lnTo>
                  <a:pt x="632" y="198"/>
                </a:lnTo>
                <a:lnTo>
                  <a:pt x="633" y="198"/>
                </a:lnTo>
                <a:lnTo>
                  <a:pt x="634" y="197"/>
                </a:lnTo>
                <a:lnTo>
                  <a:pt x="636" y="195"/>
                </a:lnTo>
                <a:lnTo>
                  <a:pt x="637" y="195"/>
                </a:lnTo>
                <a:lnTo>
                  <a:pt x="638" y="194"/>
                </a:lnTo>
                <a:lnTo>
                  <a:pt x="640" y="193"/>
                </a:lnTo>
                <a:lnTo>
                  <a:pt x="641" y="193"/>
                </a:lnTo>
                <a:lnTo>
                  <a:pt x="641" y="191"/>
                </a:lnTo>
                <a:lnTo>
                  <a:pt x="642" y="191"/>
                </a:lnTo>
                <a:lnTo>
                  <a:pt x="644" y="190"/>
                </a:lnTo>
                <a:lnTo>
                  <a:pt x="645" y="190"/>
                </a:lnTo>
                <a:lnTo>
                  <a:pt x="645" y="189"/>
                </a:lnTo>
                <a:lnTo>
                  <a:pt x="646" y="189"/>
                </a:lnTo>
                <a:lnTo>
                  <a:pt x="648" y="188"/>
                </a:lnTo>
                <a:lnTo>
                  <a:pt x="649" y="186"/>
                </a:lnTo>
                <a:lnTo>
                  <a:pt x="650" y="186"/>
                </a:lnTo>
                <a:lnTo>
                  <a:pt x="650" y="185"/>
                </a:lnTo>
                <a:lnTo>
                  <a:pt x="652" y="185"/>
                </a:lnTo>
                <a:lnTo>
                  <a:pt x="652" y="184"/>
                </a:lnTo>
                <a:lnTo>
                  <a:pt x="653" y="184"/>
                </a:lnTo>
                <a:lnTo>
                  <a:pt x="654" y="182"/>
                </a:lnTo>
                <a:lnTo>
                  <a:pt x="656" y="181"/>
                </a:lnTo>
                <a:lnTo>
                  <a:pt x="657" y="180"/>
                </a:lnTo>
                <a:lnTo>
                  <a:pt x="657" y="178"/>
                </a:lnTo>
                <a:lnTo>
                  <a:pt x="658" y="178"/>
                </a:lnTo>
                <a:lnTo>
                  <a:pt x="660" y="177"/>
                </a:lnTo>
                <a:lnTo>
                  <a:pt x="661" y="176"/>
                </a:lnTo>
                <a:lnTo>
                  <a:pt x="662" y="174"/>
                </a:lnTo>
                <a:lnTo>
                  <a:pt x="664" y="173"/>
                </a:lnTo>
                <a:lnTo>
                  <a:pt x="664" y="172"/>
                </a:lnTo>
                <a:lnTo>
                  <a:pt x="665" y="170"/>
                </a:lnTo>
                <a:lnTo>
                  <a:pt x="666" y="169"/>
                </a:lnTo>
                <a:lnTo>
                  <a:pt x="668" y="168"/>
                </a:lnTo>
                <a:lnTo>
                  <a:pt x="669" y="166"/>
                </a:lnTo>
                <a:lnTo>
                  <a:pt x="670" y="165"/>
                </a:lnTo>
                <a:lnTo>
                  <a:pt x="672" y="165"/>
                </a:lnTo>
                <a:lnTo>
                  <a:pt x="673" y="164"/>
                </a:lnTo>
                <a:lnTo>
                  <a:pt x="673" y="162"/>
                </a:lnTo>
                <a:lnTo>
                  <a:pt x="674" y="161"/>
                </a:lnTo>
                <a:lnTo>
                  <a:pt x="676" y="161"/>
                </a:lnTo>
                <a:lnTo>
                  <a:pt x="676" y="160"/>
                </a:lnTo>
                <a:lnTo>
                  <a:pt x="677" y="158"/>
                </a:lnTo>
                <a:lnTo>
                  <a:pt x="678" y="157"/>
                </a:lnTo>
                <a:lnTo>
                  <a:pt x="680" y="156"/>
                </a:lnTo>
                <a:lnTo>
                  <a:pt x="681" y="154"/>
                </a:lnTo>
                <a:lnTo>
                  <a:pt x="682" y="153"/>
                </a:lnTo>
                <a:lnTo>
                  <a:pt x="682" y="152"/>
                </a:lnTo>
                <a:lnTo>
                  <a:pt x="684" y="152"/>
                </a:lnTo>
                <a:lnTo>
                  <a:pt x="684" y="150"/>
                </a:lnTo>
                <a:lnTo>
                  <a:pt x="685" y="149"/>
                </a:lnTo>
                <a:lnTo>
                  <a:pt x="686" y="149"/>
                </a:lnTo>
                <a:lnTo>
                  <a:pt x="686" y="148"/>
                </a:lnTo>
                <a:lnTo>
                  <a:pt x="688" y="146"/>
                </a:lnTo>
                <a:lnTo>
                  <a:pt x="689" y="145"/>
                </a:lnTo>
                <a:lnTo>
                  <a:pt x="689" y="144"/>
                </a:lnTo>
                <a:lnTo>
                  <a:pt x="690" y="142"/>
                </a:lnTo>
                <a:lnTo>
                  <a:pt x="692" y="141"/>
                </a:lnTo>
                <a:lnTo>
                  <a:pt x="693" y="140"/>
                </a:lnTo>
                <a:lnTo>
                  <a:pt x="694" y="138"/>
                </a:lnTo>
                <a:lnTo>
                  <a:pt x="695" y="136"/>
                </a:lnTo>
                <a:lnTo>
                  <a:pt x="697" y="134"/>
                </a:lnTo>
                <a:lnTo>
                  <a:pt x="698" y="133"/>
                </a:lnTo>
                <a:lnTo>
                  <a:pt x="701" y="130"/>
                </a:lnTo>
                <a:lnTo>
                  <a:pt x="702" y="129"/>
                </a:lnTo>
                <a:lnTo>
                  <a:pt x="702" y="128"/>
                </a:lnTo>
                <a:lnTo>
                  <a:pt x="703" y="126"/>
                </a:lnTo>
                <a:lnTo>
                  <a:pt x="705" y="125"/>
                </a:lnTo>
                <a:lnTo>
                  <a:pt x="706" y="124"/>
                </a:lnTo>
                <a:lnTo>
                  <a:pt x="707" y="122"/>
                </a:lnTo>
                <a:lnTo>
                  <a:pt x="707" y="121"/>
                </a:lnTo>
                <a:lnTo>
                  <a:pt x="709" y="120"/>
                </a:lnTo>
                <a:lnTo>
                  <a:pt x="710" y="120"/>
                </a:lnTo>
                <a:lnTo>
                  <a:pt x="710" y="118"/>
                </a:lnTo>
                <a:lnTo>
                  <a:pt x="711" y="117"/>
                </a:lnTo>
                <a:lnTo>
                  <a:pt x="713" y="116"/>
                </a:lnTo>
                <a:lnTo>
                  <a:pt x="714" y="114"/>
                </a:lnTo>
                <a:lnTo>
                  <a:pt x="714" y="113"/>
                </a:lnTo>
                <a:lnTo>
                  <a:pt x="715" y="112"/>
                </a:lnTo>
                <a:lnTo>
                  <a:pt x="717" y="111"/>
                </a:lnTo>
                <a:lnTo>
                  <a:pt x="718" y="109"/>
                </a:lnTo>
                <a:lnTo>
                  <a:pt x="719" y="108"/>
                </a:lnTo>
                <a:lnTo>
                  <a:pt x="719" y="107"/>
                </a:lnTo>
                <a:lnTo>
                  <a:pt x="721" y="105"/>
                </a:lnTo>
                <a:lnTo>
                  <a:pt x="722" y="104"/>
                </a:lnTo>
                <a:lnTo>
                  <a:pt x="722" y="103"/>
                </a:lnTo>
                <a:lnTo>
                  <a:pt x="723" y="101"/>
                </a:lnTo>
                <a:lnTo>
                  <a:pt x="725" y="99"/>
                </a:lnTo>
                <a:lnTo>
                  <a:pt x="726" y="97"/>
                </a:lnTo>
                <a:lnTo>
                  <a:pt x="727" y="96"/>
                </a:lnTo>
                <a:lnTo>
                  <a:pt x="729" y="93"/>
                </a:lnTo>
                <a:lnTo>
                  <a:pt x="730" y="91"/>
                </a:lnTo>
                <a:lnTo>
                  <a:pt x="731" y="89"/>
                </a:lnTo>
                <a:lnTo>
                  <a:pt x="734" y="87"/>
                </a:lnTo>
                <a:lnTo>
                  <a:pt x="735" y="85"/>
                </a:lnTo>
                <a:lnTo>
                  <a:pt x="735" y="84"/>
                </a:lnTo>
                <a:lnTo>
                  <a:pt x="737" y="81"/>
                </a:lnTo>
                <a:lnTo>
                  <a:pt x="738" y="80"/>
                </a:lnTo>
                <a:lnTo>
                  <a:pt x="739" y="79"/>
                </a:lnTo>
                <a:lnTo>
                  <a:pt x="741" y="77"/>
                </a:lnTo>
                <a:lnTo>
                  <a:pt x="742" y="76"/>
                </a:lnTo>
                <a:lnTo>
                  <a:pt x="742" y="75"/>
                </a:lnTo>
                <a:lnTo>
                  <a:pt x="743" y="73"/>
                </a:lnTo>
                <a:lnTo>
                  <a:pt x="745" y="72"/>
                </a:lnTo>
                <a:lnTo>
                  <a:pt x="746" y="71"/>
                </a:lnTo>
                <a:lnTo>
                  <a:pt x="746" y="69"/>
                </a:lnTo>
                <a:lnTo>
                  <a:pt x="747" y="68"/>
                </a:lnTo>
                <a:lnTo>
                  <a:pt x="749" y="67"/>
                </a:lnTo>
                <a:lnTo>
                  <a:pt x="749" y="65"/>
                </a:lnTo>
                <a:lnTo>
                  <a:pt x="750" y="64"/>
                </a:lnTo>
                <a:lnTo>
                  <a:pt x="751" y="63"/>
                </a:lnTo>
                <a:lnTo>
                  <a:pt x="753" y="61"/>
                </a:lnTo>
                <a:lnTo>
                  <a:pt x="754" y="60"/>
                </a:lnTo>
                <a:lnTo>
                  <a:pt x="754" y="59"/>
                </a:lnTo>
                <a:lnTo>
                  <a:pt x="755" y="57"/>
                </a:lnTo>
                <a:lnTo>
                  <a:pt x="757" y="55"/>
                </a:lnTo>
                <a:lnTo>
                  <a:pt x="758" y="53"/>
                </a:lnTo>
                <a:lnTo>
                  <a:pt x="759" y="52"/>
                </a:lnTo>
                <a:lnTo>
                  <a:pt x="761" y="51"/>
                </a:lnTo>
                <a:lnTo>
                  <a:pt x="762" y="48"/>
                </a:lnTo>
                <a:lnTo>
                  <a:pt x="763" y="47"/>
                </a:lnTo>
                <a:lnTo>
                  <a:pt x="765" y="44"/>
                </a:lnTo>
                <a:lnTo>
                  <a:pt x="766" y="41"/>
                </a:lnTo>
                <a:lnTo>
                  <a:pt x="767" y="40"/>
                </a:lnTo>
                <a:lnTo>
                  <a:pt x="769" y="38"/>
                </a:lnTo>
                <a:lnTo>
                  <a:pt x="770" y="36"/>
                </a:lnTo>
                <a:lnTo>
                  <a:pt x="771" y="35"/>
                </a:lnTo>
                <a:lnTo>
                  <a:pt x="772" y="32"/>
                </a:lnTo>
                <a:lnTo>
                  <a:pt x="774" y="31"/>
                </a:lnTo>
                <a:lnTo>
                  <a:pt x="775" y="30"/>
                </a:lnTo>
                <a:lnTo>
                  <a:pt x="775" y="28"/>
                </a:lnTo>
                <a:lnTo>
                  <a:pt x="776" y="27"/>
                </a:lnTo>
                <a:lnTo>
                  <a:pt x="778" y="26"/>
                </a:lnTo>
                <a:lnTo>
                  <a:pt x="778" y="24"/>
                </a:lnTo>
                <a:lnTo>
                  <a:pt x="779" y="24"/>
                </a:lnTo>
                <a:lnTo>
                  <a:pt x="780" y="23"/>
                </a:lnTo>
                <a:lnTo>
                  <a:pt x="780" y="22"/>
                </a:lnTo>
                <a:lnTo>
                  <a:pt x="782" y="20"/>
                </a:lnTo>
                <a:lnTo>
                  <a:pt x="783" y="19"/>
                </a:lnTo>
                <a:lnTo>
                  <a:pt x="783" y="18"/>
                </a:lnTo>
                <a:lnTo>
                  <a:pt x="784" y="16"/>
                </a:lnTo>
                <a:lnTo>
                  <a:pt x="784" y="15"/>
                </a:lnTo>
                <a:lnTo>
                  <a:pt x="786" y="15"/>
                </a:lnTo>
                <a:lnTo>
                  <a:pt x="786" y="14"/>
                </a:lnTo>
                <a:lnTo>
                  <a:pt x="787" y="12"/>
                </a:lnTo>
                <a:lnTo>
                  <a:pt x="787" y="11"/>
                </a:lnTo>
                <a:lnTo>
                  <a:pt x="788" y="10"/>
                </a:lnTo>
                <a:lnTo>
                  <a:pt x="788" y="8"/>
                </a:lnTo>
                <a:lnTo>
                  <a:pt x="790" y="7"/>
                </a:lnTo>
                <a:lnTo>
                  <a:pt x="791" y="6"/>
                </a:lnTo>
                <a:lnTo>
                  <a:pt x="791" y="4"/>
                </a:lnTo>
                <a:lnTo>
                  <a:pt x="792" y="2"/>
                </a:lnTo>
                <a:lnTo>
                  <a:pt x="794"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47" name="Freeform 88">
            <a:extLst>
              <a:ext uri="{FF2B5EF4-FFF2-40B4-BE49-F238E27FC236}">
                <a16:creationId xmlns:a16="http://schemas.microsoft.com/office/drawing/2014/main" id="{49BF8D0D-A2E7-AC4B-92B3-092B2323D316}"/>
              </a:ext>
            </a:extLst>
          </p:cNvPr>
          <p:cNvSpPr>
            <a:spLocks/>
          </p:cNvSpPr>
          <p:nvPr/>
        </p:nvSpPr>
        <p:spPr bwMode="auto">
          <a:xfrm>
            <a:off x="4078288" y="2976563"/>
            <a:ext cx="74612" cy="252412"/>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0"/>
                </a:moveTo>
                <a:lnTo>
                  <a:pt x="3" y="4"/>
                </a:lnTo>
                <a:lnTo>
                  <a:pt x="4" y="7"/>
                </a:lnTo>
                <a:lnTo>
                  <a:pt x="5" y="9"/>
                </a:lnTo>
                <a:lnTo>
                  <a:pt x="7" y="13"/>
                </a:lnTo>
                <a:lnTo>
                  <a:pt x="9" y="16"/>
                </a:lnTo>
                <a:lnTo>
                  <a:pt x="11" y="19"/>
                </a:lnTo>
                <a:lnTo>
                  <a:pt x="12" y="20"/>
                </a:lnTo>
                <a:lnTo>
                  <a:pt x="13" y="23"/>
                </a:lnTo>
                <a:lnTo>
                  <a:pt x="13" y="25"/>
                </a:lnTo>
                <a:lnTo>
                  <a:pt x="15" y="27"/>
                </a:lnTo>
                <a:lnTo>
                  <a:pt x="16" y="28"/>
                </a:lnTo>
                <a:lnTo>
                  <a:pt x="17" y="31"/>
                </a:lnTo>
                <a:lnTo>
                  <a:pt x="17" y="32"/>
                </a:lnTo>
                <a:lnTo>
                  <a:pt x="19" y="33"/>
                </a:lnTo>
                <a:lnTo>
                  <a:pt x="20" y="35"/>
                </a:lnTo>
                <a:lnTo>
                  <a:pt x="20" y="36"/>
                </a:lnTo>
                <a:lnTo>
                  <a:pt x="21" y="37"/>
                </a:lnTo>
                <a:lnTo>
                  <a:pt x="21" y="39"/>
                </a:lnTo>
                <a:lnTo>
                  <a:pt x="23" y="40"/>
                </a:lnTo>
                <a:lnTo>
                  <a:pt x="23" y="41"/>
                </a:lnTo>
                <a:lnTo>
                  <a:pt x="23" y="43"/>
                </a:lnTo>
                <a:lnTo>
                  <a:pt x="24" y="44"/>
                </a:lnTo>
                <a:lnTo>
                  <a:pt x="24" y="45"/>
                </a:lnTo>
                <a:lnTo>
                  <a:pt x="25" y="47"/>
                </a:lnTo>
                <a:lnTo>
                  <a:pt x="25" y="48"/>
                </a:lnTo>
                <a:lnTo>
                  <a:pt x="27" y="49"/>
                </a:lnTo>
                <a:lnTo>
                  <a:pt x="27" y="51"/>
                </a:lnTo>
                <a:lnTo>
                  <a:pt x="28" y="52"/>
                </a:lnTo>
                <a:lnTo>
                  <a:pt x="28" y="53"/>
                </a:lnTo>
                <a:lnTo>
                  <a:pt x="29" y="55"/>
                </a:lnTo>
                <a:lnTo>
                  <a:pt x="29" y="57"/>
                </a:lnTo>
                <a:lnTo>
                  <a:pt x="31" y="58"/>
                </a:lnTo>
                <a:lnTo>
                  <a:pt x="31" y="60"/>
                </a:lnTo>
                <a:lnTo>
                  <a:pt x="32" y="62"/>
                </a:lnTo>
                <a:lnTo>
                  <a:pt x="32" y="64"/>
                </a:lnTo>
                <a:lnTo>
                  <a:pt x="33" y="65"/>
                </a:lnTo>
                <a:lnTo>
                  <a:pt x="33" y="66"/>
                </a:lnTo>
                <a:lnTo>
                  <a:pt x="35" y="68"/>
                </a:lnTo>
                <a:lnTo>
                  <a:pt x="35" y="69"/>
                </a:lnTo>
                <a:lnTo>
                  <a:pt x="35" y="70"/>
                </a:lnTo>
                <a:lnTo>
                  <a:pt x="36" y="72"/>
                </a:lnTo>
                <a:lnTo>
                  <a:pt x="36" y="73"/>
                </a:lnTo>
                <a:lnTo>
                  <a:pt x="37" y="74"/>
                </a:lnTo>
                <a:lnTo>
                  <a:pt x="37" y="76"/>
                </a:lnTo>
                <a:lnTo>
                  <a:pt x="37" y="77"/>
                </a:lnTo>
                <a:lnTo>
                  <a:pt x="39" y="78"/>
                </a:lnTo>
                <a:lnTo>
                  <a:pt x="39" y="80"/>
                </a:lnTo>
                <a:lnTo>
                  <a:pt x="40" y="81"/>
                </a:lnTo>
                <a:lnTo>
                  <a:pt x="40" y="82"/>
                </a:lnTo>
                <a:lnTo>
                  <a:pt x="41" y="84"/>
                </a:lnTo>
                <a:lnTo>
                  <a:pt x="41" y="85"/>
                </a:lnTo>
                <a:lnTo>
                  <a:pt x="41" y="86"/>
                </a:lnTo>
                <a:lnTo>
                  <a:pt x="42" y="88"/>
                </a:lnTo>
                <a:lnTo>
                  <a:pt x="42" y="89"/>
                </a:lnTo>
                <a:lnTo>
                  <a:pt x="42" y="90"/>
                </a:lnTo>
                <a:lnTo>
                  <a:pt x="44" y="93"/>
                </a:lnTo>
                <a:lnTo>
                  <a:pt x="44" y="94"/>
                </a:lnTo>
                <a:lnTo>
                  <a:pt x="45" y="96"/>
                </a:lnTo>
                <a:lnTo>
                  <a:pt x="45" y="98"/>
                </a:lnTo>
                <a:lnTo>
                  <a:pt x="46" y="100"/>
                </a:lnTo>
                <a:lnTo>
                  <a:pt x="48" y="102"/>
                </a:lnTo>
                <a:lnTo>
                  <a:pt x="48" y="105"/>
                </a:lnTo>
                <a:lnTo>
                  <a:pt x="49" y="106"/>
                </a:lnTo>
                <a:lnTo>
                  <a:pt x="49" y="109"/>
                </a:lnTo>
                <a:lnTo>
                  <a:pt x="50" y="110"/>
                </a:lnTo>
                <a:lnTo>
                  <a:pt x="52" y="112"/>
                </a:lnTo>
                <a:lnTo>
                  <a:pt x="52" y="113"/>
                </a:lnTo>
                <a:lnTo>
                  <a:pt x="52" y="116"/>
                </a:lnTo>
                <a:lnTo>
                  <a:pt x="53" y="117"/>
                </a:lnTo>
                <a:lnTo>
                  <a:pt x="53" y="118"/>
                </a:lnTo>
                <a:lnTo>
                  <a:pt x="54" y="120"/>
                </a:lnTo>
                <a:lnTo>
                  <a:pt x="54" y="121"/>
                </a:lnTo>
                <a:lnTo>
                  <a:pt x="54" y="122"/>
                </a:lnTo>
                <a:lnTo>
                  <a:pt x="56" y="122"/>
                </a:lnTo>
                <a:lnTo>
                  <a:pt x="56" y="124"/>
                </a:lnTo>
                <a:lnTo>
                  <a:pt x="56" y="125"/>
                </a:lnTo>
                <a:lnTo>
                  <a:pt x="57" y="126"/>
                </a:lnTo>
                <a:lnTo>
                  <a:pt x="57" y="128"/>
                </a:lnTo>
                <a:lnTo>
                  <a:pt x="57" y="129"/>
                </a:lnTo>
                <a:lnTo>
                  <a:pt x="57" y="130"/>
                </a:lnTo>
                <a:lnTo>
                  <a:pt x="58" y="131"/>
                </a:lnTo>
                <a:lnTo>
                  <a:pt x="58" y="133"/>
                </a:lnTo>
                <a:lnTo>
                  <a:pt x="60" y="134"/>
                </a:lnTo>
                <a:lnTo>
                  <a:pt x="60" y="135"/>
                </a:lnTo>
                <a:lnTo>
                  <a:pt x="60" y="137"/>
                </a:lnTo>
                <a:lnTo>
                  <a:pt x="61" y="139"/>
                </a:lnTo>
                <a:lnTo>
                  <a:pt x="61" y="141"/>
                </a:lnTo>
                <a:lnTo>
                  <a:pt x="61" y="142"/>
                </a:lnTo>
                <a:lnTo>
                  <a:pt x="62" y="143"/>
                </a:lnTo>
                <a:lnTo>
                  <a:pt x="62" y="146"/>
                </a:lnTo>
                <a:lnTo>
                  <a:pt x="64" y="147"/>
                </a:lnTo>
                <a:lnTo>
                  <a:pt x="64" y="150"/>
                </a:lnTo>
                <a:lnTo>
                  <a:pt x="65" y="153"/>
                </a:lnTo>
                <a:lnTo>
                  <a:pt x="65" y="154"/>
                </a:lnTo>
                <a:lnTo>
                  <a:pt x="66" y="157"/>
                </a:lnTo>
                <a:lnTo>
                  <a:pt x="66" y="158"/>
                </a:lnTo>
                <a:lnTo>
                  <a:pt x="68" y="159"/>
                </a:lnTo>
                <a:lnTo>
                  <a:pt x="68" y="162"/>
                </a:lnTo>
                <a:lnTo>
                  <a:pt x="68" y="163"/>
                </a:lnTo>
                <a:lnTo>
                  <a:pt x="69" y="165"/>
                </a:lnTo>
                <a:lnTo>
                  <a:pt x="69" y="166"/>
                </a:lnTo>
                <a:lnTo>
                  <a:pt x="69" y="167"/>
                </a:lnTo>
                <a:lnTo>
                  <a:pt x="70" y="169"/>
                </a:lnTo>
                <a:lnTo>
                  <a:pt x="70" y="170"/>
                </a:lnTo>
                <a:lnTo>
                  <a:pt x="70" y="171"/>
                </a:lnTo>
                <a:lnTo>
                  <a:pt x="70" y="173"/>
                </a:lnTo>
                <a:lnTo>
                  <a:pt x="72" y="173"/>
                </a:lnTo>
                <a:lnTo>
                  <a:pt x="72" y="174"/>
                </a:lnTo>
                <a:lnTo>
                  <a:pt x="72" y="175"/>
                </a:lnTo>
                <a:lnTo>
                  <a:pt x="72" y="177"/>
                </a:lnTo>
                <a:lnTo>
                  <a:pt x="73" y="178"/>
                </a:lnTo>
                <a:lnTo>
                  <a:pt x="73" y="179"/>
                </a:lnTo>
                <a:lnTo>
                  <a:pt x="73" y="181"/>
                </a:lnTo>
                <a:lnTo>
                  <a:pt x="74" y="182"/>
                </a:lnTo>
                <a:lnTo>
                  <a:pt x="74" y="183"/>
                </a:lnTo>
                <a:lnTo>
                  <a:pt x="74" y="185"/>
                </a:lnTo>
                <a:lnTo>
                  <a:pt x="76" y="186"/>
                </a:lnTo>
                <a:lnTo>
                  <a:pt x="76" y="187"/>
                </a:lnTo>
                <a:lnTo>
                  <a:pt x="76" y="189"/>
                </a:lnTo>
                <a:lnTo>
                  <a:pt x="77" y="190"/>
                </a:lnTo>
                <a:lnTo>
                  <a:pt x="77" y="193"/>
                </a:lnTo>
                <a:lnTo>
                  <a:pt x="78" y="194"/>
                </a:lnTo>
                <a:lnTo>
                  <a:pt x="78" y="197"/>
                </a:lnTo>
                <a:lnTo>
                  <a:pt x="78" y="198"/>
                </a:lnTo>
                <a:lnTo>
                  <a:pt x="80" y="201"/>
                </a:lnTo>
                <a:lnTo>
                  <a:pt x="80" y="203"/>
                </a:lnTo>
                <a:lnTo>
                  <a:pt x="81" y="205"/>
                </a:lnTo>
                <a:lnTo>
                  <a:pt x="81" y="206"/>
                </a:lnTo>
                <a:lnTo>
                  <a:pt x="82" y="208"/>
                </a:lnTo>
                <a:lnTo>
                  <a:pt x="82" y="210"/>
                </a:lnTo>
                <a:lnTo>
                  <a:pt x="82" y="211"/>
                </a:lnTo>
                <a:lnTo>
                  <a:pt x="84" y="212"/>
                </a:lnTo>
                <a:lnTo>
                  <a:pt x="84" y="214"/>
                </a:lnTo>
                <a:lnTo>
                  <a:pt x="84" y="215"/>
                </a:lnTo>
                <a:lnTo>
                  <a:pt x="85" y="216"/>
                </a:lnTo>
                <a:lnTo>
                  <a:pt x="85" y="218"/>
                </a:lnTo>
                <a:lnTo>
                  <a:pt x="85" y="219"/>
                </a:lnTo>
                <a:lnTo>
                  <a:pt x="85" y="220"/>
                </a:lnTo>
                <a:lnTo>
                  <a:pt x="86" y="222"/>
                </a:lnTo>
                <a:lnTo>
                  <a:pt x="86" y="223"/>
                </a:lnTo>
                <a:lnTo>
                  <a:pt x="86" y="224"/>
                </a:lnTo>
                <a:lnTo>
                  <a:pt x="86" y="226"/>
                </a:lnTo>
                <a:lnTo>
                  <a:pt x="86" y="227"/>
                </a:lnTo>
                <a:lnTo>
                  <a:pt x="86" y="228"/>
                </a:lnTo>
                <a:lnTo>
                  <a:pt x="86" y="230"/>
                </a:lnTo>
                <a:lnTo>
                  <a:pt x="88" y="231"/>
                </a:lnTo>
                <a:lnTo>
                  <a:pt x="88" y="232"/>
                </a:lnTo>
                <a:lnTo>
                  <a:pt x="88" y="234"/>
                </a:lnTo>
                <a:lnTo>
                  <a:pt x="88" y="235"/>
                </a:lnTo>
                <a:lnTo>
                  <a:pt x="88" y="236"/>
                </a:lnTo>
                <a:lnTo>
                  <a:pt x="88" y="238"/>
                </a:lnTo>
                <a:lnTo>
                  <a:pt x="88" y="239"/>
                </a:lnTo>
                <a:lnTo>
                  <a:pt x="88" y="242"/>
                </a:lnTo>
                <a:lnTo>
                  <a:pt x="88" y="243"/>
                </a:lnTo>
                <a:lnTo>
                  <a:pt x="88" y="246"/>
                </a:lnTo>
                <a:lnTo>
                  <a:pt x="89" y="247"/>
                </a:lnTo>
                <a:lnTo>
                  <a:pt x="89" y="248"/>
                </a:lnTo>
                <a:lnTo>
                  <a:pt x="89" y="250"/>
                </a:lnTo>
                <a:lnTo>
                  <a:pt x="89" y="251"/>
                </a:lnTo>
                <a:lnTo>
                  <a:pt x="89" y="252"/>
                </a:lnTo>
                <a:lnTo>
                  <a:pt x="89" y="254"/>
                </a:lnTo>
                <a:lnTo>
                  <a:pt x="89" y="255"/>
                </a:lnTo>
                <a:lnTo>
                  <a:pt x="89" y="256"/>
                </a:lnTo>
                <a:lnTo>
                  <a:pt x="89" y="258"/>
                </a:lnTo>
                <a:lnTo>
                  <a:pt x="89" y="259"/>
                </a:lnTo>
                <a:lnTo>
                  <a:pt x="89" y="260"/>
                </a:lnTo>
                <a:lnTo>
                  <a:pt x="90" y="260"/>
                </a:lnTo>
                <a:lnTo>
                  <a:pt x="90" y="262"/>
                </a:lnTo>
                <a:lnTo>
                  <a:pt x="90" y="263"/>
                </a:lnTo>
                <a:lnTo>
                  <a:pt x="90" y="264"/>
                </a:lnTo>
                <a:lnTo>
                  <a:pt x="90" y="266"/>
                </a:lnTo>
                <a:lnTo>
                  <a:pt x="90" y="267"/>
                </a:lnTo>
                <a:lnTo>
                  <a:pt x="90" y="268"/>
                </a:lnTo>
                <a:lnTo>
                  <a:pt x="90" y="270"/>
                </a:lnTo>
                <a:lnTo>
                  <a:pt x="92" y="270"/>
                </a:lnTo>
                <a:lnTo>
                  <a:pt x="92" y="271"/>
                </a:lnTo>
                <a:lnTo>
                  <a:pt x="92" y="272"/>
                </a:lnTo>
                <a:lnTo>
                  <a:pt x="92" y="274"/>
                </a:lnTo>
                <a:lnTo>
                  <a:pt x="92" y="275"/>
                </a:lnTo>
                <a:lnTo>
                  <a:pt x="92" y="276"/>
                </a:lnTo>
                <a:lnTo>
                  <a:pt x="93" y="278"/>
                </a:lnTo>
                <a:lnTo>
                  <a:pt x="93" y="279"/>
                </a:lnTo>
                <a:lnTo>
                  <a:pt x="93" y="280"/>
                </a:lnTo>
                <a:lnTo>
                  <a:pt x="93" y="281"/>
                </a:lnTo>
                <a:lnTo>
                  <a:pt x="93" y="283"/>
                </a:lnTo>
                <a:lnTo>
                  <a:pt x="94" y="284"/>
                </a:lnTo>
                <a:lnTo>
                  <a:pt x="94" y="285"/>
                </a:lnTo>
                <a:lnTo>
                  <a:pt x="94" y="287"/>
                </a:lnTo>
                <a:lnTo>
                  <a:pt x="94" y="288"/>
                </a:lnTo>
                <a:lnTo>
                  <a:pt x="94" y="289"/>
                </a:lnTo>
                <a:lnTo>
                  <a:pt x="94" y="291"/>
                </a:lnTo>
                <a:lnTo>
                  <a:pt x="94" y="292"/>
                </a:lnTo>
                <a:lnTo>
                  <a:pt x="94" y="293"/>
                </a:lnTo>
                <a:lnTo>
                  <a:pt x="94" y="295"/>
                </a:lnTo>
                <a:lnTo>
                  <a:pt x="94" y="296"/>
                </a:lnTo>
                <a:lnTo>
                  <a:pt x="94" y="297"/>
                </a:lnTo>
                <a:lnTo>
                  <a:pt x="94" y="299"/>
                </a:lnTo>
                <a:lnTo>
                  <a:pt x="94" y="300"/>
                </a:lnTo>
                <a:lnTo>
                  <a:pt x="94" y="303"/>
                </a:lnTo>
                <a:lnTo>
                  <a:pt x="94" y="304"/>
                </a:lnTo>
                <a:lnTo>
                  <a:pt x="94" y="305"/>
                </a:lnTo>
                <a:lnTo>
                  <a:pt x="93" y="308"/>
                </a:lnTo>
                <a:lnTo>
                  <a:pt x="93" y="309"/>
                </a:lnTo>
                <a:lnTo>
                  <a:pt x="93" y="312"/>
                </a:lnTo>
                <a:lnTo>
                  <a:pt x="93" y="315"/>
                </a:lnTo>
                <a:lnTo>
                  <a:pt x="93" y="317"/>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48" name="Freeform 89">
            <a:extLst>
              <a:ext uri="{FF2B5EF4-FFF2-40B4-BE49-F238E27FC236}">
                <a16:creationId xmlns:a16="http://schemas.microsoft.com/office/drawing/2014/main" id="{9CB59FCA-759D-1340-954B-F49127D76804}"/>
              </a:ext>
            </a:extLst>
          </p:cNvPr>
          <p:cNvSpPr>
            <a:spLocks/>
          </p:cNvSpPr>
          <p:nvPr/>
        </p:nvSpPr>
        <p:spPr bwMode="auto">
          <a:xfrm>
            <a:off x="4078288" y="3225801"/>
            <a:ext cx="74612" cy="252413"/>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317"/>
                </a:moveTo>
                <a:lnTo>
                  <a:pt x="3" y="314"/>
                </a:lnTo>
                <a:lnTo>
                  <a:pt x="4" y="310"/>
                </a:lnTo>
                <a:lnTo>
                  <a:pt x="5" y="308"/>
                </a:lnTo>
                <a:lnTo>
                  <a:pt x="7" y="305"/>
                </a:lnTo>
                <a:lnTo>
                  <a:pt x="9" y="302"/>
                </a:lnTo>
                <a:lnTo>
                  <a:pt x="11" y="300"/>
                </a:lnTo>
                <a:lnTo>
                  <a:pt x="12" y="297"/>
                </a:lnTo>
                <a:lnTo>
                  <a:pt x="13" y="294"/>
                </a:lnTo>
                <a:lnTo>
                  <a:pt x="13" y="293"/>
                </a:lnTo>
                <a:lnTo>
                  <a:pt x="15" y="290"/>
                </a:lnTo>
                <a:lnTo>
                  <a:pt x="16" y="289"/>
                </a:lnTo>
                <a:lnTo>
                  <a:pt x="17" y="288"/>
                </a:lnTo>
                <a:lnTo>
                  <a:pt x="17" y="286"/>
                </a:lnTo>
                <a:lnTo>
                  <a:pt x="19" y="284"/>
                </a:lnTo>
                <a:lnTo>
                  <a:pt x="20" y="282"/>
                </a:lnTo>
                <a:lnTo>
                  <a:pt x="20" y="281"/>
                </a:lnTo>
                <a:lnTo>
                  <a:pt x="21" y="280"/>
                </a:lnTo>
                <a:lnTo>
                  <a:pt x="21" y="278"/>
                </a:lnTo>
                <a:lnTo>
                  <a:pt x="23" y="277"/>
                </a:lnTo>
                <a:lnTo>
                  <a:pt x="23" y="276"/>
                </a:lnTo>
                <a:lnTo>
                  <a:pt x="23" y="274"/>
                </a:lnTo>
                <a:lnTo>
                  <a:pt x="24" y="274"/>
                </a:lnTo>
                <a:lnTo>
                  <a:pt x="24" y="273"/>
                </a:lnTo>
                <a:lnTo>
                  <a:pt x="25" y="272"/>
                </a:lnTo>
                <a:lnTo>
                  <a:pt x="25" y="270"/>
                </a:lnTo>
                <a:lnTo>
                  <a:pt x="27" y="269"/>
                </a:lnTo>
                <a:lnTo>
                  <a:pt x="27" y="268"/>
                </a:lnTo>
                <a:lnTo>
                  <a:pt x="28" y="266"/>
                </a:lnTo>
                <a:lnTo>
                  <a:pt x="28" y="264"/>
                </a:lnTo>
                <a:lnTo>
                  <a:pt x="29" y="263"/>
                </a:lnTo>
                <a:lnTo>
                  <a:pt x="29" y="261"/>
                </a:lnTo>
                <a:lnTo>
                  <a:pt x="31" y="259"/>
                </a:lnTo>
                <a:lnTo>
                  <a:pt x="31" y="257"/>
                </a:lnTo>
                <a:lnTo>
                  <a:pt x="32" y="256"/>
                </a:lnTo>
                <a:lnTo>
                  <a:pt x="32" y="255"/>
                </a:lnTo>
                <a:lnTo>
                  <a:pt x="33" y="253"/>
                </a:lnTo>
                <a:lnTo>
                  <a:pt x="33" y="251"/>
                </a:lnTo>
                <a:lnTo>
                  <a:pt x="35" y="249"/>
                </a:lnTo>
                <a:lnTo>
                  <a:pt x="35" y="248"/>
                </a:lnTo>
                <a:lnTo>
                  <a:pt x="36" y="247"/>
                </a:lnTo>
                <a:lnTo>
                  <a:pt x="36" y="245"/>
                </a:lnTo>
                <a:lnTo>
                  <a:pt x="36" y="244"/>
                </a:lnTo>
                <a:lnTo>
                  <a:pt x="37" y="243"/>
                </a:lnTo>
                <a:lnTo>
                  <a:pt x="37" y="241"/>
                </a:lnTo>
                <a:lnTo>
                  <a:pt x="39" y="240"/>
                </a:lnTo>
                <a:lnTo>
                  <a:pt x="39" y="239"/>
                </a:lnTo>
                <a:lnTo>
                  <a:pt x="39" y="237"/>
                </a:lnTo>
                <a:lnTo>
                  <a:pt x="40" y="237"/>
                </a:lnTo>
                <a:lnTo>
                  <a:pt x="40" y="236"/>
                </a:lnTo>
                <a:lnTo>
                  <a:pt x="40" y="235"/>
                </a:lnTo>
                <a:lnTo>
                  <a:pt x="41" y="233"/>
                </a:lnTo>
                <a:lnTo>
                  <a:pt x="41" y="232"/>
                </a:lnTo>
                <a:lnTo>
                  <a:pt x="41" y="231"/>
                </a:lnTo>
                <a:lnTo>
                  <a:pt x="42" y="229"/>
                </a:lnTo>
                <a:lnTo>
                  <a:pt x="42" y="228"/>
                </a:lnTo>
                <a:lnTo>
                  <a:pt x="42" y="227"/>
                </a:lnTo>
                <a:lnTo>
                  <a:pt x="44" y="225"/>
                </a:lnTo>
                <a:lnTo>
                  <a:pt x="44" y="223"/>
                </a:lnTo>
                <a:lnTo>
                  <a:pt x="45" y="221"/>
                </a:lnTo>
                <a:lnTo>
                  <a:pt x="45" y="220"/>
                </a:lnTo>
                <a:lnTo>
                  <a:pt x="46" y="217"/>
                </a:lnTo>
                <a:lnTo>
                  <a:pt x="48" y="215"/>
                </a:lnTo>
                <a:lnTo>
                  <a:pt x="48" y="213"/>
                </a:lnTo>
                <a:lnTo>
                  <a:pt x="49" y="211"/>
                </a:lnTo>
                <a:lnTo>
                  <a:pt x="49" y="209"/>
                </a:lnTo>
                <a:lnTo>
                  <a:pt x="50" y="207"/>
                </a:lnTo>
                <a:lnTo>
                  <a:pt x="52" y="205"/>
                </a:lnTo>
                <a:lnTo>
                  <a:pt x="52" y="204"/>
                </a:lnTo>
                <a:lnTo>
                  <a:pt x="52" y="203"/>
                </a:lnTo>
                <a:lnTo>
                  <a:pt x="53" y="201"/>
                </a:lnTo>
                <a:lnTo>
                  <a:pt x="53" y="200"/>
                </a:lnTo>
                <a:lnTo>
                  <a:pt x="54" y="199"/>
                </a:lnTo>
                <a:lnTo>
                  <a:pt x="54" y="197"/>
                </a:lnTo>
                <a:lnTo>
                  <a:pt x="54" y="196"/>
                </a:lnTo>
                <a:lnTo>
                  <a:pt x="56" y="195"/>
                </a:lnTo>
                <a:lnTo>
                  <a:pt x="56" y="193"/>
                </a:lnTo>
                <a:lnTo>
                  <a:pt x="56" y="192"/>
                </a:lnTo>
                <a:lnTo>
                  <a:pt x="57" y="191"/>
                </a:lnTo>
                <a:lnTo>
                  <a:pt x="57" y="190"/>
                </a:lnTo>
                <a:lnTo>
                  <a:pt x="57" y="188"/>
                </a:lnTo>
                <a:lnTo>
                  <a:pt x="58" y="187"/>
                </a:lnTo>
                <a:lnTo>
                  <a:pt x="58" y="186"/>
                </a:lnTo>
                <a:lnTo>
                  <a:pt x="58" y="184"/>
                </a:lnTo>
                <a:lnTo>
                  <a:pt x="60" y="183"/>
                </a:lnTo>
                <a:lnTo>
                  <a:pt x="60" y="182"/>
                </a:lnTo>
                <a:lnTo>
                  <a:pt x="60" y="180"/>
                </a:lnTo>
                <a:lnTo>
                  <a:pt x="61" y="179"/>
                </a:lnTo>
                <a:lnTo>
                  <a:pt x="61" y="176"/>
                </a:lnTo>
                <a:lnTo>
                  <a:pt x="61" y="175"/>
                </a:lnTo>
                <a:lnTo>
                  <a:pt x="62" y="174"/>
                </a:lnTo>
                <a:lnTo>
                  <a:pt x="62" y="171"/>
                </a:lnTo>
                <a:lnTo>
                  <a:pt x="64" y="170"/>
                </a:lnTo>
                <a:lnTo>
                  <a:pt x="64" y="167"/>
                </a:lnTo>
                <a:lnTo>
                  <a:pt x="65" y="164"/>
                </a:lnTo>
                <a:lnTo>
                  <a:pt x="65" y="163"/>
                </a:lnTo>
                <a:lnTo>
                  <a:pt x="66" y="160"/>
                </a:lnTo>
                <a:lnTo>
                  <a:pt x="66" y="159"/>
                </a:lnTo>
                <a:lnTo>
                  <a:pt x="68" y="158"/>
                </a:lnTo>
                <a:lnTo>
                  <a:pt x="68" y="156"/>
                </a:lnTo>
                <a:lnTo>
                  <a:pt x="68" y="154"/>
                </a:lnTo>
                <a:lnTo>
                  <a:pt x="69" y="152"/>
                </a:lnTo>
                <a:lnTo>
                  <a:pt x="69" y="151"/>
                </a:lnTo>
                <a:lnTo>
                  <a:pt x="69" y="150"/>
                </a:lnTo>
                <a:lnTo>
                  <a:pt x="70" y="148"/>
                </a:lnTo>
                <a:lnTo>
                  <a:pt x="70" y="147"/>
                </a:lnTo>
                <a:lnTo>
                  <a:pt x="70" y="146"/>
                </a:lnTo>
                <a:lnTo>
                  <a:pt x="72" y="144"/>
                </a:lnTo>
                <a:lnTo>
                  <a:pt x="72" y="143"/>
                </a:lnTo>
                <a:lnTo>
                  <a:pt x="72" y="142"/>
                </a:lnTo>
                <a:lnTo>
                  <a:pt x="72" y="140"/>
                </a:lnTo>
                <a:lnTo>
                  <a:pt x="73" y="139"/>
                </a:lnTo>
                <a:lnTo>
                  <a:pt x="73" y="138"/>
                </a:lnTo>
                <a:lnTo>
                  <a:pt x="74" y="136"/>
                </a:lnTo>
                <a:lnTo>
                  <a:pt x="74" y="135"/>
                </a:lnTo>
                <a:lnTo>
                  <a:pt x="74" y="134"/>
                </a:lnTo>
                <a:lnTo>
                  <a:pt x="76" y="132"/>
                </a:lnTo>
                <a:lnTo>
                  <a:pt x="76" y="130"/>
                </a:lnTo>
                <a:lnTo>
                  <a:pt x="76" y="128"/>
                </a:lnTo>
                <a:lnTo>
                  <a:pt x="77" y="127"/>
                </a:lnTo>
                <a:lnTo>
                  <a:pt x="77" y="126"/>
                </a:lnTo>
                <a:lnTo>
                  <a:pt x="78" y="123"/>
                </a:lnTo>
                <a:lnTo>
                  <a:pt x="78" y="122"/>
                </a:lnTo>
                <a:lnTo>
                  <a:pt x="78" y="119"/>
                </a:lnTo>
                <a:lnTo>
                  <a:pt x="80" y="116"/>
                </a:lnTo>
                <a:lnTo>
                  <a:pt x="80" y="115"/>
                </a:lnTo>
                <a:lnTo>
                  <a:pt x="81" y="113"/>
                </a:lnTo>
                <a:lnTo>
                  <a:pt x="81" y="111"/>
                </a:lnTo>
                <a:lnTo>
                  <a:pt x="82" y="110"/>
                </a:lnTo>
                <a:lnTo>
                  <a:pt x="82" y="107"/>
                </a:lnTo>
                <a:lnTo>
                  <a:pt x="82" y="106"/>
                </a:lnTo>
                <a:lnTo>
                  <a:pt x="84" y="105"/>
                </a:lnTo>
                <a:lnTo>
                  <a:pt x="84" y="103"/>
                </a:lnTo>
                <a:lnTo>
                  <a:pt x="84" y="102"/>
                </a:lnTo>
                <a:lnTo>
                  <a:pt x="85" y="101"/>
                </a:lnTo>
                <a:lnTo>
                  <a:pt x="85" y="99"/>
                </a:lnTo>
                <a:lnTo>
                  <a:pt x="85" y="98"/>
                </a:lnTo>
                <a:lnTo>
                  <a:pt x="85" y="97"/>
                </a:lnTo>
                <a:lnTo>
                  <a:pt x="86" y="95"/>
                </a:lnTo>
                <a:lnTo>
                  <a:pt x="86" y="94"/>
                </a:lnTo>
                <a:lnTo>
                  <a:pt x="86" y="93"/>
                </a:lnTo>
                <a:lnTo>
                  <a:pt x="86" y="91"/>
                </a:lnTo>
                <a:lnTo>
                  <a:pt x="86" y="90"/>
                </a:lnTo>
                <a:lnTo>
                  <a:pt x="86" y="89"/>
                </a:lnTo>
                <a:lnTo>
                  <a:pt x="86" y="87"/>
                </a:lnTo>
                <a:lnTo>
                  <a:pt x="88" y="87"/>
                </a:lnTo>
                <a:lnTo>
                  <a:pt x="88" y="86"/>
                </a:lnTo>
                <a:lnTo>
                  <a:pt x="88" y="85"/>
                </a:lnTo>
                <a:lnTo>
                  <a:pt x="88" y="82"/>
                </a:lnTo>
                <a:lnTo>
                  <a:pt x="88" y="81"/>
                </a:lnTo>
                <a:lnTo>
                  <a:pt x="88" y="79"/>
                </a:lnTo>
                <a:lnTo>
                  <a:pt x="88" y="78"/>
                </a:lnTo>
                <a:lnTo>
                  <a:pt x="88" y="77"/>
                </a:lnTo>
                <a:lnTo>
                  <a:pt x="88" y="74"/>
                </a:lnTo>
                <a:lnTo>
                  <a:pt x="88" y="73"/>
                </a:lnTo>
                <a:lnTo>
                  <a:pt x="89" y="70"/>
                </a:lnTo>
                <a:lnTo>
                  <a:pt x="89" y="69"/>
                </a:lnTo>
                <a:lnTo>
                  <a:pt x="89" y="67"/>
                </a:lnTo>
                <a:lnTo>
                  <a:pt x="89" y="66"/>
                </a:lnTo>
                <a:lnTo>
                  <a:pt x="89" y="65"/>
                </a:lnTo>
                <a:lnTo>
                  <a:pt x="89" y="63"/>
                </a:lnTo>
                <a:lnTo>
                  <a:pt x="89" y="62"/>
                </a:lnTo>
                <a:lnTo>
                  <a:pt x="89" y="61"/>
                </a:lnTo>
                <a:lnTo>
                  <a:pt x="89" y="59"/>
                </a:lnTo>
                <a:lnTo>
                  <a:pt x="89" y="58"/>
                </a:lnTo>
                <a:lnTo>
                  <a:pt x="90" y="57"/>
                </a:lnTo>
                <a:lnTo>
                  <a:pt x="90" y="55"/>
                </a:lnTo>
                <a:lnTo>
                  <a:pt x="90" y="54"/>
                </a:lnTo>
                <a:lnTo>
                  <a:pt x="90" y="53"/>
                </a:lnTo>
                <a:lnTo>
                  <a:pt x="90" y="51"/>
                </a:lnTo>
                <a:lnTo>
                  <a:pt x="90" y="50"/>
                </a:lnTo>
                <a:lnTo>
                  <a:pt x="90" y="49"/>
                </a:lnTo>
                <a:lnTo>
                  <a:pt x="92" y="47"/>
                </a:lnTo>
                <a:lnTo>
                  <a:pt x="92" y="46"/>
                </a:lnTo>
                <a:lnTo>
                  <a:pt x="92" y="45"/>
                </a:lnTo>
                <a:lnTo>
                  <a:pt x="92" y="43"/>
                </a:lnTo>
                <a:lnTo>
                  <a:pt x="92" y="42"/>
                </a:lnTo>
                <a:lnTo>
                  <a:pt x="92" y="41"/>
                </a:lnTo>
                <a:lnTo>
                  <a:pt x="93" y="40"/>
                </a:lnTo>
                <a:lnTo>
                  <a:pt x="93" y="38"/>
                </a:lnTo>
                <a:lnTo>
                  <a:pt x="93" y="37"/>
                </a:lnTo>
                <a:lnTo>
                  <a:pt x="93" y="36"/>
                </a:lnTo>
                <a:lnTo>
                  <a:pt x="93" y="34"/>
                </a:lnTo>
                <a:lnTo>
                  <a:pt x="94" y="33"/>
                </a:lnTo>
                <a:lnTo>
                  <a:pt x="94" y="32"/>
                </a:lnTo>
                <a:lnTo>
                  <a:pt x="94" y="30"/>
                </a:lnTo>
                <a:lnTo>
                  <a:pt x="94" y="29"/>
                </a:lnTo>
                <a:lnTo>
                  <a:pt x="94" y="28"/>
                </a:lnTo>
                <a:lnTo>
                  <a:pt x="94" y="26"/>
                </a:lnTo>
                <a:lnTo>
                  <a:pt x="94" y="25"/>
                </a:lnTo>
                <a:lnTo>
                  <a:pt x="94" y="24"/>
                </a:lnTo>
                <a:lnTo>
                  <a:pt x="94" y="22"/>
                </a:lnTo>
                <a:lnTo>
                  <a:pt x="94" y="21"/>
                </a:lnTo>
                <a:lnTo>
                  <a:pt x="94" y="20"/>
                </a:lnTo>
                <a:lnTo>
                  <a:pt x="94" y="18"/>
                </a:lnTo>
                <a:lnTo>
                  <a:pt x="94" y="17"/>
                </a:lnTo>
                <a:lnTo>
                  <a:pt x="94" y="16"/>
                </a:lnTo>
                <a:lnTo>
                  <a:pt x="94" y="13"/>
                </a:lnTo>
                <a:lnTo>
                  <a:pt x="94" y="12"/>
                </a:lnTo>
                <a:lnTo>
                  <a:pt x="93" y="10"/>
                </a:lnTo>
                <a:lnTo>
                  <a:pt x="93" y="8"/>
                </a:lnTo>
                <a:lnTo>
                  <a:pt x="93" y="5"/>
                </a:lnTo>
                <a:lnTo>
                  <a:pt x="93" y="2"/>
                </a:lnTo>
                <a:lnTo>
                  <a:pt x="93"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49" name="Freeform 90">
            <a:extLst>
              <a:ext uri="{FF2B5EF4-FFF2-40B4-BE49-F238E27FC236}">
                <a16:creationId xmlns:a16="http://schemas.microsoft.com/office/drawing/2014/main" id="{C93DFF1B-F04B-AD43-9784-96A4CE4EA9FD}"/>
              </a:ext>
            </a:extLst>
          </p:cNvPr>
          <p:cNvSpPr>
            <a:spLocks/>
          </p:cNvSpPr>
          <p:nvPr/>
        </p:nvSpPr>
        <p:spPr bwMode="auto">
          <a:xfrm>
            <a:off x="4719638" y="3182939"/>
            <a:ext cx="95250" cy="96837"/>
          </a:xfrm>
          <a:custGeom>
            <a:avLst/>
            <a:gdLst>
              <a:gd name="T0" fmla="*/ 2147483646 w 120"/>
              <a:gd name="T1" fmla="*/ 0 h 121"/>
              <a:gd name="T2" fmla="*/ 2147483646 w 120"/>
              <a:gd name="T3" fmla="*/ 2147483646 h 121"/>
              <a:gd name="T4" fmla="*/ 2147483646 w 120"/>
              <a:gd name="T5" fmla="*/ 2147483646 h 121"/>
              <a:gd name="T6" fmla="*/ 2147483646 w 120"/>
              <a:gd name="T7" fmla="*/ 2147483646 h 121"/>
              <a:gd name="T8" fmla="*/ 2147483646 w 120"/>
              <a:gd name="T9" fmla="*/ 2147483646 h 121"/>
              <a:gd name="T10" fmla="*/ 2147483646 w 120"/>
              <a:gd name="T11" fmla="*/ 2147483646 h 121"/>
              <a:gd name="T12" fmla="*/ 2147483646 w 120"/>
              <a:gd name="T13" fmla="*/ 2147483646 h 121"/>
              <a:gd name="T14" fmla="*/ 2147483646 w 120"/>
              <a:gd name="T15" fmla="*/ 2147483646 h 121"/>
              <a:gd name="T16" fmla="*/ 2147483646 w 120"/>
              <a:gd name="T17" fmla="*/ 2147483646 h 121"/>
              <a:gd name="T18" fmla="*/ 0 w 120"/>
              <a:gd name="T19" fmla="*/ 2147483646 h 121"/>
              <a:gd name="T20" fmla="*/ 0 w 120"/>
              <a:gd name="T21" fmla="*/ 2147483646 h 121"/>
              <a:gd name="T22" fmla="*/ 0 w 120"/>
              <a:gd name="T23" fmla="*/ 2147483646 h 121"/>
              <a:gd name="T24" fmla="*/ 2147483646 w 120"/>
              <a:gd name="T25" fmla="*/ 2147483646 h 121"/>
              <a:gd name="T26" fmla="*/ 2147483646 w 120"/>
              <a:gd name="T27" fmla="*/ 2147483646 h 121"/>
              <a:gd name="T28" fmla="*/ 2147483646 w 120"/>
              <a:gd name="T29" fmla="*/ 2147483646 h 121"/>
              <a:gd name="T30" fmla="*/ 2147483646 w 120"/>
              <a:gd name="T31" fmla="*/ 2147483646 h 121"/>
              <a:gd name="T32" fmla="*/ 2147483646 w 120"/>
              <a:gd name="T33" fmla="*/ 2147483646 h 121"/>
              <a:gd name="T34" fmla="*/ 2147483646 w 120"/>
              <a:gd name="T35" fmla="*/ 2147483646 h 121"/>
              <a:gd name="T36" fmla="*/ 2147483646 w 120"/>
              <a:gd name="T37" fmla="*/ 2147483646 h 121"/>
              <a:gd name="T38" fmla="*/ 2147483646 w 120"/>
              <a:gd name="T39" fmla="*/ 2147483646 h 121"/>
              <a:gd name="T40" fmla="*/ 2147483646 w 120"/>
              <a:gd name="T41" fmla="*/ 2147483646 h 121"/>
              <a:gd name="T42" fmla="*/ 2147483646 w 120"/>
              <a:gd name="T43" fmla="*/ 2147483646 h 121"/>
              <a:gd name="T44" fmla="*/ 2147483646 w 120"/>
              <a:gd name="T45" fmla="*/ 2147483646 h 121"/>
              <a:gd name="T46" fmla="*/ 2147483646 w 120"/>
              <a:gd name="T47" fmla="*/ 2147483646 h 121"/>
              <a:gd name="T48" fmla="*/ 2147483646 w 120"/>
              <a:gd name="T49" fmla="*/ 2147483646 h 121"/>
              <a:gd name="T50" fmla="*/ 2147483646 w 120"/>
              <a:gd name="T51" fmla="*/ 2147483646 h 121"/>
              <a:gd name="T52" fmla="*/ 2147483646 w 120"/>
              <a:gd name="T53" fmla="*/ 2147483646 h 121"/>
              <a:gd name="T54" fmla="*/ 2147483646 w 120"/>
              <a:gd name="T55" fmla="*/ 2147483646 h 121"/>
              <a:gd name="T56" fmla="*/ 2147483646 w 120"/>
              <a:gd name="T57" fmla="*/ 2147483646 h 121"/>
              <a:gd name="T58" fmla="*/ 2147483646 w 120"/>
              <a:gd name="T59" fmla="*/ 2147483646 h 121"/>
              <a:gd name="T60" fmla="*/ 2147483646 w 120"/>
              <a:gd name="T61" fmla="*/ 2147483646 h 121"/>
              <a:gd name="T62" fmla="*/ 2147483646 w 120"/>
              <a:gd name="T63" fmla="*/ 2147483646 h 121"/>
              <a:gd name="T64" fmla="*/ 2147483646 w 120"/>
              <a:gd name="T65" fmla="*/ 2147483646 h 121"/>
              <a:gd name="T66" fmla="*/ 2147483646 w 120"/>
              <a:gd name="T67" fmla="*/ 2147483646 h 121"/>
              <a:gd name="T68" fmla="*/ 2147483646 w 120"/>
              <a:gd name="T69" fmla="*/ 2147483646 h 121"/>
              <a:gd name="T70" fmla="*/ 2147483646 w 120"/>
              <a:gd name="T71" fmla="*/ 2147483646 h 121"/>
              <a:gd name="T72" fmla="*/ 2147483646 w 120"/>
              <a:gd name="T73" fmla="*/ 2147483646 h 121"/>
              <a:gd name="T74" fmla="*/ 2147483646 w 120"/>
              <a:gd name="T75" fmla="*/ 2147483646 h 121"/>
              <a:gd name="T76" fmla="*/ 2147483646 w 120"/>
              <a:gd name="T77" fmla="*/ 2147483646 h 121"/>
              <a:gd name="T78" fmla="*/ 2147483646 w 120"/>
              <a:gd name="T79" fmla="*/ 2147483646 h 121"/>
              <a:gd name="T80" fmla="*/ 2147483646 w 120"/>
              <a:gd name="T81" fmla="*/ 2147483646 h 121"/>
              <a:gd name="T82" fmla="*/ 2147483646 w 120"/>
              <a:gd name="T83" fmla="*/ 2147483646 h 121"/>
              <a:gd name="T84" fmla="*/ 2147483646 w 120"/>
              <a:gd name="T85" fmla="*/ 0 h 121"/>
              <a:gd name="T86" fmla="*/ 2147483646 w 120"/>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0" h="121">
                <a:moveTo>
                  <a:pt x="60" y="0"/>
                </a:moveTo>
                <a:lnTo>
                  <a:pt x="57" y="0"/>
                </a:lnTo>
                <a:lnTo>
                  <a:pt x="53" y="0"/>
                </a:lnTo>
                <a:lnTo>
                  <a:pt x="51" y="0"/>
                </a:lnTo>
                <a:lnTo>
                  <a:pt x="48" y="2"/>
                </a:lnTo>
                <a:lnTo>
                  <a:pt x="45" y="2"/>
                </a:lnTo>
                <a:lnTo>
                  <a:pt x="42" y="3"/>
                </a:lnTo>
                <a:lnTo>
                  <a:pt x="39" y="4"/>
                </a:lnTo>
                <a:lnTo>
                  <a:pt x="36" y="4"/>
                </a:lnTo>
                <a:lnTo>
                  <a:pt x="34" y="6"/>
                </a:lnTo>
                <a:lnTo>
                  <a:pt x="31" y="7"/>
                </a:lnTo>
                <a:lnTo>
                  <a:pt x="28" y="8"/>
                </a:lnTo>
                <a:lnTo>
                  <a:pt x="27" y="11"/>
                </a:lnTo>
                <a:lnTo>
                  <a:pt x="24" y="12"/>
                </a:lnTo>
                <a:lnTo>
                  <a:pt x="22" y="14"/>
                </a:lnTo>
                <a:lnTo>
                  <a:pt x="19" y="16"/>
                </a:lnTo>
                <a:lnTo>
                  <a:pt x="18" y="18"/>
                </a:lnTo>
                <a:lnTo>
                  <a:pt x="15" y="20"/>
                </a:lnTo>
                <a:lnTo>
                  <a:pt x="14" y="21"/>
                </a:lnTo>
                <a:lnTo>
                  <a:pt x="12" y="24"/>
                </a:lnTo>
                <a:lnTo>
                  <a:pt x="10" y="27"/>
                </a:lnTo>
                <a:lnTo>
                  <a:pt x="8" y="29"/>
                </a:lnTo>
                <a:lnTo>
                  <a:pt x="7" y="32"/>
                </a:lnTo>
                <a:lnTo>
                  <a:pt x="6" y="35"/>
                </a:lnTo>
                <a:lnTo>
                  <a:pt x="4" y="37"/>
                </a:lnTo>
                <a:lnTo>
                  <a:pt x="3" y="40"/>
                </a:lnTo>
                <a:lnTo>
                  <a:pt x="3" y="43"/>
                </a:lnTo>
                <a:lnTo>
                  <a:pt x="2" y="45"/>
                </a:lnTo>
                <a:lnTo>
                  <a:pt x="2" y="48"/>
                </a:lnTo>
                <a:lnTo>
                  <a:pt x="0" y="51"/>
                </a:lnTo>
                <a:lnTo>
                  <a:pt x="0" y="55"/>
                </a:lnTo>
                <a:lnTo>
                  <a:pt x="0" y="57"/>
                </a:lnTo>
                <a:lnTo>
                  <a:pt x="0" y="60"/>
                </a:lnTo>
                <a:lnTo>
                  <a:pt x="0" y="64"/>
                </a:lnTo>
                <a:lnTo>
                  <a:pt x="0" y="67"/>
                </a:lnTo>
                <a:lnTo>
                  <a:pt x="0" y="69"/>
                </a:lnTo>
                <a:lnTo>
                  <a:pt x="2" y="72"/>
                </a:lnTo>
                <a:lnTo>
                  <a:pt x="2" y="76"/>
                </a:lnTo>
                <a:lnTo>
                  <a:pt x="3" y="79"/>
                </a:lnTo>
                <a:lnTo>
                  <a:pt x="3" y="81"/>
                </a:lnTo>
                <a:lnTo>
                  <a:pt x="4" y="84"/>
                </a:lnTo>
                <a:lnTo>
                  <a:pt x="6" y="87"/>
                </a:lnTo>
                <a:lnTo>
                  <a:pt x="7" y="89"/>
                </a:lnTo>
                <a:lnTo>
                  <a:pt x="8" y="92"/>
                </a:lnTo>
                <a:lnTo>
                  <a:pt x="10" y="95"/>
                </a:lnTo>
                <a:lnTo>
                  <a:pt x="12" y="96"/>
                </a:lnTo>
                <a:lnTo>
                  <a:pt x="14" y="98"/>
                </a:lnTo>
                <a:lnTo>
                  <a:pt x="15" y="101"/>
                </a:lnTo>
                <a:lnTo>
                  <a:pt x="18" y="102"/>
                </a:lnTo>
                <a:lnTo>
                  <a:pt x="19" y="105"/>
                </a:lnTo>
                <a:lnTo>
                  <a:pt x="22" y="106"/>
                </a:lnTo>
                <a:lnTo>
                  <a:pt x="24" y="109"/>
                </a:lnTo>
                <a:lnTo>
                  <a:pt x="27" y="110"/>
                </a:lnTo>
                <a:lnTo>
                  <a:pt x="28" y="112"/>
                </a:lnTo>
                <a:lnTo>
                  <a:pt x="31" y="113"/>
                </a:lnTo>
                <a:lnTo>
                  <a:pt x="34" y="114"/>
                </a:lnTo>
                <a:lnTo>
                  <a:pt x="36" y="116"/>
                </a:lnTo>
                <a:lnTo>
                  <a:pt x="39" y="117"/>
                </a:lnTo>
                <a:lnTo>
                  <a:pt x="42" y="118"/>
                </a:lnTo>
                <a:lnTo>
                  <a:pt x="45" y="118"/>
                </a:lnTo>
                <a:lnTo>
                  <a:pt x="48" y="120"/>
                </a:lnTo>
                <a:lnTo>
                  <a:pt x="51" y="120"/>
                </a:lnTo>
                <a:lnTo>
                  <a:pt x="53" y="120"/>
                </a:lnTo>
                <a:lnTo>
                  <a:pt x="57" y="121"/>
                </a:lnTo>
                <a:lnTo>
                  <a:pt x="60" y="121"/>
                </a:lnTo>
                <a:lnTo>
                  <a:pt x="63" y="121"/>
                </a:lnTo>
                <a:lnTo>
                  <a:pt x="67" y="120"/>
                </a:lnTo>
                <a:lnTo>
                  <a:pt x="69" y="120"/>
                </a:lnTo>
                <a:lnTo>
                  <a:pt x="72" y="120"/>
                </a:lnTo>
                <a:lnTo>
                  <a:pt x="75" y="118"/>
                </a:lnTo>
                <a:lnTo>
                  <a:pt x="77" y="118"/>
                </a:lnTo>
                <a:lnTo>
                  <a:pt x="81" y="117"/>
                </a:lnTo>
                <a:lnTo>
                  <a:pt x="84" y="116"/>
                </a:lnTo>
                <a:lnTo>
                  <a:pt x="87" y="114"/>
                </a:lnTo>
                <a:lnTo>
                  <a:pt x="89" y="113"/>
                </a:lnTo>
                <a:lnTo>
                  <a:pt x="92" y="112"/>
                </a:lnTo>
                <a:lnTo>
                  <a:pt x="93" y="110"/>
                </a:lnTo>
                <a:lnTo>
                  <a:pt x="96" y="109"/>
                </a:lnTo>
                <a:lnTo>
                  <a:pt x="99" y="106"/>
                </a:lnTo>
                <a:lnTo>
                  <a:pt x="101" y="105"/>
                </a:lnTo>
                <a:lnTo>
                  <a:pt x="103" y="102"/>
                </a:lnTo>
                <a:lnTo>
                  <a:pt x="105" y="101"/>
                </a:lnTo>
                <a:lnTo>
                  <a:pt x="107" y="98"/>
                </a:lnTo>
                <a:lnTo>
                  <a:pt x="108" y="96"/>
                </a:lnTo>
                <a:lnTo>
                  <a:pt x="111" y="95"/>
                </a:lnTo>
                <a:lnTo>
                  <a:pt x="112" y="92"/>
                </a:lnTo>
                <a:lnTo>
                  <a:pt x="113" y="89"/>
                </a:lnTo>
                <a:lnTo>
                  <a:pt x="115" y="87"/>
                </a:lnTo>
                <a:lnTo>
                  <a:pt x="116" y="84"/>
                </a:lnTo>
                <a:lnTo>
                  <a:pt x="117" y="81"/>
                </a:lnTo>
                <a:lnTo>
                  <a:pt x="117" y="79"/>
                </a:lnTo>
                <a:lnTo>
                  <a:pt x="118" y="76"/>
                </a:lnTo>
                <a:lnTo>
                  <a:pt x="118" y="72"/>
                </a:lnTo>
                <a:lnTo>
                  <a:pt x="120" y="69"/>
                </a:lnTo>
                <a:lnTo>
                  <a:pt x="120" y="67"/>
                </a:lnTo>
                <a:lnTo>
                  <a:pt x="120" y="64"/>
                </a:lnTo>
                <a:lnTo>
                  <a:pt x="120" y="60"/>
                </a:lnTo>
                <a:lnTo>
                  <a:pt x="120" y="57"/>
                </a:lnTo>
                <a:lnTo>
                  <a:pt x="120" y="55"/>
                </a:lnTo>
                <a:lnTo>
                  <a:pt x="120" y="51"/>
                </a:lnTo>
                <a:lnTo>
                  <a:pt x="118" y="48"/>
                </a:lnTo>
                <a:lnTo>
                  <a:pt x="118" y="45"/>
                </a:lnTo>
                <a:lnTo>
                  <a:pt x="117" y="43"/>
                </a:lnTo>
                <a:lnTo>
                  <a:pt x="117" y="40"/>
                </a:lnTo>
                <a:lnTo>
                  <a:pt x="116" y="37"/>
                </a:lnTo>
                <a:lnTo>
                  <a:pt x="115" y="35"/>
                </a:lnTo>
                <a:lnTo>
                  <a:pt x="113" y="32"/>
                </a:lnTo>
                <a:lnTo>
                  <a:pt x="112" y="29"/>
                </a:lnTo>
                <a:lnTo>
                  <a:pt x="111" y="27"/>
                </a:lnTo>
                <a:lnTo>
                  <a:pt x="108" y="24"/>
                </a:lnTo>
                <a:lnTo>
                  <a:pt x="107" y="21"/>
                </a:lnTo>
                <a:lnTo>
                  <a:pt x="105" y="20"/>
                </a:lnTo>
                <a:lnTo>
                  <a:pt x="103" y="18"/>
                </a:lnTo>
                <a:lnTo>
                  <a:pt x="101" y="16"/>
                </a:lnTo>
                <a:lnTo>
                  <a:pt x="99" y="14"/>
                </a:lnTo>
                <a:lnTo>
                  <a:pt x="96" y="12"/>
                </a:lnTo>
                <a:lnTo>
                  <a:pt x="93" y="11"/>
                </a:lnTo>
                <a:lnTo>
                  <a:pt x="92" y="8"/>
                </a:lnTo>
                <a:lnTo>
                  <a:pt x="89" y="7"/>
                </a:lnTo>
                <a:lnTo>
                  <a:pt x="87" y="6"/>
                </a:lnTo>
                <a:lnTo>
                  <a:pt x="84" y="4"/>
                </a:lnTo>
                <a:lnTo>
                  <a:pt x="81" y="4"/>
                </a:lnTo>
                <a:lnTo>
                  <a:pt x="77" y="3"/>
                </a:lnTo>
                <a:lnTo>
                  <a:pt x="75" y="2"/>
                </a:lnTo>
                <a:lnTo>
                  <a:pt x="72" y="2"/>
                </a:lnTo>
                <a:lnTo>
                  <a:pt x="69" y="0"/>
                </a:lnTo>
                <a:lnTo>
                  <a:pt x="67" y="0"/>
                </a:lnTo>
                <a:lnTo>
                  <a:pt x="63" y="0"/>
                </a:lnTo>
                <a:lnTo>
                  <a:pt x="60" y="0"/>
                </a:lnTo>
              </a:path>
            </a:pathLst>
          </a:custGeom>
          <a:solidFill>
            <a:schemeClr val="bg1"/>
          </a:solidFill>
          <a:ln w="20638">
            <a:solidFill>
              <a:srgbClr val="000000"/>
            </a:solidFill>
            <a:prstDash val="solid"/>
            <a:round/>
            <a:headEnd/>
            <a:tailEnd/>
          </a:ln>
        </p:spPr>
        <p:txBody>
          <a:bodyPr/>
          <a:lstStyle/>
          <a:p>
            <a:endParaRPr lang="en-US"/>
          </a:p>
        </p:txBody>
      </p:sp>
      <p:sp>
        <p:nvSpPr>
          <p:cNvPr id="22550" name="Rectangle 75">
            <a:extLst>
              <a:ext uri="{FF2B5EF4-FFF2-40B4-BE49-F238E27FC236}">
                <a16:creationId xmlns:a16="http://schemas.microsoft.com/office/drawing/2014/main" id="{B9911F3D-C5E4-484E-BB73-E2E3C62A623A}"/>
              </a:ext>
            </a:extLst>
          </p:cNvPr>
          <p:cNvSpPr>
            <a:spLocks noChangeArrowheads="1"/>
          </p:cNvSpPr>
          <p:nvPr/>
        </p:nvSpPr>
        <p:spPr bwMode="auto">
          <a:xfrm>
            <a:off x="6881814" y="2968626"/>
            <a:ext cx="358775" cy="536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22551" name="Freeform 77">
            <a:extLst>
              <a:ext uri="{FF2B5EF4-FFF2-40B4-BE49-F238E27FC236}">
                <a16:creationId xmlns:a16="http://schemas.microsoft.com/office/drawing/2014/main" id="{8E7DFFE4-DFD9-6C48-8FB0-A62BCEB391E3}"/>
              </a:ext>
            </a:extLst>
          </p:cNvPr>
          <p:cNvSpPr>
            <a:spLocks/>
          </p:cNvSpPr>
          <p:nvPr/>
        </p:nvSpPr>
        <p:spPr bwMode="auto">
          <a:xfrm>
            <a:off x="7531100" y="3192463"/>
            <a:ext cx="88900" cy="88900"/>
          </a:xfrm>
          <a:custGeom>
            <a:avLst/>
            <a:gdLst>
              <a:gd name="T0" fmla="*/ 2147483646 w 112"/>
              <a:gd name="T1" fmla="*/ 0 h 113"/>
              <a:gd name="T2" fmla="*/ 2147483646 w 112"/>
              <a:gd name="T3" fmla="*/ 2147483646 h 113"/>
              <a:gd name="T4" fmla="*/ 2147483646 w 112"/>
              <a:gd name="T5" fmla="*/ 2147483646 h 113"/>
              <a:gd name="T6" fmla="*/ 2147483646 w 112"/>
              <a:gd name="T7" fmla="*/ 2147483646 h 113"/>
              <a:gd name="T8" fmla="*/ 2147483646 w 112"/>
              <a:gd name="T9" fmla="*/ 2147483646 h 113"/>
              <a:gd name="T10" fmla="*/ 2147483646 w 112"/>
              <a:gd name="T11" fmla="*/ 2147483646 h 113"/>
              <a:gd name="T12" fmla="*/ 2147483646 w 112"/>
              <a:gd name="T13" fmla="*/ 2147483646 h 113"/>
              <a:gd name="T14" fmla="*/ 2147483646 w 112"/>
              <a:gd name="T15" fmla="*/ 2147483646 h 113"/>
              <a:gd name="T16" fmla="*/ 2147483646 w 112"/>
              <a:gd name="T17" fmla="*/ 2147483646 h 113"/>
              <a:gd name="T18" fmla="*/ 2147483646 w 112"/>
              <a:gd name="T19" fmla="*/ 2147483646 h 113"/>
              <a:gd name="T20" fmla="*/ 2147483646 w 112"/>
              <a:gd name="T21" fmla="*/ 2147483646 h 113"/>
              <a:gd name="T22" fmla="*/ 2147483646 w 112"/>
              <a:gd name="T23" fmla="*/ 2147483646 h 113"/>
              <a:gd name="T24" fmla="*/ 2147483646 w 112"/>
              <a:gd name="T25" fmla="*/ 2147483646 h 113"/>
              <a:gd name="T26" fmla="*/ 2147483646 w 112"/>
              <a:gd name="T27" fmla="*/ 2147483646 h 113"/>
              <a:gd name="T28" fmla="*/ 2147483646 w 112"/>
              <a:gd name="T29" fmla="*/ 2147483646 h 113"/>
              <a:gd name="T30" fmla="*/ 2147483646 w 112"/>
              <a:gd name="T31" fmla="*/ 2147483646 h 113"/>
              <a:gd name="T32" fmla="*/ 2147483646 w 112"/>
              <a:gd name="T33" fmla="*/ 2147483646 h 113"/>
              <a:gd name="T34" fmla="*/ 2147483646 w 112"/>
              <a:gd name="T35" fmla="*/ 2147483646 h 113"/>
              <a:gd name="T36" fmla="*/ 2147483646 w 112"/>
              <a:gd name="T37" fmla="*/ 2147483646 h 113"/>
              <a:gd name="T38" fmla="*/ 2147483646 w 112"/>
              <a:gd name="T39" fmla="*/ 2147483646 h 113"/>
              <a:gd name="T40" fmla="*/ 2147483646 w 112"/>
              <a:gd name="T41" fmla="*/ 2147483646 h 113"/>
              <a:gd name="T42" fmla="*/ 2147483646 w 112"/>
              <a:gd name="T43" fmla="*/ 2147483646 h 113"/>
              <a:gd name="T44" fmla="*/ 2147483646 w 112"/>
              <a:gd name="T45" fmla="*/ 2147483646 h 113"/>
              <a:gd name="T46" fmla="*/ 2147483646 w 112"/>
              <a:gd name="T47" fmla="*/ 2147483646 h 113"/>
              <a:gd name="T48" fmla="*/ 2147483646 w 112"/>
              <a:gd name="T49" fmla="*/ 2147483646 h 113"/>
              <a:gd name="T50" fmla="*/ 2147483646 w 112"/>
              <a:gd name="T51" fmla="*/ 2147483646 h 113"/>
              <a:gd name="T52" fmla="*/ 2147483646 w 112"/>
              <a:gd name="T53" fmla="*/ 2147483646 h 113"/>
              <a:gd name="T54" fmla="*/ 2147483646 w 112"/>
              <a:gd name="T55" fmla="*/ 2147483646 h 113"/>
              <a:gd name="T56" fmla="*/ 2147483646 w 112"/>
              <a:gd name="T57" fmla="*/ 2147483646 h 113"/>
              <a:gd name="T58" fmla="*/ 2147483646 w 112"/>
              <a:gd name="T59" fmla="*/ 2147483646 h 113"/>
              <a:gd name="T60" fmla="*/ 2147483646 w 112"/>
              <a:gd name="T61" fmla="*/ 2147483646 h 113"/>
              <a:gd name="T62" fmla="*/ 2147483646 w 112"/>
              <a:gd name="T63" fmla="*/ 2147483646 h 113"/>
              <a:gd name="T64" fmla="*/ 2147483646 w 112"/>
              <a:gd name="T65" fmla="*/ 2147483646 h 113"/>
              <a:gd name="T66" fmla="*/ 2147483646 w 112"/>
              <a:gd name="T67" fmla="*/ 2147483646 h 113"/>
              <a:gd name="T68" fmla="*/ 2147483646 w 112"/>
              <a:gd name="T69" fmla="*/ 2147483646 h 113"/>
              <a:gd name="T70" fmla="*/ 2147483646 w 112"/>
              <a:gd name="T71" fmla="*/ 2147483646 h 113"/>
              <a:gd name="T72" fmla="*/ 2147483646 w 112"/>
              <a:gd name="T73" fmla="*/ 2147483646 h 113"/>
              <a:gd name="T74" fmla="*/ 2147483646 w 112"/>
              <a:gd name="T75" fmla="*/ 2147483646 h 113"/>
              <a:gd name="T76" fmla="*/ 2147483646 w 112"/>
              <a:gd name="T77" fmla="*/ 2147483646 h 113"/>
              <a:gd name="T78" fmla="*/ 2147483646 w 112"/>
              <a:gd name="T79" fmla="*/ 2147483646 h 113"/>
              <a:gd name="T80" fmla="*/ 2147483646 w 112"/>
              <a:gd name="T81" fmla="*/ 2147483646 h 113"/>
              <a:gd name="T82" fmla="*/ 2147483646 w 112"/>
              <a:gd name="T83" fmla="*/ 2147483646 h 113"/>
              <a:gd name="T84" fmla="*/ 2147483646 w 112"/>
              <a:gd name="T85" fmla="*/ 2147483646 h 113"/>
              <a:gd name="T86" fmla="*/ 2147483646 w 112"/>
              <a:gd name="T87" fmla="*/ 0 h 113"/>
              <a:gd name="T88" fmla="*/ 2147483646 w 112"/>
              <a:gd name="T89" fmla="*/ 2147483646 h 1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12" h="113">
                <a:moveTo>
                  <a:pt x="56" y="56"/>
                </a:moveTo>
                <a:lnTo>
                  <a:pt x="56" y="0"/>
                </a:lnTo>
                <a:lnTo>
                  <a:pt x="53" y="0"/>
                </a:lnTo>
                <a:lnTo>
                  <a:pt x="50" y="0"/>
                </a:lnTo>
                <a:lnTo>
                  <a:pt x="48" y="0"/>
                </a:lnTo>
                <a:lnTo>
                  <a:pt x="45" y="1"/>
                </a:lnTo>
                <a:lnTo>
                  <a:pt x="42" y="1"/>
                </a:lnTo>
                <a:lnTo>
                  <a:pt x="41" y="1"/>
                </a:lnTo>
                <a:lnTo>
                  <a:pt x="38" y="3"/>
                </a:lnTo>
                <a:lnTo>
                  <a:pt x="35" y="4"/>
                </a:lnTo>
                <a:lnTo>
                  <a:pt x="32" y="5"/>
                </a:lnTo>
                <a:lnTo>
                  <a:pt x="29" y="7"/>
                </a:lnTo>
                <a:lnTo>
                  <a:pt x="28" y="7"/>
                </a:lnTo>
                <a:lnTo>
                  <a:pt x="25" y="10"/>
                </a:lnTo>
                <a:lnTo>
                  <a:pt x="24" y="11"/>
                </a:lnTo>
                <a:lnTo>
                  <a:pt x="21" y="12"/>
                </a:lnTo>
                <a:lnTo>
                  <a:pt x="19" y="14"/>
                </a:lnTo>
                <a:lnTo>
                  <a:pt x="17" y="15"/>
                </a:lnTo>
                <a:lnTo>
                  <a:pt x="15" y="18"/>
                </a:lnTo>
                <a:lnTo>
                  <a:pt x="14" y="20"/>
                </a:lnTo>
                <a:lnTo>
                  <a:pt x="11" y="22"/>
                </a:lnTo>
                <a:lnTo>
                  <a:pt x="10" y="24"/>
                </a:lnTo>
                <a:lnTo>
                  <a:pt x="8" y="27"/>
                </a:lnTo>
                <a:lnTo>
                  <a:pt x="7" y="29"/>
                </a:lnTo>
                <a:lnTo>
                  <a:pt x="5" y="31"/>
                </a:lnTo>
                <a:lnTo>
                  <a:pt x="5" y="34"/>
                </a:lnTo>
                <a:lnTo>
                  <a:pt x="4" y="36"/>
                </a:lnTo>
                <a:lnTo>
                  <a:pt x="2" y="39"/>
                </a:lnTo>
                <a:lnTo>
                  <a:pt x="2" y="42"/>
                </a:lnTo>
                <a:lnTo>
                  <a:pt x="1" y="45"/>
                </a:lnTo>
                <a:lnTo>
                  <a:pt x="1" y="48"/>
                </a:lnTo>
                <a:lnTo>
                  <a:pt x="1" y="51"/>
                </a:lnTo>
                <a:lnTo>
                  <a:pt x="1" y="53"/>
                </a:lnTo>
                <a:lnTo>
                  <a:pt x="0" y="56"/>
                </a:lnTo>
                <a:lnTo>
                  <a:pt x="1" y="59"/>
                </a:lnTo>
                <a:lnTo>
                  <a:pt x="1" y="62"/>
                </a:lnTo>
                <a:lnTo>
                  <a:pt x="1" y="65"/>
                </a:lnTo>
                <a:lnTo>
                  <a:pt x="1" y="67"/>
                </a:lnTo>
                <a:lnTo>
                  <a:pt x="2" y="70"/>
                </a:lnTo>
                <a:lnTo>
                  <a:pt x="2" y="73"/>
                </a:lnTo>
                <a:lnTo>
                  <a:pt x="4" y="74"/>
                </a:lnTo>
                <a:lnTo>
                  <a:pt x="5" y="77"/>
                </a:lnTo>
                <a:lnTo>
                  <a:pt x="5" y="80"/>
                </a:lnTo>
                <a:lnTo>
                  <a:pt x="7" y="83"/>
                </a:lnTo>
                <a:lnTo>
                  <a:pt x="8" y="84"/>
                </a:lnTo>
                <a:lnTo>
                  <a:pt x="10" y="87"/>
                </a:lnTo>
                <a:lnTo>
                  <a:pt x="11" y="90"/>
                </a:lnTo>
                <a:lnTo>
                  <a:pt x="14" y="91"/>
                </a:lnTo>
                <a:lnTo>
                  <a:pt x="15" y="94"/>
                </a:lnTo>
                <a:lnTo>
                  <a:pt x="17" y="96"/>
                </a:lnTo>
                <a:lnTo>
                  <a:pt x="19" y="97"/>
                </a:lnTo>
                <a:lnTo>
                  <a:pt x="21" y="100"/>
                </a:lnTo>
                <a:lnTo>
                  <a:pt x="24" y="101"/>
                </a:lnTo>
                <a:lnTo>
                  <a:pt x="25" y="103"/>
                </a:lnTo>
                <a:lnTo>
                  <a:pt x="28" y="104"/>
                </a:lnTo>
                <a:lnTo>
                  <a:pt x="29" y="105"/>
                </a:lnTo>
                <a:lnTo>
                  <a:pt x="32" y="107"/>
                </a:lnTo>
                <a:lnTo>
                  <a:pt x="35" y="108"/>
                </a:lnTo>
                <a:lnTo>
                  <a:pt x="38" y="108"/>
                </a:lnTo>
                <a:lnTo>
                  <a:pt x="41" y="110"/>
                </a:lnTo>
                <a:lnTo>
                  <a:pt x="42" y="110"/>
                </a:lnTo>
                <a:lnTo>
                  <a:pt x="45" y="111"/>
                </a:lnTo>
                <a:lnTo>
                  <a:pt x="48" y="111"/>
                </a:lnTo>
                <a:lnTo>
                  <a:pt x="50" y="111"/>
                </a:lnTo>
                <a:lnTo>
                  <a:pt x="53" y="113"/>
                </a:lnTo>
                <a:lnTo>
                  <a:pt x="56" y="113"/>
                </a:lnTo>
                <a:lnTo>
                  <a:pt x="60" y="113"/>
                </a:lnTo>
                <a:lnTo>
                  <a:pt x="63" y="111"/>
                </a:lnTo>
                <a:lnTo>
                  <a:pt x="66" y="111"/>
                </a:lnTo>
                <a:lnTo>
                  <a:pt x="69" y="111"/>
                </a:lnTo>
                <a:lnTo>
                  <a:pt x="70" y="110"/>
                </a:lnTo>
                <a:lnTo>
                  <a:pt x="73" y="110"/>
                </a:lnTo>
                <a:lnTo>
                  <a:pt x="76" y="108"/>
                </a:lnTo>
                <a:lnTo>
                  <a:pt x="79" y="108"/>
                </a:lnTo>
                <a:lnTo>
                  <a:pt x="81" y="107"/>
                </a:lnTo>
                <a:lnTo>
                  <a:pt x="84" y="105"/>
                </a:lnTo>
                <a:lnTo>
                  <a:pt x="86" y="104"/>
                </a:lnTo>
                <a:lnTo>
                  <a:pt x="88" y="103"/>
                </a:lnTo>
                <a:lnTo>
                  <a:pt x="90" y="101"/>
                </a:lnTo>
                <a:lnTo>
                  <a:pt x="93" y="100"/>
                </a:lnTo>
                <a:lnTo>
                  <a:pt x="94" y="97"/>
                </a:lnTo>
                <a:lnTo>
                  <a:pt x="97" y="96"/>
                </a:lnTo>
                <a:lnTo>
                  <a:pt x="98" y="94"/>
                </a:lnTo>
                <a:lnTo>
                  <a:pt x="100" y="91"/>
                </a:lnTo>
                <a:lnTo>
                  <a:pt x="103" y="90"/>
                </a:lnTo>
                <a:lnTo>
                  <a:pt x="104" y="87"/>
                </a:lnTo>
                <a:lnTo>
                  <a:pt x="105" y="84"/>
                </a:lnTo>
                <a:lnTo>
                  <a:pt x="107" y="83"/>
                </a:lnTo>
                <a:lnTo>
                  <a:pt x="108" y="80"/>
                </a:lnTo>
                <a:lnTo>
                  <a:pt x="108" y="77"/>
                </a:lnTo>
                <a:lnTo>
                  <a:pt x="110" y="74"/>
                </a:lnTo>
                <a:lnTo>
                  <a:pt x="111" y="73"/>
                </a:lnTo>
                <a:lnTo>
                  <a:pt x="111" y="70"/>
                </a:lnTo>
                <a:lnTo>
                  <a:pt x="112" y="67"/>
                </a:lnTo>
                <a:lnTo>
                  <a:pt x="112" y="65"/>
                </a:lnTo>
                <a:lnTo>
                  <a:pt x="112" y="62"/>
                </a:lnTo>
                <a:lnTo>
                  <a:pt x="112" y="59"/>
                </a:lnTo>
                <a:lnTo>
                  <a:pt x="112" y="56"/>
                </a:lnTo>
                <a:lnTo>
                  <a:pt x="112" y="53"/>
                </a:lnTo>
                <a:lnTo>
                  <a:pt x="112" y="51"/>
                </a:lnTo>
                <a:lnTo>
                  <a:pt x="112" y="48"/>
                </a:lnTo>
                <a:lnTo>
                  <a:pt x="112" y="45"/>
                </a:lnTo>
                <a:lnTo>
                  <a:pt x="111" y="42"/>
                </a:lnTo>
                <a:lnTo>
                  <a:pt x="111" y="39"/>
                </a:lnTo>
                <a:lnTo>
                  <a:pt x="110" y="36"/>
                </a:lnTo>
                <a:lnTo>
                  <a:pt x="108" y="34"/>
                </a:lnTo>
                <a:lnTo>
                  <a:pt x="108" y="31"/>
                </a:lnTo>
                <a:lnTo>
                  <a:pt x="107" y="29"/>
                </a:lnTo>
                <a:lnTo>
                  <a:pt x="105" y="27"/>
                </a:lnTo>
                <a:lnTo>
                  <a:pt x="104" y="24"/>
                </a:lnTo>
                <a:lnTo>
                  <a:pt x="103" y="22"/>
                </a:lnTo>
                <a:lnTo>
                  <a:pt x="100" y="20"/>
                </a:lnTo>
                <a:lnTo>
                  <a:pt x="98" y="18"/>
                </a:lnTo>
                <a:lnTo>
                  <a:pt x="97" y="15"/>
                </a:lnTo>
                <a:lnTo>
                  <a:pt x="94" y="14"/>
                </a:lnTo>
                <a:lnTo>
                  <a:pt x="93" y="12"/>
                </a:lnTo>
                <a:lnTo>
                  <a:pt x="90" y="11"/>
                </a:lnTo>
                <a:lnTo>
                  <a:pt x="88" y="10"/>
                </a:lnTo>
                <a:lnTo>
                  <a:pt x="86" y="7"/>
                </a:lnTo>
                <a:lnTo>
                  <a:pt x="84" y="7"/>
                </a:lnTo>
                <a:lnTo>
                  <a:pt x="81" y="5"/>
                </a:lnTo>
                <a:lnTo>
                  <a:pt x="79" y="4"/>
                </a:lnTo>
                <a:lnTo>
                  <a:pt x="76" y="3"/>
                </a:lnTo>
                <a:lnTo>
                  <a:pt x="73" y="1"/>
                </a:lnTo>
                <a:lnTo>
                  <a:pt x="70" y="1"/>
                </a:lnTo>
                <a:lnTo>
                  <a:pt x="69" y="1"/>
                </a:lnTo>
                <a:lnTo>
                  <a:pt x="66" y="0"/>
                </a:lnTo>
                <a:lnTo>
                  <a:pt x="63" y="0"/>
                </a:lnTo>
                <a:lnTo>
                  <a:pt x="60" y="0"/>
                </a:lnTo>
                <a:lnTo>
                  <a:pt x="56" y="0"/>
                </a:lnTo>
                <a:lnTo>
                  <a:pt x="56"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2" name="Freeform 86">
            <a:extLst>
              <a:ext uri="{FF2B5EF4-FFF2-40B4-BE49-F238E27FC236}">
                <a16:creationId xmlns:a16="http://schemas.microsoft.com/office/drawing/2014/main" id="{86CC332D-BC96-5D44-AAF5-EEB01AEBADB1}"/>
              </a:ext>
            </a:extLst>
          </p:cNvPr>
          <p:cNvSpPr>
            <a:spLocks/>
          </p:cNvSpPr>
          <p:nvPr/>
        </p:nvSpPr>
        <p:spPr bwMode="auto">
          <a:xfrm>
            <a:off x="6850064" y="2979739"/>
            <a:ext cx="630237" cy="249237"/>
          </a:xfrm>
          <a:custGeom>
            <a:avLst/>
            <a:gdLst>
              <a:gd name="T0" fmla="*/ 2147483646 w 794"/>
              <a:gd name="T1" fmla="*/ 0 h 315"/>
              <a:gd name="T2" fmla="*/ 2147483646 w 794"/>
              <a:gd name="T3" fmla="*/ 0 h 315"/>
              <a:gd name="T4" fmla="*/ 2147483646 w 794"/>
              <a:gd name="T5" fmla="*/ 0 h 315"/>
              <a:gd name="T6" fmla="*/ 2147483646 w 794"/>
              <a:gd name="T7" fmla="*/ 0 h 315"/>
              <a:gd name="T8" fmla="*/ 2147483646 w 794"/>
              <a:gd name="T9" fmla="*/ 0 h 315"/>
              <a:gd name="T10" fmla="*/ 2147483646 w 794"/>
              <a:gd name="T11" fmla="*/ 0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0"/>
                </a:moveTo>
                <a:lnTo>
                  <a:pt x="31" y="0"/>
                </a:lnTo>
                <a:lnTo>
                  <a:pt x="60" y="0"/>
                </a:lnTo>
                <a:lnTo>
                  <a:pt x="86" y="0"/>
                </a:lnTo>
                <a:lnTo>
                  <a:pt x="110" y="0"/>
                </a:lnTo>
                <a:lnTo>
                  <a:pt x="134" y="0"/>
                </a:lnTo>
                <a:lnTo>
                  <a:pt x="155" y="0"/>
                </a:lnTo>
                <a:lnTo>
                  <a:pt x="175" y="0"/>
                </a:lnTo>
                <a:lnTo>
                  <a:pt x="194" y="0"/>
                </a:lnTo>
                <a:lnTo>
                  <a:pt x="211" y="0"/>
                </a:lnTo>
                <a:lnTo>
                  <a:pt x="227" y="0"/>
                </a:lnTo>
                <a:lnTo>
                  <a:pt x="240" y="0"/>
                </a:lnTo>
                <a:lnTo>
                  <a:pt x="254" y="0"/>
                </a:lnTo>
                <a:lnTo>
                  <a:pt x="265" y="0"/>
                </a:lnTo>
                <a:lnTo>
                  <a:pt x="276" y="0"/>
                </a:lnTo>
                <a:lnTo>
                  <a:pt x="287" y="0"/>
                </a:lnTo>
                <a:lnTo>
                  <a:pt x="296" y="0"/>
                </a:lnTo>
                <a:lnTo>
                  <a:pt x="303" y="0"/>
                </a:lnTo>
                <a:lnTo>
                  <a:pt x="311" y="0"/>
                </a:lnTo>
                <a:lnTo>
                  <a:pt x="317" y="0"/>
                </a:lnTo>
                <a:lnTo>
                  <a:pt x="323" y="0"/>
                </a:lnTo>
                <a:lnTo>
                  <a:pt x="328" y="0"/>
                </a:lnTo>
                <a:lnTo>
                  <a:pt x="332" y="0"/>
                </a:lnTo>
                <a:lnTo>
                  <a:pt x="336" y="1"/>
                </a:lnTo>
                <a:lnTo>
                  <a:pt x="338" y="1"/>
                </a:lnTo>
                <a:lnTo>
                  <a:pt x="342" y="1"/>
                </a:lnTo>
                <a:lnTo>
                  <a:pt x="345" y="1"/>
                </a:lnTo>
                <a:lnTo>
                  <a:pt x="348" y="1"/>
                </a:lnTo>
                <a:lnTo>
                  <a:pt x="349" y="1"/>
                </a:lnTo>
                <a:lnTo>
                  <a:pt x="352" y="1"/>
                </a:lnTo>
                <a:lnTo>
                  <a:pt x="353" y="1"/>
                </a:lnTo>
                <a:lnTo>
                  <a:pt x="356" y="1"/>
                </a:lnTo>
                <a:lnTo>
                  <a:pt x="358" y="1"/>
                </a:lnTo>
                <a:lnTo>
                  <a:pt x="360" y="1"/>
                </a:lnTo>
                <a:lnTo>
                  <a:pt x="362" y="3"/>
                </a:lnTo>
                <a:lnTo>
                  <a:pt x="364" y="3"/>
                </a:lnTo>
                <a:lnTo>
                  <a:pt x="366" y="3"/>
                </a:lnTo>
                <a:lnTo>
                  <a:pt x="368" y="3"/>
                </a:lnTo>
                <a:lnTo>
                  <a:pt x="369" y="3"/>
                </a:lnTo>
                <a:lnTo>
                  <a:pt x="370" y="3"/>
                </a:lnTo>
                <a:lnTo>
                  <a:pt x="372" y="3"/>
                </a:lnTo>
                <a:lnTo>
                  <a:pt x="374" y="3"/>
                </a:lnTo>
                <a:lnTo>
                  <a:pt x="376" y="3"/>
                </a:lnTo>
                <a:lnTo>
                  <a:pt x="377" y="3"/>
                </a:lnTo>
                <a:lnTo>
                  <a:pt x="378" y="3"/>
                </a:lnTo>
                <a:lnTo>
                  <a:pt x="380" y="4"/>
                </a:lnTo>
                <a:lnTo>
                  <a:pt x="381" y="4"/>
                </a:lnTo>
                <a:lnTo>
                  <a:pt x="382" y="4"/>
                </a:lnTo>
                <a:lnTo>
                  <a:pt x="384" y="4"/>
                </a:lnTo>
                <a:lnTo>
                  <a:pt x="385" y="4"/>
                </a:lnTo>
                <a:lnTo>
                  <a:pt x="386" y="4"/>
                </a:lnTo>
                <a:lnTo>
                  <a:pt x="388" y="4"/>
                </a:lnTo>
                <a:lnTo>
                  <a:pt x="389" y="4"/>
                </a:lnTo>
                <a:lnTo>
                  <a:pt x="390" y="4"/>
                </a:lnTo>
                <a:lnTo>
                  <a:pt x="392" y="5"/>
                </a:lnTo>
                <a:lnTo>
                  <a:pt x="393" y="5"/>
                </a:lnTo>
                <a:lnTo>
                  <a:pt x="394" y="5"/>
                </a:lnTo>
                <a:lnTo>
                  <a:pt x="396" y="5"/>
                </a:lnTo>
                <a:lnTo>
                  <a:pt x="398" y="5"/>
                </a:lnTo>
                <a:lnTo>
                  <a:pt x="400" y="5"/>
                </a:lnTo>
                <a:lnTo>
                  <a:pt x="401" y="7"/>
                </a:lnTo>
                <a:lnTo>
                  <a:pt x="403" y="7"/>
                </a:lnTo>
                <a:lnTo>
                  <a:pt x="405" y="7"/>
                </a:lnTo>
                <a:lnTo>
                  <a:pt x="407" y="7"/>
                </a:lnTo>
                <a:lnTo>
                  <a:pt x="409" y="8"/>
                </a:lnTo>
                <a:lnTo>
                  <a:pt x="411" y="8"/>
                </a:lnTo>
                <a:lnTo>
                  <a:pt x="413" y="8"/>
                </a:lnTo>
                <a:lnTo>
                  <a:pt x="414" y="8"/>
                </a:lnTo>
                <a:lnTo>
                  <a:pt x="417" y="8"/>
                </a:lnTo>
                <a:lnTo>
                  <a:pt x="418" y="8"/>
                </a:lnTo>
                <a:lnTo>
                  <a:pt x="419" y="9"/>
                </a:lnTo>
                <a:lnTo>
                  <a:pt x="421" y="9"/>
                </a:lnTo>
                <a:lnTo>
                  <a:pt x="422" y="9"/>
                </a:lnTo>
                <a:lnTo>
                  <a:pt x="423" y="9"/>
                </a:lnTo>
                <a:lnTo>
                  <a:pt x="425" y="9"/>
                </a:lnTo>
                <a:lnTo>
                  <a:pt x="426" y="9"/>
                </a:lnTo>
                <a:lnTo>
                  <a:pt x="426" y="11"/>
                </a:lnTo>
                <a:lnTo>
                  <a:pt x="427" y="11"/>
                </a:lnTo>
                <a:lnTo>
                  <a:pt x="429" y="11"/>
                </a:lnTo>
                <a:lnTo>
                  <a:pt x="430" y="11"/>
                </a:lnTo>
                <a:lnTo>
                  <a:pt x="431" y="11"/>
                </a:lnTo>
                <a:lnTo>
                  <a:pt x="433" y="12"/>
                </a:lnTo>
                <a:lnTo>
                  <a:pt x="434" y="12"/>
                </a:lnTo>
                <a:lnTo>
                  <a:pt x="435" y="12"/>
                </a:lnTo>
                <a:lnTo>
                  <a:pt x="437" y="13"/>
                </a:lnTo>
                <a:lnTo>
                  <a:pt x="438" y="13"/>
                </a:lnTo>
                <a:lnTo>
                  <a:pt x="439" y="13"/>
                </a:lnTo>
                <a:lnTo>
                  <a:pt x="441" y="15"/>
                </a:lnTo>
                <a:lnTo>
                  <a:pt x="443" y="15"/>
                </a:lnTo>
                <a:lnTo>
                  <a:pt x="445" y="15"/>
                </a:lnTo>
                <a:lnTo>
                  <a:pt x="446" y="16"/>
                </a:lnTo>
                <a:lnTo>
                  <a:pt x="449" y="16"/>
                </a:lnTo>
                <a:lnTo>
                  <a:pt x="450" y="17"/>
                </a:lnTo>
                <a:lnTo>
                  <a:pt x="453" y="17"/>
                </a:lnTo>
                <a:lnTo>
                  <a:pt x="455" y="19"/>
                </a:lnTo>
                <a:lnTo>
                  <a:pt x="458" y="19"/>
                </a:lnTo>
                <a:lnTo>
                  <a:pt x="459" y="20"/>
                </a:lnTo>
                <a:lnTo>
                  <a:pt x="462" y="20"/>
                </a:lnTo>
                <a:lnTo>
                  <a:pt x="465" y="21"/>
                </a:lnTo>
                <a:lnTo>
                  <a:pt x="466" y="21"/>
                </a:lnTo>
                <a:lnTo>
                  <a:pt x="467" y="23"/>
                </a:lnTo>
                <a:lnTo>
                  <a:pt x="470" y="23"/>
                </a:lnTo>
                <a:lnTo>
                  <a:pt x="471" y="24"/>
                </a:lnTo>
                <a:lnTo>
                  <a:pt x="473" y="24"/>
                </a:lnTo>
                <a:lnTo>
                  <a:pt x="474" y="24"/>
                </a:lnTo>
                <a:lnTo>
                  <a:pt x="475" y="25"/>
                </a:lnTo>
                <a:lnTo>
                  <a:pt x="476" y="25"/>
                </a:lnTo>
                <a:lnTo>
                  <a:pt x="478" y="25"/>
                </a:lnTo>
                <a:lnTo>
                  <a:pt x="479" y="27"/>
                </a:lnTo>
                <a:lnTo>
                  <a:pt x="480" y="27"/>
                </a:lnTo>
                <a:lnTo>
                  <a:pt x="482" y="27"/>
                </a:lnTo>
                <a:lnTo>
                  <a:pt x="482" y="28"/>
                </a:lnTo>
                <a:lnTo>
                  <a:pt x="483" y="28"/>
                </a:lnTo>
                <a:lnTo>
                  <a:pt x="484" y="29"/>
                </a:lnTo>
                <a:lnTo>
                  <a:pt x="486" y="29"/>
                </a:lnTo>
                <a:lnTo>
                  <a:pt x="487" y="29"/>
                </a:lnTo>
                <a:lnTo>
                  <a:pt x="488" y="31"/>
                </a:lnTo>
                <a:lnTo>
                  <a:pt x="490" y="31"/>
                </a:lnTo>
                <a:lnTo>
                  <a:pt x="491" y="32"/>
                </a:lnTo>
                <a:lnTo>
                  <a:pt x="492" y="32"/>
                </a:lnTo>
                <a:lnTo>
                  <a:pt x="494" y="33"/>
                </a:lnTo>
                <a:lnTo>
                  <a:pt x="495" y="33"/>
                </a:lnTo>
                <a:lnTo>
                  <a:pt x="498" y="35"/>
                </a:lnTo>
                <a:lnTo>
                  <a:pt x="499" y="36"/>
                </a:lnTo>
                <a:lnTo>
                  <a:pt x="500" y="36"/>
                </a:lnTo>
                <a:lnTo>
                  <a:pt x="503" y="37"/>
                </a:lnTo>
                <a:lnTo>
                  <a:pt x="504" y="39"/>
                </a:lnTo>
                <a:lnTo>
                  <a:pt x="507" y="40"/>
                </a:lnTo>
                <a:lnTo>
                  <a:pt x="508" y="40"/>
                </a:lnTo>
                <a:lnTo>
                  <a:pt x="511" y="41"/>
                </a:lnTo>
                <a:lnTo>
                  <a:pt x="512" y="43"/>
                </a:lnTo>
                <a:lnTo>
                  <a:pt x="514" y="43"/>
                </a:lnTo>
                <a:lnTo>
                  <a:pt x="516" y="44"/>
                </a:lnTo>
                <a:lnTo>
                  <a:pt x="518" y="44"/>
                </a:lnTo>
                <a:lnTo>
                  <a:pt x="519" y="45"/>
                </a:lnTo>
                <a:lnTo>
                  <a:pt x="520" y="45"/>
                </a:lnTo>
                <a:lnTo>
                  <a:pt x="522" y="47"/>
                </a:lnTo>
                <a:lnTo>
                  <a:pt x="523" y="47"/>
                </a:lnTo>
                <a:lnTo>
                  <a:pt x="523" y="48"/>
                </a:lnTo>
                <a:lnTo>
                  <a:pt x="524" y="48"/>
                </a:lnTo>
                <a:lnTo>
                  <a:pt x="526" y="49"/>
                </a:lnTo>
                <a:lnTo>
                  <a:pt x="527" y="49"/>
                </a:lnTo>
                <a:lnTo>
                  <a:pt x="528" y="51"/>
                </a:lnTo>
                <a:lnTo>
                  <a:pt x="530" y="51"/>
                </a:lnTo>
                <a:lnTo>
                  <a:pt x="531" y="52"/>
                </a:lnTo>
                <a:lnTo>
                  <a:pt x="532" y="52"/>
                </a:lnTo>
                <a:lnTo>
                  <a:pt x="534" y="53"/>
                </a:lnTo>
                <a:lnTo>
                  <a:pt x="535" y="55"/>
                </a:lnTo>
                <a:lnTo>
                  <a:pt x="536" y="55"/>
                </a:lnTo>
                <a:lnTo>
                  <a:pt x="538" y="56"/>
                </a:lnTo>
                <a:lnTo>
                  <a:pt x="539" y="56"/>
                </a:lnTo>
                <a:lnTo>
                  <a:pt x="540" y="57"/>
                </a:lnTo>
                <a:lnTo>
                  <a:pt x="542" y="57"/>
                </a:lnTo>
                <a:lnTo>
                  <a:pt x="543" y="58"/>
                </a:lnTo>
                <a:lnTo>
                  <a:pt x="546" y="60"/>
                </a:lnTo>
                <a:lnTo>
                  <a:pt x="547" y="60"/>
                </a:lnTo>
                <a:lnTo>
                  <a:pt x="548" y="61"/>
                </a:lnTo>
                <a:lnTo>
                  <a:pt x="551" y="62"/>
                </a:lnTo>
                <a:lnTo>
                  <a:pt x="552" y="64"/>
                </a:lnTo>
                <a:lnTo>
                  <a:pt x="553" y="65"/>
                </a:lnTo>
                <a:lnTo>
                  <a:pt x="556" y="65"/>
                </a:lnTo>
                <a:lnTo>
                  <a:pt x="557" y="66"/>
                </a:lnTo>
                <a:lnTo>
                  <a:pt x="559" y="66"/>
                </a:lnTo>
                <a:lnTo>
                  <a:pt x="560" y="68"/>
                </a:lnTo>
                <a:lnTo>
                  <a:pt x="561" y="69"/>
                </a:lnTo>
                <a:lnTo>
                  <a:pt x="563" y="69"/>
                </a:lnTo>
                <a:lnTo>
                  <a:pt x="564" y="70"/>
                </a:lnTo>
                <a:lnTo>
                  <a:pt x="565" y="70"/>
                </a:lnTo>
                <a:lnTo>
                  <a:pt x="567" y="72"/>
                </a:lnTo>
                <a:lnTo>
                  <a:pt x="568" y="73"/>
                </a:lnTo>
                <a:lnTo>
                  <a:pt x="569" y="73"/>
                </a:lnTo>
                <a:lnTo>
                  <a:pt x="571" y="74"/>
                </a:lnTo>
                <a:lnTo>
                  <a:pt x="572" y="74"/>
                </a:lnTo>
                <a:lnTo>
                  <a:pt x="572" y="76"/>
                </a:lnTo>
                <a:lnTo>
                  <a:pt x="573" y="76"/>
                </a:lnTo>
                <a:lnTo>
                  <a:pt x="575" y="76"/>
                </a:lnTo>
                <a:lnTo>
                  <a:pt x="575" y="77"/>
                </a:lnTo>
                <a:lnTo>
                  <a:pt x="576" y="77"/>
                </a:lnTo>
                <a:lnTo>
                  <a:pt x="577" y="78"/>
                </a:lnTo>
                <a:lnTo>
                  <a:pt x="579" y="78"/>
                </a:lnTo>
                <a:lnTo>
                  <a:pt x="580" y="80"/>
                </a:lnTo>
                <a:lnTo>
                  <a:pt x="581" y="80"/>
                </a:lnTo>
                <a:lnTo>
                  <a:pt x="581" y="81"/>
                </a:lnTo>
                <a:lnTo>
                  <a:pt x="583" y="82"/>
                </a:lnTo>
                <a:lnTo>
                  <a:pt x="585" y="82"/>
                </a:lnTo>
                <a:lnTo>
                  <a:pt x="587" y="84"/>
                </a:lnTo>
                <a:lnTo>
                  <a:pt x="588" y="85"/>
                </a:lnTo>
                <a:lnTo>
                  <a:pt x="589" y="86"/>
                </a:lnTo>
                <a:lnTo>
                  <a:pt x="591" y="86"/>
                </a:lnTo>
                <a:lnTo>
                  <a:pt x="592" y="88"/>
                </a:lnTo>
                <a:lnTo>
                  <a:pt x="593" y="88"/>
                </a:lnTo>
                <a:lnTo>
                  <a:pt x="593" y="89"/>
                </a:lnTo>
                <a:lnTo>
                  <a:pt x="595" y="89"/>
                </a:lnTo>
                <a:lnTo>
                  <a:pt x="596" y="90"/>
                </a:lnTo>
                <a:lnTo>
                  <a:pt x="597" y="90"/>
                </a:lnTo>
                <a:lnTo>
                  <a:pt x="597" y="92"/>
                </a:lnTo>
                <a:lnTo>
                  <a:pt x="599" y="92"/>
                </a:lnTo>
                <a:lnTo>
                  <a:pt x="600" y="93"/>
                </a:lnTo>
                <a:lnTo>
                  <a:pt x="601" y="93"/>
                </a:lnTo>
                <a:lnTo>
                  <a:pt x="601" y="94"/>
                </a:lnTo>
                <a:lnTo>
                  <a:pt x="603" y="94"/>
                </a:lnTo>
                <a:lnTo>
                  <a:pt x="604" y="96"/>
                </a:lnTo>
                <a:lnTo>
                  <a:pt x="605" y="97"/>
                </a:lnTo>
                <a:lnTo>
                  <a:pt x="607" y="97"/>
                </a:lnTo>
                <a:lnTo>
                  <a:pt x="607" y="98"/>
                </a:lnTo>
                <a:lnTo>
                  <a:pt x="608" y="98"/>
                </a:lnTo>
                <a:lnTo>
                  <a:pt x="609" y="100"/>
                </a:lnTo>
                <a:lnTo>
                  <a:pt x="611" y="101"/>
                </a:lnTo>
                <a:lnTo>
                  <a:pt x="612" y="101"/>
                </a:lnTo>
                <a:lnTo>
                  <a:pt x="612" y="102"/>
                </a:lnTo>
                <a:lnTo>
                  <a:pt x="613" y="102"/>
                </a:lnTo>
                <a:lnTo>
                  <a:pt x="615" y="104"/>
                </a:lnTo>
                <a:lnTo>
                  <a:pt x="616" y="105"/>
                </a:lnTo>
                <a:lnTo>
                  <a:pt x="617" y="106"/>
                </a:lnTo>
                <a:lnTo>
                  <a:pt x="619" y="106"/>
                </a:lnTo>
                <a:lnTo>
                  <a:pt x="619" y="108"/>
                </a:lnTo>
                <a:lnTo>
                  <a:pt x="620" y="108"/>
                </a:lnTo>
                <a:lnTo>
                  <a:pt x="621" y="109"/>
                </a:lnTo>
                <a:lnTo>
                  <a:pt x="622" y="110"/>
                </a:lnTo>
                <a:lnTo>
                  <a:pt x="624" y="110"/>
                </a:lnTo>
                <a:lnTo>
                  <a:pt x="624" y="112"/>
                </a:lnTo>
                <a:lnTo>
                  <a:pt x="625" y="112"/>
                </a:lnTo>
                <a:lnTo>
                  <a:pt x="625" y="113"/>
                </a:lnTo>
                <a:lnTo>
                  <a:pt x="626" y="113"/>
                </a:lnTo>
                <a:lnTo>
                  <a:pt x="628" y="114"/>
                </a:lnTo>
                <a:lnTo>
                  <a:pt x="629" y="114"/>
                </a:lnTo>
                <a:lnTo>
                  <a:pt x="629" y="116"/>
                </a:lnTo>
                <a:lnTo>
                  <a:pt x="630" y="116"/>
                </a:lnTo>
                <a:lnTo>
                  <a:pt x="632" y="117"/>
                </a:lnTo>
                <a:lnTo>
                  <a:pt x="633" y="118"/>
                </a:lnTo>
                <a:lnTo>
                  <a:pt x="634" y="118"/>
                </a:lnTo>
                <a:lnTo>
                  <a:pt x="634" y="120"/>
                </a:lnTo>
                <a:lnTo>
                  <a:pt x="636" y="120"/>
                </a:lnTo>
                <a:lnTo>
                  <a:pt x="637" y="121"/>
                </a:lnTo>
                <a:lnTo>
                  <a:pt x="638" y="121"/>
                </a:lnTo>
                <a:lnTo>
                  <a:pt x="640" y="122"/>
                </a:lnTo>
                <a:lnTo>
                  <a:pt x="641" y="124"/>
                </a:lnTo>
                <a:lnTo>
                  <a:pt x="642" y="125"/>
                </a:lnTo>
                <a:lnTo>
                  <a:pt x="644" y="125"/>
                </a:lnTo>
                <a:lnTo>
                  <a:pt x="645" y="126"/>
                </a:lnTo>
                <a:lnTo>
                  <a:pt x="646" y="128"/>
                </a:lnTo>
                <a:lnTo>
                  <a:pt x="648" y="128"/>
                </a:lnTo>
                <a:lnTo>
                  <a:pt x="648" y="129"/>
                </a:lnTo>
                <a:lnTo>
                  <a:pt x="649" y="129"/>
                </a:lnTo>
                <a:lnTo>
                  <a:pt x="650" y="130"/>
                </a:lnTo>
                <a:lnTo>
                  <a:pt x="652" y="131"/>
                </a:lnTo>
                <a:lnTo>
                  <a:pt x="653" y="131"/>
                </a:lnTo>
                <a:lnTo>
                  <a:pt x="653" y="133"/>
                </a:lnTo>
                <a:lnTo>
                  <a:pt x="654" y="133"/>
                </a:lnTo>
                <a:lnTo>
                  <a:pt x="654" y="134"/>
                </a:lnTo>
                <a:lnTo>
                  <a:pt x="656" y="134"/>
                </a:lnTo>
                <a:lnTo>
                  <a:pt x="656" y="135"/>
                </a:lnTo>
                <a:lnTo>
                  <a:pt x="657" y="135"/>
                </a:lnTo>
                <a:lnTo>
                  <a:pt x="657" y="137"/>
                </a:lnTo>
                <a:lnTo>
                  <a:pt x="658" y="138"/>
                </a:lnTo>
                <a:lnTo>
                  <a:pt x="660" y="138"/>
                </a:lnTo>
                <a:lnTo>
                  <a:pt x="660" y="139"/>
                </a:lnTo>
                <a:lnTo>
                  <a:pt x="661" y="141"/>
                </a:lnTo>
                <a:lnTo>
                  <a:pt x="662" y="141"/>
                </a:lnTo>
                <a:lnTo>
                  <a:pt x="664" y="142"/>
                </a:lnTo>
                <a:lnTo>
                  <a:pt x="664" y="143"/>
                </a:lnTo>
                <a:lnTo>
                  <a:pt x="665" y="145"/>
                </a:lnTo>
                <a:lnTo>
                  <a:pt x="666" y="146"/>
                </a:lnTo>
                <a:lnTo>
                  <a:pt x="668" y="147"/>
                </a:lnTo>
                <a:lnTo>
                  <a:pt x="669" y="149"/>
                </a:lnTo>
                <a:lnTo>
                  <a:pt x="670" y="150"/>
                </a:lnTo>
                <a:lnTo>
                  <a:pt x="672" y="151"/>
                </a:lnTo>
                <a:lnTo>
                  <a:pt x="673" y="153"/>
                </a:lnTo>
                <a:lnTo>
                  <a:pt x="674" y="154"/>
                </a:lnTo>
                <a:lnTo>
                  <a:pt x="676" y="155"/>
                </a:lnTo>
                <a:lnTo>
                  <a:pt x="677" y="157"/>
                </a:lnTo>
                <a:lnTo>
                  <a:pt x="677" y="158"/>
                </a:lnTo>
                <a:lnTo>
                  <a:pt x="678" y="158"/>
                </a:lnTo>
                <a:lnTo>
                  <a:pt x="680" y="159"/>
                </a:lnTo>
                <a:lnTo>
                  <a:pt x="680" y="161"/>
                </a:lnTo>
                <a:lnTo>
                  <a:pt x="681" y="161"/>
                </a:lnTo>
                <a:lnTo>
                  <a:pt x="681" y="162"/>
                </a:lnTo>
                <a:lnTo>
                  <a:pt x="682" y="162"/>
                </a:lnTo>
                <a:lnTo>
                  <a:pt x="682" y="163"/>
                </a:lnTo>
                <a:lnTo>
                  <a:pt x="684" y="165"/>
                </a:lnTo>
                <a:lnTo>
                  <a:pt x="685" y="166"/>
                </a:lnTo>
                <a:lnTo>
                  <a:pt x="686" y="167"/>
                </a:lnTo>
                <a:lnTo>
                  <a:pt x="686" y="169"/>
                </a:lnTo>
                <a:lnTo>
                  <a:pt x="688" y="169"/>
                </a:lnTo>
                <a:lnTo>
                  <a:pt x="689" y="170"/>
                </a:lnTo>
                <a:lnTo>
                  <a:pt x="689" y="171"/>
                </a:lnTo>
                <a:lnTo>
                  <a:pt x="690" y="173"/>
                </a:lnTo>
                <a:lnTo>
                  <a:pt x="692" y="174"/>
                </a:lnTo>
                <a:lnTo>
                  <a:pt x="693" y="175"/>
                </a:lnTo>
                <a:lnTo>
                  <a:pt x="694" y="178"/>
                </a:lnTo>
                <a:lnTo>
                  <a:pt x="695" y="179"/>
                </a:lnTo>
                <a:lnTo>
                  <a:pt x="697" y="181"/>
                </a:lnTo>
                <a:lnTo>
                  <a:pt x="698" y="183"/>
                </a:lnTo>
                <a:lnTo>
                  <a:pt x="701" y="185"/>
                </a:lnTo>
                <a:lnTo>
                  <a:pt x="702" y="186"/>
                </a:lnTo>
                <a:lnTo>
                  <a:pt x="702" y="187"/>
                </a:lnTo>
                <a:lnTo>
                  <a:pt x="703" y="189"/>
                </a:lnTo>
                <a:lnTo>
                  <a:pt x="705" y="190"/>
                </a:lnTo>
                <a:lnTo>
                  <a:pt x="706" y="191"/>
                </a:lnTo>
                <a:lnTo>
                  <a:pt x="707" y="193"/>
                </a:lnTo>
                <a:lnTo>
                  <a:pt x="707" y="194"/>
                </a:lnTo>
                <a:lnTo>
                  <a:pt x="709" y="195"/>
                </a:lnTo>
                <a:lnTo>
                  <a:pt x="710" y="197"/>
                </a:lnTo>
                <a:lnTo>
                  <a:pt x="710" y="198"/>
                </a:lnTo>
                <a:lnTo>
                  <a:pt x="711" y="198"/>
                </a:lnTo>
                <a:lnTo>
                  <a:pt x="713" y="199"/>
                </a:lnTo>
                <a:lnTo>
                  <a:pt x="713" y="201"/>
                </a:lnTo>
                <a:lnTo>
                  <a:pt x="714" y="202"/>
                </a:lnTo>
                <a:lnTo>
                  <a:pt x="715" y="203"/>
                </a:lnTo>
                <a:lnTo>
                  <a:pt x="717" y="205"/>
                </a:lnTo>
                <a:lnTo>
                  <a:pt x="717" y="206"/>
                </a:lnTo>
                <a:lnTo>
                  <a:pt x="718" y="207"/>
                </a:lnTo>
                <a:lnTo>
                  <a:pt x="719" y="208"/>
                </a:lnTo>
                <a:lnTo>
                  <a:pt x="721" y="210"/>
                </a:lnTo>
                <a:lnTo>
                  <a:pt x="722" y="212"/>
                </a:lnTo>
                <a:lnTo>
                  <a:pt x="722" y="214"/>
                </a:lnTo>
                <a:lnTo>
                  <a:pt x="723" y="215"/>
                </a:lnTo>
                <a:lnTo>
                  <a:pt x="725" y="216"/>
                </a:lnTo>
                <a:lnTo>
                  <a:pt x="726" y="218"/>
                </a:lnTo>
                <a:lnTo>
                  <a:pt x="727" y="220"/>
                </a:lnTo>
                <a:lnTo>
                  <a:pt x="729" y="222"/>
                </a:lnTo>
                <a:lnTo>
                  <a:pt x="730" y="224"/>
                </a:lnTo>
                <a:lnTo>
                  <a:pt x="731" y="226"/>
                </a:lnTo>
                <a:lnTo>
                  <a:pt x="734" y="228"/>
                </a:lnTo>
                <a:lnTo>
                  <a:pt x="735" y="230"/>
                </a:lnTo>
                <a:lnTo>
                  <a:pt x="735" y="232"/>
                </a:lnTo>
                <a:lnTo>
                  <a:pt x="737" y="234"/>
                </a:lnTo>
                <a:lnTo>
                  <a:pt x="738" y="235"/>
                </a:lnTo>
                <a:lnTo>
                  <a:pt x="739" y="236"/>
                </a:lnTo>
                <a:lnTo>
                  <a:pt x="741" y="238"/>
                </a:lnTo>
                <a:lnTo>
                  <a:pt x="742" y="239"/>
                </a:lnTo>
                <a:lnTo>
                  <a:pt x="742" y="240"/>
                </a:lnTo>
                <a:lnTo>
                  <a:pt x="743" y="242"/>
                </a:lnTo>
                <a:lnTo>
                  <a:pt x="745" y="243"/>
                </a:lnTo>
                <a:lnTo>
                  <a:pt x="745" y="244"/>
                </a:lnTo>
                <a:lnTo>
                  <a:pt x="746" y="246"/>
                </a:lnTo>
                <a:lnTo>
                  <a:pt x="746" y="247"/>
                </a:lnTo>
                <a:lnTo>
                  <a:pt x="747" y="247"/>
                </a:lnTo>
                <a:lnTo>
                  <a:pt x="749" y="248"/>
                </a:lnTo>
                <a:lnTo>
                  <a:pt x="749" y="250"/>
                </a:lnTo>
                <a:lnTo>
                  <a:pt x="750" y="251"/>
                </a:lnTo>
                <a:lnTo>
                  <a:pt x="750" y="252"/>
                </a:lnTo>
                <a:lnTo>
                  <a:pt x="751" y="254"/>
                </a:lnTo>
                <a:lnTo>
                  <a:pt x="753" y="255"/>
                </a:lnTo>
                <a:lnTo>
                  <a:pt x="754" y="256"/>
                </a:lnTo>
                <a:lnTo>
                  <a:pt x="754" y="258"/>
                </a:lnTo>
                <a:lnTo>
                  <a:pt x="755" y="259"/>
                </a:lnTo>
                <a:lnTo>
                  <a:pt x="757" y="260"/>
                </a:lnTo>
                <a:lnTo>
                  <a:pt x="758" y="262"/>
                </a:lnTo>
                <a:lnTo>
                  <a:pt x="759" y="263"/>
                </a:lnTo>
                <a:lnTo>
                  <a:pt x="761" y="266"/>
                </a:lnTo>
                <a:lnTo>
                  <a:pt x="762" y="267"/>
                </a:lnTo>
                <a:lnTo>
                  <a:pt x="763" y="270"/>
                </a:lnTo>
                <a:lnTo>
                  <a:pt x="765" y="271"/>
                </a:lnTo>
                <a:lnTo>
                  <a:pt x="766" y="274"/>
                </a:lnTo>
                <a:lnTo>
                  <a:pt x="767" y="276"/>
                </a:lnTo>
                <a:lnTo>
                  <a:pt x="769" y="278"/>
                </a:lnTo>
                <a:lnTo>
                  <a:pt x="770" y="279"/>
                </a:lnTo>
                <a:lnTo>
                  <a:pt x="771" y="281"/>
                </a:lnTo>
                <a:lnTo>
                  <a:pt x="772" y="283"/>
                </a:lnTo>
                <a:lnTo>
                  <a:pt x="774" y="284"/>
                </a:lnTo>
                <a:lnTo>
                  <a:pt x="775" y="285"/>
                </a:lnTo>
                <a:lnTo>
                  <a:pt x="775" y="287"/>
                </a:lnTo>
                <a:lnTo>
                  <a:pt x="776" y="288"/>
                </a:lnTo>
                <a:lnTo>
                  <a:pt x="778" y="289"/>
                </a:lnTo>
                <a:lnTo>
                  <a:pt x="778" y="291"/>
                </a:lnTo>
                <a:lnTo>
                  <a:pt x="779" y="292"/>
                </a:lnTo>
                <a:lnTo>
                  <a:pt x="780" y="293"/>
                </a:lnTo>
                <a:lnTo>
                  <a:pt x="782" y="295"/>
                </a:lnTo>
                <a:lnTo>
                  <a:pt x="782" y="296"/>
                </a:lnTo>
                <a:lnTo>
                  <a:pt x="783" y="297"/>
                </a:lnTo>
                <a:lnTo>
                  <a:pt x="784" y="299"/>
                </a:lnTo>
                <a:lnTo>
                  <a:pt x="784" y="300"/>
                </a:lnTo>
                <a:lnTo>
                  <a:pt x="786" y="301"/>
                </a:lnTo>
                <a:lnTo>
                  <a:pt x="786" y="303"/>
                </a:lnTo>
                <a:lnTo>
                  <a:pt x="787" y="304"/>
                </a:lnTo>
                <a:lnTo>
                  <a:pt x="788" y="305"/>
                </a:lnTo>
                <a:lnTo>
                  <a:pt x="788" y="307"/>
                </a:lnTo>
                <a:lnTo>
                  <a:pt x="790" y="309"/>
                </a:lnTo>
                <a:lnTo>
                  <a:pt x="791" y="311"/>
                </a:lnTo>
                <a:lnTo>
                  <a:pt x="791" y="312"/>
                </a:lnTo>
                <a:lnTo>
                  <a:pt x="792" y="313"/>
                </a:lnTo>
                <a:lnTo>
                  <a:pt x="794" y="315"/>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53" name="Freeform 87">
            <a:extLst>
              <a:ext uri="{FF2B5EF4-FFF2-40B4-BE49-F238E27FC236}">
                <a16:creationId xmlns:a16="http://schemas.microsoft.com/office/drawing/2014/main" id="{C6EABEA9-82C2-524A-B583-A9AC8606237F}"/>
              </a:ext>
            </a:extLst>
          </p:cNvPr>
          <p:cNvSpPr>
            <a:spLocks/>
          </p:cNvSpPr>
          <p:nvPr/>
        </p:nvSpPr>
        <p:spPr bwMode="auto">
          <a:xfrm>
            <a:off x="6850064" y="3232150"/>
            <a:ext cx="630237" cy="249238"/>
          </a:xfrm>
          <a:custGeom>
            <a:avLst/>
            <a:gdLst>
              <a:gd name="T0" fmla="*/ 2147483646 w 794"/>
              <a:gd name="T1" fmla="*/ 2147483646 h 315"/>
              <a:gd name="T2" fmla="*/ 2147483646 w 794"/>
              <a:gd name="T3" fmla="*/ 2147483646 h 315"/>
              <a:gd name="T4" fmla="*/ 2147483646 w 794"/>
              <a:gd name="T5" fmla="*/ 2147483646 h 315"/>
              <a:gd name="T6" fmla="*/ 2147483646 w 794"/>
              <a:gd name="T7" fmla="*/ 2147483646 h 315"/>
              <a:gd name="T8" fmla="*/ 2147483646 w 794"/>
              <a:gd name="T9" fmla="*/ 2147483646 h 315"/>
              <a:gd name="T10" fmla="*/ 2147483646 w 794"/>
              <a:gd name="T11" fmla="*/ 2147483646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315"/>
                </a:moveTo>
                <a:lnTo>
                  <a:pt x="31" y="315"/>
                </a:lnTo>
                <a:lnTo>
                  <a:pt x="60" y="315"/>
                </a:lnTo>
                <a:lnTo>
                  <a:pt x="86" y="315"/>
                </a:lnTo>
                <a:lnTo>
                  <a:pt x="110" y="315"/>
                </a:lnTo>
                <a:lnTo>
                  <a:pt x="134" y="315"/>
                </a:lnTo>
                <a:lnTo>
                  <a:pt x="155" y="315"/>
                </a:lnTo>
                <a:lnTo>
                  <a:pt x="175" y="315"/>
                </a:lnTo>
                <a:lnTo>
                  <a:pt x="194" y="315"/>
                </a:lnTo>
                <a:lnTo>
                  <a:pt x="211" y="315"/>
                </a:lnTo>
                <a:lnTo>
                  <a:pt x="227" y="315"/>
                </a:lnTo>
                <a:lnTo>
                  <a:pt x="240" y="315"/>
                </a:lnTo>
                <a:lnTo>
                  <a:pt x="254" y="315"/>
                </a:lnTo>
                <a:lnTo>
                  <a:pt x="265" y="315"/>
                </a:lnTo>
                <a:lnTo>
                  <a:pt x="276" y="315"/>
                </a:lnTo>
                <a:lnTo>
                  <a:pt x="287" y="315"/>
                </a:lnTo>
                <a:lnTo>
                  <a:pt x="296" y="315"/>
                </a:lnTo>
                <a:lnTo>
                  <a:pt x="303" y="315"/>
                </a:lnTo>
                <a:lnTo>
                  <a:pt x="311" y="315"/>
                </a:lnTo>
                <a:lnTo>
                  <a:pt x="317" y="315"/>
                </a:lnTo>
                <a:lnTo>
                  <a:pt x="323" y="315"/>
                </a:lnTo>
                <a:lnTo>
                  <a:pt x="328" y="315"/>
                </a:lnTo>
                <a:lnTo>
                  <a:pt x="332" y="315"/>
                </a:lnTo>
                <a:lnTo>
                  <a:pt x="336" y="315"/>
                </a:lnTo>
                <a:lnTo>
                  <a:pt x="338" y="315"/>
                </a:lnTo>
                <a:lnTo>
                  <a:pt x="342" y="315"/>
                </a:lnTo>
                <a:lnTo>
                  <a:pt x="345" y="315"/>
                </a:lnTo>
                <a:lnTo>
                  <a:pt x="348" y="315"/>
                </a:lnTo>
                <a:lnTo>
                  <a:pt x="349" y="314"/>
                </a:lnTo>
                <a:lnTo>
                  <a:pt x="352" y="314"/>
                </a:lnTo>
                <a:lnTo>
                  <a:pt x="353" y="314"/>
                </a:lnTo>
                <a:lnTo>
                  <a:pt x="356" y="314"/>
                </a:lnTo>
                <a:lnTo>
                  <a:pt x="358" y="314"/>
                </a:lnTo>
                <a:lnTo>
                  <a:pt x="360" y="314"/>
                </a:lnTo>
                <a:lnTo>
                  <a:pt x="362" y="314"/>
                </a:lnTo>
                <a:lnTo>
                  <a:pt x="364" y="314"/>
                </a:lnTo>
                <a:lnTo>
                  <a:pt x="366" y="314"/>
                </a:lnTo>
                <a:lnTo>
                  <a:pt x="368" y="314"/>
                </a:lnTo>
                <a:lnTo>
                  <a:pt x="369" y="314"/>
                </a:lnTo>
                <a:lnTo>
                  <a:pt x="370" y="312"/>
                </a:lnTo>
                <a:lnTo>
                  <a:pt x="372" y="312"/>
                </a:lnTo>
                <a:lnTo>
                  <a:pt x="374" y="312"/>
                </a:lnTo>
                <a:lnTo>
                  <a:pt x="376" y="312"/>
                </a:lnTo>
                <a:lnTo>
                  <a:pt x="377" y="312"/>
                </a:lnTo>
                <a:lnTo>
                  <a:pt x="378" y="312"/>
                </a:lnTo>
                <a:lnTo>
                  <a:pt x="380" y="312"/>
                </a:lnTo>
                <a:lnTo>
                  <a:pt x="381" y="312"/>
                </a:lnTo>
                <a:lnTo>
                  <a:pt x="382" y="312"/>
                </a:lnTo>
                <a:lnTo>
                  <a:pt x="384" y="312"/>
                </a:lnTo>
                <a:lnTo>
                  <a:pt x="385" y="311"/>
                </a:lnTo>
                <a:lnTo>
                  <a:pt x="386" y="311"/>
                </a:lnTo>
                <a:lnTo>
                  <a:pt x="388" y="311"/>
                </a:lnTo>
                <a:lnTo>
                  <a:pt x="389" y="311"/>
                </a:lnTo>
                <a:lnTo>
                  <a:pt x="390" y="311"/>
                </a:lnTo>
                <a:lnTo>
                  <a:pt x="392" y="311"/>
                </a:lnTo>
                <a:lnTo>
                  <a:pt x="393" y="311"/>
                </a:lnTo>
                <a:lnTo>
                  <a:pt x="394" y="311"/>
                </a:lnTo>
                <a:lnTo>
                  <a:pt x="396" y="310"/>
                </a:lnTo>
                <a:lnTo>
                  <a:pt x="398" y="310"/>
                </a:lnTo>
                <a:lnTo>
                  <a:pt x="400" y="310"/>
                </a:lnTo>
                <a:lnTo>
                  <a:pt x="401" y="310"/>
                </a:lnTo>
                <a:lnTo>
                  <a:pt x="403" y="310"/>
                </a:lnTo>
                <a:lnTo>
                  <a:pt x="405" y="308"/>
                </a:lnTo>
                <a:lnTo>
                  <a:pt x="407" y="308"/>
                </a:lnTo>
                <a:lnTo>
                  <a:pt x="409" y="308"/>
                </a:lnTo>
                <a:lnTo>
                  <a:pt x="411" y="308"/>
                </a:lnTo>
                <a:lnTo>
                  <a:pt x="413" y="307"/>
                </a:lnTo>
                <a:lnTo>
                  <a:pt x="414" y="307"/>
                </a:lnTo>
                <a:lnTo>
                  <a:pt x="417" y="307"/>
                </a:lnTo>
                <a:lnTo>
                  <a:pt x="418" y="307"/>
                </a:lnTo>
                <a:lnTo>
                  <a:pt x="419" y="307"/>
                </a:lnTo>
                <a:lnTo>
                  <a:pt x="421" y="307"/>
                </a:lnTo>
                <a:lnTo>
                  <a:pt x="422" y="306"/>
                </a:lnTo>
                <a:lnTo>
                  <a:pt x="423" y="306"/>
                </a:lnTo>
                <a:lnTo>
                  <a:pt x="425" y="306"/>
                </a:lnTo>
                <a:lnTo>
                  <a:pt x="426" y="306"/>
                </a:lnTo>
                <a:lnTo>
                  <a:pt x="427" y="306"/>
                </a:lnTo>
                <a:lnTo>
                  <a:pt x="429" y="304"/>
                </a:lnTo>
                <a:lnTo>
                  <a:pt x="430" y="304"/>
                </a:lnTo>
                <a:lnTo>
                  <a:pt x="431" y="304"/>
                </a:lnTo>
                <a:lnTo>
                  <a:pt x="433" y="304"/>
                </a:lnTo>
                <a:lnTo>
                  <a:pt x="434" y="303"/>
                </a:lnTo>
                <a:lnTo>
                  <a:pt x="435" y="303"/>
                </a:lnTo>
                <a:lnTo>
                  <a:pt x="437" y="303"/>
                </a:lnTo>
                <a:lnTo>
                  <a:pt x="438" y="303"/>
                </a:lnTo>
                <a:lnTo>
                  <a:pt x="439" y="302"/>
                </a:lnTo>
                <a:lnTo>
                  <a:pt x="441" y="302"/>
                </a:lnTo>
                <a:lnTo>
                  <a:pt x="443" y="300"/>
                </a:lnTo>
                <a:lnTo>
                  <a:pt x="445" y="300"/>
                </a:lnTo>
                <a:lnTo>
                  <a:pt x="446" y="300"/>
                </a:lnTo>
                <a:lnTo>
                  <a:pt x="449" y="299"/>
                </a:lnTo>
                <a:lnTo>
                  <a:pt x="450" y="299"/>
                </a:lnTo>
                <a:lnTo>
                  <a:pt x="453" y="298"/>
                </a:lnTo>
                <a:lnTo>
                  <a:pt x="455" y="296"/>
                </a:lnTo>
                <a:lnTo>
                  <a:pt x="458" y="296"/>
                </a:lnTo>
                <a:lnTo>
                  <a:pt x="459" y="295"/>
                </a:lnTo>
                <a:lnTo>
                  <a:pt x="462" y="295"/>
                </a:lnTo>
                <a:lnTo>
                  <a:pt x="465" y="294"/>
                </a:lnTo>
                <a:lnTo>
                  <a:pt x="466" y="294"/>
                </a:lnTo>
                <a:lnTo>
                  <a:pt x="467" y="294"/>
                </a:lnTo>
                <a:lnTo>
                  <a:pt x="470" y="292"/>
                </a:lnTo>
                <a:lnTo>
                  <a:pt x="471" y="292"/>
                </a:lnTo>
                <a:lnTo>
                  <a:pt x="473" y="291"/>
                </a:lnTo>
                <a:lnTo>
                  <a:pt x="474" y="291"/>
                </a:lnTo>
                <a:lnTo>
                  <a:pt x="475" y="291"/>
                </a:lnTo>
                <a:lnTo>
                  <a:pt x="476" y="290"/>
                </a:lnTo>
                <a:lnTo>
                  <a:pt x="478" y="290"/>
                </a:lnTo>
                <a:lnTo>
                  <a:pt x="479" y="290"/>
                </a:lnTo>
                <a:lnTo>
                  <a:pt x="480" y="288"/>
                </a:lnTo>
                <a:lnTo>
                  <a:pt x="482" y="288"/>
                </a:lnTo>
                <a:lnTo>
                  <a:pt x="483" y="287"/>
                </a:lnTo>
                <a:lnTo>
                  <a:pt x="484" y="287"/>
                </a:lnTo>
                <a:lnTo>
                  <a:pt x="486" y="286"/>
                </a:lnTo>
                <a:lnTo>
                  <a:pt x="487" y="286"/>
                </a:lnTo>
                <a:lnTo>
                  <a:pt x="488" y="286"/>
                </a:lnTo>
                <a:lnTo>
                  <a:pt x="490" y="284"/>
                </a:lnTo>
                <a:lnTo>
                  <a:pt x="491" y="284"/>
                </a:lnTo>
                <a:lnTo>
                  <a:pt x="492" y="283"/>
                </a:lnTo>
                <a:lnTo>
                  <a:pt x="494" y="283"/>
                </a:lnTo>
                <a:lnTo>
                  <a:pt x="495" y="282"/>
                </a:lnTo>
                <a:lnTo>
                  <a:pt x="498" y="280"/>
                </a:lnTo>
                <a:lnTo>
                  <a:pt x="499" y="280"/>
                </a:lnTo>
                <a:lnTo>
                  <a:pt x="500" y="279"/>
                </a:lnTo>
                <a:lnTo>
                  <a:pt x="503" y="278"/>
                </a:lnTo>
                <a:lnTo>
                  <a:pt x="504" y="276"/>
                </a:lnTo>
                <a:lnTo>
                  <a:pt x="507" y="276"/>
                </a:lnTo>
                <a:lnTo>
                  <a:pt x="508" y="275"/>
                </a:lnTo>
                <a:lnTo>
                  <a:pt x="511" y="274"/>
                </a:lnTo>
                <a:lnTo>
                  <a:pt x="512" y="274"/>
                </a:lnTo>
                <a:lnTo>
                  <a:pt x="514" y="272"/>
                </a:lnTo>
                <a:lnTo>
                  <a:pt x="516" y="271"/>
                </a:lnTo>
                <a:lnTo>
                  <a:pt x="518" y="271"/>
                </a:lnTo>
                <a:lnTo>
                  <a:pt x="519" y="270"/>
                </a:lnTo>
                <a:lnTo>
                  <a:pt x="520" y="270"/>
                </a:lnTo>
                <a:lnTo>
                  <a:pt x="522" y="268"/>
                </a:lnTo>
                <a:lnTo>
                  <a:pt x="523" y="268"/>
                </a:lnTo>
                <a:lnTo>
                  <a:pt x="524" y="267"/>
                </a:lnTo>
                <a:lnTo>
                  <a:pt x="526" y="267"/>
                </a:lnTo>
                <a:lnTo>
                  <a:pt x="527" y="266"/>
                </a:lnTo>
                <a:lnTo>
                  <a:pt x="528" y="266"/>
                </a:lnTo>
                <a:lnTo>
                  <a:pt x="528" y="264"/>
                </a:lnTo>
                <a:lnTo>
                  <a:pt x="530" y="264"/>
                </a:lnTo>
                <a:lnTo>
                  <a:pt x="531" y="264"/>
                </a:lnTo>
                <a:lnTo>
                  <a:pt x="532" y="263"/>
                </a:lnTo>
                <a:lnTo>
                  <a:pt x="534" y="263"/>
                </a:lnTo>
                <a:lnTo>
                  <a:pt x="534" y="262"/>
                </a:lnTo>
                <a:lnTo>
                  <a:pt x="535" y="262"/>
                </a:lnTo>
                <a:lnTo>
                  <a:pt x="536" y="261"/>
                </a:lnTo>
                <a:lnTo>
                  <a:pt x="538" y="261"/>
                </a:lnTo>
                <a:lnTo>
                  <a:pt x="539" y="259"/>
                </a:lnTo>
                <a:lnTo>
                  <a:pt x="540" y="259"/>
                </a:lnTo>
                <a:lnTo>
                  <a:pt x="542" y="258"/>
                </a:lnTo>
                <a:lnTo>
                  <a:pt x="543" y="257"/>
                </a:lnTo>
                <a:lnTo>
                  <a:pt x="546" y="257"/>
                </a:lnTo>
                <a:lnTo>
                  <a:pt x="547" y="255"/>
                </a:lnTo>
                <a:lnTo>
                  <a:pt x="548" y="254"/>
                </a:lnTo>
                <a:lnTo>
                  <a:pt x="551" y="253"/>
                </a:lnTo>
                <a:lnTo>
                  <a:pt x="552" y="253"/>
                </a:lnTo>
                <a:lnTo>
                  <a:pt x="553" y="251"/>
                </a:lnTo>
                <a:lnTo>
                  <a:pt x="556" y="250"/>
                </a:lnTo>
                <a:lnTo>
                  <a:pt x="557" y="250"/>
                </a:lnTo>
                <a:lnTo>
                  <a:pt x="559" y="249"/>
                </a:lnTo>
                <a:lnTo>
                  <a:pt x="560" y="247"/>
                </a:lnTo>
                <a:lnTo>
                  <a:pt x="561" y="247"/>
                </a:lnTo>
                <a:lnTo>
                  <a:pt x="563" y="246"/>
                </a:lnTo>
                <a:lnTo>
                  <a:pt x="564" y="245"/>
                </a:lnTo>
                <a:lnTo>
                  <a:pt x="565" y="245"/>
                </a:lnTo>
                <a:lnTo>
                  <a:pt x="567" y="245"/>
                </a:lnTo>
                <a:lnTo>
                  <a:pt x="567" y="243"/>
                </a:lnTo>
                <a:lnTo>
                  <a:pt x="568" y="243"/>
                </a:lnTo>
                <a:lnTo>
                  <a:pt x="569" y="242"/>
                </a:lnTo>
                <a:lnTo>
                  <a:pt x="571" y="242"/>
                </a:lnTo>
                <a:lnTo>
                  <a:pt x="572" y="241"/>
                </a:lnTo>
                <a:lnTo>
                  <a:pt x="573" y="239"/>
                </a:lnTo>
                <a:lnTo>
                  <a:pt x="575" y="239"/>
                </a:lnTo>
                <a:lnTo>
                  <a:pt x="575" y="238"/>
                </a:lnTo>
                <a:lnTo>
                  <a:pt x="576" y="238"/>
                </a:lnTo>
                <a:lnTo>
                  <a:pt x="577" y="237"/>
                </a:lnTo>
                <a:lnTo>
                  <a:pt x="579" y="237"/>
                </a:lnTo>
                <a:lnTo>
                  <a:pt x="580" y="235"/>
                </a:lnTo>
                <a:lnTo>
                  <a:pt x="581" y="235"/>
                </a:lnTo>
                <a:lnTo>
                  <a:pt x="581" y="234"/>
                </a:lnTo>
                <a:lnTo>
                  <a:pt x="583" y="234"/>
                </a:lnTo>
                <a:lnTo>
                  <a:pt x="585" y="233"/>
                </a:lnTo>
                <a:lnTo>
                  <a:pt x="587" y="231"/>
                </a:lnTo>
                <a:lnTo>
                  <a:pt x="588" y="230"/>
                </a:lnTo>
                <a:lnTo>
                  <a:pt x="589" y="230"/>
                </a:lnTo>
                <a:lnTo>
                  <a:pt x="591" y="229"/>
                </a:lnTo>
                <a:lnTo>
                  <a:pt x="592" y="227"/>
                </a:lnTo>
                <a:lnTo>
                  <a:pt x="593" y="227"/>
                </a:lnTo>
                <a:lnTo>
                  <a:pt x="593" y="226"/>
                </a:lnTo>
                <a:lnTo>
                  <a:pt x="595" y="226"/>
                </a:lnTo>
                <a:lnTo>
                  <a:pt x="596" y="225"/>
                </a:lnTo>
                <a:lnTo>
                  <a:pt x="597" y="225"/>
                </a:lnTo>
                <a:lnTo>
                  <a:pt x="597" y="223"/>
                </a:lnTo>
                <a:lnTo>
                  <a:pt x="599" y="223"/>
                </a:lnTo>
                <a:lnTo>
                  <a:pt x="600" y="223"/>
                </a:lnTo>
                <a:lnTo>
                  <a:pt x="600" y="222"/>
                </a:lnTo>
                <a:lnTo>
                  <a:pt x="601" y="222"/>
                </a:lnTo>
                <a:lnTo>
                  <a:pt x="603" y="221"/>
                </a:lnTo>
                <a:lnTo>
                  <a:pt x="604" y="221"/>
                </a:lnTo>
                <a:lnTo>
                  <a:pt x="604" y="219"/>
                </a:lnTo>
                <a:lnTo>
                  <a:pt x="605" y="219"/>
                </a:lnTo>
                <a:lnTo>
                  <a:pt x="605" y="218"/>
                </a:lnTo>
                <a:lnTo>
                  <a:pt x="607" y="218"/>
                </a:lnTo>
                <a:lnTo>
                  <a:pt x="608" y="217"/>
                </a:lnTo>
                <a:lnTo>
                  <a:pt x="609" y="215"/>
                </a:lnTo>
                <a:lnTo>
                  <a:pt x="611" y="214"/>
                </a:lnTo>
                <a:lnTo>
                  <a:pt x="612" y="214"/>
                </a:lnTo>
                <a:lnTo>
                  <a:pt x="612" y="213"/>
                </a:lnTo>
                <a:lnTo>
                  <a:pt x="613" y="213"/>
                </a:lnTo>
                <a:lnTo>
                  <a:pt x="615" y="211"/>
                </a:lnTo>
                <a:lnTo>
                  <a:pt x="616" y="210"/>
                </a:lnTo>
                <a:lnTo>
                  <a:pt x="617" y="209"/>
                </a:lnTo>
                <a:lnTo>
                  <a:pt x="619" y="209"/>
                </a:lnTo>
                <a:lnTo>
                  <a:pt x="619" y="207"/>
                </a:lnTo>
                <a:lnTo>
                  <a:pt x="620" y="207"/>
                </a:lnTo>
                <a:lnTo>
                  <a:pt x="621" y="206"/>
                </a:lnTo>
                <a:lnTo>
                  <a:pt x="622" y="206"/>
                </a:lnTo>
                <a:lnTo>
                  <a:pt x="622" y="205"/>
                </a:lnTo>
                <a:lnTo>
                  <a:pt x="624" y="205"/>
                </a:lnTo>
                <a:lnTo>
                  <a:pt x="625" y="203"/>
                </a:lnTo>
                <a:lnTo>
                  <a:pt x="626" y="202"/>
                </a:lnTo>
                <a:lnTo>
                  <a:pt x="628" y="202"/>
                </a:lnTo>
                <a:lnTo>
                  <a:pt x="628" y="201"/>
                </a:lnTo>
                <a:lnTo>
                  <a:pt x="629" y="201"/>
                </a:lnTo>
                <a:lnTo>
                  <a:pt x="630" y="199"/>
                </a:lnTo>
                <a:lnTo>
                  <a:pt x="632" y="199"/>
                </a:lnTo>
                <a:lnTo>
                  <a:pt x="632" y="198"/>
                </a:lnTo>
                <a:lnTo>
                  <a:pt x="633" y="198"/>
                </a:lnTo>
                <a:lnTo>
                  <a:pt x="634" y="197"/>
                </a:lnTo>
                <a:lnTo>
                  <a:pt x="636" y="195"/>
                </a:lnTo>
                <a:lnTo>
                  <a:pt x="637" y="195"/>
                </a:lnTo>
                <a:lnTo>
                  <a:pt x="638" y="194"/>
                </a:lnTo>
                <a:lnTo>
                  <a:pt x="640" y="193"/>
                </a:lnTo>
                <a:lnTo>
                  <a:pt x="641" y="193"/>
                </a:lnTo>
                <a:lnTo>
                  <a:pt x="641" y="191"/>
                </a:lnTo>
                <a:lnTo>
                  <a:pt x="642" y="191"/>
                </a:lnTo>
                <a:lnTo>
                  <a:pt x="644" y="190"/>
                </a:lnTo>
                <a:lnTo>
                  <a:pt x="645" y="190"/>
                </a:lnTo>
                <a:lnTo>
                  <a:pt x="645" y="189"/>
                </a:lnTo>
                <a:lnTo>
                  <a:pt x="646" y="189"/>
                </a:lnTo>
                <a:lnTo>
                  <a:pt x="648" y="188"/>
                </a:lnTo>
                <a:lnTo>
                  <a:pt x="649" y="186"/>
                </a:lnTo>
                <a:lnTo>
                  <a:pt x="650" y="186"/>
                </a:lnTo>
                <a:lnTo>
                  <a:pt x="650" y="185"/>
                </a:lnTo>
                <a:lnTo>
                  <a:pt x="652" y="185"/>
                </a:lnTo>
                <a:lnTo>
                  <a:pt x="652" y="184"/>
                </a:lnTo>
                <a:lnTo>
                  <a:pt x="653" y="184"/>
                </a:lnTo>
                <a:lnTo>
                  <a:pt x="654" y="182"/>
                </a:lnTo>
                <a:lnTo>
                  <a:pt x="656" y="181"/>
                </a:lnTo>
                <a:lnTo>
                  <a:pt x="657" y="180"/>
                </a:lnTo>
                <a:lnTo>
                  <a:pt x="657" y="178"/>
                </a:lnTo>
                <a:lnTo>
                  <a:pt x="658" y="178"/>
                </a:lnTo>
                <a:lnTo>
                  <a:pt x="660" y="177"/>
                </a:lnTo>
                <a:lnTo>
                  <a:pt x="661" y="176"/>
                </a:lnTo>
                <a:lnTo>
                  <a:pt x="662" y="174"/>
                </a:lnTo>
                <a:lnTo>
                  <a:pt x="664" y="173"/>
                </a:lnTo>
                <a:lnTo>
                  <a:pt x="664" y="172"/>
                </a:lnTo>
                <a:lnTo>
                  <a:pt x="665" y="170"/>
                </a:lnTo>
                <a:lnTo>
                  <a:pt x="666" y="169"/>
                </a:lnTo>
                <a:lnTo>
                  <a:pt x="668" y="168"/>
                </a:lnTo>
                <a:lnTo>
                  <a:pt x="669" y="166"/>
                </a:lnTo>
                <a:lnTo>
                  <a:pt x="670" y="165"/>
                </a:lnTo>
                <a:lnTo>
                  <a:pt x="672" y="165"/>
                </a:lnTo>
                <a:lnTo>
                  <a:pt x="673" y="164"/>
                </a:lnTo>
                <a:lnTo>
                  <a:pt x="673" y="162"/>
                </a:lnTo>
                <a:lnTo>
                  <a:pt x="674" y="161"/>
                </a:lnTo>
                <a:lnTo>
                  <a:pt x="676" y="161"/>
                </a:lnTo>
                <a:lnTo>
                  <a:pt x="676" y="160"/>
                </a:lnTo>
                <a:lnTo>
                  <a:pt x="677" y="158"/>
                </a:lnTo>
                <a:lnTo>
                  <a:pt x="678" y="157"/>
                </a:lnTo>
                <a:lnTo>
                  <a:pt x="680" y="156"/>
                </a:lnTo>
                <a:lnTo>
                  <a:pt x="681" y="154"/>
                </a:lnTo>
                <a:lnTo>
                  <a:pt x="682" y="153"/>
                </a:lnTo>
                <a:lnTo>
                  <a:pt x="682" y="152"/>
                </a:lnTo>
                <a:lnTo>
                  <a:pt x="684" y="152"/>
                </a:lnTo>
                <a:lnTo>
                  <a:pt x="684" y="150"/>
                </a:lnTo>
                <a:lnTo>
                  <a:pt x="685" y="149"/>
                </a:lnTo>
                <a:lnTo>
                  <a:pt x="686" y="149"/>
                </a:lnTo>
                <a:lnTo>
                  <a:pt x="686" y="148"/>
                </a:lnTo>
                <a:lnTo>
                  <a:pt x="688" y="146"/>
                </a:lnTo>
                <a:lnTo>
                  <a:pt x="689" y="145"/>
                </a:lnTo>
                <a:lnTo>
                  <a:pt x="689" y="144"/>
                </a:lnTo>
                <a:lnTo>
                  <a:pt x="690" y="142"/>
                </a:lnTo>
                <a:lnTo>
                  <a:pt x="692" y="141"/>
                </a:lnTo>
                <a:lnTo>
                  <a:pt x="693" y="140"/>
                </a:lnTo>
                <a:lnTo>
                  <a:pt x="694" y="138"/>
                </a:lnTo>
                <a:lnTo>
                  <a:pt x="695" y="136"/>
                </a:lnTo>
                <a:lnTo>
                  <a:pt x="697" y="134"/>
                </a:lnTo>
                <a:lnTo>
                  <a:pt x="698" y="133"/>
                </a:lnTo>
                <a:lnTo>
                  <a:pt x="701" y="130"/>
                </a:lnTo>
                <a:lnTo>
                  <a:pt x="702" y="129"/>
                </a:lnTo>
                <a:lnTo>
                  <a:pt x="702" y="128"/>
                </a:lnTo>
                <a:lnTo>
                  <a:pt x="703" y="126"/>
                </a:lnTo>
                <a:lnTo>
                  <a:pt x="705" y="125"/>
                </a:lnTo>
                <a:lnTo>
                  <a:pt x="706" y="124"/>
                </a:lnTo>
                <a:lnTo>
                  <a:pt x="707" y="122"/>
                </a:lnTo>
                <a:lnTo>
                  <a:pt x="707" y="121"/>
                </a:lnTo>
                <a:lnTo>
                  <a:pt x="709" y="120"/>
                </a:lnTo>
                <a:lnTo>
                  <a:pt x="710" y="120"/>
                </a:lnTo>
                <a:lnTo>
                  <a:pt x="710" y="118"/>
                </a:lnTo>
                <a:lnTo>
                  <a:pt x="711" y="117"/>
                </a:lnTo>
                <a:lnTo>
                  <a:pt x="713" y="116"/>
                </a:lnTo>
                <a:lnTo>
                  <a:pt x="714" y="114"/>
                </a:lnTo>
                <a:lnTo>
                  <a:pt x="714" y="113"/>
                </a:lnTo>
                <a:lnTo>
                  <a:pt x="715" y="112"/>
                </a:lnTo>
                <a:lnTo>
                  <a:pt x="717" y="111"/>
                </a:lnTo>
                <a:lnTo>
                  <a:pt x="718" y="109"/>
                </a:lnTo>
                <a:lnTo>
                  <a:pt x="719" y="108"/>
                </a:lnTo>
                <a:lnTo>
                  <a:pt x="719" y="107"/>
                </a:lnTo>
                <a:lnTo>
                  <a:pt x="721" y="105"/>
                </a:lnTo>
                <a:lnTo>
                  <a:pt x="722" y="104"/>
                </a:lnTo>
                <a:lnTo>
                  <a:pt x="722" y="103"/>
                </a:lnTo>
                <a:lnTo>
                  <a:pt x="723" y="101"/>
                </a:lnTo>
                <a:lnTo>
                  <a:pt x="725" y="99"/>
                </a:lnTo>
                <a:lnTo>
                  <a:pt x="726" y="97"/>
                </a:lnTo>
                <a:lnTo>
                  <a:pt x="727" y="96"/>
                </a:lnTo>
                <a:lnTo>
                  <a:pt x="729" y="93"/>
                </a:lnTo>
                <a:lnTo>
                  <a:pt x="730" y="91"/>
                </a:lnTo>
                <a:lnTo>
                  <a:pt x="731" y="89"/>
                </a:lnTo>
                <a:lnTo>
                  <a:pt x="734" y="87"/>
                </a:lnTo>
                <a:lnTo>
                  <a:pt x="735" y="85"/>
                </a:lnTo>
                <a:lnTo>
                  <a:pt x="735" y="84"/>
                </a:lnTo>
                <a:lnTo>
                  <a:pt x="737" y="81"/>
                </a:lnTo>
                <a:lnTo>
                  <a:pt x="738" y="80"/>
                </a:lnTo>
                <a:lnTo>
                  <a:pt x="739" y="79"/>
                </a:lnTo>
                <a:lnTo>
                  <a:pt x="741" y="77"/>
                </a:lnTo>
                <a:lnTo>
                  <a:pt x="742" y="76"/>
                </a:lnTo>
                <a:lnTo>
                  <a:pt x="742" y="75"/>
                </a:lnTo>
                <a:lnTo>
                  <a:pt x="743" y="73"/>
                </a:lnTo>
                <a:lnTo>
                  <a:pt x="745" y="72"/>
                </a:lnTo>
                <a:lnTo>
                  <a:pt x="746" y="71"/>
                </a:lnTo>
                <a:lnTo>
                  <a:pt x="746" y="69"/>
                </a:lnTo>
                <a:lnTo>
                  <a:pt x="747" y="68"/>
                </a:lnTo>
                <a:lnTo>
                  <a:pt x="749" y="67"/>
                </a:lnTo>
                <a:lnTo>
                  <a:pt x="749" y="65"/>
                </a:lnTo>
                <a:lnTo>
                  <a:pt x="750" y="64"/>
                </a:lnTo>
                <a:lnTo>
                  <a:pt x="751" y="63"/>
                </a:lnTo>
                <a:lnTo>
                  <a:pt x="753" y="61"/>
                </a:lnTo>
                <a:lnTo>
                  <a:pt x="754" y="60"/>
                </a:lnTo>
                <a:lnTo>
                  <a:pt x="754" y="59"/>
                </a:lnTo>
                <a:lnTo>
                  <a:pt x="755" y="57"/>
                </a:lnTo>
                <a:lnTo>
                  <a:pt x="757" y="55"/>
                </a:lnTo>
                <a:lnTo>
                  <a:pt x="758" y="53"/>
                </a:lnTo>
                <a:lnTo>
                  <a:pt x="759" y="52"/>
                </a:lnTo>
                <a:lnTo>
                  <a:pt x="761" y="51"/>
                </a:lnTo>
                <a:lnTo>
                  <a:pt x="762" y="48"/>
                </a:lnTo>
                <a:lnTo>
                  <a:pt x="763" y="47"/>
                </a:lnTo>
                <a:lnTo>
                  <a:pt x="765" y="44"/>
                </a:lnTo>
                <a:lnTo>
                  <a:pt x="766" y="41"/>
                </a:lnTo>
                <a:lnTo>
                  <a:pt x="767" y="40"/>
                </a:lnTo>
                <a:lnTo>
                  <a:pt x="769" y="38"/>
                </a:lnTo>
                <a:lnTo>
                  <a:pt x="770" y="36"/>
                </a:lnTo>
                <a:lnTo>
                  <a:pt x="771" y="35"/>
                </a:lnTo>
                <a:lnTo>
                  <a:pt x="772" y="32"/>
                </a:lnTo>
                <a:lnTo>
                  <a:pt x="774" y="31"/>
                </a:lnTo>
                <a:lnTo>
                  <a:pt x="775" y="30"/>
                </a:lnTo>
                <a:lnTo>
                  <a:pt x="775" y="28"/>
                </a:lnTo>
                <a:lnTo>
                  <a:pt x="776" y="27"/>
                </a:lnTo>
                <a:lnTo>
                  <a:pt x="778" y="26"/>
                </a:lnTo>
                <a:lnTo>
                  <a:pt x="778" y="24"/>
                </a:lnTo>
                <a:lnTo>
                  <a:pt x="779" y="24"/>
                </a:lnTo>
                <a:lnTo>
                  <a:pt x="780" y="23"/>
                </a:lnTo>
                <a:lnTo>
                  <a:pt x="780" y="22"/>
                </a:lnTo>
                <a:lnTo>
                  <a:pt x="782" y="20"/>
                </a:lnTo>
                <a:lnTo>
                  <a:pt x="783" y="19"/>
                </a:lnTo>
                <a:lnTo>
                  <a:pt x="783" y="18"/>
                </a:lnTo>
                <a:lnTo>
                  <a:pt x="784" y="16"/>
                </a:lnTo>
                <a:lnTo>
                  <a:pt x="784" y="15"/>
                </a:lnTo>
                <a:lnTo>
                  <a:pt x="786" y="15"/>
                </a:lnTo>
                <a:lnTo>
                  <a:pt x="786" y="14"/>
                </a:lnTo>
                <a:lnTo>
                  <a:pt x="787" y="12"/>
                </a:lnTo>
                <a:lnTo>
                  <a:pt x="787" y="11"/>
                </a:lnTo>
                <a:lnTo>
                  <a:pt x="788" y="10"/>
                </a:lnTo>
                <a:lnTo>
                  <a:pt x="788" y="8"/>
                </a:lnTo>
                <a:lnTo>
                  <a:pt x="790" y="7"/>
                </a:lnTo>
                <a:lnTo>
                  <a:pt x="791" y="6"/>
                </a:lnTo>
                <a:lnTo>
                  <a:pt x="791" y="4"/>
                </a:lnTo>
                <a:lnTo>
                  <a:pt x="792" y="2"/>
                </a:lnTo>
                <a:lnTo>
                  <a:pt x="794"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54" name="Freeform 88">
            <a:extLst>
              <a:ext uri="{FF2B5EF4-FFF2-40B4-BE49-F238E27FC236}">
                <a16:creationId xmlns:a16="http://schemas.microsoft.com/office/drawing/2014/main" id="{B4312CB6-B9C9-5943-BC0F-5F6B7251CEE5}"/>
              </a:ext>
            </a:extLst>
          </p:cNvPr>
          <p:cNvSpPr>
            <a:spLocks/>
          </p:cNvSpPr>
          <p:nvPr/>
        </p:nvSpPr>
        <p:spPr bwMode="auto">
          <a:xfrm>
            <a:off x="6843713" y="2979738"/>
            <a:ext cx="74612" cy="252412"/>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0"/>
                </a:moveTo>
                <a:lnTo>
                  <a:pt x="3" y="4"/>
                </a:lnTo>
                <a:lnTo>
                  <a:pt x="4" y="7"/>
                </a:lnTo>
                <a:lnTo>
                  <a:pt x="5" y="9"/>
                </a:lnTo>
                <a:lnTo>
                  <a:pt x="7" y="13"/>
                </a:lnTo>
                <a:lnTo>
                  <a:pt x="9" y="16"/>
                </a:lnTo>
                <a:lnTo>
                  <a:pt x="11" y="19"/>
                </a:lnTo>
                <a:lnTo>
                  <a:pt x="12" y="20"/>
                </a:lnTo>
                <a:lnTo>
                  <a:pt x="13" y="23"/>
                </a:lnTo>
                <a:lnTo>
                  <a:pt x="13" y="25"/>
                </a:lnTo>
                <a:lnTo>
                  <a:pt x="15" y="27"/>
                </a:lnTo>
                <a:lnTo>
                  <a:pt x="16" y="28"/>
                </a:lnTo>
                <a:lnTo>
                  <a:pt x="17" y="31"/>
                </a:lnTo>
                <a:lnTo>
                  <a:pt x="17" y="32"/>
                </a:lnTo>
                <a:lnTo>
                  <a:pt x="19" y="33"/>
                </a:lnTo>
                <a:lnTo>
                  <a:pt x="20" y="35"/>
                </a:lnTo>
                <a:lnTo>
                  <a:pt x="20" y="36"/>
                </a:lnTo>
                <a:lnTo>
                  <a:pt x="21" y="37"/>
                </a:lnTo>
                <a:lnTo>
                  <a:pt x="21" y="39"/>
                </a:lnTo>
                <a:lnTo>
                  <a:pt x="23" y="40"/>
                </a:lnTo>
                <a:lnTo>
                  <a:pt x="23" y="41"/>
                </a:lnTo>
                <a:lnTo>
                  <a:pt x="23" y="43"/>
                </a:lnTo>
                <a:lnTo>
                  <a:pt x="24" y="44"/>
                </a:lnTo>
                <a:lnTo>
                  <a:pt x="24" y="45"/>
                </a:lnTo>
                <a:lnTo>
                  <a:pt x="25" y="47"/>
                </a:lnTo>
                <a:lnTo>
                  <a:pt x="25" y="48"/>
                </a:lnTo>
                <a:lnTo>
                  <a:pt x="27" y="49"/>
                </a:lnTo>
                <a:lnTo>
                  <a:pt x="27" y="51"/>
                </a:lnTo>
                <a:lnTo>
                  <a:pt x="28" y="52"/>
                </a:lnTo>
                <a:lnTo>
                  <a:pt x="28" y="53"/>
                </a:lnTo>
                <a:lnTo>
                  <a:pt x="29" y="55"/>
                </a:lnTo>
                <a:lnTo>
                  <a:pt x="29" y="57"/>
                </a:lnTo>
                <a:lnTo>
                  <a:pt x="31" y="58"/>
                </a:lnTo>
                <a:lnTo>
                  <a:pt x="31" y="60"/>
                </a:lnTo>
                <a:lnTo>
                  <a:pt x="32" y="62"/>
                </a:lnTo>
                <a:lnTo>
                  <a:pt x="32" y="64"/>
                </a:lnTo>
                <a:lnTo>
                  <a:pt x="33" y="65"/>
                </a:lnTo>
                <a:lnTo>
                  <a:pt x="33" y="66"/>
                </a:lnTo>
                <a:lnTo>
                  <a:pt x="35" y="68"/>
                </a:lnTo>
                <a:lnTo>
                  <a:pt x="35" y="69"/>
                </a:lnTo>
                <a:lnTo>
                  <a:pt x="35" y="70"/>
                </a:lnTo>
                <a:lnTo>
                  <a:pt x="36" y="72"/>
                </a:lnTo>
                <a:lnTo>
                  <a:pt x="36" y="73"/>
                </a:lnTo>
                <a:lnTo>
                  <a:pt x="37" y="74"/>
                </a:lnTo>
                <a:lnTo>
                  <a:pt x="37" y="76"/>
                </a:lnTo>
                <a:lnTo>
                  <a:pt x="37" y="77"/>
                </a:lnTo>
                <a:lnTo>
                  <a:pt x="39" y="78"/>
                </a:lnTo>
                <a:lnTo>
                  <a:pt x="39" y="80"/>
                </a:lnTo>
                <a:lnTo>
                  <a:pt x="40" y="81"/>
                </a:lnTo>
                <a:lnTo>
                  <a:pt x="40" y="82"/>
                </a:lnTo>
                <a:lnTo>
                  <a:pt x="41" y="84"/>
                </a:lnTo>
                <a:lnTo>
                  <a:pt x="41" y="85"/>
                </a:lnTo>
                <a:lnTo>
                  <a:pt x="41" y="86"/>
                </a:lnTo>
                <a:lnTo>
                  <a:pt x="42" y="88"/>
                </a:lnTo>
                <a:lnTo>
                  <a:pt x="42" y="89"/>
                </a:lnTo>
                <a:lnTo>
                  <a:pt x="42" y="90"/>
                </a:lnTo>
                <a:lnTo>
                  <a:pt x="44" y="93"/>
                </a:lnTo>
                <a:lnTo>
                  <a:pt x="44" y="94"/>
                </a:lnTo>
                <a:lnTo>
                  <a:pt x="45" y="96"/>
                </a:lnTo>
                <a:lnTo>
                  <a:pt x="45" y="98"/>
                </a:lnTo>
                <a:lnTo>
                  <a:pt x="46" y="100"/>
                </a:lnTo>
                <a:lnTo>
                  <a:pt x="48" y="102"/>
                </a:lnTo>
                <a:lnTo>
                  <a:pt x="48" y="105"/>
                </a:lnTo>
                <a:lnTo>
                  <a:pt x="49" y="106"/>
                </a:lnTo>
                <a:lnTo>
                  <a:pt x="49" y="109"/>
                </a:lnTo>
                <a:lnTo>
                  <a:pt x="50" y="110"/>
                </a:lnTo>
                <a:lnTo>
                  <a:pt x="52" y="112"/>
                </a:lnTo>
                <a:lnTo>
                  <a:pt x="52" y="113"/>
                </a:lnTo>
                <a:lnTo>
                  <a:pt x="52" y="116"/>
                </a:lnTo>
                <a:lnTo>
                  <a:pt x="53" y="117"/>
                </a:lnTo>
                <a:lnTo>
                  <a:pt x="53" y="118"/>
                </a:lnTo>
                <a:lnTo>
                  <a:pt x="54" y="120"/>
                </a:lnTo>
                <a:lnTo>
                  <a:pt x="54" y="121"/>
                </a:lnTo>
                <a:lnTo>
                  <a:pt x="54" y="122"/>
                </a:lnTo>
                <a:lnTo>
                  <a:pt x="56" y="122"/>
                </a:lnTo>
                <a:lnTo>
                  <a:pt x="56" y="124"/>
                </a:lnTo>
                <a:lnTo>
                  <a:pt x="56" y="125"/>
                </a:lnTo>
                <a:lnTo>
                  <a:pt x="57" y="126"/>
                </a:lnTo>
                <a:lnTo>
                  <a:pt x="57" y="128"/>
                </a:lnTo>
                <a:lnTo>
                  <a:pt x="57" y="129"/>
                </a:lnTo>
                <a:lnTo>
                  <a:pt x="57" y="130"/>
                </a:lnTo>
                <a:lnTo>
                  <a:pt x="58" y="131"/>
                </a:lnTo>
                <a:lnTo>
                  <a:pt x="58" y="133"/>
                </a:lnTo>
                <a:lnTo>
                  <a:pt x="60" y="134"/>
                </a:lnTo>
                <a:lnTo>
                  <a:pt x="60" y="135"/>
                </a:lnTo>
                <a:lnTo>
                  <a:pt x="60" y="137"/>
                </a:lnTo>
                <a:lnTo>
                  <a:pt x="61" y="139"/>
                </a:lnTo>
                <a:lnTo>
                  <a:pt x="61" y="141"/>
                </a:lnTo>
                <a:lnTo>
                  <a:pt x="61" y="142"/>
                </a:lnTo>
                <a:lnTo>
                  <a:pt x="62" y="143"/>
                </a:lnTo>
                <a:lnTo>
                  <a:pt x="62" y="146"/>
                </a:lnTo>
                <a:lnTo>
                  <a:pt x="64" y="147"/>
                </a:lnTo>
                <a:lnTo>
                  <a:pt x="64" y="150"/>
                </a:lnTo>
                <a:lnTo>
                  <a:pt x="65" y="153"/>
                </a:lnTo>
                <a:lnTo>
                  <a:pt x="65" y="154"/>
                </a:lnTo>
                <a:lnTo>
                  <a:pt x="66" y="157"/>
                </a:lnTo>
                <a:lnTo>
                  <a:pt x="66" y="158"/>
                </a:lnTo>
                <a:lnTo>
                  <a:pt x="68" y="159"/>
                </a:lnTo>
                <a:lnTo>
                  <a:pt x="68" y="162"/>
                </a:lnTo>
                <a:lnTo>
                  <a:pt x="68" y="163"/>
                </a:lnTo>
                <a:lnTo>
                  <a:pt x="69" y="165"/>
                </a:lnTo>
                <a:lnTo>
                  <a:pt x="69" y="166"/>
                </a:lnTo>
                <a:lnTo>
                  <a:pt x="69" y="167"/>
                </a:lnTo>
                <a:lnTo>
                  <a:pt x="70" y="169"/>
                </a:lnTo>
                <a:lnTo>
                  <a:pt x="70" y="170"/>
                </a:lnTo>
                <a:lnTo>
                  <a:pt x="70" y="171"/>
                </a:lnTo>
                <a:lnTo>
                  <a:pt x="70" y="173"/>
                </a:lnTo>
                <a:lnTo>
                  <a:pt x="72" y="173"/>
                </a:lnTo>
                <a:lnTo>
                  <a:pt x="72" y="174"/>
                </a:lnTo>
                <a:lnTo>
                  <a:pt x="72" y="175"/>
                </a:lnTo>
                <a:lnTo>
                  <a:pt x="72" y="177"/>
                </a:lnTo>
                <a:lnTo>
                  <a:pt x="73" y="178"/>
                </a:lnTo>
                <a:lnTo>
                  <a:pt x="73" y="179"/>
                </a:lnTo>
                <a:lnTo>
                  <a:pt x="73" y="181"/>
                </a:lnTo>
                <a:lnTo>
                  <a:pt x="74" y="182"/>
                </a:lnTo>
                <a:lnTo>
                  <a:pt x="74" y="183"/>
                </a:lnTo>
                <a:lnTo>
                  <a:pt x="74" y="185"/>
                </a:lnTo>
                <a:lnTo>
                  <a:pt x="76" y="186"/>
                </a:lnTo>
                <a:lnTo>
                  <a:pt x="76" y="187"/>
                </a:lnTo>
                <a:lnTo>
                  <a:pt x="76" y="189"/>
                </a:lnTo>
                <a:lnTo>
                  <a:pt x="77" y="190"/>
                </a:lnTo>
                <a:lnTo>
                  <a:pt x="77" y="193"/>
                </a:lnTo>
                <a:lnTo>
                  <a:pt x="78" y="194"/>
                </a:lnTo>
                <a:lnTo>
                  <a:pt x="78" y="197"/>
                </a:lnTo>
                <a:lnTo>
                  <a:pt x="78" y="198"/>
                </a:lnTo>
                <a:lnTo>
                  <a:pt x="80" y="201"/>
                </a:lnTo>
                <a:lnTo>
                  <a:pt x="80" y="203"/>
                </a:lnTo>
                <a:lnTo>
                  <a:pt x="81" y="205"/>
                </a:lnTo>
                <a:lnTo>
                  <a:pt x="81" y="206"/>
                </a:lnTo>
                <a:lnTo>
                  <a:pt x="82" y="208"/>
                </a:lnTo>
                <a:lnTo>
                  <a:pt x="82" y="210"/>
                </a:lnTo>
                <a:lnTo>
                  <a:pt x="82" y="211"/>
                </a:lnTo>
                <a:lnTo>
                  <a:pt x="84" y="212"/>
                </a:lnTo>
                <a:lnTo>
                  <a:pt x="84" y="214"/>
                </a:lnTo>
                <a:lnTo>
                  <a:pt x="84" y="215"/>
                </a:lnTo>
                <a:lnTo>
                  <a:pt x="85" y="216"/>
                </a:lnTo>
                <a:lnTo>
                  <a:pt x="85" y="218"/>
                </a:lnTo>
                <a:lnTo>
                  <a:pt x="85" y="219"/>
                </a:lnTo>
                <a:lnTo>
                  <a:pt x="85" y="220"/>
                </a:lnTo>
                <a:lnTo>
                  <a:pt x="86" y="222"/>
                </a:lnTo>
                <a:lnTo>
                  <a:pt x="86" y="223"/>
                </a:lnTo>
                <a:lnTo>
                  <a:pt x="86" y="224"/>
                </a:lnTo>
                <a:lnTo>
                  <a:pt x="86" y="226"/>
                </a:lnTo>
                <a:lnTo>
                  <a:pt x="86" y="227"/>
                </a:lnTo>
                <a:lnTo>
                  <a:pt x="86" y="228"/>
                </a:lnTo>
                <a:lnTo>
                  <a:pt x="86" y="230"/>
                </a:lnTo>
                <a:lnTo>
                  <a:pt x="88" y="231"/>
                </a:lnTo>
                <a:lnTo>
                  <a:pt x="88" y="232"/>
                </a:lnTo>
                <a:lnTo>
                  <a:pt x="88" y="234"/>
                </a:lnTo>
                <a:lnTo>
                  <a:pt x="88" y="235"/>
                </a:lnTo>
                <a:lnTo>
                  <a:pt x="88" y="236"/>
                </a:lnTo>
                <a:lnTo>
                  <a:pt x="88" y="238"/>
                </a:lnTo>
                <a:lnTo>
                  <a:pt x="88" y="239"/>
                </a:lnTo>
                <a:lnTo>
                  <a:pt x="88" y="242"/>
                </a:lnTo>
                <a:lnTo>
                  <a:pt x="88" y="243"/>
                </a:lnTo>
                <a:lnTo>
                  <a:pt x="88" y="246"/>
                </a:lnTo>
                <a:lnTo>
                  <a:pt x="89" y="247"/>
                </a:lnTo>
                <a:lnTo>
                  <a:pt x="89" y="248"/>
                </a:lnTo>
                <a:lnTo>
                  <a:pt x="89" y="250"/>
                </a:lnTo>
                <a:lnTo>
                  <a:pt x="89" y="251"/>
                </a:lnTo>
                <a:lnTo>
                  <a:pt x="89" y="252"/>
                </a:lnTo>
                <a:lnTo>
                  <a:pt x="89" y="254"/>
                </a:lnTo>
                <a:lnTo>
                  <a:pt x="89" y="255"/>
                </a:lnTo>
                <a:lnTo>
                  <a:pt x="89" y="256"/>
                </a:lnTo>
                <a:lnTo>
                  <a:pt x="89" y="258"/>
                </a:lnTo>
                <a:lnTo>
                  <a:pt x="89" y="259"/>
                </a:lnTo>
                <a:lnTo>
                  <a:pt x="89" y="260"/>
                </a:lnTo>
                <a:lnTo>
                  <a:pt x="90" y="260"/>
                </a:lnTo>
                <a:lnTo>
                  <a:pt x="90" y="262"/>
                </a:lnTo>
                <a:lnTo>
                  <a:pt x="90" y="263"/>
                </a:lnTo>
                <a:lnTo>
                  <a:pt x="90" y="264"/>
                </a:lnTo>
                <a:lnTo>
                  <a:pt x="90" y="266"/>
                </a:lnTo>
                <a:lnTo>
                  <a:pt x="90" y="267"/>
                </a:lnTo>
                <a:lnTo>
                  <a:pt x="90" y="268"/>
                </a:lnTo>
                <a:lnTo>
                  <a:pt x="90" y="270"/>
                </a:lnTo>
                <a:lnTo>
                  <a:pt x="92" y="270"/>
                </a:lnTo>
                <a:lnTo>
                  <a:pt x="92" y="271"/>
                </a:lnTo>
                <a:lnTo>
                  <a:pt x="92" y="272"/>
                </a:lnTo>
                <a:lnTo>
                  <a:pt x="92" y="274"/>
                </a:lnTo>
                <a:lnTo>
                  <a:pt x="92" y="275"/>
                </a:lnTo>
                <a:lnTo>
                  <a:pt x="92" y="276"/>
                </a:lnTo>
                <a:lnTo>
                  <a:pt x="93" y="278"/>
                </a:lnTo>
                <a:lnTo>
                  <a:pt x="93" y="279"/>
                </a:lnTo>
                <a:lnTo>
                  <a:pt x="93" y="280"/>
                </a:lnTo>
                <a:lnTo>
                  <a:pt x="93" y="281"/>
                </a:lnTo>
                <a:lnTo>
                  <a:pt x="93" y="283"/>
                </a:lnTo>
                <a:lnTo>
                  <a:pt x="94" y="284"/>
                </a:lnTo>
                <a:lnTo>
                  <a:pt x="94" y="285"/>
                </a:lnTo>
                <a:lnTo>
                  <a:pt x="94" y="287"/>
                </a:lnTo>
                <a:lnTo>
                  <a:pt x="94" y="288"/>
                </a:lnTo>
                <a:lnTo>
                  <a:pt x="94" y="289"/>
                </a:lnTo>
                <a:lnTo>
                  <a:pt x="94" y="291"/>
                </a:lnTo>
                <a:lnTo>
                  <a:pt x="94" y="292"/>
                </a:lnTo>
                <a:lnTo>
                  <a:pt x="94" y="293"/>
                </a:lnTo>
                <a:lnTo>
                  <a:pt x="94" y="295"/>
                </a:lnTo>
                <a:lnTo>
                  <a:pt x="94" y="296"/>
                </a:lnTo>
                <a:lnTo>
                  <a:pt x="94" y="297"/>
                </a:lnTo>
                <a:lnTo>
                  <a:pt x="94" y="299"/>
                </a:lnTo>
                <a:lnTo>
                  <a:pt x="94" y="300"/>
                </a:lnTo>
                <a:lnTo>
                  <a:pt x="94" y="303"/>
                </a:lnTo>
                <a:lnTo>
                  <a:pt x="94" y="304"/>
                </a:lnTo>
                <a:lnTo>
                  <a:pt x="94" y="305"/>
                </a:lnTo>
                <a:lnTo>
                  <a:pt x="93" y="308"/>
                </a:lnTo>
                <a:lnTo>
                  <a:pt x="93" y="309"/>
                </a:lnTo>
                <a:lnTo>
                  <a:pt x="93" y="312"/>
                </a:lnTo>
                <a:lnTo>
                  <a:pt x="93" y="315"/>
                </a:lnTo>
                <a:lnTo>
                  <a:pt x="93" y="317"/>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55" name="Freeform 89">
            <a:extLst>
              <a:ext uri="{FF2B5EF4-FFF2-40B4-BE49-F238E27FC236}">
                <a16:creationId xmlns:a16="http://schemas.microsoft.com/office/drawing/2014/main" id="{EFA7F15E-4B67-6B4D-AE65-891F855787B4}"/>
              </a:ext>
            </a:extLst>
          </p:cNvPr>
          <p:cNvSpPr>
            <a:spLocks/>
          </p:cNvSpPr>
          <p:nvPr/>
        </p:nvSpPr>
        <p:spPr bwMode="auto">
          <a:xfrm>
            <a:off x="6843713" y="3228976"/>
            <a:ext cx="74612" cy="252413"/>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317"/>
                </a:moveTo>
                <a:lnTo>
                  <a:pt x="3" y="314"/>
                </a:lnTo>
                <a:lnTo>
                  <a:pt x="4" y="310"/>
                </a:lnTo>
                <a:lnTo>
                  <a:pt x="5" y="308"/>
                </a:lnTo>
                <a:lnTo>
                  <a:pt x="7" y="305"/>
                </a:lnTo>
                <a:lnTo>
                  <a:pt x="9" y="302"/>
                </a:lnTo>
                <a:lnTo>
                  <a:pt x="11" y="300"/>
                </a:lnTo>
                <a:lnTo>
                  <a:pt x="12" y="297"/>
                </a:lnTo>
                <a:lnTo>
                  <a:pt x="13" y="294"/>
                </a:lnTo>
                <a:lnTo>
                  <a:pt x="13" y="293"/>
                </a:lnTo>
                <a:lnTo>
                  <a:pt x="15" y="290"/>
                </a:lnTo>
                <a:lnTo>
                  <a:pt x="16" y="289"/>
                </a:lnTo>
                <a:lnTo>
                  <a:pt x="17" y="288"/>
                </a:lnTo>
                <a:lnTo>
                  <a:pt x="17" y="286"/>
                </a:lnTo>
                <a:lnTo>
                  <a:pt x="19" y="284"/>
                </a:lnTo>
                <a:lnTo>
                  <a:pt x="20" y="282"/>
                </a:lnTo>
                <a:lnTo>
                  <a:pt x="20" y="281"/>
                </a:lnTo>
                <a:lnTo>
                  <a:pt x="21" y="280"/>
                </a:lnTo>
                <a:lnTo>
                  <a:pt x="21" y="278"/>
                </a:lnTo>
                <a:lnTo>
                  <a:pt x="23" y="277"/>
                </a:lnTo>
                <a:lnTo>
                  <a:pt x="23" y="276"/>
                </a:lnTo>
                <a:lnTo>
                  <a:pt x="23" y="274"/>
                </a:lnTo>
                <a:lnTo>
                  <a:pt x="24" y="274"/>
                </a:lnTo>
                <a:lnTo>
                  <a:pt x="24" y="273"/>
                </a:lnTo>
                <a:lnTo>
                  <a:pt x="25" y="272"/>
                </a:lnTo>
                <a:lnTo>
                  <a:pt x="25" y="270"/>
                </a:lnTo>
                <a:lnTo>
                  <a:pt x="27" y="269"/>
                </a:lnTo>
                <a:lnTo>
                  <a:pt x="27" y="268"/>
                </a:lnTo>
                <a:lnTo>
                  <a:pt x="28" y="266"/>
                </a:lnTo>
                <a:lnTo>
                  <a:pt x="28" y="264"/>
                </a:lnTo>
                <a:lnTo>
                  <a:pt x="29" y="263"/>
                </a:lnTo>
                <a:lnTo>
                  <a:pt x="29" y="261"/>
                </a:lnTo>
                <a:lnTo>
                  <a:pt x="31" y="259"/>
                </a:lnTo>
                <a:lnTo>
                  <a:pt x="31" y="257"/>
                </a:lnTo>
                <a:lnTo>
                  <a:pt x="32" y="256"/>
                </a:lnTo>
                <a:lnTo>
                  <a:pt x="32" y="255"/>
                </a:lnTo>
                <a:lnTo>
                  <a:pt x="33" y="253"/>
                </a:lnTo>
                <a:lnTo>
                  <a:pt x="33" y="251"/>
                </a:lnTo>
                <a:lnTo>
                  <a:pt x="35" y="249"/>
                </a:lnTo>
                <a:lnTo>
                  <a:pt x="35" y="248"/>
                </a:lnTo>
                <a:lnTo>
                  <a:pt x="36" y="247"/>
                </a:lnTo>
                <a:lnTo>
                  <a:pt x="36" y="245"/>
                </a:lnTo>
                <a:lnTo>
                  <a:pt x="36" y="244"/>
                </a:lnTo>
                <a:lnTo>
                  <a:pt x="37" y="243"/>
                </a:lnTo>
                <a:lnTo>
                  <a:pt x="37" y="241"/>
                </a:lnTo>
                <a:lnTo>
                  <a:pt x="39" y="240"/>
                </a:lnTo>
                <a:lnTo>
                  <a:pt x="39" y="239"/>
                </a:lnTo>
                <a:lnTo>
                  <a:pt x="39" y="237"/>
                </a:lnTo>
                <a:lnTo>
                  <a:pt x="40" y="237"/>
                </a:lnTo>
                <a:lnTo>
                  <a:pt x="40" y="236"/>
                </a:lnTo>
                <a:lnTo>
                  <a:pt x="40" y="235"/>
                </a:lnTo>
                <a:lnTo>
                  <a:pt x="41" y="233"/>
                </a:lnTo>
                <a:lnTo>
                  <a:pt x="41" y="232"/>
                </a:lnTo>
                <a:lnTo>
                  <a:pt x="41" y="231"/>
                </a:lnTo>
                <a:lnTo>
                  <a:pt x="42" y="229"/>
                </a:lnTo>
                <a:lnTo>
                  <a:pt x="42" y="228"/>
                </a:lnTo>
                <a:lnTo>
                  <a:pt x="42" y="227"/>
                </a:lnTo>
                <a:lnTo>
                  <a:pt x="44" y="225"/>
                </a:lnTo>
                <a:lnTo>
                  <a:pt x="44" y="223"/>
                </a:lnTo>
                <a:lnTo>
                  <a:pt x="45" y="221"/>
                </a:lnTo>
                <a:lnTo>
                  <a:pt x="45" y="220"/>
                </a:lnTo>
                <a:lnTo>
                  <a:pt x="46" y="217"/>
                </a:lnTo>
                <a:lnTo>
                  <a:pt x="48" y="215"/>
                </a:lnTo>
                <a:lnTo>
                  <a:pt x="48" y="213"/>
                </a:lnTo>
                <a:lnTo>
                  <a:pt x="49" y="211"/>
                </a:lnTo>
                <a:lnTo>
                  <a:pt x="49" y="209"/>
                </a:lnTo>
                <a:lnTo>
                  <a:pt x="50" y="207"/>
                </a:lnTo>
                <a:lnTo>
                  <a:pt x="52" y="205"/>
                </a:lnTo>
                <a:lnTo>
                  <a:pt x="52" y="204"/>
                </a:lnTo>
                <a:lnTo>
                  <a:pt x="52" y="203"/>
                </a:lnTo>
                <a:lnTo>
                  <a:pt x="53" y="201"/>
                </a:lnTo>
                <a:lnTo>
                  <a:pt x="53" y="200"/>
                </a:lnTo>
                <a:lnTo>
                  <a:pt x="54" y="199"/>
                </a:lnTo>
                <a:lnTo>
                  <a:pt x="54" y="197"/>
                </a:lnTo>
                <a:lnTo>
                  <a:pt x="54" y="196"/>
                </a:lnTo>
                <a:lnTo>
                  <a:pt x="56" y="195"/>
                </a:lnTo>
                <a:lnTo>
                  <a:pt x="56" y="193"/>
                </a:lnTo>
                <a:lnTo>
                  <a:pt x="56" y="192"/>
                </a:lnTo>
                <a:lnTo>
                  <a:pt x="57" y="191"/>
                </a:lnTo>
                <a:lnTo>
                  <a:pt x="57" y="190"/>
                </a:lnTo>
                <a:lnTo>
                  <a:pt x="57" y="188"/>
                </a:lnTo>
                <a:lnTo>
                  <a:pt x="58" y="187"/>
                </a:lnTo>
                <a:lnTo>
                  <a:pt x="58" y="186"/>
                </a:lnTo>
                <a:lnTo>
                  <a:pt x="58" y="184"/>
                </a:lnTo>
                <a:lnTo>
                  <a:pt x="60" y="183"/>
                </a:lnTo>
                <a:lnTo>
                  <a:pt x="60" y="182"/>
                </a:lnTo>
                <a:lnTo>
                  <a:pt x="60" y="180"/>
                </a:lnTo>
                <a:lnTo>
                  <a:pt x="61" y="179"/>
                </a:lnTo>
                <a:lnTo>
                  <a:pt x="61" y="176"/>
                </a:lnTo>
                <a:lnTo>
                  <a:pt x="61" y="175"/>
                </a:lnTo>
                <a:lnTo>
                  <a:pt x="62" y="174"/>
                </a:lnTo>
                <a:lnTo>
                  <a:pt x="62" y="171"/>
                </a:lnTo>
                <a:lnTo>
                  <a:pt x="64" y="170"/>
                </a:lnTo>
                <a:lnTo>
                  <a:pt x="64" y="167"/>
                </a:lnTo>
                <a:lnTo>
                  <a:pt x="65" y="164"/>
                </a:lnTo>
                <a:lnTo>
                  <a:pt x="65" y="163"/>
                </a:lnTo>
                <a:lnTo>
                  <a:pt x="66" y="160"/>
                </a:lnTo>
                <a:lnTo>
                  <a:pt x="66" y="159"/>
                </a:lnTo>
                <a:lnTo>
                  <a:pt x="68" y="158"/>
                </a:lnTo>
                <a:lnTo>
                  <a:pt x="68" y="156"/>
                </a:lnTo>
                <a:lnTo>
                  <a:pt x="68" y="154"/>
                </a:lnTo>
                <a:lnTo>
                  <a:pt x="69" y="152"/>
                </a:lnTo>
                <a:lnTo>
                  <a:pt x="69" y="151"/>
                </a:lnTo>
                <a:lnTo>
                  <a:pt x="69" y="150"/>
                </a:lnTo>
                <a:lnTo>
                  <a:pt x="70" y="148"/>
                </a:lnTo>
                <a:lnTo>
                  <a:pt x="70" y="147"/>
                </a:lnTo>
                <a:lnTo>
                  <a:pt x="70" y="146"/>
                </a:lnTo>
                <a:lnTo>
                  <a:pt x="72" y="144"/>
                </a:lnTo>
                <a:lnTo>
                  <a:pt x="72" y="143"/>
                </a:lnTo>
                <a:lnTo>
                  <a:pt x="72" y="142"/>
                </a:lnTo>
                <a:lnTo>
                  <a:pt x="72" y="140"/>
                </a:lnTo>
                <a:lnTo>
                  <a:pt x="73" y="139"/>
                </a:lnTo>
                <a:lnTo>
                  <a:pt x="73" y="138"/>
                </a:lnTo>
                <a:lnTo>
                  <a:pt x="74" y="136"/>
                </a:lnTo>
                <a:lnTo>
                  <a:pt x="74" y="135"/>
                </a:lnTo>
                <a:lnTo>
                  <a:pt x="74" y="134"/>
                </a:lnTo>
                <a:lnTo>
                  <a:pt x="76" y="132"/>
                </a:lnTo>
                <a:lnTo>
                  <a:pt x="76" y="130"/>
                </a:lnTo>
                <a:lnTo>
                  <a:pt x="76" y="128"/>
                </a:lnTo>
                <a:lnTo>
                  <a:pt x="77" y="127"/>
                </a:lnTo>
                <a:lnTo>
                  <a:pt x="77" y="126"/>
                </a:lnTo>
                <a:lnTo>
                  <a:pt x="78" y="123"/>
                </a:lnTo>
                <a:lnTo>
                  <a:pt x="78" y="122"/>
                </a:lnTo>
                <a:lnTo>
                  <a:pt x="78" y="119"/>
                </a:lnTo>
                <a:lnTo>
                  <a:pt x="80" y="116"/>
                </a:lnTo>
                <a:lnTo>
                  <a:pt x="80" y="115"/>
                </a:lnTo>
                <a:lnTo>
                  <a:pt x="81" y="113"/>
                </a:lnTo>
                <a:lnTo>
                  <a:pt x="81" y="111"/>
                </a:lnTo>
                <a:lnTo>
                  <a:pt x="82" y="110"/>
                </a:lnTo>
                <a:lnTo>
                  <a:pt x="82" y="107"/>
                </a:lnTo>
                <a:lnTo>
                  <a:pt x="82" y="106"/>
                </a:lnTo>
                <a:lnTo>
                  <a:pt x="84" y="105"/>
                </a:lnTo>
                <a:lnTo>
                  <a:pt x="84" y="103"/>
                </a:lnTo>
                <a:lnTo>
                  <a:pt x="84" y="102"/>
                </a:lnTo>
                <a:lnTo>
                  <a:pt x="85" y="101"/>
                </a:lnTo>
                <a:lnTo>
                  <a:pt x="85" y="99"/>
                </a:lnTo>
                <a:lnTo>
                  <a:pt x="85" y="98"/>
                </a:lnTo>
                <a:lnTo>
                  <a:pt x="85" y="97"/>
                </a:lnTo>
                <a:lnTo>
                  <a:pt x="86" y="95"/>
                </a:lnTo>
                <a:lnTo>
                  <a:pt x="86" y="94"/>
                </a:lnTo>
                <a:lnTo>
                  <a:pt x="86" y="93"/>
                </a:lnTo>
                <a:lnTo>
                  <a:pt x="86" y="91"/>
                </a:lnTo>
                <a:lnTo>
                  <a:pt x="86" y="90"/>
                </a:lnTo>
                <a:lnTo>
                  <a:pt x="86" y="89"/>
                </a:lnTo>
                <a:lnTo>
                  <a:pt x="86" y="87"/>
                </a:lnTo>
                <a:lnTo>
                  <a:pt x="88" y="87"/>
                </a:lnTo>
                <a:lnTo>
                  <a:pt x="88" y="86"/>
                </a:lnTo>
                <a:lnTo>
                  <a:pt x="88" y="85"/>
                </a:lnTo>
                <a:lnTo>
                  <a:pt x="88" y="82"/>
                </a:lnTo>
                <a:lnTo>
                  <a:pt x="88" y="81"/>
                </a:lnTo>
                <a:lnTo>
                  <a:pt x="88" y="79"/>
                </a:lnTo>
                <a:lnTo>
                  <a:pt x="88" y="78"/>
                </a:lnTo>
                <a:lnTo>
                  <a:pt x="88" y="77"/>
                </a:lnTo>
                <a:lnTo>
                  <a:pt x="88" y="74"/>
                </a:lnTo>
                <a:lnTo>
                  <a:pt x="88" y="73"/>
                </a:lnTo>
                <a:lnTo>
                  <a:pt x="89" y="70"/>
                </a:lnTo>
                <a:lnTo>
                  <a:pt x="89" y="69"/>
                </a:lnTo>
                <a:lnTo>
                  <a:pt x="89" y="67"/>
                </a:lnTo>
                <a:lnTo>
                  <a:pt x="89" y="66"/>
                </a:lnTo>
                <a:lnTo>
                  <a:pt x="89" y="65"/>
                </a:lnTo>
                <a:lnTo>
                  <a:pt x="89" y="63"/>
                </a:lnTo>
                <a:lnTo>
                  <a:pt x="89" y="62"/>
                </a:lnTo>
                <a:lnTo>
                  <a:pt x="89" y="61"/>
                </a:lnTo>
                <a:lnTo>
                  <a:pt x="89" y="59"/>
                </a:lnTo>
                <a:lnTo>
                  <a:pt x="89" y="58"/>
                </a:lnTo>
                <a:lnTo>
                  <a:pt x="90" y="57"/>
                </a:lnTo>
                <a:lnTo>
                  <a:pt x="90" y="55"/>
                </a:lnTo>
                <a:lnTo>
                  <a:pt x="90" y="54"/>
                </a:lnTo>
                <a:lnTo>
                  <a:pt x="90" y="53"/>
                </a:lnTo>
                <a:lnTo>
                  <a:pt x="90" y="51"/>
                </a:lnTo>
                <a:lnTo>
                  <a:pt x="90" y="50"/>
                </a:lnTo>
                <a:lnTo>
                  <a:pt x="90" y="49"/>
                </a:lnTo>
                <a:lnTo>
                  <a:pt x="92" y="47"/>
                </a:lnTo>
                <a:lnTo>
                  <a:pt x="92" y="46"/>
                </a:lnTo>
                <a:lnTo>
                  <a:pt x="92" y="45"/>
                </a:lnTo>
                <a:lnTo>
                  <a:pt x="92" y="43"/>
                </a:lnTo>
                <a:lnTo>
                  <a:pt x="92" y="42"/>
                </a:lnTo>
                <a:lnTo>
                  <a:pt x="92" y="41"/>
                </a:lnTo>
                <a:lnTo>
                  <a:pt x="93" y="40"/>
                </a:lnTo>
                <a:lnTo>
                  <a:pt x="93" y="38"/>
                </a:lnTo>
                <a:lnTo>
                  <a:pt x="93" y="37"/>
                </a:lnTo>
                <a:lnTo>
                  <a:pt x="93" y="36"/>
                </a:lnTo>
                <a:lnTo>
                  <a:pt x="93" y="34"/>
                </a:lnTo>
                <a:lnTo>
                  <a:pt x="94" y="33"/>
                </a:lnTo>
                <a:lnTo>
                  <a:pt x="94" y="32"/>
                </a:lnTo>
                <a:lnTo>
                  <a:pt x="94" y="30"/>
                </a:lnTo>
                <a:lnTo>
                  <a:pt x="94" y="29"/>
                </a:lnTo>
                <a:lnTo>
                  <a:pt x="94" y="28"/>
                </a:lnTo>
                <a:lnTo>
                  <a:pt x="94" y="26"/>
                </a:lnTo>
                <a:lnTo>
                  <a:pt x="94" y="25"/>
                </a:lnTo>
                <a:lnTo>
                  <a:pt x="94" y="24"/>
                </a:lnTo>
                <a:lnTo>
                  <a:pt x="94" y="22"/>
                </a:lnTo>
                <a:lnTo>
                  <a:pt x="94" y="21"/>
                </a:lnTo>
                <a:lnTo>
                  <a:pt x="94" y="20"/>
                </a:lnTo>
                <a:lnTo>
                  <a:pt x="94" y="18"/>
                </a:lnTo>
                <a:lnTo>
                  <a:pt x="94" y="17"/>
                </a:lnTo>
                <a:lnTo>
                  <a:pt x="94" y="16"/>
                </a:lnTo>
                <a:lnTo>
                  <a:pt x="94" y="13"/>
                </a:lnTo>
                <a:lnTo>
                  <a:pt x="94" y="12"/>
                </a:lnTo>
                <a:lnTo>
                  <a:pt x="93" y="10"/>
                </a:lnTo>
                <a:lnTo>
                  <a:pt x="93" y="8"/>
                </a:lnTo>
                <a:lnTo>
                  <a:pt x="93" y="5"/>
                </a:lnTo>
                <a:lnTo>
                  <a:pt x="93" y="2"/>
                </a:lnTo>
                <a:lnTo>
                  <a:pt x="93"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56" name="Freeform 90">
            <a:extLst>
              <a:ext uri="{FF2B5EF4-FFF2-40B4-BE49-F238E27FC236}">
                <a16:creationId xmlns:a16="http://schemas.microsoft.com/office/drawing/2014/main" id="{19C8E676-C6CF-324D-A94F-F10DCD3E0866}"/>
              </a:ext>
            </a:extLst>
          </p:cNvPr>
          <p:cNvSpPr>
            <a:spLocks/>
          </p:cNvSpPr>
          <p:nvPr/>
        </p:nvSpPr>
        <p:spPr bwMode="auto">
          <a:xfrm>
            <a:off x="7485063" y="3186114"/>
            <a:ext cx="95250" cy="96837"/>
          </a:xfrm>
          <a:custGeom>
            <a:avLst/>
            <a:gdLst>
              <a:gd name="T0" fmla="*/ 2147483646 w 120"/>
              <a:gd name="T1" fmla="*/ 0 h 121"/>
              <a:gd name="T2" fmla="*/ 2147483646 w 120"/>
              <a:gd name="T3" fmla="*/ 2147483646 h 121"/>
              <a:gd name="T4" fmla="*/ 2147483646 w 120"/>
              <a:gd name="T5" fmla="*/ 2147483646 h 121"/>
              <a:gd name="T6" fmla="*/ 2147483646 w 120"/>
              <a:gd name="T7" fmla="*/ 2147483646 h 121"/>
              <a:gd name="T8" fmla="*/ 2147483646 w 120"/>
              <a:gd name="T9" fmla="*/ 2147483646 h 121"/>
              <a:gd name="T10" fmla="*/ 2147483646 w 120"/>
              <a:gd name="T11" fmla="*/ 2147483646 h 121"/>
              <a:gd name="T12" fmla="*/ 2147483646 w 120"/>
              <a:gd name="T13" fmla="*/ 2147483646 h 121"/>
              <a:gd name="T14" fmla="*/ 2147483646 w 120"/>
              <a:gd name="T15" fmla="*/ 2147483646 h 121"/>
              <a:gd name="T16" fmla="*/ 2147483646 w 120"/>
              <a:gd name="T17" fmla="*/ 2147483646 h 121"/>
              <a:gd name="T18" fmla="*/ 0 w 120"/>
              <a:gd name="T19" fmla="*/ 2147483646 h 121"/>
              <a:gd name="T20" fmla="*/ 0 w 120"/>
              <a:gd name="T21" fmla="*/ 2147483646 h 121"/>
              <a:gd name="T22" fmla="*/ 0 w 120"/>
              <a:gd name="T23" fmla="*/ 2147483646 h 121"/>
              <a:gd name="T24" fmla="*/ 2147483646 w 120"/>
              <a:gd name="T25" fmla="*/ 2147483646 h 121"/>
              <a:gd name="T26" fmla="*/ 2147483646 w 120"/>
              <a:gd name="T27" fmla="*/ 2147483646 h 121"/>
              <a:gd name="T28" fmla="*/ 2147483646 w 120"/>
              <a:gd name="T29" fmla="*/ 2147483646 h 121"/>
              <a:gd name="T30" fmla="*/ 2147483646 w 120"/>
              <a:gd name="T31" fmla="*/ 2147483646 h 121"/>
              <a:gd name="T32" fmla="*/ 2147483646 w 120"/>
              <a:gd name="T33" fmla="*/ 2147483646 h 121"/>
              <a:gd name="T34" fmla="*/ 2147483646 w 120"/>
              <a:gd name="T35" fmla="*/ 2147483646 h 121"/>
              <a:gd name="T36" fmla="*/ 2147483646 w 120"/>
              <a:gd name="T37" fmla="*/ 2147483646 h 121"/>
              <a:gd name="T38" fmla="*/ 2147483646 w 120"/>
              <a:gd name="T39" fmla="*/ 2147483646 h 121"/>
              <a:gd name="T40" fmla="*/ 2147483646 w 120"/>
              <a:gd name="T41" fmla="*/ 2147483646 h 121"/>
              <a:gd name="T42" fmla="*/ 2147483646 w 120"/>
              <a:gd name="T43" fmla="*/ 2147483646 h 121"/>
              <a:gd name="T44" fmla="*/ 2147483646 w 120"/>
              <a:gd name="T45" fmla="*/ 2147483646 h 121"/>
              <a:gd name="T46" fmla="*/ 2147483646 w 120"/>
              <a:gd name="T47" fmla="*/ 2147483646 h 121"/>
              <a:gd name="T48" fmla="*/ 2147483646 w 120"/>
              <a:gd name="T49" fmla="*/ 2147483646 h 121"/>
              <a:gd name="T50" fmla="*/ 2147483646 w 120"/>
              <a:gd name="T51" fmla="*/ 2147483646 h 121"/>
              <a:gd name="T52" fmla="*/ 2147483646 w 120"/>
              <a:gd name="T53" fmla="*/ 2147483646 h 121"/>
              <a:gd name="T54" fmla="*/ 2147483646 w 120"/>
              <a:gd name="T55" fmla="*/ 2147483646 h 121"/>
              <a:gd name="T56" fmla="*/ 2147483646 w 120"/>
              <a:gd name="T57" fmla="*/ 2147483646 h 121"/>
              <a:gd name="T58" fmla="*/ 2147483646 w 120"/>
              <a:gd name="T59" fmla="*/ 2147483646 h 121"/>
              <a:gd name="T60" fmla="*/ 2147483646 w 120"/>
              <a:gd name="T61" fmla="*/ 2147483646 h 121"/>
              <a:gd name="T62" fmla="*/ 2147483646 w 120"/>
              <a:gd name="T63" fmla="*/ 2147483646 h 121"/>
              <a:gd name="T64" fmla="*/ 2147483646 w 120"/>
              <a:gd name="T65" fmla="*/ 2147483646 h 121"/>
              <a:gd name="T66" fmla="*/ 2147483646 w 120"/>
              <a:gd name="T67" fmla="*/ 2147483646 h 121"/>
              <a:gd name="T68" fmla="*/ 2147483646 w 120"/>
              <a:gd name="T69" fmla="*/ 2147483646 h 121"/>
              <a:gd name="T70" fmla="*/ 2147483646 w 120"/>
              <a:gd name="T71" fmla="*/ 2147483646 h 121"/>
              <a:gd name="T72" fmla="*/ 2147483646 w 120"/>
              <a:gd name="T73" fmla="*/ 2147483646 h 121"/>
              <a:gd name="T74" fmla="*/ 2147483646 w 120"/>
              <a:gd name="T75" fmla="*/ 2147483646 h 121"/>
              <a:gd name="T76" fmla="*/ 2147483646 w 120"/>
              <a:gd name="T77" fmla="*/ 2147483646 h 121"/>
              <a:gd name="T78" fmla="*/ 2147483646 w 120"/>
              <a:gd name="T79" fmla="*/ 2147483646 h 121"/>
              <a:gd name="T80" fmla="*/ 2147483646 w 120"/>
              <a:gd name="T81" fmla="*/ 2147483646 h 121"/>
              <a:gd name="T82" fmla="*/ 2147483646 w 120"/>
              <a:gd name="T83" fmla="*/ 2147483646 h 121"/>
              <a:gd name="T84" fmla="*/ 2147483646 w 120"/>
              <a:gd name="T85" fmla="*/ 0 h 121"/>
              <a:gd name="T86" fmla="*/ 2147483646 w 120"/>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0" h="121">
                <a:moveTo>
                  <a:pt x="60" y="0"/>
                </a:moveTo>
                <a:lnTo>
                  <a:pt x="57" y="0"/>
                </a:lnTo>
                <a:lnTo>
                  <a:pt x="53" y="0"/>
                </a:lnTo>
                <a:lnTo>
                  <a:pt x="51" y="0"/>
                </a:lnTo>
                <a:lnTo>
                  <a:pt x="48" y="2"/>
                </a:lnTo>
                <a:lnTo>
                  <a:pt x="45" y="2"/>
                </a:lnTo>
                <a:lnTo>
                  <a:pt x="42" y="3"/>
                </a:lnTo>
                <a:lnTo>
                  <a:pt x="39" y="4"/>
                </a:lnTo>
                <a:lnTo>
                  <a:pt x="36" y="4"/>
                </a:lnTo>
                <a:lnTo>
                  <a:pt x="34" y="6"/>
                </a:lnTo>
                <a:lnTo>
                  <a:pt x="31" y="7"/>
                </a:lnTo>
                <a:lnTo>
                  <a:pt x="28" y="8"/>
                </a:lnTo>
                <a:lnTo>
                  <a:pt x="27" y="11"/>
                </a:lnTo>
                <a:lnTo>
                  <a:pt x="24" y="12"/>
                </a:lnTo>
                <a:lnTo>
                  <a:pt x="22" y="14"/>
                </a:lnTo>
                <a:lnTo>
                  <a:pt x="19" y="16"/>
                </a:lnTo>
                <a:lnTo>
                  <a:pt x="18" y="18"/>
                </a:lnTo>
                <a:lnTo>
                  <a:pt x="15" y="20"/>
                </a:lnTo>
                <a:lnTo>
                  <a:pt x="14" y="21"/>
                </a:lnTo>
                <a:lnTo>
                  <a:pt x="12" y="24"/>
                </a:lnTo>
                <a:lnTo>
                  <a:pt x="10" y="27"/>
                </a:lnTo>
                <a:lnTo>
                  <a:pt x="8" y="29"/>
                </a:lnTo>
                <a:lnTo>
                  <a:pt x="7" y="32"/>
                </a:lnTo>
                <a:lnTo>
                  <a:pt x="6" y="35"/>
                </a:lnTo>
                <a:lnTo>
                  <a:pt x="4" y="37"/>
                </a:lnTo>
                <a:lnTo>
                  <a:pt x="3" y="40"/>
                </a:lnTo>
                <a:lnTo>
                  <a:pt x="3" y="43"/>
                </a:lnTo>
                <a:lnTo>
                  <a:pt x="2" y="45"/>
                </a:lnTo>
                <a:lnTo>
                  <a:pt x="2" y="48"/>
                </a:lnTo>
                <a:lnTo>
                  <a:pt x="0" y="51"/>
                </a:lnTo>
                <a:lnTo>
                  <a:pt x="0" y="55"/>
                </a:lnTo>
                <a:lnTo>
                  <a:pt x="0" y="57"/>
                </a:lnTo>
                <a:lnTo>
                  <a:pt x="0" y="60"/>
                </a:lnTo>
                <a:lnTo>
                  <a:pt x="0" y="64"/>
                </a:lnTo>
                <a:lnTo>
                  <a:pt x="0" y="67"/>
                </a:lnTo>
                <a:lnTo>
                  <a:pt x="0" y="69"/>
                </a:lnTo>
                <a:lnTo>
                  <a:pt x="2" y="72"/>
                </a:lnTo>
                <a:lnTo>
                  <a:pt x="2" y="76"/>
                </a:lnTo>
                <a:lnTo>
                  <a:pt x="3" y="79"/>
                </a:lnTo>
                <a:lnTo>
                  <a:pt x="3" y="81"/>
                </a:lnTo>
                <a:lnTo>
                  <a:pt x="4" y="84"/>
                </a:lnTo>
                <a:lnTo>
                  <a:pt x="6" y="87"/>
                </a:lnTo>
                <a:lnTo>
                  <a:pt x="7" y="89"/>
                </a:lnTo>
                <a:lnTo>
                  <a:pt x="8" y="92"/>
                </a:lnTo>
                <a:lnTo>
                  <a:pt x="10" y="95"/>
                </a:lnTo>
                <a:lnTo>
                  <a:pt x="12" y="96"/>
                </a:lnTo>
                <a:lnTo>
                  <a:pt x="14" y="98"/>
                </a:lnTo>
                <a:lnTo>
                  <a:pt x="15" y="101"/>
                </a:lnTo>
                <a:lnTo>
                  <a:pt x="18" y="102"/>
                </a:lnTo>
                <a:lnTo>
                  <a:pt x="19" y="105"/>
                </a:lnTo>
                <a:lnTo>
                  <a:pt x="22" y="106"/>
                </a:lnTo>
                <a:lnTo>
                  <a:pt x="24" y="109"/>
                </a:lnTo>
                <a:lnTo>
                  <a:pt x="27" y="110"/>
                </a:lnTo>
                <a:lnTo>
                  <a:pt x="28" y="112"/>
                </a:lnTo>
                <a:lnTo>
                  <a:pt x="31" y="113"/>
                </a:lnTo>
                <a:lnTo>
                  <a:pt x="34" y="114"/>
                </a:lnTo>
                <a:lnTo>
                  <a:pt x="36" y="116"/>
                </a:lnTo>
                <a:lnTo>
                  <a:pt x="39" y="117"/>
                </a:lnTo>
                <a:lnTo>
                  <a:pt x="42" y="118"/>
                </a:lnTo>
                <a:lnTo>
                  <a:pt x="45" y="118"/>
                </a:lnTo>
                <a:lnTo>
                  <a:pt x="48" y="120"/>
                </a:lnTo>
                <a:lnTo>
                  <a:pt x="51" y="120"/>
                </a:lnTo>
                <a:lnTo>
                  <a:pt x="53" y="120"/>
                </a:lnTo>
                <a:lnTo>
                  <a:pt x="57" y="121"/>
                </a:lnTo>
                <a:lnTo>
                  <a:pt x="60" y="121"/>
                </a:lnTo>
                <a:lnTo>
                  <a:pt x="63" y="121"/>
                </a:lnTo>
                <a:lnTo>
                  <a:pt x="67" y="120"/>
                </a:lnTo>
                <a:lnTo>
                  <a:pt x="69" y="120"/>
                </a:lnTo>
                <a:lnTo>
                  <a:pt x="72" y="120"/>
                </a:lnTo>
                <a:lnTo>
                  <a:pt x="75" y="118"/>
                </a:lnTo>
                <a:lnTo>
                  <a:pt x="77" y="118"/>
                </a:lnTo>
                <a:lnTo>
                  <a:pt x="81" y="117"/>
                </a:lnTo>
                <a:lnTo>
                  <a:pt x="84" y="116"/>
                </a:lnTo>
                <a:lnTo>
                  <a:pt x="87" y="114"/>
                </a:lnTo>
                <a:lnTo>
                  <a:pt x="89" y="113"/>
                </a:lnTo>
                <a:lnTo>
                  <a:pt x="92" y="112"/>
                </a:lnTo>
                <a:lnTo>
                  <a:pt x="93" y="110"/>
                </a:lnTo>
                <a:lnTo>
                  <a:pt x="96" y="109"/>
                </a:lnTo>
                <a:lnTo>
                  <a:pt x="99" y="106"/>
                </a:lnTo>
                <a:lnTo>
                  <a:pt x="101" y="105"/>
                </a:lnTo>
                <a:lnTo>
                  <a:pt x="103" y="102"/>
                </a:lnTo>
                <a:lnTo>
                  <a:pt x="105" y="101"/>
                </a:lnTo>
                <a:lnTo>
                  <a:pt x="107" y="98"/>
                </a:lnTo>
                <a:lnTo>
                  <a:pt x="108" y="96"/>
                </a:lnTo>
                <a:lnTo>
                  <a:pt x="111" y="95"/>
                </a:lnTo>
                <a:lnTo>
                  <a:pt x="112" y="92"/>
                </a:lnTo>
                <a:lnTo>
                  <a:pt x="113" y="89"/>
                </a:lnTo>
                <a:lnTo>
                  <a:pt x="115" y="87"/>
                </a:lnTo>
                <a:lnTo>
                  <a:pt x="116" y="84"/>
                </a:lnTo>
                <a:lnTo>
                  <a:pt x="117" y="81"/>
                </a:lnTo>
                <a:lnTo>
                  <a:pt x="117" y="79"/>
                </a:lnTo>
                <a:lnTo>
                  <a:pt x="118" y="76"/>
                </a:lnTo>
                <a:lnTo>
                  <a:pt x="118" y="72"/>
                </a:lnTo>
                <a:lnTo>
                  <a:pt x="120" y="69"/>
                </a:lnTo>
                <a:lnTo>
                  <a:pt x="120" y="67"/>
                </a:lnTo>
                <a:lnTo>
                  <a:pt x="120" y="64"/>
                </a:lnTo>
                <a:lnTo>
                  <a:pt x="120" y="60"/>
                </a:lnTo>
                <a:lnTo>
                  <a:pt x="120" y="57"/>
                </a:lnTo>
                <a:lnTo>
                  <a:pt x="120" y="55"/>
                </a:lnTo>
                <a:lnTo>
                  <a:pt x="120" y="51"/>
                </a:lnTo>
                <a:lnTo>
                  <a:pt x="118" y="48"/>
                </a:lnTo>
                <a:lnTo>
                  <a:pt x="118" y="45"/>
                </a:lnTo>
                <a:lnTo>
                  <a:pt x="117" y="43"/>
                </a:lnTo>
                <a:lnTo>
                  <a:pt x="117" y="40"/>
                </a:lnTo>
                <a:lnTo>
                  <a:pt x="116" y="37"/>
                </a:lnTo>
                <a:lnTo>
                  <a:pt x="115" y="35"/>
                </a:lnTo>
                <a:lnTo>
                  <a:pt x="113" y="32"/>
                </a:lnTo>
                <a:lnTo>
                  <a:pt x="112" y="29"/>
                </a:lnTo>
                <a:lnTo>
                  <a:pt x="111" y="27"/>
                </a:lnTo>
                <a:lnTo>
                  <a:pt x="108" y="24"/>
                </a:lnTo>
                <a:lnTo>
                  <a:pt x="107" y="21"/>
                </a:lnTo>
                <a:lnTo>
                  <a:pt x="105" y="20"/>
                </a:lnTo>
                <a:lnTo>
                  <a:pt x="103" y="18"/>
                </a:lnTo>
                <a:lnTo>
                  <a:pt x="101" y="16"/>
                </a:lnTo>
                <a:lnTo>
                  <a:pt x="99" y="14"/>
                </a:lnTo>
                <a:lnTo>
                  <a:pt x="96" y="12"/>
                </a:lnTo>
                <a:lnTo>
                  <a:pt x="93" y="11"/>
                </a:lnTo>
                <a:lnTo>
                  <a:pt x="92" y="8"/>
                </a:lnTo>
                <a:lnTo>
                  <a:pt x="89" y="7"/>
                </a:lnTo>
                <a:lnTo>
                  <a:pt x="87" y="6"/>
                </a:lnTo>
                <a:lnTo>
                  <a:pt x="84" y="4"/>
                </a:lnTo>
                <a:lnTo>
                  <a:pt x="81" y="4"/>
                </a:lnTo>
                <a:lnTo>
                  <a:pt x="77" y="3"/>
                </a:lnTo>
                <a:lnTo>
                  <a:pt x="75" y="2"/>
                </a:lnTo>
                <a:lnTo>
                  <a:pt x="72" y="2"/>
                </a:lnTo>
                <a:lnTo>
                  <a:pt x="69" y="0"/>
                </a:lnTo>
                <a:lnTo>
                  <a:pt x="67" y="0"/>
                </a:lnTo>
                <a:lnTo>
                  <a:pt x="63" y="0"/>
                </a:lnTo>
                <a:lnTo>
                  <a:pt x="60" y="0"/>
                </a:lnTo>
              </a:path>
            </a:pathLst>
          </a:custGeom>
          <a:solidFill>
            <a:schemeClr val="bg1"/>
          </a:solidFill>
          <a:ln w="20638">
            <a:solidFill>
              <a:srgbClr val="000000"/>
            </a:solidFill>
            <a:prstDash val="solid"/>
            <a:round/>
            <a:headEnd/>
            <a:tailEnd/>
          </a:ln>
        </p:spPr>
        <p:txBody>
          <a:bodyPr/>
          <a:lstStyle/>
          <a:p>
            <a:endParaRPr lang="en-US"/>
          </a:p>
        </p:txBody>
      </p:sp>
      <p:sp>
        <p:nvSpPr>
          <p:cNvPr id="22557" name="Freeform 13">
            <a:extLst>
              <a:ext uri="{FF2B5EF4-FFF2-40B4-BE49-F238E27FC236}">
                <a16:creationId xmlns:a16="http://schemas.microsoft.com/office/drawing/2014/main" id="{57B61E34-34B5-3448-B674-0B206350E52C}"/>
              </a:ext>
            </a:extLst>
          </p:cNvPr>
          <p:cNvSpPr>
            <a:spLocks/>
          </p:cNvSpPr>
          <p:nvPr/>
        </p:nvSpPr>
        <p:spPr bwMode="auto">
          <a:xfrm>
            <a:off x="2438400" y="3232150"/>
            <a:ext cx="6311900" cy="1111250"/>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ransition/>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Title 1">
            <a:extLst>
              <a:ext uri="{FF2B5EF4-FFF2-40B4-BE49-F238E27FC236}">
                <a16:creationId xmlns:a16="http://schemas.microsoft.com/office/drawing/2014/main" id="{D2A938D3-BB08-3B47-B314-BE0671F8AD02}"/>
              </a:ext>
            </a:extLst>
          </p:cNvPr>
          <p:cNvSpPr txBox="1">
            <a:spLocks/>
          </p:cNvSpPr>
          <p:nvPr/>
        </p:nvSpPr>
        <p:spPr bwMode="auto">
          <a:xfrm>
            <a:off x="914400" y="0"/>
            <a:ext cx="9144000" cy="117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The Complete Wiring Diagram for </a:t>
            </a:r>
          </a:p>
          <a:p>
            <a:pPr algn="ctr">
              <a:spcBef>
                <a:spcPct val="0"/>
              </a:spcBef>
              <a:buFontTx/>
              <a:buNone/>
            </a:pPr>
            <a:r>
              <a:rPr lang="en-US" altLang="en-US" sz="3200"/>
              <a:t>a </a:t>
            </a:r>
            <a:r>
              <a:rPr lang="en-US" altLang="en-US" sz="3200">
                <a:solidFill>
                  <a:srgbClr val="FF0000"/>
                </a:solidFill>
              </a:rPr>
              <a:t>Negative</a:t>
            </a:r>
            <a:r>
              <a:rPr lang="en-US" altLang="en-US" sz="3200"/>
              <a:t>-Edge-Triggered D Flip-Flop</a:t>
            </a:r>
          </a:p>
        </p:txBody>
      </p:sp>
      <p:grpSp>
        <p:nvGrpSpPr>
          <p:cNvPr id="208898" name="Group 113">
            <a:extLst>
              <a:ext uri="{FF2B5EF4-FFF2-40B4-BE49-F238E27FC236}">
                <a16:creationId xmlns:a16="http://schemas.microsoft.com/office/drawing/2014/main" id="{530BBAC1-A511-F646-A4EF-3131DC316385}"/>
              </a:ext>
            </a:extLst>
          </p:cNvPr>
          <p:cNvGrpSpPr>
            <a:grpSpLocks/>
          </p:cNvGrpSpPr>
          <p:nvPr/>
        </p:nvGrpSpPr>
        <p:grpSpPr bwMode="auto">
          <a:xfrm>
            <a:off x="1206500" y="2460625"/>
            <a:ext cx="8625230" cy="3017838"/>
            <a:chOff x="139342" y="2460254"/>
            <a:chExt cx="8625588" cy="3018454"/>
          </a:xfrm>
        </p:grpSpPr>
        <p:sp>
          <p:nvSpPr>
            <p:cNvPr id="208899" name="Line 5">
              <a:extLst>
                <a:ext uri="{FF2B5EF4-FFF2-40B4-BE49-F238E27FC236}">
                  <a16:creationId xmlns:a16="http://schemas.microsoft.com/office/drawing/2014/main" id="{BA9EB70B-1145-8240-8B6D-ADB72F109A32}"/>
                </a:ext>
              </a:extLst>
            </p:cNvPr>
            <p:cNvSpPr>
              <a:spLocks noChangeShapeType="1"/>
            </p:cNvSpPr>
            <p:nvPr/>
          </p:nvSpPr>
          <p:spPr bwMode="auto">
            <a:xfrm flipH="1" flipV="1">
              <a:off x="4554538" y="2932307"/>
              <a:ext cx="391028" cy="4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00" name="Line 6">
              <a:extLst>
                <a:ext uri="{FF2B5EF4-FFF2-40B4-BE49-F238E27FC236}">
                  <a16:creationId xmlns:a16="http://schemas.microsoft.com/office/drawing/2014/main" id="{5994ABC2-9A4B-2742-8628-715D441BF39D}"/>
                </a:ext>
              </a:extLst>
            </p:cNvPr>
            <p:cNvSpPr>
              <a:spLocks noChangeShapeType="1"/>
            </p:cNvSpPr>
            <p:nvPr/>
          </p:nvSpPr>
          <p:spPr bwMode="auto">
            <a:xfrm flipH="1">
              <a:off x="4554538"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01" name="Freeform 7">
              <a:extLst>
                <a:ext uri="{FF2B5EF4-FFF2-40B4-BE49-F238E27FC236}">
                  <a16:creationId xmlns:a16="http://schemas.microsoft.com/office/drawing/2014/main" id="{DA120934-A025-A447-A201-28D20518D65A}"/>
                </a:ext>
              </a:extLst>
            </p:cNvPr>
            <p:cNvSpPr>
              <a:spLocks/>
            </p:cNvSpPr>
            <p:nvPr/>
          </p:nvSpPr>
          <p:spPr bwMode="auto">
            <a:xfrm>
              <a:off x="3482975" y="3091057"/>
              <a:ext cx="1458913"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02" name="Freeform 8">
              <a:extLst>
                <a:ext uri="{FF2B5EF4-FFF2-40B4-BE49-F238E27FC236}">
                  <a16:creationId xmlns:a16="http://schemas.microsoft.com/office/drawing/2014/main" id="{1FE322A9-281D-EA40-B9B7-24D1E31587BA}"/>
                </a:ext>
              </a:extLst>
            </p:cNvPr>
            <p:cNvSpPr>
              <a:spLocks/>
            </p:cNvSpPr>
            <p:nvPr/>
          </p:nvSpPr>
          <p:spPr bwMode="auto">
            <a:xfrm>
              <a:off x="3482975" y="2930719"/>
              <a:ext cx="1458913"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03" name="Freeform 10">
              <a:extLst>
                <a:ext uri="{FF2B5EF4-FFF2-40B4-BE49-F238E27FC236}">
                  <a16:creationId xmlns:a16="http://schemas.microsoft.com/office/drawing/2014/main" id="{BADEAED7-92EE-724E-A381-3A6DE3E0CFCB}"/>
                </a:ext>
              </a:extLst>
            </p:cNvPr>
            <p:cNvSpPr>
              <a:spLocks/>
            </p:cNvSpPr>
            <p:nvPr/>
          </p:nvSpPr>
          <p:spPr bwMode="auto">
            <a:xfrm>
              <a:off x="4913313" y="290373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8904" name="Freeform 11">
              <a:extLst>
                <a:ext uri="{FF2B5EF4-FFF2-40B4-BE49-F238E27FC236}">
                  <a16:creationId xmlns:a16="http://schemas.microsoft.com/office/drawing/2014/main" id="{A67109A8-FE89-D646-AD0F-C8CBEE090FCF}"/>
                </a:ext>
              </a:extLst>
            </p:cNvPr>
            <p:cNvSpPr>
              <a:spLocks/>
            </p:cNvSpPr>
            <p:nvPr/>
          </p:nvSpPr>
          <p:spPr bwMode="auto">
            <a:xfrm>
              <a:off x="4919663"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208905" name="Line 13">
              <a:extLst>
                <a:ext uri="{FF2B5EF4-FFF2-40B4-BE49-F238E27FC236}">
                  <a16:creationId xmlns:a16="http://schemas.microsoft.com/office/drawing/2014/main" id="{8742ECD9-D96D-1A4C-857A-BCBE88D3AA34}"/>
                </a:ext>
              </a:extLst>
            </p:cNvPr>
            <p:cNvSpPr>
              <a:spLocks noChangeShapeType="1"/>
            </p:cNvSpPr>
            <p:nvPr/>
          </p:nvSpPr>
          <p:spPr bwMode="auto">
            <a:xfrm flipH="1">
              <a:off x="3278188"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06" name="Line 14">
              <a:extLst>
                <a:ext uri="{FF2B5EF4-FFF2-40B4-BE49-F238E27FC236}">
                  <a16:creationId xmlns:a16="http://schemas.microsoft.com/office/drawing/2014/main" id="{93BAC91D-0588-C346-A17B-E83A6343CB06}"/>
                </a:ext>
              </a:extLst>
            </p:cNvPr>
            <p:cNvSpPr>
              <a:spLocks noChangeShapeType="1"/>
            </p:cNvSpPr>
            <p:nvPr/>
          </p:nvSpPr>
          <p:spPr bwMode="auto">
            <a:xfrm flipV="1">
              <a:off x="2206625" y="2930719"/>
              <a:ext cx="1588"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07" name="Freeform 20">
              <a:extLst>
                <a:ext uri="{FF2B5EF4-FFF2-40B4-BE49-F238E27FC236}">
                  <a16:creationId xmlns:a16="http://schemas.microsoft.com/office/drawing/2014/main" id="{7FE4D7B3-9B93-2342-8E2B-3C73419310A2}"/>
                </a:ext>
              </a:extLst>
            </p:cNvPr>
            <p:cNvSpPr>
              <a:spLocks/>
            </p:cNvSpPr>
            <p:nvPr/>
          </p:nvSpPr>
          <p:spPr bwMode="auto">
            <a:xfrm>
              <a:off x="2206625"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208908" name="Line 25">
              <a:extLst>
                <a:ext uri="{FF2B5EF4-FFF2-40B4-BE49-F238E27FC236}">
                  <a16:creationId xmlns:a16="http://schemas.microsoft.com/office/drawing/2014/main" id="{D560B01C-4D91-6240-824D-1F1B97D6D836}"/>
                </a:ext>
              </a:extLst>
            </p:cNvPr>
            <p:cNvSpPr>
              <a:spLocks noChangeShapeType="1"/>
            </p:cNvSpPr>
            <p:nvPr/>
          </p:nvSpPr>
          <p:spPr bwMode="auto">
            <a:xfrm flipH="1" flipV="1">
              <a:off x="4941888" y="4208656"/>
              <a:ext cx="3678" cy="176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09" name="Freeform 29">
              <a:extLst>
                <a:ext uri="{FF2B5EF4-FFF2-40B4-BE49-F238E27FC236}">
                  <a16:creationId xmlns:a16="http://schemas.microsoft.com/office/drawing/2014/main" id="{8C051021-DB7C-D941-A120-4824D37CEEE2}"/>
                </a:ext>
              </a:extLst>
            </p:cNvPr>
            <p:cNvSpPr>
              <a:spLocks/>
            </p:cNvSpPr>
            <p:nvPr/>
          </p:nvSpPr>
          <p:spPr bwMode="auto">
            <a:xfrm>
              <a:off x="3146425" y="4307082"/>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10" name="Freeform 34">
              <a:extLst>
                <a:ext uri="{FF2B5EF4-FFF2-40B4-BE49-F238E27FC236}">
                  <a16:creationId xmlns:a16="http://schemas.microsoft.com/office/drawing/2014/main" id="{2166A6A0-4B49-3C47-AE82-D957F804BA73}"/>
                </a:ext>
              </a:extLst>
            </p:cNvPr>
            <p:cNvSpPr>
              <a:spLocks/>
            </p:cNvSpPr>
            <p:nvPr/>
          </p:nvSpPr>
          <p:spPr bwMode="auto">
            <a:xfrm>
              <a:off x="4432300" y="4143569"/>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11" name="Line 35">
              <a:extLst>
                <a:ext uri="{FF2B5EF4-FFF2-40B4-BE49-F238E27FC236}">
                  <a16:creationId xmlns:a16="http://schemas.microsoft.com/office/drawing/2014/main" id="{B090E37F-44BC-FB4B-A227-F9C53E928582}"/>
                </a:ext>
              </a:extLst>
            </p:cNvPr>
            <p:cNvSpPr>
              <a:spLocks noChangeShapeType="1"/>
            </p:cNvSpPr>
            <p:nvPr/>
          </p:nvSpPr>
          <p:spPr bwMode="auto">
            <a:xfrm>
              <a:off x="3482975" y="4048319"/>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12" name="Freeform 40">
              <a:extLst>
                <a:ext uri="{FF2B5EF4-FFF2-40B4-BE49-F238E27FC236}">
                  <a16:creationId xmlns:a16="http://schemas.microsoft.com/office/drawing/2014/main" id="{C702E828-B90D-7C47-A03E-18676BEED89A}"/>
                </a:ext>
              </a:extLst>
            </p:cNvPr>
            <p:cNvSpPr>
              <a:spLocks/>
            </p:cNvSpPr>
            <p:nvPr/>
          </p:nvSpPr>
          <p:spPr bwMode="auto">
            <a:xfrm>
              <a:off x="4432300" y="2870394"/>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208913" name="Line 41">
              <a:extLst>
                <a:ext uri="{FF2B5EF4-FFF2-40B4-BE49-F238E27FC236}">
                  <a16:creationId xmlns:a16="http://schemas.microsoft.com/office/drawing/2014/main" id="{4053B055-7B1D-4F4A-9464-D54CE6CAC9FE}"/>
                </a:ext>
              </a:extLst>
            </p:cNvPr>
            <p:cNvSpPr>
              <a:spLocks noChangeShapeType="1"/>
            </p:cNvSpPr>
            <p:nvPr/>
          </p:nvSpPr>
          <p:spPr bwMode="auto">
            <a:xfrm>
              <a:off x="3278188"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14" name="Line 42">
              <a:extLst>
                <a:ext uri="{FF2B5EF4-FFF2-40B4-BE49-F238E27FC236}">
                  <a16:creationId xmlns:a16="http://schemas.microsoft.com/office/drawing/2014/main" id="{28E506FC-A850-2E44-A0F9-1233F11A1ED7}"/>
                </a:ext>
              </a:extLst>
            </p:cNvPr>
            <p:cNvSpPr>
              <a:spLocks noChangeShapeType="1"/>
            </p:cNvSpPr>
            <p:nvPr/>
          </p:nvSpPr>
          <p:spPr bwMode="auto">
            <a:xfrm>
              <a:off x="3482975" y="3091057"/>
              <a:ext cx="319088"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15" name="Freeform 44">
              <a:extLst>
                <a:ext uri="{FF2B5EF4-FFF2-40B4-BE49-F238E27FC236}">
                  <a16:creationId xmlns:a16="http://schemas.microsoft.com/office/drawing/2014/main" id="{C98E2F2A-747E-214D-ACF2-A1B85AE897CB}"/>
                </a:ext>
              </a:extLst>
            </p:cNvPr>
            <p:cNvSpPr>
              <a:spLocks/>
            </p:cNvSpPr>
            <p:nvPr/>
          </p:nvSpPr>
          <p:spPr bwMode="auto">
            <a:xfrm>
              <a:off x="2206625"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208916" name="Line 45">
              <a:extLst>
                <a:ext uri="{FF2B5EF4-FFF2-40B4-BE49-F238E27FC236}">
                  <a16:creationId xmlns:a16="http://schemas.microsoft.com/office/drawing/2014/main" id="{0B76C252-27E0-F34C-AEA9-F9DE42170C2F}"/>
                </a:ext>
              </a:extLst>
            </p:cNvPr>
            <p:cNvSpPr>
              <a:spLocks noChangeShapeType="1"/>
            </p:cNvSpPr>
            <p:nvPr/>
          </p:nvSpPr>
          <p:spPr bwMode="auto">
            <a:xfrm flipH="1">
              <a:off x="2206625"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17" name="Freeform 51">
              <a:extLst>
                <a:ext uri="{FF2B5EF4-FFF2-40B4-BE49-F238E27FC236}">
                  <a16:creationId xmlns:a16="http://schemas.microsoft.com/office/drawing/2014/main" id="{5160B575-231B-B444-8592-DB3DC41E4EA9}"/>
                </a:ext>
              </a:extLst>
            </p:cNvPr>
            <p:cNvSpPr>
              <a:spLocks/>
            </p:cNvSpPr>
            <p:nvPr/>
          </p:nvSpPr>
          <p:spPr bwMode="auto">
            <a:xfrm>
              <a:off x="3149600" y="2710057"/>
              <a:ext cx="122238"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18" name="AutoShape 56">
              <a:extLst>
                <a:ext uri="{FF2B5EF4-FFF2-40B4-BE49-F238E27FC236}">
                  <a16:creationId xmlns:a16="http://schemas.microsoft.com/office/drawing/2014/main" id="{D8CF4409-F9CD-4C4D-A9F3-3F20122DC378}"/>
                </a:ext>
              </a:extLst>
            </p:cNvPr>
            <p:cNvSpPr>
              <a:spLocks noChangeArrowheads="1"/>
            </p:cNvSpPr>
            <p:nvPr/>
          </p:nvSpPr>
          <p:spPr bwMode="auto">
            <a:xfrm>
              <a:off x="2505075" y="24989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8919" name="AutoShape 57">
              <a:extLst>
                <a:ext uri="{FF2B5EF4-FFF2-40B4-BE49-F238E27FC236}">
                  <a16:creationId xmlns:a16="http://schemas.microsoft.com/office/drawing/2014/main" id="{848F7B6B-3A4D-DD41-B30E-39E783BCFEB5}"/>
                </a:ext>
              </a:extLst>
            </p:cNvPr>
            <p:cNvSpPr>
              <a:spLocks noChangeArrowheads="1"/>
            </p:cNvSpPr>
            <p:nvPr/>
          </p:nvSpPr>
          <p:spPr bwMode="auto">
            <a:xfrm>
              <a:off x="2505075" y="4097532"/>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8920" name="AutoShape 59">
              <a:extLst>
                <a:ext uri="{FF2B5EF4-FFF2-40B4-BE49-F238E27FC236}">
                  <a16:creationId xmlns:a16="http://schemas.microsoft.com/office/drawing/2014/main" id="{D2B09D74-7BA3-3B4F-BD76-A75AC71B79F3}"/>
                </a:ext>
              </a:extLst>
            </p:cNvPr>
            <p:cNvSpPr>
              <a:spLocks noChangeArrowheads="1"/>
            </p:cNvSpPr>
            <p:nvPr/>
          </p:nvSpPr>
          <p:spPr bwMode="auto">
            <a:xfrm>
              <a:off x="3786188" y="265766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8921" name="AutoShape 61">
              <a:extLst>
                <a:ext uri="{FF2B5EF4-FFF2-40B4-BE49-F238E27FC236}">
                  <a16:creationId xmlns:a16="http://schemas.microsoft.com/office/drawing/2014/main" id="{3F8EC44B-906A-8C4E-834A-74387019C0E0}"/>
                </a:ext>
              </a:extLst>
            </p:cNvPr>
            <p:cNvSpPr>
              <a:spLocks noChangeArrowheads="1"/>
            </p:cNvSpPr>
            <p:nvPr/>
          </p:nvSpPr>
          <p:spPr bwMode="auto">
            <a:xfrm>
              <a:off x="3789363" y="3934019"/>
              <a:ext cx="627063"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8922" name="Freeform 64">
              <a:extLst>
                <a:ext uri="{FF2B5EF4-FFF2-40B4-BE49-F238E27FC236}">
                  <a16:creationId xmlns:a16="http://schemas.microsoft.com/office/drawing/2014/main" id="{4F7BC5B7-BEC5-4146-8F7E-539F2798C977}"/>
                </a:ext>
              </a:extLst>
            </p:cNvPr>
            <p:cNvSpPr>
              <a:spLocks/>
            </p:cNvSpPr>
            <p:nvPr/>
          </p:nvSpPr>
          <p:spPr bwMode="auto">
            <a:xfrm>
              <a:off x="4911725" y="4181669"/>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8923" name="Line 5">
              <a:extLst>
                <a:ext uri="{FF2B5EF4-FFF2-40B4-BE49-F238E27FC236}">
                  <a16:creationId xmlns:a16="http://schemas.microsoft.com/office/drawing/2014/main" id="{068971F4-9B18-0346-B6A2-A7C13ED156BC}"/>
                </a:ext>
              </a:extLst>
            </p:cNvPr>
            <p:cNvSpPr>
              <a:spLocks noChangeShapeType="1"/>
            </p:cNvSpPr>
            <p:nvPr/>
          </p:nvSpPr>
          <p:spPr bwMode="auto">
            <a:xfrm flipH="1">
              <a:off x="7766050" y="2932307"/>
              <a:ext cx="7064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24" name="Line 6">
              <a:extLst>
                <a:ext uri="{FF2B5EF4-FFF2-40B4-BE49-F238E27FC236}">
                  <a16:creationId xmlns:a16="http://schemas.microsoft.com/office/drawing/2014/main" id="{263459FD-40AE-BE43-9C00-25A1E90EAFFB}"/>
                </a:ext>
              </a:extLst>
            </p:cNvPr>
            <p:cNvSpPr>
              <a:spLocks noChangeShapeType="1"/>
            </p:cNvSpPr>
            <p:nvPr/>
          </p:nvSpPr>
          <p:spPr bwMode="auto">
            <a:xfrm flipH="1">
              <a:off x="7766050" y="4207069"/>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25" name="Freeform 7">
              <a:extLst>
                <a:ext uri="{FF2B5EF4-FFF2-40B4-BE49-F238E27FC236}">
                  <a16:creationId xmlns:a16="http://schemas.microsoft.com/office/drawing/2014/main" id="{179C9DDB-3927-C548-902A-5A478CEB4007}"/>
                </a:ext>
              </a:extLst>
            </p:cNvPr>
            <p:cNvSpPr>
              <a:spLocks/>
            </p:cNvSpPr>
            <p:nvPr/>
          </p:nvSpPr>
          <p:spPr bwMode="auto">
            <a:xfrm>
              <a:off x="6694488" y="3091057"/>
              <a:ext cx="1458912"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26" name="Freeform 8">
              <a:extLst>
                <a:ext uri="{FF2B5EF4-FFF2-40B4-BE49-F238E27FC236}">
                  <a16:creationId xmlns:a16="http://schemas.microsoft.com/office/drawing/2014/main" id="{2F4801E5-5C95-4E4C-8299-51D802F1C983}"/>
                </a:ext>
              </a:extLst>
            </p:cNvPr>
            <p:cNvSpPr>
              <a:spLocks/>
            </p:cNvSpPr>
            <p:nvPr/>
          </p:nvSpPr>
          <p:spPr bwMode="auto">
            <a:xfrm>
              <a:off x="6694488" y="2930719"/>
              <a:ext cx="1458912"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27" name="Freeform 10">
              <a:extLst>
                <a:ext uri="{FF2B5EF4-FFF2-40B4-BE49-F238E27FC236}">
                  <a16:creationId xmlns:a16="http://schemas.microsoft.com/office/drawing/2014/main" id="{F7C8D460-94B5-CE4E-A675-C71B22DB44A6}"/>
                </a:ext>
              </a:extLst>
            </p:cNvPr>
            <p:cNvSpPr>
              <a:spLocks/>
            </p:cNvSpPr>
            <p:nvPr/>
          </p:nvSpPr>
          <p:spPr bwMode="auto">
            <a:xfrm>
              <a:off x="8124825" y="290373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8928" name="Freeform 11">
              <a:extLst>
                <a:ext uri="{FF2B5EF4-FFF2-40B4-BE49-F238E27FC236}">
                  <a16:creationId xmlns:a16="http://schemas.microsoft.com/office/drawing/2014/main" id="{2DE17609-3346-164B-8721-A5CCD29D84C9}"/>
                </a:ext>
              </a:extLst>
            </p:cNvPr>
            <p:cNvSpPr>
              <a:spLocks/>
            </p:cNvSpPr>
            <p:nvPr/>
          </p:nvSpPr>
          <p:spPr bwMode="auto">
            <a:xfrm>
              <a:off x="8131175" y="4184844"/>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208929" name="Line 13">
              <a:extLst>
                <a:ext uri="{FF2B5EF4-FFF2-40B4-BE49-F238E27FC236}">
                  <a16:creationId xmlns:a16="http://schemas.microsoft.com/office/drawing/2014/main" id="{ADF86A12-7999-4349-8B05-4D3B2176BDED}"/>
                </a:ext>
              </a:extLst>
            </p:cNvPr>
            <p:cNvSpPr>
              <a:spLocks noChangeShapeType="1"/>
            </p:cNvSpPr>
            <p:nvPr/>
          </p:nvSpPr>
          <p:spPr bwMode="auto">
            <a:xfrm flipH="1">
              <a:off x="6489701" y="4367407"/>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30" name="Line 14">
              <a:extLst>
                <a:ext uri="{FF2B5EF4-FFF2-40B4-BE49-F238E27FC236}">
                  <a16:creationId xmlns:a16="http://schemas.microsoft.com/office/drawing/2014/main" id="{5D37202C-570B-2148-83F4-71A0486A823C}"/>
                </a:ext>
              </a:extLst>
            </p:cNvPr>
            <p:cNvSpPr>
              <a:spLocks noChangeShapeType="1"/>
            </p:cNvSpPr>
            <p:nvPr/>
          </p:nvSpPr>
          <p:spPr bwMode="auto">
            <a:xfrm flipV="1">
              <a:off x="5418139" y="2930719"/>
              <a:ext cx="1587"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31" name="Freeform 20">
              <a:extLst>
                <a:ext uri="{FF2B5EF4-FFF2-40B4-BE49-F238E27FC236}">
                  <a16:creationId xmlns:a16="http://schemas.microsoft.com/office/drawing/2014/main" id="{0C5868F0-2A1A-1A4A-9B44-AC28B25300E6}"/>
                </a:ext>
              </a:extLst>
            </p:cNvPr>
            <p:cNvSpPr>
              <a:spLocks/>
            </p:cNvSpPr>
            <p:nvPr/>
          </p:nvSpPr>
          <p:spPr bwMode="auto">
            <a:xfrm>
              <a:off x="5418139" y="420706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208932" name="Line 21">
              <a:extLst>
                <a:ext uri="{FF2B5EF4-FFF2-40B4-BE49-F238E27FC236}">
                  <a16:creationId xmlns:a16="http://schemas.microsoft.com/office/drawing/2014/main" id="{537E157A-36B2-CA4F-B4AA-D99F5E738C41}"/>
                </a:ext>
              </a:extLst>
            </p:cNvPr>
            <p:cNvSpPr>
              <a:spLocks noChangeShapeType="1"/>
            </p:cNvSpPr>
            <p:nvPr/>
          </p:nvSpPr>
          <p:spPr bwMode="auto">
            <a:xfrm flipH="1">
              <a:off x="5418139" y="420706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33" name="Line 25">
              <a:extLst>
                <a:ext uri="{FF2B5EF4-FFF2-40B4-BE49-F238E27FC236}">
                  <a16:creationId xmlns:a16="http://schemas.microsoft.com/office/drawing/2014/main" id="{AAD536F9-CDAE-1640-BA9C-B9BC8866B5C9}"/>
                </a:ext>
              </a:extLst>
            </p:cNvPr>
            <p:cNvSpPr>
              <a:spLocks noChangeShapeType="1"/>
            </p:cNvSpPr>
            <p:nvPr/>
          </p:nvSpPr>
          <p:spPr bwMode="auto">
            <a:xfrm flipH="1">
              <a:off x="8153400" y="420706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34" name="Freeform 29">
              <a:extLst>
                <a:ext uri="{FF2B5EF4-FFF2-40B4-BE49-F238E27FC236}">
                  <a16:creationId xmlns:a16="http://schemas.microsoft.com/office/drawing/2014/main" id="{9A242243-9BEB-9749-B70C-69FD9950FE77}"/>
                </a:ext>
              </a:extLst>
            </p:cNvPr>
            <p:cNvSpPr>
              <a:spLocks/>
            </p:cNvSpPr>
            <p:nvPr/>
          </p:nvSpPr>
          <p:spPr bwMode="auto">
            <a:xfrm>
              <a:off x="6357939" y="4307082"/>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35" name="Freeform 34">
              <a:extLst>
                <a:ext uri="{FF2B5EF4-FFF2-40B4-BE49-F238E27FC236}">
                  <a16:creationId xmlns:a16="http://schemas.microsoft.com/office/drawing/2014/main" id="{810592E5-02DD-014C-BE2A-1D4F8E72808B}"/>
                </a:ext>
              </a:extLst>
            </p:cNvPr>
            <p:cNvSpPr>
              <a:spLocks/>
            </p:cNvSpPr>
            <p:nvPr/>
          </p:nvSpPr>
          <p:spPr bwMode="auto">
            <a:xfrm>
              <a:off x="7643813" y="4143569"/>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36" name="Line 35">
              <a:extLst>
                <a:ext uri="{FF2B5EF4-FFF2-40B4-BE49-F238E27FC236}">
                  <a16:creationId xmlns:a16="http://schemas.microsoft.com/office/drawing/2014/main" id="{A673636A-C815-2E40-9414-AF89483BE0E0}"/>
                </a:ext>
              </a:extLst>
            </p:cNvPr>
            <p:cNvSpPr>
              <a:spLocks noChangeShapeType="1"/>
            </p:cNvSpPr>
            <p:nvPr/>
          </p:nvSpPr>
          <p:spPr bwMode="auto">
            <a:xfrm>
              <a:off x="6694488" y="4048319"/>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37" name="Freeform 40">
              <a:extLst>
                <a:ext uri="{FF2B5EF4-FFF2-40B4-BE49-F238E27FC236}">
                  <a16:creationId xmlns:a16="http://schemas.microsoft.com/office/drawing/2014/main" id="{FC049F17-F95F-B24F-A9B5-E632B7F3DE2A}"/>
                </a:ext>
              </a:extLst>
            </p:cNvPr>
            <p:cNvSpPr>
              <a:spLocks/>
            </p:cNvSpPr>
            <p:nvPr/>
          </p:nvSpPr>
          <p:spPr bwMode="auto">
            <a:xfrm>
              <a:off x="7643813" y="2870394"/>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208938" name="Line 41">
              <a:extLst>
                <a:ext uri="{FF2B5EF4-FFF2-40B4-BE49-F238E27FC236}">
                  <a16:creationId xmlns:a16="http://schemas.microsoft.com/office/drawing/2014/main" id="{ED0D2157-47F6-9D4E-82FF-D48202E8D212}"/>
                </a:ext>
              </a:extLst>
            </p:cNvPr>
            <p:cNvSpPr>
              <a:spLocks noChangeShapeType="1"/>
            </p:cNvSpPr>
            <p:nvPr/>
          </p:nvSpPr>
          <p:spPr bwMode="auto">
            <a:xfrm>
              <a:off x="6489701" y="2771969"/>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39" name="Line 42">
              <a:extLst>
                <a:ext uri="{FF2B5EF4-FFF2-40B4-BE49-F238E27FC236}">
                  <a16:creationId xmlns:a16="http://schemas.microsoft.com/office/drawing/2014/main" id="{80E5FD67-87BE-324A-9A77-B2FD50EC16A8}"/>
                </a:ext>
              </a:extLst>
            </p:cNvPr>
            <p:cNvSpPr>
              <a:spLocks noChangeShapeType="1"/>
            </p:cNvSpPr>
            <p:nvPr/>
          </p:nvSpPr>
          <p:spPr bwMode="auto">
            <a:xfrm>
              <a:off x="6694488" y="3091057"/>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40" name="Freeform 44">
              <a:extLst>
                <a:ext uri="{FF2B5EF4-FFF2-40B4-BE49-F238E27FC236}">
                  <a16:creationId xmlns:a16="http://schemas.microsoft.com/office/drawing/2014/main" id="{7F026D6F-E3F7-FA40-928E-8809C210C942}"/>
                </a:ext>
              </a:extLst>
            </p:cNvPr>
            <p:cNvSpPr>
              <a:spLocks/>
            </p:cNvSpPr>
            <p:nvPr/>
          </p:nvSpPr>
          <p:spPr bwMode="auto">
            <a:xfrm>
              <a:off x="5418139" y="2930719"/>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208941" name="Line 45">
              <a:extLst>
                <a:ext uri="{FF2B5EF4-FFF2-40B4-BE49-F238E27FC236}">
                  <a16:creationId xmlns:a16="http://schemas.microsoft.com/office/drawing/2014/main" id="{6BEFEB58-106A-894F-805A-7D3D97783BD8}"/>
                </a:ext>
              </a:extLst>
            </p:cNvPr>
            <p:cNvSpPr>
              <a:spLocks noChangeShapeType="1"/>
            </p:cNvSpPr>
            <p:nvPr/>
          </p:nvSpPr>
          <p:spPr bwMode="auto">
            <a:xfrm flipH="1">
              <a:off x="5418139" y="2930719"/>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42" name="Freeform 51">
              <a:extLst>
                <a:ext uri="{FF2B5EF4-FFF2-40B4-BE49-F238E27FC236}">
                  <a16:creationId xmlns:a16="http://schemas.microsoft.com/office/drawing/2014/main" id="{56312639-D7A9-C445-ADF4-D5D69CB0805C}"/>
                </a:ext>
              </a:extLst>
            </p:cNvPr>
            <p:cNvSpPr>
              <a:spLocks/>
            </p:cNvSpPr>
            <p:nvPr/>
          </p:nvSpPr>
          <p:spPr bwMode="auto">
            <a:xfrm>
              <a:off x="6361114" y="2710057"/>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43" name="Line 53">
              <a:extLst>
                <a:ext uri="{FF2B5EF4-FFF2-40B4-BE49-F238E27FC236}">
                  <a16:creationId xmlns:a16="http://schemas.microsoft.com/office/drawing/2014/main" id="{9AD55596-4D4F-FF4F-8BCF-DD410E7E1437}"/>
                </a:ext>
              </a:extLst>
            </p:cNvPr>
            <p:cNvSpPr>
              <a:spLocks noChangeShapeType="1"/>
            </p:cNvSpPr>
            <p:nvPr/>
          </p:nvSpPr>
          <p:spPr bwMode="auto">
            <a:xfrm flipH="1" flipV="1">
              <a:off x="8556509" y="4115584"/>
              <a:ext cx="143915" cy="2244"/>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44" name="Rectangle 54">
              <a:extLst>
                <a:ext uri="{FF2B5EF4-FFF2-40B4-BE49-F238E27FC236}">
                  <a16:creationId xmlns:a16="http://schemas.microsoft.com/office/drawing/2014/main" id="{7BB33BDC-B40B-9341-A5A7-69D184EFCFC8}"/>
                </a:ext>
              </a:extLst>
            </p:cNvPr>
            <p:cNvSpPr>
              <a:spLocks noChangeArrowheads="1"/>
            </p:cNvSpPr>
            <p:nvPr/>
          </p:nvSpPr>
          <p:spPr bwMode="auto">
            <a:xfrm>
              <a:off x="8555038" y="4113407"/>
              <a:ext cx="198780" cy="246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208945" name="Rectangle 55">
              <a:extLst>
                <a:ext uri="{FF2B5EF4-FFF2-40B4-BE49-F238E27FC236}">
                  <a16:creationId xmlns:a16="http://schemas.microsoft.com/office/drawing/2014/main" id="{4E9DAC89-8BB6-4242-A4EB-D71BE90313F1}"/>
                </a:ext>
              </a:extLst>
            </p:cNvPr>
            <p:cNvSpPr>
              <a:spLocks noChangeArrowheads="1"/>
            </p:cNvSpPr>
            <p:nvPr/>
          </p:nvSpPr>
          <p:spPr bwMode="auto">
            <a:xfrm>
              <a:off x="8566150" y="2822769"/>
              <a:ext cx="198780" cy="246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208946" name="AutoShape 56">
              <a:extLst>
                <a:ext uri="{FF2B5EF4-FFF2-40B4-BE49-F238E27FC236}">
                  <a16:creationId xmlns:a16="http://schemas.microsoft.com/office/drawing/2014/main" id="{CCAC7D29-1190-D040-8F94-926556BC2590}"/>
                </a:ext>
              </a:extLst>
            </p:cNvPr>
            <p:cNvSpPr>
              <a:spLocks noChangeArrowheads="1"/>
            </p:cNvSpPr>
            <p:nvPr/>
          </p:nvSpPr>
          <p:spPr bwMode="auto">
            <a:xfrm>
              <a:off x="5716589" y="24989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8947" name="AutoShape 57">
              <a:extLst>
                <a:ext uri="{FF2B5EF4-FFF2-40B4-BE49-F238E27FC236}">
                  <a16:creationId xmlns:a16="http://schemas.microsoft.com/office/drawing/2014/main" id="{C24C3461-4864-7442-83AE-307B361A4F60}"/>
                </a:ext>
              </a:extLst>
            </p:cNvPr>
            <p:cNvSpPr>
              <a:spLocks noChangeArrowheads="1"/>
            </p:cNvSpPr>
            <p:nvPr/>
          </p:nvSpPr>
          <p:spPr bwMode="auto">
            <a:xfrm>
              <a:off x="5716589" y="4097532"/>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8948" name="AutoShape 59">
              <a:extLst>
                <a:ext uri="{FF2B5EF4-FFF2-40B4-BE49-F238E27FC236}">
                  <a16:creationId xmlns:a16="http://schemas.microsoft.com/office/drawing/2014/main" id="{AD17B62A-7BED-8244-9BE5-6AE22302DE55}"/>
                </a:ext>
              </a:extLst>
            </p:cNvPr>
            <p:cNvSpPr>
              <a:spLocks noChangeArrowheads="1"/>
            </p:cNvSpPr>
            <p:nvPr/>
          </p:nvSpPr>
          <p:spPr bwMode="auto">
            <a:xfrm>
              <a:off x="6997701" y="265766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8949" name="AutoShape 61">
              <a:extLst>
                <a:ext uri="{FF2B5EF4-FFF2-40B4-BE49-F238E27FC236}">
                  <a16:creationId xmlns:a16="http://schemas.microsoft.com/office/drawing/2014/main" id="{C5D6223D-7129-854D-BF7A-70B7EB805C57}"/>
                </a:ext>
              </a:extLst>
            </p:cNvPr>
            <p:cNvSpPr>
              <a:spLocks noChangeArrowheads="1"/>
            </p:cNvSpPr>
            <p:nvPr/>
          </p:nvSpPr>
          <p:spPr bwMode="auto">
            <a:xfrm>
              <a:off x="7000876" y="3934019"/>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8950" name="Freeform 64">
              <a:extLst>
                <a:ext uri="{FF2B5EF4-FFF2-40B4-BE49-F238E27FC236}">
                  <a16:creationId xmlns:a16="http://schemas.microsoft.com/office/drawing/2014/main" id="{C868C918-8F47-654E-AB7C-699253C1C0BF}"/>
                </a:ext>
              </a:extLst>
            </p:cNvPr>
            <p:cNvSpPr>
              <a:spLocks/>
            </p:cNvSpPr>
            <p:nvPr/>
          </p:nvSpPr>
          <p:spPr bwMode="auto">
            <a:xfrm>
              <a:off x="8123238" y="4181669"/>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8951" name="Freeform 65">
              <a:extLst>
                <a:ext uri="{FF2B5EF4-FFF2-40B4-BE49-F238E27FC236}">
                  <a16:creationId xmlns:a16="http://schemas.microsoft.com/office/drawing/2014/main" id="{62315EF5-EFD6-0C48-B283-7D4F3AA40BCE}"/>
                </a:ext>
              </a:extLst>
            </p:cNvPr>
            <p:cNvSpPr>
              <a:spLocks/>
            </p:cNvSpPr>
            <p:nvPr/>
          </p:nvSpPr>
          <p:spPr bwMode="auto">
            <a:xfrm>
              <a:off x="5389093" y="4180262"/>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8952" name="Line 14">
              <a:extLst>
                <a:ext uri="{FF2B5EF4-FFF2-40B4-BE49-F238E27FC236}">
                  <a16:creationId xmlns:a16="http://schemas.microsoft.com/office/drawing/2014/main" id="{FA1B5AF2-95A8-644C-8B59-CADCB5BCC37E}"/>
                </a:ext>
              </a:extLst>
            </p:cNvPr>
            <p:cNvSpPr>
              <a:spLocks noChangeShapeType="1"/>
            </p:cNvSpPr>
            <p:nvPr/>
          </p:nvSpPr>
          <p:spPr bwMode="auto">
            <a:xfrm flipV="1">
              <a:off x="4943723" y="4230880"/>
              <a:ext cx="1843" cy="30136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53" name="Line 14">
              <a:extLst>
                <a:ext uri="{FF2B5EF4-FFF2-40B4-BE49-F238E27FC236}">
                  <a16:creationId xmlns:a16="http://schemas.microsoft.com/office/drawing/2014/main" id="{AE07B88A-D8B4-B242-B983-EF57C5AB590E}"/>
                </a:ext>
              </a:extLst>
            </p:cNvPr>
            <p:cNvSpPr>
              <a:spLocks noChangeShapeType="1"/>
            </p:cNvSpPr>
            <p:nvPr/>
          </p:nvSpPr>
          <p:spPr bwMode="auto">
            <a:xfrm flipH="1" flipV="1">
              <a:off x="4941849" y="2583365"/>
              <a:ext cx="0" cy="32338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54" name="Freeform 65">
              <a:extLst>
                <a:ext uri="{FF2B5EF4-FFF2-40B4-BE49-F238E27FC236}">
                  <a16:creationId xmlns:a16="http://schemas.microsoft.com/office/drawing/2014/main" id="{5AFE26C8-A4A6-514B-BF62-F5A7872D2912}"/>
                </a:ext>
              </a:extLst>
            </p:cNvPr>
            <p:cNvSpPr>
              <a:spLocks/>
            </p:cNvSpPr>
            <p:nvPr/>
          </p:nvSpPr>
          <p:spPr bwMode="auto">
            <a:xfrm>
              <a:off x="2176384" y="4178380"/>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8955" name="Line 14">
              <a:extLst>
                <a:ext uri="{FF2B5EF4-FFF2-40B4-BE49-F238E27FC236}">
                  <a16:creationId xmlns:a16="http://schemas.microsoft.com/office/drawing/2014/main" id="{F9DE46CC-1EAE-3548-AE55-337D9921EF08}"/>
                </a:ext>
              </a:extLst>
            </p:cNvPr>
            <p:cNvSpPr>
              <a:spLocks noChangeShapeType="1"/>
            </p:cNvSpPr>
            <p:nvPr/>
          </p:nvSpPr>
          <p:spPr bwMode="auto">
            <a:xfrm flipV="1">
              <a:off x="2201853" y="4218237"/>
              <a:ext cx="1103" cy="107870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56" name="Line 14">
              <a:extLst>
                <a:ext uri="{FF2B5EF4-FFF2-40B4-BE49-F238E27FC236}">
                  <a16:creationId xmlns:a16="http://schemas.microsoft.com/office/drawing/2014/main" id="{AE678E48-05C0-5B41-9B1D-73DF73E69B9D}"/>
                </a:ext>
              </a:extLst>
            </p:cNvPr>
            <p:cNvSpPr>
              <a:spLocks noChangeShapeType="1"/>
            </p:cNvSpPr>
            <p:nvPr/>
          </p:nvSpPr>
          <p:spPr bwMode="auto">
            <a:xfrm flipH="1" flipV="1">
              <a:off x="5413769" y="4200500"/>
              <a:ext cx="3949" cy="108847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57" name="Line 13">
              <a:extLst>
                <a:ext uri="{FF2B5EF4-FFF2-40B4-BE49-F238E27FC236}">
                  <a16:creationId xmlns:a16="http://schemas.microsoft.com/office/drawing/2014/main" id="{D6664C2F-0E27-C44D-A3FF-C8F3F21433DB}"/>
                </a:ext>
              </a:extLst>
            </p:cNvPr>
            <p:cNvSpPr>
              <a:spLocks noChangeShapeType="1"/>
            </p:cNvSpPr>
            <p:nvPr/>
          </p:nvSpPr>
          <p:spPr bwMode="auto">
            <a:xfrm flipH="1" flipV="1">
              <a:off x="4324575" y="5295541"/>
              <a:ext cx="1104177" cy="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58" name="Freeform 29">
              <a:extLst>
                <a:ext uri="{FF2B5EF4-FFF2-40B4-BE49-F238E27FC236}">
                  <a16:creationId xmlns:a16="http://schemas.microsoft.com/office/drawing/2014/main" id="{BDCA985A-B3C5-D843-A839-F63E1701D613}"/>
                </a:ext>
              </a:extLst>
            </p:cNvPr>
            <p:cNvSpPr>
              <a:spLocks/>
            </p:cNvSpPr>
            <p:nvPr/>
          </p:nvSpPr>
          <p:spPr bwMode="auto">
            <a:xfrm>
              <a:off x="4202338" y="5235027"/>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59" name="Isosceles Triangle 11">
              <a:extLst>
                <a:ext uri="{FF2B5EF4-FFF2-40B4-BE49-F238E27FC236}">
                  <a16:creationId xmlns:a16="http://schemas.microsoft.com/office/drawing/2014/main" id="{978D0DD0-14E1-A841-A83E-30ABDCD20263}"/>
                </a:ext>
              </a:extLst>
            </p:cNvPr>
            <p:cNvSpPr>
              <a:spLocks noChangeArrowheads="1"/>
            </p:cNvSpPr>
            <p:nvPr/>
          </p:nvSpPr>
          <p:spPr bwMode="auto">
            <a:xfrm rot="5400000">
              <a:off x="3812111" y="5104852"/>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8960" name="Line 13">
              <a:extLst>
                <a:ext uri="{FF2B5EF4-FFF2-40B4-BE49-F238E27FC236}">
                  <a16:creationId xmlns:a16="http://schemas.microsoft.com/office/drawing/2014/main" id="{5E4BA601-CF63-8747-974B-D188107A9FB7}"/>
                </a:ext>
              </a:extLst>
            </p:cNvPr>
            <p:cNvSpPr>
              <a:spLocks noChangeShapeType="1"/>
            </p:cNvSpPr>
            <p:nvPr/>
          </p:nvSpPr>
          <p:spPr bwMode="auto">
            <a:xfrm flipH="1" flipV="1">
              <a:off x="2200523" y="5287617"/>
              <a:ext cx="1594920" cy="13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61" name="Line 19">
              <a:extLst>
                <a:ext uri="{FF2B5EF4-FFF2-40B4-BE49-F238E27FC236}">
                  <a16:creationId xmlns:a16="http://schemas.microsoft.com/office/drawing/2014/main" id="{687AA393-B2A4-1443-AA79-B4429308D797}"/>
                </a:ext>
              </a:extLst>
            </p:cNvPr>
            <p:cNvSpPr>
              <a:spLocks noChangeShapeType="1"/>
            </p:cNvSpPr>
            <p:nvPr/>
          </p:nvSpPr>
          <p:spPr bwMode="auto">
            <a:xfrm flipH="1">
              <a:off x="4940300" y="4524848"/>
              <a:ext cx="760414"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62" name="Line 47">
              <a:extLst>
                <a:ext uri="{FF2B5EF4-FFF2-40B4-BE49-F238E27FC236}">
                  <a16:creationId xmlns:a16="http://schemas.microsoft.com/office/drawing/2014/main" id="{401240EF-3E4A-7C49-8EA0-7D103C0C6563}"/>
                </a:ext>
              </a:extLst>
            </p:cNvPr>
            <p:cNvSpPr>
              <a:spLocks noChangeShapeType="1"/>
            </p:cNvSpPr>
            <p:nvPr/>
          </p:nvSpPr>
          <p:spPr bwMode="auto">
            <a:xfrm flipH="1" flipV="1">
              <a:off x="4936067" y="2590993"/>
              <a:ext cx="783166" cy="403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63" name="Freeform 65">
              <a:extLst>
                <a:ext uri="{FF2B5EF4-FFF2-40B4-BE49-F238E27FC236}">
                  <a16:creationId xmlns:a16="http://schemas.microsoft.com/office/drawing/2014/main" id="{C5B5DB12-E174-E048-96A0-CCA858A53A54}"/>
                </a:ext>
              </a:extLst>
            </p:cNvPr>
            <p:cNvSpPr>
              <a:spLocks/>
            </p:cNvSpPr>
            <p:nvPr/>
          </p:nvSpPr>
          <p:spPr bwMode="auto">
            <a:xfrm>
              <a:off x="2179638" y="3311903"/>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8964" name="Line 4">
              <a:extLst>
                <a:ext uri="{FF2B5EF4-FFF2-40B4-BE49-F238E27FC236}">
                  <a16:creationId xmlns:a16="http://schemas.microsoft.com/office/drawing/2014/main" id="{E2EB384C-8266-2C4E-94B2-19FD2C225DD1}"/>
                </a:ext>
              </a:extLst>
            </p:cNvPr>
            <p:cNvSpPr>
              <a:spLocks noChangeShapeType="1"/>
            </p:cNvSpPr>
            <p:nvPr/>
          </p:nvSpPr>
          <p:spPr bwMode="auto">
            <a:xfrm flipV="1">
              <a:off x="695358" y="3338200"/>
              <a:ext cx="1518869" cy="149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65" name="Freeform 46">
              <a:extLst>
                <a:ext uri="{FF2B5EF4-FFF2-40B4-BE49-F238E27FC236}">
                  <a16:creationId xmlns:a16="http://schemas.microsoft.com/office/drawing/2014/main" id="{8E79A8F1-B683-6848-A159-4A89CFB880EE}"/>
                </a:ext>
              </a:extLst>
            </p:cNvPr>
            <p:cNvSpPr>
              <a:spLocks/>
            </p:cNvSpPr>
            <p:nvPr/>
          </p:nvSpPr>
          <p:spPr bwMode="auto">
            <a:xfrm flipV="1">
              <a:off x="688116" y="2542171"/>
              <a:ext cx="1818366" cy="48821"/>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208966" name="Rectangle 26">
              <a:extLst>
                <a:ext uri="{FF2B5EF4-FFF2-40B4-BE49-F238E27FC236}">
                  <a16:creationId xmlns:a16="http://schemas.microsoft.com/office/drawing/2014/main" id="{D822DE17-706D-ED45-A5BC-3D0878E90D89}"/>
                </a:ext>
              </a:extLst>
            </p:cNvPr>
            <p:cNvSpPr>
              <a:spLocks noChangeArrowheads="1"/>
            </p:cNvSpPr>
            <p:nvPr/>
          </p:nvSpPr>
          <p:spPr bwMode="auto">
            <a:xfrm>
              <a:off x="418817" y="2460254"/>
              <a:ext cx="19877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D </a:t>
              </a:r>
              <a:endParaRPr lang="en-US" altLang="en-US" b="0">
                <a:latin typeface="Times" pitchFamily="2" charset="0"/>
              </a:endParaRPr>
            </a:p>
          </p:txBody>
        </p:sp>
        <p:sp>
          <p:nvSpPr>
            <p:cNvPr id="208967" name="Line 13">
              <a:extLst>
                <a:ext uri="{FF2B5EF4-FFF2-40B4-BE49-F238E27FC236}">
                  <a16:creationId xmlns:a16="http://schemas.microsoft.com/office/drawing/2014/main" id="{48A7C2AB-FDCC-1342-984B-F891ACADCD02}"/>
                </a:ext>
              </a:extLst>
            </p:cNvPr>
            <p:cNvSpPr>
              <a:spLocks noChangeShapeType="1"/>
            </p:cNvSpPr>
            <p:nvPr/>
          </p:nvSpPr>
          <p:spPr bwMode="auto">
            <a:xfrm rot="5400000" flipH="1">
              <a:off x="1720424" y="4416269"/>
              <a:ext cx="146713" cy="97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68" name="Freeform 29">
              <a:extLst>
                <a:ext uri="{FF2B5EF4-FFF2-40B4-BE49-F238E27FC236}">
                  <a16:creationId xmlns:a16="http://schemas.microsoft.com/office/drawing/2014/main" id="{39A6D2B4-3B6A-5C48-BA09-E08B1689F073}"/>
                </a:ext>
              </a:extLst>
            </p:cNvPr>
            <p:cNvSpPr>
              <a:spLocks/>
            </p:cNvSpPr>
            <p:nvPr/>
          </p:nvSpPr>
          <p:spPr bwMode="auto">
            <a:xfrm rot="5400000">
              <a:off x="1732036" y="4230155"/>
              <a:ext cx="122238"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69" name="Isosceles Triangle 11">
              <a:extLst>
                <a:ext uri="{FF2B5EF4-FFF2-40B4-BE49-F238E27FC236}">
                  <a16:creationId xmlns:a16="http://schemas.microsoft.com/office/drawing/2014/main" id="{C0D08988-D1EF-F64E-A935-51E2662148B7}"/>
                </a:ext>
              </a:extLst>
            </p:cNvPr>
            <p:cNvSpPr>
              <a:spLocks noChangeArrowheads="1"/>
            </p:cNvSpPr>
            <p:nvPr/>
          </p:nvSpPr>
          <p:spPr bwMode="auto">
            <a:xfrm rot="10800000">
              <a:off x="1614488" y="3842081"/>
              <a:ext cx="366712" cy="381000"/>
            </a:xfrm>
            <a:prstGeom prst="triangle">
              <a:avLst>
                <a:gd name="adj"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08970" name="Line 13">
              <a:extLst>
                <a:ext uri="{FF2B5EF4-FFF2-40B4-BE49-F238E27FC236}">
                  <a16:creationId xmlns:a16="http://schemas.microsoft.com/office/drawing/2014/main" id="{29A6089B-39FB-C74D-9D78-8D538EFD51ED}"/>
                </a:ext>
              </a:extLst>
            </p:cNvPr>
            <p:cNvSpPr>
              <a:spLocks noChangeShapeType="1"/>
            </p:cNvSpPr>
            <p:nvPr/>
          </p:nvSpPr>
          <p:spPr bwMode="auto">
            <a:xfrm rot="5400000" flipH="1">
              <a:off x="1163838" y="3223505"/>
              <a:ext cx="1261280" cy="4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71" name="Freeform 65">
              <a:extLst>
                <a:ext uri="{FF2B5EF4-FFF2-40B4-BE49-F238E27FC236}">
                  <a16:creationId xmlns:a16="http://schemas.microsoft.com/office/drawing/2014/main" id="{0C42FDD8-B210-F141-92F0-93741B4B1D90}"/>
                </a:ext>
              </a:extLst>
            </p:cNvPr>
            <p:cNvSpPr>
              <a:spLocks/>
            </p:cNvSpPr>
            <p:nvPr/>
          </p:nvSpPr>
          <p:spPr bwMode="auto">
            <a:xfrm>
              <a:off x="1766973" y="2564642"/>
              <a:ext cx="55563"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208972" name="Freeform 18">
              <a:extLst>
                <a:ext uri="{FF2B5EF4-FFF2-40B4-BE49-F238E27FC236}">
                  <a16:creationId xmlns:a16="http://schemas.microsoft.com/office/drawing/2014/main" id="{CDEC039E-5895-EF45-BB8E-4195B7A7E5E6}"/>
                </a:ext>
              </a:extLst>
            </p:cNvPr>
            <p:cNvSpPr>
              <a:spLocks/>
            </p:cNvSpPr>
            <p:nvPr/>
          </p:nvSpPr>
          <p:spPr bwMode="auto">
            <a:xfrm>
              <a:off x="1793294" y="4482026"/>
              <a:ext cx="708606" cy="45719"/>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208973" name="Rectangle 52">
              <a:extLst>
                <a:ext uri="{FF2B5EF4-FFF2-40B4-BE49-F238E27FC236}">
                  <a16:creationId xmlns:a16="http://schemas.microsoft.com/office/drawing/2014/main" id="{BE768CD4-0E50-FF48-AED6-9B22D5663361}"/>
                </a:ext>
              </a:extLst>
            </p:cNvPr>
            <p:cNvSpPr>
              <a:spLocks noChangeArrowheads="1"/>
            </p:cNvSpPr>
            <p:nvPr/>
          </p:nvSpPr>
          <p:spPr bwMode="auto">
            <a:xfrm>
              <a:off x="139342" y="3208421"/>
              <a:ext cx="54181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Clock </a:t>
              </a:r>
              <a:endParaRPr lang="en-US" altLang="en-US" b="0">
                <a:latin typeface="Times" pitchFamily="2" charset="0"/>
              </a:endParaRPr>
            </a:p>
          </p:txBody>
        </p:sp>
      </p:grpSp>
    </p:spTree>
    <p:extLst>
      <p:ext uri="{BB962C8B-B14F-4D97-AF65-F5344CB8AC3E}">
        <p14:creationId xmlns:p14="http://schemas.microsoft.com/office/powerpoint/2010/main" val="3126929783"/>
      </p:ext>
    </p:extLst>
  </p:cSld>
  <p:clrMapOvr>
    <a:masterClrMapping/>
  </p:clrMapOvr>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Title 1">
            <a:extLst>
              <a:ext uri="{FF2B5EF4-FFF2-40B4-BE49-F238E27FC236}">
                <a16:creationId xmlns:a16="http://schemas.microsoft.com/office/drawing/2014/main" id="{4DDC7763-A13D-404A-A45D-868CDE64F382}"/>
              </a:ext>
            </a:extLst>
          </p:cNvPr>
          <p:cNvSpPr>
            <a:spLocks noGrp="1" noChangeArrowheads="1"/>
          </p:cNvSpPr>
          <p:nvPr>
            <p:ph type="title"/>
          </p:nvPr>
        </p:nvSpPr>
        <p:spPr/>
        <p:txBody>
          <a:bodyPr/>
          <a:lstStyle/>
          <a:p>
            <a:r>
              <a:rPr lang="en-US" altLang="en-US"/>
              <a:t>Terminology</a:t>
            </a:r>
          </a:p>
        </p:txBody>
      </p:sp>
      <p:sp>
        <p:nvSpPr>
          <p:cNvPr id="216066" name="Content Placeholder 2">
            <a:extLst>
              <a:ext uri="{FF2B5EF4-FFF2-40B4-BE49-F238E27FC236}">
                <a16:creationId xmlns:a16="http://schemas.microsoft.com/office/drawing/2014/main" id="{5E709842-5FA0-7C46-905F-FB98F9E2B433}"/>
              </a:ext>
            </a:extLst>
          </p:cNvPr>
          <p:cNvSpPr>
            <a:spLocks noGrp="1" noChangeArrowheads="1"/>
          </p:cNvSpPr>
          <p:nvPr>
            <p:ph idx="1"/>
          </p:nvPr>
        </p:nvSpPr>
        <p:spPr>
          <a:xfrm>
            <a:off x="1524000" y="1295400"/>
            <a:ext cx="8153400" cy="4953000"/>
          </a:xfrm>
        </p:spPr>
        <p:txBody>
          <a:bodyPr/>
          <a:lstStyle/>
          <a:p>
            <a:r>
              <a:rPr lang="en-US" altLang="en-US" dirty="0"/>
              <a:t>Basic Latch – </a:t>
            </a:r>
            <a:r>
              <a:rPr lang="en-US" altLang="en-US" b="0" dirty="0"/>
              <a:t>is a feedback connection of two NOR gates or two NAND gates, which can store one bit of information (it has two outputs, but they are inverses of each other). The primary output can be set to 1 using the S input and reset to 0 using the R input.</a:t>
            </a:r>
          </a:p>
          <a:p>
            <a:endParaRPr lang="en-US" altLang="en-US" dirty="0"/>
          </a:p>
          <a:p>
            <a:r>
              <a:rPr lang="en-US" altLang="en-US" dirty="0"/>
              <a:t>Gated Latch – </a:t>
            </a:r>
            <a:r>
              <a:rPr lang="en-US" altLang="en-US" b="0" dirty="0"/>
              <a:t>is a basic latch that includes input gating with a control input signal. The latch retains its existing state when the control input is equal to 0. Its state may be changed through the S and R inputs when the control signal is equal to 1. </a:t>
            </a:r>
          </a:p>
        </p:txBody>
      </p:sp>
      <p:sp>
        <p:nvSpPr>
          <p:cNvPr id="216067" name="TextBox 125">
            <a:extLst>
              <a:ext uri="{FF2B5EF4-FFF2-40B4-BE49-F238E27FC236}">
                <a16:creationId xmlns:a16="http://schemas.microsoft.com/office/drawing/2014/main" id="{FC0BE928-D99C-B04F-B682-ACB6FC28ADB8}"/>
              </a:ext>
            </a:extLst>
          </p:cNvPr>
          <p:cNvSpPr txBox="1">
            <a:spLocks noChangeArrowheads="1"/>
          </p:cNvSpPr>
          <p:nvPr/>
        </p:nvSpPr>
        <p:spPr bwMode="auto">
          <a:xfrm>
            <a:off x="7581900" y="6477001"/>
            <a:ext cx="2324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Section 5.7 in the textbook ]</a:t>
            </a:r>
          </a:p>
        </p:txBody>
      </p:sp>
    </p:spTree>
    <p:extLst>
      <p:ext uri="{BB962C8B-B14F-4D97-AF65-F5344CB8AC3E}">
        <p14:creationId xmlns:p14="http://schemas.microsoft.com/office/powerpoint/2010/main" val="1711582311"/>
      </p:ext>
    </p:extLst>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Title 1">
            <a:extLst>
              <a:ext uri="{FF2B5EF4-FFF2-40B4-BE49-F238E27FC236}">
                <a16:creationId xmlns:a16="http://schemas.microsoft.com/office/drawing/2014/main" id="{C8D82AAC-0784-1D42-B292-F1B404F0DBBD}"/>
              </a:ext>
            </a:extLst>
          </p:cNvPr>
          <p:cNvSpPr>
            <a:spLocks noGrp="1" noChangeArrowheads="1"/>
          </p:cNvSpPr>
          <p:nvPr>
            <p:ph type="title"/>
          </p:nvPr>
        </p:nvSpPr>
        <p:spPr/>
        <p:txBody>
          <a:bodyPr/>
          <a:lstStyle/>
          <a:p>
            <a:r>
              <a:rPr lang="en-US" altLang="en-US"/>
              <a:t>Terminology</a:t>
            </a:r>
          </a:p>
        </p:txBody>
      </p:sp>
      <p:sp>
        <p:nvSpPr>
          <p:cNvPr id="217090" name="Content Placeholder 2">
            <a:extLst>
              <a:ext uri="{FF2B5EF4-FFF2-40B4-BE49-F238E27FC236}">
                <a16:creationId xmlns:a16="http://schemas.microsoft.com/office/drawing/2014/main" id="{F8EEE016-37CE-F84D-A131-6E7B8B58200C}"/>
              </a:ext>
            </a:extLst>
          </p:cNvPr>
          <p:cNvSpPr>
            <a:spLocks noGrp="1" noChangeArrowheads="1"/>
          </p:cNvSpPr>
          <p:nvPr>
            <p:ph idx="1"/>
          </p:nvPr>
        </p:nvSpPr>
        <p:spPr>
          <a:xfrm>
            <a:off x="1524000" y="1295400"/>
            <a:ext cx="8153400" cy="4953000"/>
          </a:xfrm>
        </p:spPr>
        <p:txBody>
          <a:bodyPr/>
          <a:lstStyle/>
          <a:p>
            <a:r>
              <a:rPr lang="en-US" altLang="en-US"/>
              <a:t>Two types of gated latches </a:t>
            </a:r>
          </a:p>
          <a:p>
            <a:pPr>
              <a:buFontTx/>
              <a:buNone/>
            </a:pPr>
            <a:r>
              <a:rPr lang="en-US" altLang="en-US"/>
              <a:t>    (the control input is the clock):</a:t>
            </a:r>
          </a:p>
          <a:p>
            <a:endParaRPr lang="en-US" altLang="en-US"/>
          </a:p>
          <a:p>
            <a:r>
              <a:rPr lang="en-US" altLang="en-US"/>
              <a:t>Gated SR Latch – </a:t>
            </a:r>
            <a:r>
              <a:rPr lang="en-US" altLang="en-US" b="0"/>
              <a:t>uses the S and R inputs to set the latch to 1 or reset it to 0.</a:t>
            </a:r>
          </a:p>
          <a:p>
            <a:endParaRPr lang="en-US" altLang="en-US"/>
          </a:p>
          <a:p>
            <a:r>
              <a:rPr lang="en-US" altLang="en-US"/>
              <a:t>Gated D Latch –</a:t>
            </a:r>
            <a:r>
              <a:rPr lang="en-US" altLang="en-US" b="0"/>
              <a:t> uses the D input to force the latch into a state that has the same logic value as the D input.</a:t>
            </a:r>
          </a:p>
        </p:txBody>
      </p:sp>
      <p:sp>
        <p:nvSpPr>
          <p:cNvPr id="217091" name="TextBox 125">
            <a:extLst>
              <a:ext uri="{FF2B5EF4-FFF2-40B4-BE49-F238E27FC236}">
                <a16:creationId xmlns:a16="http://schemas.microsoft.com/office/drawing/2014/main" id="{168551F4-27B3-444C-9567-F430D5D64820}"/>
              </a:ext>
            </a:extLst>
          </p:cNvPr>
          <p:cNvSpPr txBox="1">
            <a:spLocks noChangeArrowheads="1"/>
          </p:cNvSpPr>
          <p:nvPr/>
        </p:nvSpPr>
        <p:spPr bwMode="auto">
          <a:xfrm>
            <a:off x="7581900" y="6477001"/>
            <a:ext cx="2324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Section 5.7 in the textbook ]</a:t>
            </a:r>
          </a:p>
        </p:txBody>
      </p:sp>
    </p:spTree>
    <p:extLst>
      <p:ext uri="{BB962C8B-B14F-4D97-AF65-F5344CB8AC3E}">
        <p14:creationId xmlns:p14="http://schemas.microsoft.com/office/powerpoint/2010/main" val="2808953594"/>
      </p:ext>
    </p:extLst>
  </p:cSld>
  <p:clrMapOvr>
    <a:masterClrMapping/>
  </p:clrMapOvr>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Title 1">
            <a:extLst>
              <a:ext uri="{FF2B5EF4-FFF2-40B4-BE49-F238E27FC236}">
                <a16:creationId xmlns:a16="http://schemas.microsoft.com/office/drawing/2014/main" id="{96D48F9C-F854-EE47-8A3C-5D704DB457BE}"/>
              </a:ext>
            </a:extLst>
          </p:cNvPr>
          <p:cNvSpPr>
            <a:spLocks noGrp="1" noChangeArrowheads="1"/>
          </p:cNvSpPr>
          <p:nvPr>
            <p:ph type="title"/>
          </p:nvPr>
        </p:nvSpPr>
        <p:spPr/>
        <p:txBody>
          <a:bodyPr/>
          <a:lstStyle/>
          <a:p>
            <a:r>
              <a:rPr lang="en-US" altLang="en-US"/>
              <a:t>Terminology</a:t>
            </a:r>
          </a:p>
        </p:txBody>
      </p:sp>
      <p:sp>
        <p:nvSpPr>
          <p:cNvPr id="218114" name="Content Placeholder 2">
            <a:extLst>
              <a:ext uri="{FF2B5EF4-FFF2-40B4-BE49-F238E27FC236}">
                <a16:creationId xmlns:a16="http://schemas.microsoft.com/office/drawing/2014/main" id="{4DE0FECF-3481-974B-BEB1-625A13C8C4DC}"/>
              </a:ext>
            </a:extLst>
          </p:cNvPr>
          <p:cNvSpPr>
            <a:spLocks noGrp="1" noChangeArrowheads="1"/>
          </p:cNvSpPr>
          <p:nvPr>
            <p:ph idx="1"/>
          </p:nvPr>
        </p:nvSpPr>
        <p:spPr>
          <a:xfrm>
            <a:off x="1524000" y="1295400"/>
            <a:ext cx="8153400" cy="4953000"/>
          </a:xfrm>
        </p:spPr>
        <p:txBody>
          <a:bodyPr/>
          <a:lstStyle/>
          <a:p>
            <a:r>
              <a:rPr lang="en-US" altLang="en-US"/>
              <a:t>Flip-Flop – </a:t>
            </a:r>
            <a:r>
              <a:rPr lang="en-US" altLang="en-US" b="0"/>
              <a:t>is a storage element that can have its output state changed only on the edge of the controlling clock signal. </a:t>
            </a:r>
          </a:p>
          <a:p>
            <a:endParaRPr lang="en-US" altLang="en-US" b="0"/>
          </a:p>
          <a:p>
            <a:endParaRPr lang="en-US" altLang="en-US"/>
          </a:p>
          <a:p>
            <a:r>
              <a:rPr lang="en-US" altLang="en-US"/>
              <a:t>Positive-edge triggered – </a:t>
            </a:r>
            <a:r>
              <a:rPr lang="en-US" altLang="en-US" b="0"/>
              <a:t>if the state changes when the clock signal goes from 0 to 1.</a:t>
            </a:r>
          </a:p>
          <a:p>
            <a:endParaRPr lang="en-US" altLang="en-US" b="0"/>
          </a:p>
          <a:p>
            <a:r>
              <a:rPr lang="en-US" altLang="en-US"/>
              <a:t>Negative-edge triggered – </a:t>
            </a:r>
            <a:r>
              <a:rPr lang="en-US" altLang="en-US" b="0"/>
              <a:t>if the state changes when the clock signal goes from 1 to 0.</a:t>
            </a:r>
          </a:p>
        </p:txBody>
      </p:sp>
      <p:sp>
        <p:nvSpPr>
          <p:cNvPr id="218115" name="TextBox 125">
            <a:extLst>
              <a:ext uri="{FF2B5EF4-FFF2-40B4-BE49-F238E27FC236}">
                <a16:creationId xmlns:a16="http://schemas.microsoft.com/office/drawing/2014/main" id="{3013B927-C437-ED4D-B1CB-ACCEC802E2FA}"/>
              </a:ext>
            </a:extLst>
          </p:cNvPr>
          <p:cNvSpPr txBox="1">
            <a:spLocks noChangeArrowheads="1"/>
          </p:cNvSpPr>
          <p:nvPr/>
        </p:nvSpPr>
        <p:spPr bwMode="auto">
          <a:xfrm>
            <a:off x="7581900" y="6477001"/>
            <a:ext cx="23241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Section 5.7 in the textbook ]</a:t>
            </a:r>
          </a:p>
        </p:txBody>
      </p:sp>
    </p:spTree>
    <p:extLst>
      <p:ext uri="{BB962C8B-B14F-4D97-AF65-F5344CB8AC3E}">
        <p14:creationId xmlns:p14="http://schemas.microsoft.com/office/powerpoint/2010/main" val="2217115069"/>
      </p:ext>
    </p:extLst>
  </p:cSld>
  <p:clrMapOvr>
    <a:masterClrMapping/>
  </p:clrMapOvr>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Title 1">
            <a:extLst>
              <a:ext uri="{FF2B5EF4-FFF2-40B4-BE49-F238E27FC236}">
                <a16:creationId xmlns:a16="http://schemas.microsoft.com/office/drawing/2014/main" id="{B87975F0-A155-F04B-8BE1-BB14B5F03794}"/>
              </a:ext>
            </a:extLst>
          </p:cNvPr>
          <p:cNvSpPr>
            <a:spLocks noGrp="1" noChangeArrowheads="1"/>
          </p:cNvSpPr>
          <p:nvPr>
            <p:ph type="title"/>
          </p:nvPr>
        </p:nvSpPr>
        <p:spPr/>
        <p:txBody>
          <a:bodyPr/>
          <a:lstStyle/>
          <a:p>
            <a:r>
              <a:rPr lang="en-US" altLang="en-US"/>
              <a:t>Terminology</a:t>
            </a:r>
          </a:p>
        </p:txBody>
      </p:sp>
      <p:sp>
        <p:nvSpPr>
          <p:cNvPr id="219138" name="Content Placeholder 2">
            <a:extLst>
              <a:ext uri="{FF2B5EF4-FFF2-40B4-BE49-F238E27FC236}">
                <a16:creationId xmlns:a16="http://schemas.microsoft.com/office/drawing/2014/main" id="{F295D0BD-0D0B-3140-8EBB-CAA52AC1EDAA}"/>
              </a:ext>
            </a:extLst>
          </p:cNvPr>
          <p:cNvSpPr>
            <a:spLocks noGrp="1" noChangeArrowheads="1"/>
          </p:cNvSpPr>
          <p:nvPr>
            <p:ph idx="1"/>
          </p:nvPr>
        </p:nvSpPr>
        <p:spPr>
          <a:xfrm>
            <a:off x="1524000" y="1143000"/>
            <a:ext cx="8305800" cy="5257800"/>
          </a:xfrm>
        </p:spPr>
        <p:txBody>
          <a:bodyPr/>
          <a:lstStyle/>
          <a:p>
            <a:pPr marL="0" indent="0">
              <a:buNone/>
            </a:pPr>
            <a:r>
              <a:rPr lang="en-US" altLang="en-US" b="0" dirty="0"/>
              <a:t>Both </a:t>
            </a:r>
            <a:r>
              <a:rPr lang="en-US" altLang="en-US" dirty="0"/>
              <a:t>latches</a:t>
            </a:r>
            <a:r>
              <a:rPr lang="en-US" altLang="en-US" b="0" i="1" dirty="0"/>
              <a:t> </a:t>
            </a:r>
            <a:r>
              <a:rPr lang="en-US" altLang="en-US" b="0" dirty="0"/>
              <a:t>and </a:t>
            </a:r>
            <a:r>
              <a:rPr lang="en-US" altLang="en-US" dirty="0"/>
              <a:t>flip-flops</a:t>
            </a:r>
            <a:r>
              <a:rPr lang="en-US" altLang="en-US" b="0" i="1" dirty="0"/>
              <a:t> </a:t>
            </a:r>
            <a:r>
              <a:rPr lang="en-US" altLang="en-US" b="0" dirty="0"/>
              <a:t>are storage elements. Each of them can store only one bit of information. However, they use different mechanisms to change the value of that bit. </a:t>
            </a:r>
          </a:p>
          <a:p>
            <a:pPr marL="0" indent="0">
              <a:buNone/>
            </a:pPr>
            <a:endParaRPr lang="en-US" altLang="en-US" sz="1200" b="0" dirty="0"/>
          </a:p>
          <a:p>
            <a:pPr marL="0" indent="0">
              <a:buNone/>
            </a:pPr>
            <a:r>
              <a:rPr lang="en-US" altLang="en-US" b="0" dirty="0"/>
              <a:t>A </a:t>
            </a:r>
            <a:r>
              <a:rPr lang="en-US" altLang="en-US" dirty="0"/>
              <a:t>latch</a:t>
            </a:r>
            <a:r>
              <a:rPr lang="en-US" altLang="en-US" b="0" dirty="0"/>
              <a:t> is level-sensitive, whereas a </a:t>
            </a:r>
            <a:r>
              <a:rPr lang="en-US" altLang="en-US" dirty="0"/>
              <a:t>flip-flop </a:t>
            </a:r>
            <a:r>
              <a:rPr lang="en-US" altLang="en-US" b="0" dirty="0"/>
              <a:t>is edge-sensitive. When a latch is enabled it becomes transparent, meaning that its output can be changed immediately given appropriate values of the inputs.  And the output can change multiple times while the latch is enabled.</a:t>
            </a:r>
          </a:p>
          <a:p>
            <a:pPr marL="0" indent="0">
              <a:buNone/>
            </a:pPr>
            <a:endParaRPr lang="en-US" altLang="en-US" sz="1600" b="0" dirty="0"/>
          </a:p>
          <a:p>
            <a:pPr marL="0" indent="0">
              <a:buNone/>
            </a:pPr>
            <a:r>
              <a:rPr lang="en-US" altLang="en-US" b="0" dirty="0"/>
              <a:t>On the other hand, the output of a  </a:t>
            </a:r>
            <a:r>
              <a:rPr lang="en-US" altLang="en-US" dirty="0"/>
              <a:t>flip-flop</a:t>
            </a:r>
            <a:r>
              <a:rPr lang="en-US" altLang="en-US" b="0" dirty="0"/>
              <a:t> changes only   on a single type of clock edge (either positive going or negative going edge). The new output depends on the input values at the time of the clock edge.</a:t>
            </a:r>
          </a:p>
        </p:txBody>
      </p:sp>
      <p:sp>
        <p:nvSpPr>
          <p:cNvPr id="219139" name="TextBox 125">
            <a:extLst>
              <a:ext uri="{FF2B5EF4-FFF2-40B4-BE49-F238E27FC236}">
                <a16:creationId xmlns:a16="http://schemas.microsoft.com/office/drawing/2014/main" id="{D0EF5702-E16B-7545-8BB8-1785DD7798F0}"/>
              </a:ext>
            </a:extLst>
          </p:cNvPr>
          <p:cNvSpPr txBox="1">
            <a:spLocks noChangeArrowheads="1"/>
          </p:cNvSpPr>
          <p:nvPr/>
        </p:nvSpPr>
        <p:spPr bwMode="auto">
          <a:xfrm>
            <a:off x="6062664" y="6400801"/>
            <a:ext cx="39719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[http://en.wikipedia.org/wiki/Flip-flop_(electronics)]</a:t>
            </a:r>
          </a:p>
        </p:txBody>
      </p:sp>
    </p:spTree>
    <p:extLst>
      <p:ext uri="{BB962C8B-B14F-4D97-AF65-F5344CB8AC3E}">
        <p14:creationId xmlns:p14="http://schemas.microsoft.com/office/powerpoint/2010/main" val="529876596"/>
      </p:ext>
    </p:extLst>
  </p:cSld>
  <p:clrMapOvr>
    <a:masterClrMapping/>
  </p:clrMapOvr>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2">
            <a:extLst>
              <a:ext uri="{FF2B5EF4-FFF2-40B4-BE49-F238E27FC236}">
                <a16:creationId xmlns:a16="http://schemas.microsoft.com/office/drawing/2014/main" id="{C78AE30C-788A-5B45-9620-F6C67B5B30FD}"/>
              </a:ext>
            </a:extLst>
          </p:cNvPr>
          <p:cNvSpPr>
            <a:spLocks noGrp="1" noChangeArrowheads="1"/>
          </p:cNvSpPr>
          <p:nvPr>
            <p:ph type="title"/>
          </p:nvPr>
        </p:nvSpPr>
        <p:spPr>
          <a:xfrm>
            <a:off x="914400" y="3048000"/>
            <a:ext cx="9144000" cy="685800"/>
          </a:xfrm>
        </p:spPr>
        <p:txBody>
          <a:bodyPr/>
          <a:lstStyle/>
          <a:p>
            <a:pPr eaLnBrk="1" hangingPunct="1">
              <a:defRPr/>
            </a:pPr>
            <a:r>
              <a:rPr lang="en-US">
                <a:ea typeface="+mj-ea"/>
                <a:cs typeface="+mj-cs"/>
              </a:rPr>
              <a:t>Questions?</a:t>
            </a:r>
          </a:p>
        </p:txBody>
      </p:sp>
    </p:spTree>
    <p:extLst>
      <p:ext uri="{BB962C8B-B14F-4D97-AF65-F5344CB8AC3E}">
        <p14:creationId xmlns:p14="http://schemas.microsoft.com/office/powerpoint/2010/main" val="2643352399"/>
      </p:ext>
    </p:extLst>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a:extLst>
              <a:ext uri="{FF2B5EF4-FFF2-40B4-BE49-F238E27FC236}">
                <a16:creationId xmlns:a16="http://schemas.microsoft.com/office/drawing/2014/main" id="{81D1616B-201F-1A4F-92F6-29899FF5F283}"/>
              </a:ext>
            </a:extLst>
          </p:cNvPr>
          <p:cNvSpPr>
            <a:spLocks noGrp="1" noChangeArrowheads="1"/>
          </p:cNvSpPr>
          <p:nvPr>
            <p:ph type="title"/>
          </p:nvPr>
        </p:nvSpPr>
        <p:spPr>
          <a:xfrm>
            <a:off x="914400" y="2819400"/>
            <a:ext cx="9144000" cy="685800"/>
          </a:xfrm>
        </p:spPr>
        <p:txBody>
          <a:bodyPr/>
          <a:lstStyle/>
          <a:p>
            <a:pPr eaLnBrk="1" hangingPunct="1">
              <a:defRPr/>
            </a:pPr>
            <a:r>
              <a:rPr lang="en-US" dirty="0">
                <a:ea typeface="+mj-ea"/>
                <a:cs typeface="+mj-cs"/>
              </a:rPr>
              <a:t>THE END</a:t>
            </a:r>
          </a:p>
        </p:txBody>
      </p:sp>
    </p:spTree>
    <p:extLst>
      <p:ext uri="{BB962C8B-B14F-4D97-AF65-F5344CB8AC3E}">
        <p14:creationId xmlns:p14="http://schemas.microsoft.com/office/powerpoint/2010/main" val="3443520274"/>
      </p:ext>
    </p:extLst>
  </p:cSld>
  <p:clrMapOvr>
    <a:masterClrMapping/>
  </p:clrMapOvr>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a:extLst>
              <a:ext uri="{FF2B5EF4-FFF2-40B4-BE49-F238E27FC236}">
                <a16:creationId xmlns:a16="http://schemas.microsoft.com/office/drawing/2014/main" id="{81D1616B-201F-1A4F-92F6-29899FF5F283}"/>
              </a:ext>
            </a:extLst>
          </p:cNvPr>
          <p:cNvSpPr>
            <a:spLocks noGrp="1" noChangeArrowheads="1"/>
          </p:cNvSpPr>
          <p:nvPr>
            <p:ph type="title"/>
          </p:nvPr>
        </p:nvSpPr>
        <p:spPr>
          <a:xfrm>
            <a:off x="914400" y="2819400"/>
            <a:ext cx="9144000" cy="685800"/>
          </a:xfrm>
        </p:spPr>
        <p:txBody>
          <a:bodyPr/>
          <a:lstStyle/>
          <a:p>
            <a:pPr eaLnBrk="1" hangingPunct="1">
              <a:defRPr/>
            </a:pPr>
            <a:r>
              <a:rPr lang="en-US" dirty="0">
                <a:ea typeface="+mj-ea"/>
                <a:cs typeface="+mj-cs"/>
              </a:rPr>
              <a:t>THE END</a:t>
            </a:r>
          </a:p>
        </p:txBody>
      </p:sp>
    </p:spTree>
    <p:extLst>
      <p:ext uri="{BB962C8B-B14F-4D97-AF65-F5344CB8AC3E}">
        <p14:creationId xmlns:p14="http://schemas.microsoft.com/office/powerpoint/2010/main" val="1045049209"/>
      </p:ext>
    </p:extLst>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Rectangle 3">
            <a:extLst>
              <a:ext uri="{FF2B5EF4-FFF2-40B4-BE49-F238E27FC236}">
                <a16:creationId xmlns:a16="http://schemas.microsoft.com/office/drawing/2014/main" id="{717B9388-B8F4-6443-8C2F-AF6E9727148B}"/>
              </a:ext>
            </a:extLst>
          </p:cNvPr>
          <p:cNvSpPr>
            <a:spLocks noChangeArrowheads="1"/>
          </p:cNvSpPr>
          <p:nvPr/>
        </p:nvSpPr>
        <p:spPr bwMode="auto">
          <a:xfrm>
            <a:off x="914400" y="2209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D Flip-Flops</a:t>
            </a:r>
          </a:p>
        </p:txBody>
      </p:sp>
      <p:sp>
        <p:nvSpPr>
          <p:cNvPr id="5122" name="Text Box 5">
            <a:extLst>
              <a:ext uri="{FF2B5EF4-FFF2-40B4-BE49-F238E27FC236}">
                <a16:creationId xmlns:a16="http://schemas.microsoft.com/office/drawing/2014/main" id="{25D4E039-267B-0045-AECF-02F2EFAE4497}"/>
              </a:ext>
            </a:extLst>
          </p:cNvPr>
          <p:cNvSpPr txBox="1">
            <a:spLocks noChangeArrowheads="1"/>
          </p:cNvSpPr>
          <p:nvPr/>
        </p:nvSpPr>
        <p:spPr bwMode="auto">
          <a:xfrm>
            <a:off x="6248400" y="5942014"/>
            <a:ext cx="381000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FontTx/>
              <a:buNone/>
            </a:pPr>
            <a:r>
              <a:rPr lang="en-US" altLang="en-US" sz="1800" b="0" i="1" dirty="0" err="1"/>
              <a:t>CprE</a:t>
            </a:r>
            <a:r>
              <a:rPr lang="en-US" altLang="en-US" sz="1800" b="0" i="1" dirty="0"/>
              <a:t> 2810: Digital Logic</a:t>
            </a:r>
          </a:p>
          <a:p>
            <a:pPr eaLnBrk="1" hangingPunct="1">
              <a:spcBef>
                <a:spcPct val="0"/>
              </a:spcBef>
              <a:buFontTx/>
              <a:buNone/>
            </a:pPr>
            <a:r>
              <a:rPr lang="en-US" altLang="en-US" sz="1800" b="0" i="1" dirty="0"/>
              <a:t>Iowa State University, Ames, IA</a:t>
            </a:r>
          </a:p>
          <a:p>
            <a:pPr eaLnBrk="1" hangingPunct="1">
              <a:spcBef>
                <a:spcPct val="0"/>
              </a:spcBef>
              <a:buFontTx/>
              <a:buNone/>
            </a:pPr>
            <a:r>
              <a:rPr lang="en-US" altLang="en-US" sz="1800" b="0" i="1" dirty="0"/>
              <a:t>Copyright © Alexander Stoytchev</a:t>
            </a:r>
          </a:p>
        </p:txBody>
      </p:sp>
    </p:spTree>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Title 1">
            <a:extLst>
              <a:ext uri="{FF2B5EF4-FFF2-40B4-BE49-F238E27FC236}">
                <a16:creationId xmlns:a16="http://schemas.microsoft.com/office/drawing/2014/main" id="{28115513-698A-6E49-91C2-2B17A461C01F}"/>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A simple memory element with NOR Gates</a:t>
            </a:r>
          </a:p>
        </p:txBody>
      </p:sp>
      <p:grpSp>
        <p:nvGrpSpPr>
          <p:cNvPr id="23554" name="Group 2">
            <a:extLst>
              <a:ext uri="{FF2B5EF4-FFF2-40B4-BE49-F238E27FC236}">
                <a16:creationId xmlns:a16="http://schemas.microsoft.com/office/drawing/2014/main" id="{B64A219E-3E3E-6144-9F73-5DE4D61E6AB9}"/>
              </a:ext>
            </a:extLst>
          </p:cNvPr>
          <p:cNvGrpSpPr>
            <a:grpSpLocks/>
          </p:cNvGrpSpPr>
          <p:nvPr/>
        </p:nvGrpSpPr>
        <p:grpSpPr bwMode="auto">
          <a:xfrm>
            <a:off x="2438400" y="2698750"/>
            <a:ext cx="6311900" cy="1644650"/>
            <a:chOff x="1524000" y="2699427"/>
            <a:chExt cx="6311689" cy="1643973"/>
          </a:xfrm>
        </p:grpSpPr>
        <p:sp>
          <p:nvSpPr>
            <p:cNvPr id="23555" name="Freeform 34">
              <a:extLst>
                <a:ext uri="{FF2B5EF4-FFF2-40B4-BE49-F238E27FC236}">
                  <a16:creationId xmlns:a16="http://schemas.microsoft.com/office/drawing/2014/main" id="{26C4489B-F9B2-E24F-9E7D-EEC0E5F99EA7}"/>
                </a:ext>
              </a:extLst>
            </p:cNvPr>
            <p:cNvSpPr>
              <a:spLocks/>
            </p:cNvSpPr>
            <p:nvPr/>
          </p:nvSpPr>
          <p:spPr bwMode="auto">
            <a:xfrm>
              <a:off x="7028249" y="2776148"/>
              <a:ext cx="314257"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56" name="Freeform 60">
              <a:extLst>
                <a:ext uri="{FF2B5EF4-FFF2-40B4-BE49-F238E27FC236}">
                  <a16:creationId xmlns:a16="http://schemas.microsoft.com/office/drawing/2014/main" id="{11A13368-65B6-0447-9147-81FE28EEBF23}"/>
                </a:ext>
              </a:extLst>
            </p:cNvPr>
            <p:cNvSpPr>
              <a:spLocks/>
            </p:cNvSpPr>
            <p:nvPr/>
          </p:nvSpPr>
          <p:spPr bwMode="auto">
            <a:xfrm>
              <a:off x="7028249" y="2776148"/>
              <a:ext cx="314257"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57" name="Rectangle 75">
              <a:extLst>
                <a:ext uri="{FF2B5EF4-FFF2-40B4-BE49-F238E27FC236}">
                  <a16:creationId xmlns:a16="http://schemas.microsoft.com/office/drawing/2014/main" id="{DEA7AEDE-F67C-8745-82A8-45851BC35E58}"/>
                </a:ext>
              </a:extLst>
            </p:cNvPr>
            <p:cNvSpPr>
              <a:spLocks noChangeArrowheads="1"/>
            </p:cNvSpPr>
            <p:nvPr/>
          </p:nvSpPr>
          <p:spPr bwMode="auto">
            <a:xfrm>
              <a:off x="5966210" y="2977760"/>
              <a:ext cx="358698" cy="536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23558" name="Freeform 79">
              <a:extLst>
                <a:ext uri="{FF2B5EF4-FFF2-40B4-BE49-F238E27FC236}">
                  <a16:creationId xmlns:a16="http://schemas.microsoft.com/office/drawing/2014/main" id="{AB21ED21-B81D-CC40-AC22-27B9CBC5AB79}"/>
                </a:ext>
              </a:extLst>
            </p:cNvPr>
            <p:cNvSpPr>
              <a:spLocks/>
            </p:cNvSpPr>
            <p:nvPr/>
          </p:nvSpPr>
          <p:spPr bwMode="auto">
            <a:xfrm>
              <a:off x="5653541" y="3088885"/>
              <a:ext cx="312670" cy="314325"/>
            </a:xfrm>
            <a:custGeom>
              <a:avLst/>
              <a:gdLst>
                <a:gd name="T0" fmla="*/ 2147483646 w 394"/>
                <a:gd name="T1" fmla="*/ 2147483646 h 394"/>
                <a:gd name="T2" fmla="*/ 0 w 394"/>
                <a:gd name="T3" fmla="*/ 2147483646 h 394"/>
                <a:gd name="T4" fmla="*/ 0 w 394"/>
                <a:gd name="T5" fmla="*/ 0 h 394"/>
                <a:gd name="T6" fmla="*/ 2147483646 w 394"/>
                <a:gd name="T7" fmla="*/ 0 h 3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4" h="394">
                  <a:moveTo>
                    <a:pt x="394" y="394"/>
                  </a:moveTo>
                  <a:lnTo>
                    <a:pt x="0" y="394"/>
                  </a:lnTo>
                  <a:lnTo>
                    <a:pt x="0" y="0"/>
                  </a:lnTo>
                  <a:lnTo>
                    <a:pt x="394"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59" name="Freeform 87">
              <a:extLst>
                <a:ext uri="{FF2B5EF4-FFF2-40B4-BE49-F238E27FC236}">
                  <a16:creationId xmlns:a16="http://schemas.microsoft.com/office/drawing/2014/main" id="{C0667ABA-B27A-6942-A18A-63F758190EE8}"/>
                </a:ext>
              </a:extLst>
            </p:cNvPr>
            <p:cNvSpPr>
              <a:spLocks/>
            </p:cNvSpPr>
            <p:nvPr/>
          </p:nvSpPr>
          <p:spPr bwMode="auto">
            <a:xfrm>
              <a:off x="5631320" y="3223823"/>
              <a:ext cx="44440" cy="44450"/>
            </a:xfrm>
            <a:custGeom>
              <a:avLst/>
              <a:gdLst>
                <a:gd name="T0" fmla="*/ 2147483646 w 57"/>
                <a:gd name="T1" fmla="*/ 0 h 56"/>
                <a:gd name="T2" fmla="*/ 2147483646 w 57"/>
                <a:gd name="T3" fmla="*/ 0 h 56"/>
                <a:gd name="T4" fmla="*/ 2147483646 w 57"/>
                <a:gd name="T5" fmla="*/ 2147483646 h 56"/>
                <a:gd name="T6" fmla="*/ 2147483646 w 57"/>
                <a:gd name="T7" fmla="*/ 2147483646 h 56"/>
                <a:gd name="T8" fmla="*/ 2147483646 w 57"/>
                <a:gd name="T9" fmla="*/ 2147483646 h 56"/>
                <a:gd name="T10" fmla="*/ 2147483646 w 57"/>
                <a:gd name="T11" fmla="*/ 2147483646 h 56"/>
                <a:gd name="T12" fmla="*/ 2147483646 w 57"/>
                <a:gd name="T13" fmla="*/ 2147483646 h 56"/>
                <a:gd name="T14" fmla="*/ 2147483646 w 57"/>
                <a:gd name="T15" fmla="*/ 2147483646 h 56"/>
                <a:gd name="T16" fmla="*/ 2147483646 w 57"/>
                <a:gd name="T17" fmla="*/ 2147483646 h 56"/>
                <a:gd name="T18" fmla="*/ 2147483646 w 57"/>
                <a:gd name="T19" fmla="*/ 2147483646 h 56"/>
                <a:gd name="T20" fmla="*/ 2147483646 w 57"/>
                <a:gd name="T21" fmla="*/ 2147483646 h 56"/>
                <a:gd name="T22" fmla="*/ 2147483646 w 57"/>
                <a:gd name="T23" fmla="*/ 2147483646 h 56"/>
                <a:gd name="T24" fmla="*/ 2147483646 w 57"/>
                <a:gd name="T25" fmla="*/ 2147483646 h 56"/>
                <a:gd name="T26" fmla="*/ 2147483646 w 57"/>
                <a:gd name="T27" fmla="*/ 2147483646 h 56"/>
                <a:gd name="T28" fmla="*/ 2147483646 w 57"/>
                <a:gd name="T29" fmla="*/ 2147483646 h 56"/>
                <a:gd name="T30" fmla="*/ 2147483646 w 57"/>
                <a:gd name="T31" fmla="*/ 2147483646 h 56"/>
                <a:gd name="T32" fmla="*/ 2147483646 w 57"/>
                <a:gd name="T33" fmla="*/ 2147483646 h 56"/>
                <a:gd name="T34" fmla="*/ 2147483646 w 57"/>
                <a:gd name="T35" fmla="*/ 2147483646 h 56"/>
                <a:gd name="T36" fmla="*/ 2147483646 w 57"/>
                <a:gd name="T37" fmla="*/ 2147483646 h 56"/>
                <a:gd name="T38" fmla="*/ 2147483646 w 57"/>
                <a:gd name="T39" fmla="*/ 2147483646 h 56"/>
                <a:gd name="T40" fmla="*/ 2147483646 w 57"/>
                <a:gd name="T41" fmla="*/ 2147483646 h 56"/>
                <a:gd name="T42" fmla="*/ 2147483646 w 57"/>
                <a:gd name="T43" fmla="*/ 2147483646 h 56"/>
                <a:gd name="T44" fmla="*/ 2147483646 w 57"/>
                <a:gd name="T45" fmla="*/ 2147483646 h 56"/>
                <a:gd name="T46" fmla="*/ 2147483646 w 57"/>
                <a:gd name="T47" fmla="*/ 2147483646 h 56"/>
                <a:gd name="T48" fmla="*/ 2147483646 w 57"/>
                <a:gd name="T49" fmla="*/ 2147483646 h 56"/>
                <a:gd name="T50" fmla="*/ 2147483646 w 57"/>
                <a:gd name="T51" fmla="*/ 2147483646 h 56"/>
                <a:gd name="T52" fmla="*/ 2147483646 w 57"/>
                <a:gd name="T53" fmla="*/ 2147483646 h 56"/>
                <a:gd name="T54" fmla="*/ 2147483646 w 57"/>
                <a:gd name="T55" fmla="*/ 2147483646 h 56"/>
                <a:gd name="T56" fmla="*/ 2147483646 w 57"/>
                <a:gd name="T57" fmla="*/ 2147483646 h 56"/>
                <a:gd name="T58" fmla="*/ 2147483646 w 57"/>
                <a:gd name="T59" fmla="*/ 2147483646 h 56"/>
                <a:gd name="T60" fmla="*/ 2147483646 w 57"/>
                <a:gd name="T61" fmla="*/ 2147483646 h 56"/>
                <a:gd name="T62" fmla="*/ 2147483646 w 57"/>
                <a:gd name="T63" fmla="*/ 2147483646 h 56"/>
                <a:gd name="T64" fmla="*/ 2147483646 w 57"/>
                <a:gd name="T65" fmla="*/ 2147483646 h 56"/>
                <a:gd name="T66" fmla="*/ 2147483646 w 57"/>
                <a:gd name="T67" fmla="*/ 2147483646 h 56"/>
                <a:gd name="T68" fmla="*/ 2147483646 w 57"/>
                <a:gd name="T69" fmla="*/ 2147483646 h 56"/>
                <a:gd name="T70" fmla="*/ 2147483646 w 57"/>
                <a:gd name="T71" fmla="*/ 2147483646 h 56"/>
                <a:gd name="T72" fmla="*/ 2147483646 w 57"/>
                <a:gd name="T73" fmla="*/ 2147483646 h 56"/>
                <a:gd name="T74" fmla="*/ 2147483646 w 57"/>
                <a:gd name="T75" fmla="*/ 2147483646 h 56"/>
                <a:gd name="T76" fmla="*/ 2147483646 w 57"/>
                <a:gd name="T77" fmla="*/ 2147483646 h 56"/>
                <a:gd name="T78" fmla="*/ 2147483646 w 57"/>
                <a:gd name="T79" fmla="*/ 2147483646 h 56"/>
                <a:gd name="T80" fmla="*/ 2147483646 w 57"/>
                <a:gd name="T81" fmla="*/ 2147483646 h 56"/>
                <a:gd name="T82" fmla="*/ 2147483646 w 57"/>
                <a:gd name="T83" fmla="*/ 2147483646 h 56"/>
                <a:gd name="T84" fmla="*/ 2147483646 w 57"/>
                <a:gd name="T85" fmla="*/ 0 h 56"/>
                <a:gd name="T86" fmla="*/ 2147483646 w 57"/>
                <a:gd name="T87" fmla="*/ 0 h 56"/>
                <a:gd name="T88" fmla="*/ 2147483646 w 57"/>
                <a:gd name="T89" fmla="*/ 2147483646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7" h="56">
                  <a:moveTo>
                    <a:pt x="29" y="28"/>
                  </a:moveTo>
                  <a:lnTo>
                    <a:pt x="29" y="0"/>
                  </a:lnTo>
                  <a:lnTo>
                    <a:pt x="27" y="0"/>
                  </a:lnTo>
                  <a:lnTo>
                    <a:pt x="26" y="0"/>
                  </a:lnTo>
                  <a:lnTo>
                    <a:pt x="24" y="0"/>
                  </a:lnTo>
                  <a:lnTo>
                    <a:pt x="23" y="0"/>
                  </a:lnTo>
                  <a:lnTo>
                    <a:pt x="22" y="0"/>
                  </a:lnTo>
                  <a:lnTo>
                    <a:pt x="22" y="1"/>
                  </a:lnTo>
                  <a:lnTo>
                    <a:pt x="20" y="1"/>
                  </a:lnTo>
                  <a:lnTo>
                    <a:pt x="19" y="1"/>
                  </a:lnTo>
                  <a:lnTo>
                    <a:pt x="17" y="3"/>
                  </a:lnTo>
                  <a:lnTo>
                    <a:pt x="16" y="3"/>
                  </a:lnTo>
                  <a:lnTo>
                    <a:pt x="15" y="4"/>
                  </a:lnTo>
                  <a:lnTo>
                    <a:pt x="13" y="4"/>
                  </a:lnTo>
                  <a:lnTo>
                    <a:pt x="13" y="6"/>
                  </a:lnTo>
                  <a:lnTo>
                    <a:pt x="12" y="6"/>
                  </a:lnTo>
                  <a:lnTo>
                    <a:pt x="10" y="7"/>
                  </a:lnTo>
                  <a:lnTo>
                    <a:pt x="9" y="8"/>
                  </a:lnTo>
                  <a:lnTo>
                    <a:pt x="7" y="10"/>
                  </a:lnTo>
                  <a:lnTo>
                    <a:pt x="6" y="11"/>
                  </a:lnTo>
                  <a:lnTo>
                    <a:pt x="6" y="13"/>
                  </a:lnTo>
                  <a:lnTo>
                    <a:pt x="5" y="13"/>
                  </a:lnTo>
                  <a:lnTo>
                    <a:pt x="5" y="14"/>
                  </a:lnTo>
                  <a:lnTo>
                    <a:pt x="3" y="15"/>
                  </a:lnTo>
                  <a:lnTo>
                    <a:pt x="3" y="17"/>
                  </a:lnTo>
                  <a:lnTo>
                    <a:pt x="3" y="18"/>
                  </a:lnTo>
                  <a:lnTo>
                    <a:pt x="2" y="20"/>
                  </a:lnTo>
                  <a:lnTo>
                    <a:pt x="2" y="21"/>
                  </a:lnTo>
                  <a:lnTo>
                    <a:pt x="2" y="23"/>
                  </a:lnTo>
                  <a:lnTo>
                    <a:pt x="2" y="24"/>
                  </a:lnTo>
                  <a:lnTo>
                    <a:pt x="2" y="25"/>
                  </a:lnTo>
                  <a:lnTo>
                    <a:pt x="2" y="27"/>
                  </a:lnTo>
                  <a:lnTo>
                    <a:pt x="0" y="28"/>
                  </a:lnTo>
                  <a:lnTo>
                    <a:pt x="2" y="30"/>
                  </a:lnTo>
                  <a:lnTo>
                    <a:pt x="2" y="31"/>
                  </a:lnTo>
                  <a:lnTo>
                    <a:pt x="2" y="32"/>
                  </a:lnTo>
                  <a:lnTo>
                    <a:pt x="2" y="34"/>
                  </a:lnTo>
                  <a:lnTo>
                    <a:pt x="2" y="35"/>
                  </a:lnTo>
                  <a:lnTo>
                    <a:pt x="2" y="37"/>
                  </a:lnTo>
                  <a:lnTo>
                    <a:pt x="3" y="38"/>
                  </a:lnTo>
                  <a:lnTo>
                    <a:pt x="3" y="39"/>
                  </a:lnTo>
                  <a:lnTo>
                    <a:pt x="5" y="41"/>
                  </a:lnTo>
                  <a:lnTo>
                    <a:pt x="5" y="42"/>
                  </a:lnTo>
                  <a:lnTo>
                    <a:pt x="6" y="44"/>
                  </a:lnTo>
                  <a:lnTo>
                    <a:pt x="6" y="45"/>
                  </a:lnTo>
                  <a:lnTo>
                    <a:pt x="7" y="45"/>
                  </a:lnTo>
                  <a:lnTo>
                    <a:pt x="9" y="46"/>
                  </a:lnTo>
                  <a:lnTo>
                    <a:pt x="9" y="48"/>
                  </a:lnTo>
                  <a:lnTo>
                    <a:pt x="10" y="48"/>
                  </a:lnTo>
                  <a:lnTo>
                    <a:pt x="12" y="49"/>
                  </a:lnTo>
                  <a:lnTo>
                    <a:pt x="13" y="51"/>
                  </a:lnTo>
                  <a:lnTo>
                    <a:pt x="15" y="52"/>
                  </a:lnTo>
                  <a:lnTo>
                    <a:pt x="16" y="52"/>
                  </a:lnTo>
                  <a:lnTo>
                    <a:pt x="17" y="54"/>
                  </a:lnTo>
                  <a:lnTo>
                    <a:pt x="19" y="54"/>
                  </a:lnTo>
                  <a:lnTo>
                    <a:pt x="20" y="54"/>
                  </a:lnTo>
                  <a:lnTo>
                    <a:pt x="22" y="55"/>
                  </a:lnTo>
                  <a:lnTo>
                    <a:pt x="23" y="55"/>
                  </a:lnTo>
                  <a:lnTo>
                    <a:pt x="24" y="55"/>
                  </a:lnTo>
                  <a:lnTo>
                    <a:pt x="26" y="56"/>
                  </a:lnTo>
                  <a:lnTo>
                    <a:pt x="27" y="56"/>
                  </a:lnTo>
                  <a:lnTo>
                    <a:pt x="29" y="56"/>
                  </a:lnTo>
                  <a:lnTo>
                    <a:pt x="31" y="56"/>
                  </a:lnTo>
                  <a:lnTo>
                    <a:pt x="33" y="56"/>
                  </a:lnTo>
                  <a:lnTo>
                    <a:pt x="34" y="55"/>
                  </a:lnTo>
                  <a:lnTo>
                    <a:pt x="36" y="55"/>
                  </a:lnTo>
                  <a:lnTo>
                    <a:pt x="37" y="55"/>
                  </a:lnTo>
                  <a:lnTo>
                    <a:pt x="38" y="54"/>
                  </a:lnTo>
                  <a:lnTo>
                    <a:pt x="40" y="54"/>
                  </a:lnTo>
                  <a:lnTo>
                    <a:pt x="41" y="54"/>
                  </a:lnTo>
                  <a:lnTo>
                    <a:pt x="43" y="52"/>
                  </a:lnTo>
                  <a:lnTo>
                    <a:pt x="44" y="52"/>
                  </a:lnTo>
                  <a:lnTo>
                    <a:pt x="46" y="51"/>
                  </a:lnTo>
                  <a:lnTo>
                    <a:pt x="47" y="49"/>
                  </a:lnTo>
                  <a:lnTo>
                    <a:pt x="48" y="48"/>
                  </a:lnTo>
                  <a:lnTo>
                    <a:pt x="50" y="48"/>
                  </a:lnTo>
                  <a:lnTo>
                    <a:pt x="50" y="46"/>
                  </a:lnTo>
                  <a:lnTo>
                    <a:pt x="51" y="45"/>
                  </a:lnTo>
                  <a:lnTo>
                    <a:pt x="53" y="45"/>
                  </a:lnTo>
                  <a:lnTo>
                    <a:pt x="53" y="44"/>
                  </a:lnTo>
                  <a:lnTo>
                    <a:pt x="54" y="42"/>
                  </a:lnTo>
                  <a:lnTo>
                    <a:pt x="54" y="41"/>
                  </a:lnTo>
                  <a:lnTo>
                    <a:pt x="55" y="39"/>
                  </a:lnTo>
                  <a:lnTo>
                    <a:pt x="55" y="38"/>
                  </a:lnTo>
                  <a:lnTo>
                    <a:pt x="57" y="37"/>
                  </a:lnTo>
                  <a:lnTo>
                    <a:pt x="57" y="35"/>
                  </a:lnTo>
                  <a:lnTo>
                    <a:pt x="57" y="34"/>
                  </a:lnTo>
                  <a:lnTo>
                    <a:pt x="57" y="32"/>
                  </a:lnTo>
                  <a:lnTo>
                    <a:pt x="57" y="31"/>
                  </a:lnTo>
                  <a:lnTo>
                    <a:pt x="57" y="30"/>
                  </a:lnTo>
                  <a:lnTo>
                    <a:pt x="57" y="28"/>
                  </a:lnTo>
                  <a:lnTo>
                    <a:pt x="57" y="27"/>
                  </a:lnTo>
                  <a:lnTo>
                    <a:pt x="57" y="25"/>
                  </a:lnTo>
                  <a:lnTo>
                    <a:pt x="57" y="24"/>
                  </a:lnTo>
                  <a:lnTo>
                    <a:pt x="57" y="23"/>
                  </a:lnTo>
                  <a:lnTo>
                    <a:pt x="57" y="21"/>
                  </a:lnTo>
                  <a:lnTo>
                    <a:pt x="57" y="20"/>
                  </a:lnTo>
                  <a:lnTo>
                    <a:pt x="55" y="18"/>
                  </a:lnTo>
                  <a:lnTo>
                    <a:pt x="55" y="17"/>
                  </a:lnTo>
                  <a:lnTo>
                    <a:pt x="55" y="15"/>
                  </a:lnTo>
                  <a:lnTo>
                    <a:pt x="54" y="14"/>
                  </a:lnTo>
                  <a:lnTo>
                    <a:pt x="54" y="13"/>
                  </a:lnTo>
                  <a:lnTo>
                    <a:pt x="53" y="13"/>
                  </a:lnTo>
                  <a:lnTo>
                    <a:pt x="53" y="11"/>
                  </a:lnTo>
                  <a:lnTo>
                    <a:pt x="51" y="10"/>
                  </a:lnTo>
                  <a:lnTo>
                    <a:pt x="50" y="8"/>
                  </a:lnTo>
                  <a:lnTo>
                    <a:pt x="48" y="7"/>
                  </a:lnTo>
                  <a:lnTo>
                    <a:pt x="47" y="6"/>
                  </a:lnTo>
                  <a:lnTo>
                    <a:pt x="46" y="6"/>
                  </a:lnTo>
                  <a:lnTo>
                    <a:pt x="46" y="4"/>
                  </a:lnTo>
                  <a:lnTo>
                    <a:pt x="44" y="4"/>
                  </a:lnTo>
                  <a:lnTo>
                    <a:pt x="43" y="3"/>
                  </a:lnTo>
                  <a:lnTo>
                    <a:pt x="41" y="3"/>
                  </a:lnTo>
                  <a:lnTo>
                    <a:pt x="40" y="1"/>
                  </a:lnTo>
                  <a:lnTo>
                    <a:pt x="38" y="1"/>
                  </a:lnTo>
                  <a:lnTo>
                    <a:pt x="37" y="1"/>
                  </a:lnTo>
                  <a:lnTo>
                    <a:pt x="36" y="0"/>
                  </a:lnTo>
                  <a:lnTo>
                    <a:pt x="34" y="0"/>
                  </a:lnTo>
                  <a:lnTo>
                    <a:pt x="33" y="0"/>
                  </a:lnTo>
                  <a:lnTo>
                    <a:pt x="31" y="0"/>
                  </a:lnTo>
                  <a:lnTo>
                    <a:pt x="29" y="0"/>
                  </a:lnTo>
                  <a:lnTo>
                    <a:pt x="2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0" name="Freeform 34">
              <a:extLst>
                <a:ext uri="{FF2B5EF4-FFF2-40B4-BE49-F238E27FC236}">
                  <a16:creationId xmlns:a16="http://schemas.microsoft.com/office/drawing/2014/main" id="{355D919D-8154-3648-93B9-779EE2A2091F}"/>
                </a:ext>
              </a:extLst>
            </p:cNvPr>
            <p:cNvSpPr>
              <a:spLocks/>
            </p:cNvSpPr>
            <p:nvPr/>
          </p:nvSpPr>
          <p:spPr bwMode="auto">
            <a:xfrm>
              <a:off x="4241958" y="2763675"/>
              <a:ext cx="314257"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1" name="Freeform 60">
              <a:extLst>
                <a:ext uri="{FF2B5EF4-FFF2-40B4-BE49-F238E27FC236}">
                  <a16:creationId xmlns:a16="http://schemas.microsoft.com/office/drawing/2014/main" id="{6DA62A5E-5DFF-1A49-9AA2-0F99503E06BB}"/>
                </a:ext>
              </a:extLst>
            </p:cNvPr>
            <p:cNvSpPr>
              <a:spLocks/>
            </p:cNvSpPr>
            <p:nvPr/>
          </p:nvSpPr>
          <p:spPr bwMode="auto">
            <a:xfrm>
              <a:off x="4241958" y="2763675"/>
              <a:ext cx="314257"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2" name="Rectangle 75">
              <a:extLst>
                <a:ext uri="{FF2B5EF4-FFF2-40B4-BE49-F238E27FC236}">
                  <a16:creationId xmlns:a16="http://schemas.microsoft.com/office/drawing/2014/main" id="{CD52C661-EBE4-3143-A37B-D38AA4445EFB}"/>
                </a:ext>
              </a:extLst>
            </p:cNvPr>
            <p:cNvSpPr>
              <a:spLocks noChangeArrowheads="1"/>
            </p:cNvSpPr>
            <p:nvPr/>
          </p:nvSpPr>
          <p:spPr bwMode="auto">
            <a:xfrm>
              <a:off x="3202600" y="2965287"/>
              <a:ext cx="358698" cy="536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23563" name="Freeform 77">
              <a:extLst>
                <a:ext uri="{FF2B5EF4-FFF2-40B4-BE49-F238E27FC236}">
                  <a16:creationId xmlns:a16="http://schemas.microsoft.com/office/drawing/2014/main" id="{85A2AEB9-3E4B-344C-9867-3E52FC103DDD}"/>
                </a:ext>
              </a:extLst>
            </p:cNvPr>
            <p:cNvSpPr>
              <a:spLocks/>
            </p:cNvSpPr>
            <p:nvPr/>
          </p:nvSpPr>
          <p:spPr bwMode="auto">
            <a:xfrm>
              <a:off x="3851748" y="3189125"/>
              <a:ext cx="88881" cy="88900"/>
            </a:xfrm>
            <a:custGeom>
              <a:avLst/>
              <a:gdLst>
                <a:gd name="T0" fmla="*/ 2147483646 w 112"/>
                <a:gd name="T1" fmla="*/ 0 h 113"/>
                <a:gd name="T2" fmla="*/ 2147483646 w 112"/>
                <a:gd name="T3" fmla="*/ 2147483646 h 113"/>
                <a:gd name="T4" fmla="*/ 2147483646 w 112"/>
                <a:gd name="T5" fmla="*/ 2147483646 h 113"/>
                <a:gd name="T6" fmla="*/ 2147483646 w 112"/>
                <a:gd name="T7" fmla="*/ 2147483646 h 113"/>
                <a:gd name="T8" fmla="*/ 2147483646 w 112"/>
                <a:gd name="T9" fmla="*/ 2147483646 h 113"/>
                <a:gd name="T10" fmla="*/ 2147483646 w 112"/>
                <a:gd name="T11" fmla="*/ 2147483646 h 113"/>
                <a:gd name="T12" fmla="*/ 2147483646 w 112"/>
                <a:gd name="T13" fmla="*/ 2147483646 h 113"/>
                <a:gd name="T14" fmla="*/ 2147483646 w 112"/>
                <a:gd name="T15" fmla="*/ 2147483646 h 113"/>
                <a:gd name="T16" fmla="*/ 2147483646 w 112"/>
                <a:gd name="T17" fmla="*/ 2147483646 h 113"/>
                <a:gd name="T18" fmla="*/ 2147483646 w 112"/>
                <a:gd name="T19" fmla="*/ 2147483646 h 113"/>
                <a:gd name="T20" fmla="*/ 2147483646 w 112"/>
                <a:gd name="T21" fmla="*/ 2147483646 h 113"/>
                <a:gd name="T22" fmla="*/ 2147483646 w 112"/>
                <a:gd name="T23" fmla="*/ 2147483646 h 113"/>
                <a:gd name="T24" fmla="*/ 2147483646 w 112"/>
                <a:gd name="T25" fmla="*/ 2147483646 h 113"/>
                <a:gd name="T26" fmla="*/ 2147483646 w 112"/>
                <a:gd name="T27" fmla="*/ 2147483646 h 113"/>
                <a:gd name="T28" fmla="*/ 2147483646 w 112"/>
                <a:gd name="T29" fmla="*/ 2147483646 h 113"/>
                <a:gd name="T30" fmla="*/ 2147483646 w 112"/>
                <a:gd name="T31" fmla="*/ 2147483646 h 113"/>
                <a:gd name="T32" fmla="*/ 2147483646 w 112"/>
                <a:gd name="T33" fmla="*/ 2147483646 h 113"/>
                <a:gd name="T34" fmla="*/ 2147483646 w 112"/>
                <a:gd name="T35" fmla="*/ 2147483646 h 113"/>
                <a:gd name="T36" fmla="*/ 2147483646 w 112"/>
                <a:gd name="T37" fmla="*/ 2147483646 h 113"/>
                <a:gd name="T38" fmla="*/ 2147483646 w 112"/>
                <a:gd name="T39" fmla="*/ 2147483646 h 113"/>
                <a:gd name="T40" fmla="*/ 2147483646 w 112"/>
                <a:gd name="T41" fmla="*/ 2147483646 h 113"/>
                <a:gd name="T42" fmla="*/ 2147483646 w 112"/>
                <a:gd name="T43" fmla="*/ 2147483646 h 113"/>
                <a:gd name="T44" fmla="*/ 2147483646 w 112"/>
                <a:gd name="T45" fmla="*/ 2147483646 h 113"/>
                <a:gd name="T46" fmla="*/ 2147483646 w 112"/>
                <a:gd name="T47" fmla="*/ 2147483646 h 113"/>
                <a:gd name="T48" fmla="*/ 2147483646 w 112"/>
                <a:gd name="T49" fmla="*/ 2147483646 h 113"/>
                <a:gd name="T50" fmla="*/ 2147483646 w 112"/>
                <a:gd name="T51" fmla="*/ 2147483646 h 113"/>
                <a:gd name="T52" fmla="*/ 2147483646 w 112"/>
                <a:gd name="T53" fmla="*/ 2147483646 h 113"/>
                <a:gd name="T54" fmla="*/ 2147483646 w 112"/>
                <a:gd name="T55" fmla="*/ 2147483646 h 113"/>
                <a:gd name="T56" fmla="*/ 2147483646 w 112"/>
                <a:gd name="T57" fmla="*/ 2147483646 h 113"/>
                <a:gd name="T58" fmla="*/ 2147483646 w 112"/>
                <a:gd name="T59" fmla="*/ 2147483646 h 113"/>
                <a:gd name="T60" fmla="*/ 2147483646 w 112"/>
                <a:gd name="T61" fmla="*/ 2147483646 h 113"/>
                <a:gd name="T62" fmla="*/ 2147483646 w 112"/>
                <a:gd name="T63" fmla="*/ 2147483646 h 113"/>
                <a:gd name="T64" fmla="*/ 2147483646 w 112"/>
                <a:gd name="T65" fmla="*/ 2147483646 h 113"/>
                <a:gd name="T66" fmla="*/ 2147483646 w 112"/>
                <a:gd name="T67" fmla="*/ 2147483646 h 113"/>
                <a:gd name="T68" fmla="*/ 2147483646 w 112"/>
                <a:gd name="T69" fmla="*/ 2147483646 h 113"/>
                <a:gd name="T70" fmla="*/ 2147483646 w 112"/>
                <a:gd name="T71" fmla="*/ 2147483646 h 113"/>
                <a:gd name="T72" fmla="*/ 2147483646 w 112"/>
                <a:gd name="T73" fmla="*/ 2147483646 h 113"/>
                <a:gd name="T74" fmla="*/ 2147483646 w 112"/>
                <a:gd name="T75" fmla="*/ 2147483646 h 113"/>
                <a:gd name="T76" fmla="*/ 2147483646 w 112"/>
                <a:gd name="T77" fmla="*/ 2147483646 h 113"/>
                <a:gd name="T78" fmla="*/ 2147483646 w 112"/>
                <a:gd name="T79" fmla="*/ 2147483646 h 113"/>
                <a:gd name="T80" fmla="*/ 2147483646 w 112"/>
                <a:gd name="T81" fmla="*/ 2147483646 h 113"/>
                <a:gd name="T82" fmla="*/ 2147483646 w 112"/>
                <a:gd name="T83" fmla="*/ 2147483646 h 113"/>
                <a:gd name="T84" fmla="*/ 2147483646 w 112"/>
                <a:gd name="T85" fmla="*/ 2147483646 h 113"/>
                <a:gd name="T86" fmla="*/ 2147483646 w 112"/>
                <a:gd name="T87" fmla="*/ 0 h 113"/>
                <a:gd name="T88" fmla="*/ 2147483646 w 112"/>
                <a:gd name="T89" fmla="*/ 2147483646 h 1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12" h="113">
                  <a:moveTo>
                    <a:pt x="56" y="56"/>
                  </a:moveTo>
                  <a:lnTo>
                    <a:pt x="56" y="0"/>
                  </a:lnTo>
                  <a:lnTo>
                    <a:pt x="53" y="0"/>
                  </a:lnTo>
                  <a:lnTo>
                    <a:pt x="50" y="0"/>
                  </a:lnTo>
                  <a:lnTo>
                    <a:pt x="48" y="0"/>
                  </a:lnTo>
                  <a:lnTo>
                    <a:pt x="45" y="1"/>
                  </a:lnTo>
                  <a:lnTo>
                    <a:pt x="42" y="1"/>
                  </a:lnTo>
                  <a:lnTo>
                    <a:pt x="41" y="1"/>
                  </a:lnTo>
                  <a:lnTo>
                    <a:pt x="38" y="3"/>
                  </a:lnTo>
                  <a:lnTo>
                    <a:pt x="35" y="4"/>
                  </a:lnTo>
                  <a:lnTo>
                    <a:pt x="32" y="5"/>
                  </a:lnTo>
                  <a:lnTo>
                    <a:pt x="29" y="7"/>
                  </a:lnTo>
                  <a:lnTo>
                    <a:pt x="28" y="7"/>
                  </a:lnTo>
                  <a:lnTo>
                    <a:pt x="25" y="10"/>
                  </a:lnTo>
                  <a:lnTo>
                    <a:pt x="24" y="11"/>
                  </a:lnTo>
                  <a:lnTo>
                    <a:pt x="21" y="12"/>
                  </a:lnTo>
                  <a:lnTo>
                    <a:pt x="19" y="14"/>
                  </a:lnTo>
                  <a:lnTo>
                    <a:pt x="17" y="15"/>
                  </a:lnTo>
                  <a:lnTo>
                    <a:pt x="15" y="18"/>
                  </a:lnTo>
                  <a:lnTo>
                    <a:pt x="14" y="20"/>
                  </a:lnTo>
                  <a:lnTo>
                    <a:pt x="11" y="22"/>
                  </a:lnTo>
                  <a:lnTo>
                    <a:pt x="10" y="24"/>
                  </a:lnTo>
                  <a:lnTo>
                    <a:pt x="8" y="27"/>
                  </a:lnTo>
                  <a:lnTo>
                    <a:pt x="7" y="29"/>
                  </a:lnTo>
                  <a:lnTo>
                    <a:pt x="5" y="31"/>
                  </a:lnTo>
                  <a:lnTo>
                    <a:pt x="5" y="34"/>
                  </a:lnTo>
                  <a:lnTo>
                    <a:pt x="4" y="36"/>
                  </a:lnTo>
                  <a:lnTo>
                    <a:pt x="2" y="39"/>
                  </a:lnTo>
                  <a:lnTo>
                    <a:pt x="2" y="42"/>
                  </a:lnTo>
                  <a:lnTo>
                    <a:pt x="1" y="45"/>
                  </a:lnTo>
                  <a:lnTo>
                    <a:pt x="1" y="48"/>
                  </a:lnTo>
                  <a:lnTo>
                    <a:pt x="1" y="51"/>
                  </a:lnTo>
                  <a:lnTo>
                    <a:pt x="1" y="53"/>
                  </a:lnTo>
                  <a:lnTo>
                    <a:pt x="0" y="56"/>
                  </a:lnTo>
                  <a:lnTo>
                    <a:pt x="1" y="59"/>
                  </a:lnTo>
                  <a:lnTo>
                    <a:pt x="1" y="62"/>
                  </a:lnTo>
                  <a:lnTo>
                    <a:pt x="1" y="65"/>
                  </a:lnTo>
                  <a:lnTo>
                    <a:pt x="1" y="67"/>
                  </a:lnTo>
                  <a:lnTo>
                    <a:pt x="2" y="70"/>
                  </a:lnTo>
                  <a:lnTo>
                    <a:pt x="2" y="73"/>
                  </a:lnTo>
                  <a:lnTo>
                    <a:pt x="4" y="74"/>
                  </a:lnTo>
                  <a:lnTo>
                    <a:pt x="5" y="77"/>
                  </a:lnTo>
                  <a:lnTo>
                    <a:pt x="5" y="80"/>
                  </a:lnTo>
                  <a:lnTo>
                    <a:pt x="7" y="83"/>
                  </a:lnTo>
                  <a:lnTo>
                    <a:pt x="8" y="84"/>
                  </a:lnTo>
                  <a:lnTo>
                    <a:pt x="10" y="87"/>
                  </a:lnTo>
                  <a:lnTo>
                    <a:pt x="11" y="90"/>
                  </a:lnTo>
                  <a:lnTo>
                    <a:pt x="14" y="91"/>
                  </a:lnTo>
                  <a:lnTo>
                    <a:pt x="15" y="94"/>
                  </a:lnTo>
                  <a:lnTo>
                    <a:pt x="17" y="96"/>
                  </a:lnTo>
                  <a:lnTo>
                    <a:pt x="19" y="97"/>
                  </a:lnTo>
                  <a:lnTo>
                    <a:pt x="21" y="100"/>
                  </a:lnTo>
                  <a:lnTo>
                    <a:pt x="24" y="101"/>
                  </a:lnTo>
                  <a:lnTo>
                    <a:pt x="25" y="103"/>
                  </a:lnTo>
                  <a:lnTo>
                    <a:pt x="28" y="104"/>
                  </a:lnTo>
                  <a:lnTo>
                    <a:pt x="29" y="105"/>
                  </a:lnTo>
                  <a:lnTo>
                    <a:pt x="32" y="107"/>
                  </a:lnTo>
                  <a:lnTo>
                    <a:pt x="35" y="108"/>
                  </a:lnTo>
                  <a:lnTo>
                    <a:pt x="38" y="108"/>
                  </a:lnTo>
                  <a:lnTo>
                    <a:pt x="41" y="110"/>
                  </a:lnTo>
                  <a:lnTo>
                    <a:pt x="42" y="110"/>
                  </a:lnTo>
                  <a:lnTo>
                    <a:pt x="45" y="111"/>
                  </a:lnTo>
                  <a:lnTo>
                    <a:pt x="48" y="111"/>
                  </a:lnTo>
                  <a:lnTo>
                    <a:pt x="50" y="111"/>
                  </a:lnTo>
                  <a:lnTo>
                    <a:pt x="53" y="113"/>
                  </a:lnTo>
                  <a:lnTo>
                    <a:pt x="56" y="113"/>
                  </a:lnTo>
                  <a:lnTo>
                    <a:pt x="60" y="113"/>
                  </a:lnTo>
                  <a:lnTo>
                    <a:pt x="63" y="111"/>
                  </a:lnTo>
                  <a:lnTo>
                    <a:pt x="66" y="111"/>
                  </a:lnTo>
                  <a:lnTo>
                    <a:pt x="69" y="111"/>
                  </a:lnTo>
                  <a:lnTo>
                    <a:pt x="70" y="110"/>
                  </a:lnTo>
                  <a:lnTo>
                    <a:pt x="73" y="110"/>
                  </a:lnTo>
                  <a:lnTo>
                    <a:pt x="76" y="108"/>
                  </a:lnTo>
                  <a:lnTo>
                    <a:pt x="79" y="108"/>
                  </a:lnTo>
                  <a:lnTo>
                    <a:pt x="81" y="107"/>
                  </a:lnTo>
                  <a:lnTo>
                    <a:pt x="84" y="105"/>
                  </a:lnTo>
                  <a:lnTo>
                    <a:pt x="86" y="104"/>
                  </a:lnTo>
                  <a:lnTo>
                    <a:pt x="88" y="103"/>
                  </a:lnTo>
                  <a:lnTo>
                    <a:pt x="90" y="101"/>
                  </a:lnTo>
                  <a:lnTo>
                    <a:pt x="93" y="100"/>
                  </a:lnTo>
                  <a:lnTo>
                    <a:pt x="94" y="97"/>
                  </a:lnTo>
                  <a:lnTo>
                    <a:pt x="97" y="96"/>
                  </a:lnTo>
                  <a:lnTo>
                    <a:pt x="98" y="94"/>
                  </a:lnTo>
                  <a:lnTo>
                    <a:pt x="100" y="91"/>
                  </a:lnTo>
                  <a:lnTo>
                    <a:pt x="103" y="90"/>
                  </a:lnTo>
                  <a:lnTo>
                    <a:pt x="104" y="87"/>
                  </a:lnTo>
                  <a:lnTo>
                    <a:pt x="105" y="84"/>
                  </a:lnTo>
                  <a:lnTo>
                    <a:pt x="107" y="83"/>
                  </a:lnTo>
                  <a:lnTo>
                    <a:pt x="108" y="80"/>
                  </a:lnTo>
                  <a:lnTo>
                    <a:pt x="108" y="77"/>
                  </a:lnTo>
                  <a:lnTo>
                    <a:pt x="110" y="74"/>
                  </a:lnTo>
                  <a:lnTo>
                    <a:pt x="111" y="73"/>
                  </a:lnTo>
                  <a:lnTo>
                    <a:pt x="111" y="70"/>
                  </a:lnTo>
                  <a:lnTo>
                    <a:pt x="112" y="67"/>
                  </a:lnTo>
                  <a:lnTo>
                    <a:pt x="112" y="65"/>
                  </a:lnTo>
                  <a:lnTo>
                    <a:pt x="112" y="62"/>
                  </a:lnTo>
                  <a:lnTo>
                    <a:pt x="112" y="59"/>
                  </a:lnTo>
                  <a:lnTo>
                    <a:pt x="112" y="56"/>
                  </a:lnTo>
                  <a:lnTo>
                    <a:pt x="112" y="53"/>
                  </a:lnTo>
                  <a:lnTo>
                    <a:pt x="112" y="51"/>
                  </a:lnTo>
                  <a:lnTo>
                    <a:pt x="112" y="48"/>
                  </a:lnTo>
                  <a:lnTo>
                    <a:pt x="112" y="45"/>
                  </a:lnTo>
                  <a:lnTo>
                    <a:pt x="111" y="42"/>
                  </a:lnTo>
                  <a:lnTo>
                    <a:pt x="111" y="39"/>
                  </a:lnTo>
                  <a:lnTo>
                    <a:pt x="110" y="36"/>
                  </a:lnTo>
                  <a:lnTo>
                    <a:pt x="108" y="34"/>
                  </a:lnTo>
                  <a:lnTo>
                    <a:pt x="108" y="31"/>
                  </a:lnTo>
                  <a:lnTo>
                    <a:pt x="107" y="29"/>
                  </a:lnTo>
                  <a:lnTo>
                    <a:pt x="105" y="27"/>
                  </a:lnTo>
                  <a:lnTo>
                    <a:pt x="104" y="24"/>
                  </a:lnTo>
                  <a:lnTo>
                    <a:pt x="103" y="22"/>
                  </a:lnTo>
                  <a:lnTo>
                    <a:pt x="100" y="20"/>
                  </a:lnTo>
                  <a:lnTo>
                    <a:pt x="98" y="18"/>
                  </a:lnTo>
                  <a:lnTo>
                    <a:pt x="97" y="15"/>
                  </a:lnTo>
                  <a:lnTo>
                    <a:pt x="94" y="14"/>
                  </a:lnTo>
                  <a:lnTo>
                    <a:pt x="93" y="12"/>
                  </a:lnTo>
                  <a:lnTo>
                    <a:pt x="90" y="11"/>
                  </a:lnTo>
                  <a:lnTo>
                    <a:pt x="88" y="10"/>
                  </a:lnTo>
                  <a:lnTo>
                    <a:pt x="86" y="7"/>
                  </a:lnTo>
                  <a:lnTo>
                    <a:pt x="84" y="7"/>
                  </a:lnTo>
                  <a:lnTo>
                    <a:pt x="81" y="5"/>
                  </a:lnTo>
                  <a:lnTo>
                    <a:pt x="79" y="4"/>
                  </a:lnTo>
                  <a:lnTo>
                    <a:pt x="76" y="3"/>
                  </a:lnTo>
                  <a:lnTo>
                    <a:pt x="73" y="1"/>
                  </a:lnTo>
                  <a:lnTo>
                    <a:pt x="70" y="1"/>
                  </a:lnTo>
                  <a:lnTo>
                    <a:pt x="69" y="1"/>
                  </a:lnTo>
                  <a:lnTo>
                    <a:pt x="66" y="0"/>
                  </a:lnTo>
                  <a:lnTo>
                    <a:pt x="63" y="0"/>
                  </a:lnTo>
                  <a:lnTo>
                    <a:pt x="60" y="0"/>
                  </a:lnTo>
                  <a:lnTo>
                    <a:pt x="56" y="0"/>
                  </a:lnTo>
                  <a:lnTo>
                    <a:pt x="56"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4" name="Freeform 79">
              <a:extLst>
                <a:ext uri="{FF2B5EF4-FFF2-40B4-BE49-F238E27FC236}">
                  <a16:creationId xmlns:a16="http://schemas.microsoft.com/office/drawing/2014/main" id="{7DF8DF84-2AE0-D741-806C-CBB25A9E9C91}"/>
                </a:ext>
              </a:extLst>
            </p:cNvPr>
            <p:cNvSpPr>
              <a:spLocks/>
            </p:cNvSpPr>
            <p:nvPr/>
          </p:nvSpPr>
          <p:spPr bwMode="auto">
            <a:xfrm>
              <a:off x="2889930" y="3076412"/>
              <a:ext cx="312670" cy="314325"/>
            </a:xfrm>
            <a:custGeom>
              <a:avLst/>
              <a:gdLst>
                <a:gd name="T0" fmla="*/ 2147483646 w 394"/>
                <a:gd name="T1" fmla="*/ 2147483646 h 394"/>
                <a:gd name="T2" fmla="*/ 0 w 394"/>
                <a:gd name="T3" fmla="*/ 2147483646 h 394"/>
                <a:gd name="T4" fmla="*/ 0 w 394"/>
                <a:gd name="T5" fmla="*/ 0 h 394"/>
                <a:gd name="T6" fmla="*/ 2147483646 w 394"/>
                <a:gd name="T7" fmla="*/ 0 h 3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4" h="394">
                  <a:moveTo>
                    <a:pt x="394" y="394"/>
                  </a:moveTo>
                  <a:lnTo>
                    <a:pt x="0" y="394"/>
                  </a:lnTo>
                  <a:lnTo>
                    <a:pt x="0" y="0"/>
                  </a:lnTo>
                  <a:lnTo>
                    <a:pt x="394"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65" name="Line 80">
              <a:extLst>
                <a:ext uri="{FF2B5EF4-FFF2-40B4-BE49-F238E27FC236}">
                  <a16:creationId xmlns:a16="http://schemas.microsoft.com/office/drawing/2014/main" id="{57C122BA-A44D-854B-A3A6-3017DE18B4DA}"/>
                </a:ext>
              </a:extLst>
            </p:cNvPr>
            <p:cNvSpPr>
              <a:spLocks noChangeShapeType="1"/>
            </p:cNvSpPr>
            <p:nvPr/>
          </p:nvSpPr>
          <p:spPr bwMode="auto">
            <a:xfrm>
              <a:off x="2577259" y="3233575"/>
              <a:ext cx="312671"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66" name="Freeform 87">
              <a:extLst>
                <a:ext uri="{FF2B5EF4-FFF2-40B4-BE49-F238E27FC236}">
                  <a16:creationId xmlns:a16="http://schemas.microsoft.com/office/drawing/2014/main" id="{BFD14C30-23D1-D448-8B78-4C5D15BCD333}"/>
                </a:ext>
              </a:extLst>
            </p:cNvPr>
            <p:cNvSpPr>
              <a:spLocks/>
            </p:cNvSpPr>
            <p:nvPr/>
          </p:nvSpPr>
          <p:spPr bwMode="auto">
            <a:xfrm>
              <a:off x="2867710" y="3211350"/>
              <a:ext cx="44440" cy="44450"/>
            </a:xfrm>
            <a:custGeom>
              <a:avLst/>
              <a:gdLst>
                <a:gd name="T0" fmla="*/ 2147483646 w 57"/>
                <a:gd name="T1" fmla="*/ 0 h 56"/>
                <a:gd name="T2" fmla="*/ 2147483646 w 57"/>
                <a:gd name="T3" fmla="*/ 0 h 56"/>
                <a:gd name="T4" fmla="*/ 2147483646 w 57"/>
                <a:gd name="T5" fmla="*/ 2147483646 h 56"/>
                <a:gd name="T6" fmla="*/ 2147483646 w 57"/>
                <a:gd name="T7" fmla="*/ 2147483646 h 56"/>
                <a:gd name="T8" fmla="*/ 2147483646 w 57"/>
                <a:gd name="T9" fmla="*/ 2147483646 h 56"/>
                <a:gd name="T10" fmla="*/ 2147483646 w 57"/>
                <a:gd name="T11" fmla="*/ 2147483646 h 56"/>
                <a:gd name="T12" fmla="*/ 2147483646 w 57"/>
                <a:gd name="T13" fmla="*/ 2147483646 h 56"/>
                <a:gd name="T14" fmla="*/ 2147483646 w 57"/>
                <a:gd name="T15" fmla="*/ 2147483646 h 56"/>
                <a:gd name="T16" fmla="*/ 2147483646 w 57"/>
                <a:gd name="T17" fmla="*/ 2147483646 h 56"/>
                <a:gd name="T18" fmla="*/ 2147483646 w 57"/>
                <a:gd name="T19" fmla="*/ 2147483646 h 56"/>
                <a:gd name="T20" fmla="*/ 2147483646 w 57"/>
                <a:gd name="T21" fmla="*/ 2147483646 h 56"/>
                <a:gd name="T22" fmla="*/ 2147483646 w 57"/>
                <a:gd name="T23" fmla="*/ 2147483646 h 56"/>
                <a:gd name="T24" fmla="*/ 2147483646 w 57"/>
                <a:gd name="T25" fmla="*/ 2147483646 h 56"/>
                <a:gd name="T26" fmla="*/ 2147483646 w 57"/>
                <a:gd name="T27" fmla="*/ 2147483646 h 56"/>
                <a:gd name="T28" fmla="*/ 2147483646 w 57"/>
                <a:gd name="T29" fmla="*/ 2147483646 h 56"/>
                <a:gd name="T30" fmla="*/ 2147483646 w 57"/>
                <a:gd name="T31" fmla="*/ 2147483646 h 56"/>
                <a:gd name="T32" fmla="*/ 2147483646 w 57"/>
                <a:gd name="T33" fmla="*/ 2147483646 h 56"/>
                <a:gd name="T34" fmla="*/ 2147483646 w 57"/>
                <a:gd name="T35" fmla="*/ 2147483646 h 56"/>
                <a:gd name="T36" fmla="*/ 2147483646 w 57"/>
                <a:gd name="T37" fmla="*/ 2147483646 h 56"/>
                <a:gd name="T38" fmla="*/ 2147483646 w 57"/>
                <a:gd name="T39" fmla="*/ 2147483646 h 56"/>
                <a:gd name="T40" fmla="*/ 2147483646 w 57"/>
                <a:gd name="T41" fmla="*/ 2147483646 h 56"/>
                <a:gd name="T42" fmla="*/ 2147483646 w 57"/>
                <a:gd name="T43" fmla="*/ 2147483646 h 56"/>
                <a:gd name="T44" fmla="*/ 2147483646 w 57"/>
                <a:gd name="T45" fmla="*/ 2147483646 h 56"/>
                <a:gd name="T46" fmla="*/ 2147483646 w 57"/>
                <a:gd name="T47" fmla="*/ 2147483646 h 56"/>
                <a:gd name="T48" fmla="*/ 2147483646 w 57"/>
                <a:gd name="T49" fmla="*/ 2147483646 h 56"/>
                <a:gd name="T50" fmla="*/ 2147483646 w 57"/>
                <a:gd name="T51" fmla="*/ 2147483646 h 56"/>
                <a:gd name="T52" fmla="*/ 2147483646 w 57"/>
                <a:gd name="T53" fmla="*/ 2147483646 h 56"/>
                <a:gd name="T54" fmla="*/ 2147483646 w 57"/>
                <a:gd name="T55" fmla="*/ 2147483646 h 56"/>
                <a:gd name="T56" fmla="*/ 2147483646 w 57"/>
                <a:gd name="T57" fmla="*/ 2147483646 h 56"/>
                <a:gd name="T58" fmla="*/ 2147483646 w 57"/>
                <a:gd name="T59" fmla="*/ 2147483646 h 56"/>
                <a:gd name="T60" fmla="*/ 2147483646 w 57"/>
                <a:gd name="T61" fmla="*/ 2147483646 h 56"/>
                <a:gd name="T62" fmla="*/ 2147483646 w 57"/>
                <a:gd name="T63" fmla="*/ 2147483646 h 56"/>
                <a:gd name="T64" fmla="*/ 2147483646 w 57"/>
                <a:gd name="T65" fmla="*/ 2147483646 h 56"/>
                <a:gd name="T66" fmla="*/ 2147483646 w 57"/>
                <a:gd name="T67" fmla="*/ 2147483646 h 56"/>
                <a:gd name="T68" fmla="*/ 2147483646 w 57"/>
                <a:gd name="T69" fmla="*/ 2147483646 h 56"/>
                <a:gd name="T70" fmla="*/ 2147483646 w 57"/>
                <a:gd name="T71" fmla="*/ 2147483646 h 56"/>
                <a:gd name="T72" fmla="*/ 2147483646 w 57"/>
                <a:gd name="T73" fmla="*/ 2147483646 h 56"/>
                <a:gd name="T74" fmla="*/ 2147483646 w 57"/>
                <a:gd name="T75" fmla="*/ 2147483646 h 56"/>
                <a:gd name="T76" fmla="*/ 2147483646 w 57"/>
                <a:gd name="T77" fmla="*/ 2147483646 h 56"/>
                <a:gd name="T78" fmla="*/ 2147483646 w 57"/>
                <a:gd name="T79" fmla="*/ 2147483646 h 56"/>
                <a:gd name="T80" fmla="*/ 2147483646 w 57"/>
                <a:gd name="T81" fmla="*/ 2147483646 h 56"/>
                <a:gd name="T82" fmla="*/ 2147483646 w 57"/>
                <a:gd name="T83" fmla="*/ 2147483646 h 56"/>
                <a:gd name="T84" fmla="*/ 2147483646 w 57"/>
                <a:gd name="T85" fmla="*/ 0 h 56"/>
                <a:gd name="T86" fmla="*/ 2147483646 w 57"/>
                <a:gd name="T87" fmla="*/ 0 h 56"/>
                <a:gd name="T88" fmla="*/ 2147483646 w 57"/>
                <a:gd name="T89" fmla="*/ 2147483646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7" h="56">
                  <a:moveTo>
                    <a:pt x="29" y="28"/>
                  </a:moveTo>
                  <a:lnTo>
                    <a:pt x="29" y="0"/>
                  </a:lnTo>
                  <a:lnTo>
                    <a:pt x="27" y="0"/>
                  </a:lnTo>
                  <a:lnTo>
                    <a:pt x="26" y="0"/>
                  </a:lnTo>
                  <a:lnTo>
                    <a:pt x="24" y="0"/>
                  </a:lnTo>
                  <a:lnTo>
                    <a:pt x="23" y="0"/>
                  </a:lnTo>
                  <a:lnTo>
                    <a:pt x="22" y="0"/>
                  </a:lnTo>
                  <a:lnTo>
                    <a:pt x="22" y="1"/>
                  </a:lnTo>
                  <a:lnTo>
                    <a:pt x="20" y="1"/>
                  </a:lnTo>
                  <a:lnTo>
                    <a:pt x="19" y="1"/>
                  </a:lnTo>
                  <a:lnTo>
                    <a:pt x="17" y="3"/>
                  </a:lnTo>
                  <a:lnTo>
                    <a:pt x="16" y="3"/>
                  </a:lnTo>
                  <a:lnTo>
                    <a:pt x="15" y="4"/>
                  </a:lnTo>
                  <a:lnTo>
                    <a:pt x="13" y="4"/>
                  </a:lnTo>
                  <a:lnTo>
                    <a:pt x="13" y="6"/>
                  </a:lnTo>
                  <a:lnTo>
                    <a:pt x="12" y="6"/>
                  </a:lnTo>
                  <a:lnTo>
                    <a:pt x="10" y="7"/>
                  </a:lnTo>
                  <a:lnTo>
                    <a:pt x="9" y="8"/>
                  </a:lnTo>
                  <a:lnTo>
                    <a:pt x="7" y="10"/>
                  </a:lnTo>
                  <a:lnTo>
                    <a:pt x="6" y="11"/>
                  </a:lnTo>
                  <a:lnTo>
                    <a:pt x="6" y="13"/>
                  </a:lnTo>
                  <a:lnTo>
                    <a:pt x="5" y="13"/>
                  </a:lnTo>
                  <a:lnTo>
                    <a:pt x="5" y="14"/>
                  </a:lnTo>
                  <a:lnTo>
                    <a:pt x="3" y="15"/>
                  </a:lnTo>
                  <a:lnTo>
                    <a:pt x="3" y="17"/>
                  </a:lnTo>
                  <a:lnTo>
                    <a:pt x="3" y="18"/>
                  </a:lnTo>
                  <a:lnTo>
                    <a:pt x="2" y="20"/>
                  </a:lnTo>
                  <a:lnTo>
                    <a:pt x="2" y="21"/>
                  </a:lnTo>
                  <a:lnTo>
                    <a:pt x="2" y="23"/>
                  </a:lnTo>
                  <a:lnTo>
                    <a:pt x="2" y="24"/>
                  </a:lnTo>
                  <a:lnTo>
                    <a:pt x="2" y="25"/>
                  </a:lnTo>
                  <a:lnTo>
                    <a:pt x="2" y="27"/>
                  </a:lnTo>
                  <a:lnTo>
                    <a:pt x="0" y="28"/>
                  </a:lnTo>
                  <a:lnTo>
                    <a:pt x="2" y="30"/>
                  </a:lnTo>
                  <a:lnTo>
                    <a:pt x="2" y="31"/>
                  </a:lnTo>
                  <a:lnTo>
                    <a:pt x="2" y="32"/>
                  </a:lnTo>
                  <a:lnTo>
                    <a:pt x="2" y="34"/>
                  </a:lnTo>
                  <a:lnTo>
                    <a:pt x="2" y="35"/>
                  </a:lnTo>
                  <a:lnTo>
                    <a:pt x="2" y="37"/>
                  </a:lnTo>
                  <a:lnTo>
                    <a:pt x="3" y="38"/>
                  </a:lnTo>
                  <a:lnTo>
                    <a:pt x="3" y="39"/>
                  </a:lnTo>
                  <a:lnTo>
                    <a:pt x="5" y="41"/>
                  </a:lnTo>
                  <a:lnTo>
                    <a:pt x="5" y="42"/>
                  </a:lnTo>
                  <a:lnTo>
                    <a:pt x="6" y="44"/>
                  </a:lnTo>
                  <a:lnTo>
                    <a:pt x="6" y="45"/>
                  </a:lnTo>
                  <a:lnTo>
                    <a:pt x="7" y="45"/>
                  </a:lnTo>
                  <a:lnTo>
                    <a:pt x="9" y="46"/>
                  </a:lnTo>
                  <a:lnTo>
                    <a:pt x="9" y="48"/>
                  </a:lnTo>
                  <a:lnTo>
                    <a:pt x="10" y="48"/>
                  </a:lnTo>
                  <a:lnTo>
                    <a:pt x="12" y="49"/>
                  </a:lnTo>
                  <a:lnTo>
                    <a:pt x="13" y="51"/>
                  </a:lnTo>
                  <a:lnTo>
                    <a:pt x="15" y="52"/>
                  </a:lnTo>
                  <a:lnTo>
                    <a:pt x="16" y="52"/>
                  </a:lnTo>
                  <a:lnTo>
                    <a:pt x="17" y="54"/>
                  </a:lnTo>
                  <a:lnTo>
                    <a:pt x="19" y="54"/>
                  </a:lnTo>
                  <a:lnTo>
                    <a:pt x="20" y="54"/>
                  </a:lnTo>
                  <a:lnTo>
                    <a:pt x="22" y="55"/>
                  </a:lnTo>
                  <a:lnTo>
                    <a:pt x="23" y="55"/>
                  </a:lnTo>
                  <a:lnTo>
                    <a:pt x="24" y="55"/>
                  </a:lnTo>
                  <a:lnTo>
                    <a:pt x="26" y="56"/>
                  </a:lnTo>
                  <a:lnTo>
                    <a:pt x="27" y="56"/>
                  </a:lnTo>
                  <a:lnTo>
                    <a:pt x="29" y="56"/>
                  </a:lnTo>
                  <a:lnTo>
                    <a:pt x="31" y="56"/>
                  </a:lnTo>
                  <a:lnTo>
                    <a:pt x="33" y="56"/>
                  </a:lnTo>
                  <a:lnTo>
                    <a:pt x="34" y="55"/>
                  </a:lnTo>
                  <a:lnTo>
                    <a:pt x="36" y="55"/>
                  </a:lnTo>
                  <a:lnTo>
                    <a:pt x="37" y="55"/>
                  </a:lnTo>
                  <a:lnTo>
                    <a:pt x="38" y="54"/>
                  </a:lnTo>
                  <a:lnTo>
                    <a:pt x="40" y="54"/>
                  </a:lnTo>
                  <a:lnTo>
                    <a:pt x="41" y="54"/>
                  </a:lnTo>
                  <a:lnTo>
                    <a:pt x="43" y="52"/>
                  </a:lnTo>
                  <a:lnTo>
                    <a:pt x="44" y="52"/>
                  </a:lnTo>
                  <a:lnTo>
                    <a:pt x="46" y="51"/>
                  </a:lnTo>
                  <a:lnTo>
                    <a:pt x="47" y="49"/>
                  </a:lnTo>
                  <a:lnTo>
                    <a:pt x="48" y="48"/>
                  </a:lnTo>
                  <a:lnTo>
                    <a:pt x="50" y="48"/>
                  </a:lnTo>
                  <a:lnTo>
                    <a:pt x="50" y="46"/>
                  </a:lnTo>
                  <a:lnTo>
                    <a:pt x="51" y="45"/>
                  </a:lnTo>
                  <a:lnTo>
                    <a:pt x="53" y="45"/>
                  </a:lnTo>
                  <a:lnTo>
                    <a:pt x="53" y="44"/>
                  </a:lnTo>
                  <a:lnTo>
                    <a:pt x="54" y="42"/>
                  </a:lnTo>
                  <a:lnTo>
                    <a:pt x="54" y="41"/>
                  </a:lnTo>
                  <a:lnTo>
                    <a:pt x="55" y="39"/>
                  </a:lnTo>
                  <a:lnTo>
                    <a:pt x="55" y="38"/>
                  </a:lnTo>
                  <a:lnTo>
                    <a:pt x="57" y="37"/>
                  </a:lnTo>
                  <a:lnTo>
                    <a:pt x="57" y="35"/>
                  </a:lnTo>
                  <a:lnTo>
                    <a:pt x="57" y="34"/>
                  </a:lnTo>
                  <a:lnTo>
                    <a:pt x="57" y="32"/>
                  </a:lnTo>
                  <a:lnTo>
                    <a:pt x="57" y="31"/>
                  </a:lnTo>
                  <a:lnTo>
                    <a:pt x="57" y="30"/>
                  </a:lnTo>
                  <a:lnTo>
                    <a:pt x="57" y="28"/>
                  </a:lnTo>
                  <a:lnTo>
                    <a:pt x="57" y="27"/>
                  </a:lnTo>
                  <a:lnTo>
                    <a:pt x="57" y="25"/>
                  </a:lnTo>
                  <a:lnTo>
                    <a:pt x="57" y="24"/>
                  </a:lnTo>
                  <a:lnTo>
                    <a:pt x="57" y="23"/>
                  </a:lnTo>
                  <a:lnTo>
                    <a:pt x="57" y="21"/>
                  </a:lnTo>
                  <a:lnTo>
                    <a:pt x="57" y="20"/>
                  </a:lnTo>
                  <a:lnTo>
                    <a:pt x="55" y="18"/>
                  </a:lnTo>
                  <a:lnTo>
                    <a:pt x="55" y="17"/>
                  </a:lnTo>
                  <a:lnTo>
                    <a:pt x="55" y="15"/>
                  </a:lnTo>
                  <a:lnTo>
                    <a:pt x="54" y="14"/>
                  </a:lnTo>
                  <a:lnTo>
                    <a:pt x="54" y="13"/>
                  </a:lnTo>
                  <a:lnTo>
                    <a:pt x="53" y="13"/>
                  </a:lnTo>
                  <a:lnTo>
                    <a:pt x="53" y="11"/>
                  </a:lnTo>
                  <a:lnTo>
                    <a:pt x="51" y="10"/>
                  </a:lnTo>
                  <a:lnTo>
                    <a:pt x="50" y="8"/>
                  </a:lnTo>
                  <a:lnTo>
                    <a:pt x="48" y="7"/>
                  </a:lnTo>
                  <a:lnTo>
                    <a:pt x="47" y="6"/>
                  </a:lnTo>
                  <a:lnTo>
                    <a:pt x="46" y="6"/>
                  </a:lnTo>
                  <a:lnTo>
                    <a:pt x="46" y="4"/>
                  </a:lnTo>
                  <a:lnTo>
                    <a:pt x="44" y="4"/>
                  </a:lnTo>
                  <a:lnTo>
                    <a:pt x="43" y="3"/>
                  </a:lnTo>
                  <a:lnTo>
                    <a:pt x="41" y="3"/>
                  </a:lnTo>
                  <a:lnTo>
                    <a:pt x="40" y="1"/>
                  </a:lnTo>
                  <a:lnTo>
                    <a:pt x="38" y="1"/>
                  </a:lnTo>
                  <a:lnTo>
                    <a:pt x="37" y="1"/>
                  </a:lnTo>
                  <a:lnTo>
                    <a:pt x="36" y="0"/>
                  </a:lnTo>
                  <a:lnTo>
                    <a:pt x="34" y="0"/>
                  </a:lnTo>
                  <a:lnTo>
                    <a:pt x="33" y="0"/>
                  </a:lnTo>
                  <a:lnTo>
                    <a:pt x="31" y="0"/>
                  </a:lnTo>
                  <a:lnTo>
                    <a:pt x="29" y="0"/>
                  </a:lnTo>
                  <a:lnTo>
                    <a:pt x="2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7" name="Line 80">
              <a:extLst>
                <a:ext uri="{FF2B5EF4-FFF2-40B4-BE49-F238E27FC236}">
                  <a16:creationId xmlns:a16="http://schemas.microsoft.com/office/drawing/2014/main" id="{CC7C96F4-4091-A841-B06F-3947CBEFB459}"/>
                </a:ext>
              </a:extLst>
            </p:cNvPr>
            <p:cNvSpPr>
              <a:spLocks noChangeShapeType="1"/>
            </p:cNvSpPr>
            <p:nvPr/>
          </p:nvSpPr>
          <p:spPr bwMode="auto">
            <a:xfrm>
              <a:off x="3910924" y="3238829"/>
              <a:ext cx="1736215" cy="4475"/>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68" name="Freeform 86">
              <a:extLst>
                <a:ext uri="{FF2B5EF4-FFF2-40B4-BE49-F238E27FC236}">
                  <a16:creationId xmlns:a16="http://schemas.microsoft.com/office/drawing/2014/main" id="{982FD282-108B-7740-95E1-7D428783BC01}"/>
                </a:ext>
              </a:extLst>
            </p:cNvPr>
            <p:cNvSpPr>
              <a:spLocks/>
            </p:cNvSpPr>
            <p:nvPr/>
          </p:nvSpPr>
          <p:spPr bwMode="auto">
            <a:xfrm>
              <a:off x="3170915" y="2975890"/>
              <a:ext cx="630238" cy="249237"/>
            </a:xfrm>
            <a:custGeom>
              <a:avLst/>
              <a:gdLst>
                <a:gd name="T0" fmla="*/ 2147483646 w 794"/>
                <a:gd name="T1" fmla="*/ 0 h 315"/>
                <a:gd name="T2" fmla="*/ 2147483646 w 794"/>
                <a:gd name="T3" fmla="*/ 0 h 315"/>
                <a:gd name="T4" fmla="*/ 2147483646 w 794"/>
                <a:gd name="T5" fmla="*/ 0 h 315"/>
                <a:gd name="T6" fmla="*/ 2147483646 w 794"/>
                <a:gd name="T7" fmla="*/ 0 h 315"/>
                <a:gd name="T8" fmla="*/ 2147483646 w 794"/>
                <a:gd name="T9" fmla="*/ 0 h 315"/>
                <a:gd name="T10" fmla="*/ 2147483646 w 794"/>
                <a:gd name="T11" fmla="*/ 0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0"/>
                  </a:moveTo>
                  <a:lnTo>
                    <a:pt x="31" y="0"/>
                  </a:lnTo>
                  <a:lnTo>
                    <a:pt x="60" y="0"/>
                  </a:lnTo>
                  <a:lnTo>
                    <a:pt x="86" y="0"/>
                  </a:lnTo>
                  <a:lnTo>
                    <a:pt x="110" y="0"/>
                  </a:lnTo>
                  <a:lnTo>
                    <a:pt x="134" y="0"/>
                  </a:lnTo>
                  <a:lnTo>
                    <a:pt x="155" y="0"/>
                  </a:lnTo>
                  <a:lnTo>
                    <a:pt x="175" y="0"/>
                  </a:lnTo>
                  <a:lnTo>
                    <a:pt x="194" y="0"/>
                  </a:lnTo>
                  <a:lnTo>
                    <a:pt x="211" y="0"/>
                  </a:lnTo>
                  <a:lnTo>
                    <a:pt x="227" y="0"/>
                  </a:lnTo>
                  <a:lnTo>
                    <a:pt x="240" y="0"/>
                  </a:lnTo>
                  <a:lnTo>
                    <a:pt x="254" y="0"/>
                  </a:lnTo>
                  <a:lnTo>
                    <a:pt x="265" y="0"/>
                  </a:lnTo>
                  <a:lnTo>
                    <a:pt x="276" y="0"/>
                  </a:lnTo>
                  <a:lnTo>
                    <a:pt x="287" y="0"/>
                  </a:lnTo>
                  <a:lnTo>
                    <a:pt x="296" y="0"/>
                  </a:lnTo>
                  <a:lnTo>
                    <a:pt x="303" y="0"/>
                  </a:lnTo>
                  <a:lnTo>
                    <a:pt x="311" y="0"/>
                  </a:lnTo>
                  <a:lnTo>
                    <a:pt x="317" y="0"/>
                  </a:lnTo>
                  <a:lnTo>
                    <a:pt x="323" y="0"/>
                  </a:lnTo>
                  <a:lnTo>
                    <a:pt x="328" y="0"/>
                  </a:lnTo>
                  <a:lnTo>
                    <a:pt x="332" y="0"/>
                  </a:lnTo>
                  <a:lnTo>
                    <a:pt x="336" y="1"/>
                  </a:lnTo>
                  <a:lnTo>
                    <a:pt x="338" y="1"/>
                  </a:lnTo>
                  <a:lnTo>
                    <a:pt x="342" y="1"/>
                  </a:lnTo>
                  <a:lnTo>
                    <a:pt x="345" y="1"/>
                  </a:lnTo>
                  <a:lnTo>
                    <a:pt x="348" y="1"/>
                  </a:lnTo>
                  <a:lnTo>
                    <a:pt x="349" y="1"/>
                  </a:lnTo>
                  <a:lnTo>
                    <a:pt x="352" y="1"/>
                  </a:lnTo>
                  <a:lnTo>
                    <a:pt x="353" y="1"/>
                  </a:lnTo>
                  <a:lnTo>
                    <a:pt x="356" y="1"/>
                  </a:lnTo>
                  <a:lnTo>
                    <a:pt x="358" y="1"/>
                  </a:lnTo>
                  <a:lnTo>
                    <a:pt x="360" y="1"/>
                  </a:lnTo>
                  <a:lnTo>
                    <a:pt x="362" y="3"/>
                  </a:lnTo>
                  <a:lnTo>
                    <a:pt x="364" y="3"/>
                  </a:lnTo>
                  <a:lnTo>
                    <a:pt x="366" y="3"/>
                  </a:lnTo>
                  <a:lnTo>
                    <a:pt x="368" y="3"/>
                  </a:lnTo>
                  <a:lnTo>
                    <a:pt x="369" y="3"/>
                  </a:lnTo>
                  <a:lnTo>
                    <a:pt x="370" y="3"/>
                  </a:lnTo>
                  <a:lnTo>
                    <a:pt x="372" y="3"/>
                  </a:lnTo>
                  <a:lnTo>
                    <a:pt x="374" y="3"/>
                  </a:lnTo>
                  <a:lnTo>
                    <a:pt x="376" y="3"/>
                  </a:lnTo>
                  <a:lnTo>
                    <a:pt x="377" y="3"/>
                  </a:lnTo>
                  <a:lnTo>
                    <a:pt x="378" y="3"/>
                  </a:lnTo>
                  <a:lnTo>
                    <a:pt x="380" y="4"/>
                  </a:lnTo>
                  <a:lnTo>
                    <a:pt x="381" y="4"/>
                  </a:lnTo>
                  <a:lnTo>
                    <a:pt x="382" y="4"/>
                  </a:lnTo>
                  <a:lnTo>
                    <a:pt x="384" y="4"/>
                  </a:lnTo>
                  <a:lnTo>
                    <a:pt x="385" y="4"/>
                  </a:lnTo>
                  <a:lnTo>
                    <a:pt x="386" y="4"/>
                  </a:lnTo>
                  <a:lnTo>
                    <a:pt x="388" y="4"/>
                  </a:lnTo>
                  <a:lnTo>
                    <a:pt x="389" y="4"/>
                  </a:lnTo>
                  <a:lnTo>
                    <a:pt x="390" y="4"/>
                  </a:lnTo>
                  <a:lnTo>
                    <a:pt x="392" y="5"/>
                  </a:lnTo>
                  <a:lnTo>
                    <a:pt x="393" y="5"/>
                  </a:lnTo>
                  <a:lnTo>
                    <a:pt x="394" y="5"/>
                  </a:lnTo>
                  <a:lnTo>
                    <a:pt x="396" y="5"/>
                  </a:lnTo>
                  <a:lnTo>
                    <a:pt x="398" y="5"/>
                  </a:lnTo>
                  <a:lnTo>
                    <a:pt x="400" y="5"/>
                  </a:lnTo>
                  <a:lnTo>
                    <a:pt x="401" y="7"/>
                  </a:lnTo>
                  <a:lnTo>
                    <a:pt x="403" y="7"/>
                  </a:lnTo>
                  <a:lnTo>
                    <a:pt x="405" y="7"/>
                  </a:lnTo>
                  <a:lnTo>
                    <a:pt x="407" y="7"/>
                  </a:lnTo>
                  <a:lnTo>
                    <a:pt x="409" y="8"/>
                  </a:lnTo>
                  <a:lnTo>
                    <a:pt x="411" y="8"/>
                  </a:lnTo>
                  <a:lnTo>
                    <a:pt x="413" y="8"/>
                  </a:lnTo>
                  <a:lnTo>
                    <a:pt x="414" y="8"/>
                  </a:lnTo>
                  <a:lnTo>
                    <a:pt x="417" y="8"/>
                  </a:lnTo>
                  <a:lnTo>
                    <a:pt x="418" y="8"/>
                  </a:lnTo>
                  <a:lnTo>
                    <a:pt x="419" y="9"/>
                  </a:lnTo>
                  <a:lnTo>
                    <a:pt x="421" y="9"/>
                  </a:lnTo>
                  <a:lnTo>
                    <a:pt x="422" y="9"/>
                  </a:lnTo>
                  <a:lnTo>
                    <a:pt x="423" y="9"/>
                  </a:lnTo>
                  <a:lnTo>
                    <a:pt x="425" y="9"/>
                  </a:lnTo>
                  <a:lnTo>
                    <a:pt x="426" y="9"/>
                  </a:lnTo>
                  <a:lnTo>
                    <a:pt x="426" y="11"/>
                  </a:lnTo>
                  <a:lnTo>
                    <a:pt x="427" y="11"/>
                  </a:lnTo>
                  <a:lnTo>
                    <a:pt x="429" y="11"/>
                  </a:lnTo>
                  <a:lnTo>
                    <a:pt x="430" y="11"/>
                  </a:lnTo>
                  <a:lnTo>
                    <a:pt x="431" y="11"/>
                  </a:lnTo>
                  <a:lnTo>
                    <a:pt x="433" y="12"/>
                  </a:lnTo>
                  <a:lnTo>
                    <a:pt x="434" y="12"/>
                  </a:lnTo>
                  <a:lnTo>
                    <a:pt x="435" y="12"/>
                  </a:lnTo>
                  <a:lnTo>
                    <a:pt x="437" y="13"/>
                  </a:lnTo>
                  <a:lnTo>
                    <a:pt x="438" y="13"/>
                  </a:lnTo>
                  <a:lnTo>
                    <a:pt x="439" y="13"/>
                  </a:lnTo>
                  <a:lnTo>
                    <a:pt x="441" y="15"/>
                  </a:lnTo>
                  <a:lnTo>
                    <a:pt x="443" y="15"/>
                  </a:lnTo>
                  <a:lnTo>
                    <a:pt x="445" y="15"/>
                  </a:lnTo>
                  <a:lnTo>
                    <a:pt x="446" y="16"/>
                  </a:lnTo>
                  <a:lnTo>
                    <a:pt x="449" y="16"/>
                  </a:lnTo>
                  <a:lnTo>
                    <a:pt x="450" y="17"/>
                  </a:lnTo>
                  <a:lnTo>
                    <a:pt x="453" y="17"/>
                  </a:lnTo>
                  <a:lnTo>
                    <a:pt x="455" y="19"/>
                  </a:lnTo>
                  <a:lnTo>
                    <a:pt x="458" y="19"/>
                  </a:lnTo>
                  <a:lnTo>
                    <a:pt x="459" y="20"/>
                  </a:lnTo>
                  <a:lnTo>
                    <a:pt x="462" y="20"/>
                  </a:lnTo>
                  <a:lnTo>
                    <a:pt x="465" y="21"/>
                  </a:lnTo>
                  <a:lnTo>
                    <a:pt x="466" y="21"/>
                  </a:lnTo>
                  <a:lnTo>
                    <a:pt x="467" y="23"/>
                  </a:lnTo>
                  <a:lnTo>
                    <a:pt x="470" y="23"/>
                  </a:lnTo>
                  <a:lnTo>
                    <a:pt x="471" y="24"/>
                  </a:lnTo>
                  <a:lnTo>
                    <a:pt x="473" y="24"/>
                  </a:lnTo>
                  <a:lnTo>
                    <a:pt x="474" y="24"/>
                  </a:lnTo>
                  <a:lnTo>
                    <a:pt x="475" y="25"/>
                  </a:lnTo>
                  <a:lnTo>
                    <a:pt x="476" y="25"/>
                  </a:lnTo>
                  <a:lnTo>
                    <a:pt x="478" y="25"/>
                  </a:lnTo>
                  <a:lnTo>
                    <a:pt x="479" y="27"/>
                  </a:lnTo>
                  <a:lnTo>
                    <a:pt x="480" y="27"/>
                  </a:lnTo>
                  <a:lnTo>
                    <a:pt x="482" y="27"/>
                  </a:lnTo>
                  <a:lnTo>
                    <a:pt x="482" y="28"/>
                  </a:lnTo>
                  <a:lnTo>
                    <a:pt x="483" y="28"/>
                  </a:lnTo>
                  <a:lnTo>
                    <a:pt x="484" y="29"/>
                  </a:lnTo>
                  <a:lnTo>
                    <a:pt x="486" y="29"/>
                  </a:lnTo>
                  <a:lnTo>
                    <a:pt x="487" y="29"/>
                  </a:lnTo>
                  <a:lnTo>
                    <a:pt x="488" y="31"/>
                  </a:lnTo>
                  <a:lnTo>
                    <a:pt x="490" y="31"/>
                  </a:lnTo>
                  <a:lnTo>
                    <a:pt x="491" y="32"/>
                  </a:lnTo>
                  <a:lnTo>
                    <a:pt x="492" y="32"/>
                  </a:lnTo>
                  <a:lnTo>
                    <a:pt x="494" y="33"/>
                  </a:lnTo>
                  <a:lnTo>
                    <a:pt x="495" y="33"/>
                  </a:lnTo>
                  <a:lnTo>
                    <a:pt x="498" y="35"/>
                  </a:lnTo>
                  <a:lnTo>
                    <a:pt x="499" y="36"/>
                  </a:lnTo>
                  <a:lnTo>
                    <a:pt x="500" y="36"/>
                  </a:lnTo>
                  <a:lnTo>
                    <a:pt x="503" y="37"/>
                  </a:lnTo>
                  <a:lnTo>
                    <a:pt x="504" y="39"/>
                  </a:lnTo>
                  <a:lnTo>
                    <a:pt x="507" y="40"/>
                  </a:lnTo>
                  <a:lnTo>
                    <a:pt x="508" y="40"/>
                  </a:lnTo>
                  <a:lnTo>
                    <a:pt x="511" y="41"/>
                  </a:lnTo>
                  <a:lnTo>
                    <a:pt x="512" y="43"/>
                  </a:lnTo>
                  <a:lnTo>
                    <a:pt x="514" y="43"/>
                  </a:lnTo>
                  <a:lnTo>
                    <a:pt x="516" y="44"/>
                  </a:lnTo>
                  <a:lnTo>
                    <a:pt x="518" y="44"/>
                  </a:lnTo>
                  <a:lnTo>
                    <a:pt x="519" y="45"/>
                  </a:lnTo>
                  <a:lnTo>
                    <a:pt x="520" y="45"/>
                  </a:lnTo>
                  <a:lnTo>
                    <a:pt x="522" y="47"/>
                  </a:lnTo>
                  <a:lnTo>
                    <a:pt x="523" y="47"/>
                  </a:lnTo>
                  <a:lnTo>
                    <a:pt x="523" y="48"/>
                  </a:lnTo>
                  <a:lnTo>
                    <a:pt x="524" y="48"/>
                  </a:lnTo>
                  <a:lnTo>
                    <a:pt x="526" y="49"/>
                  </a:lnTo>
                  <a:lnTo>
                    <a:pt x="527" y="49"/>
                  </a:lnTo>
                  <a:lnTo>
                    <a:pt x="528" y="51"/>
                  </a:lnTo>
                  <a:lnTo>
                    <a:pt x="530" y="51"/>
                  </a:lnTo>
                  <a:lnTo>
                    <a:pt x="531" y="52"/>
                  </a:lnTo>
                  <a:lnTo>
                    <a:pt x="532" y="52"/>
                  </a:lnTo>
                  <a:lnTo>
                    <a:pt x="534" y="53"/>
                  </a:lnTo>
                  <a:lnTo>
                    <a:pt x="535" y="55"/>
                  </a:lnTo>
                  <a:lnTo>
                    <a:pt x="536" y="55"/>
                  </a:lnTo>
                  <a:lnTo>
                    <a:pt x="538" y="56"/>
                  </a:lnTo>
                  <a:lnTo>
                    <a:pt x="539" y="56"/>
                  </a:lnTo>
                  <a:lnTo>
                    <a:pt x="540" y="57"/>
                  </a:lnTo>
                  <a:lnTo>
                    <a:pt x="542" y="57"/>
                  </a:lnTo>
                  <a:lnTo>
                    <a:pt x="543" y="58"/>
                  </a:lnTo>
                  <a:lnTo>
                    <a:pt x="546" y="60"/>
                  </a:lnTo>
                  <a:lnTo>
                    <a:pt x="547" y="60"/>
                  </a:lnTo>
                  <a:lnTo>
                    <a:pt x="548" y="61"/>
                  </a:lnTo>
                  <a:lnTo>
                    <a:pt x="551" y="62"/>
                  </a:lnTo>
                  <a:lnTo>
                    <a:pt x="552" y="64"/>
                  </a:lnTo>
                  <a:lnTo>
                    <a:pt x="553" y="65"/>
                  </a:lnTo>
                  <a:lnTo>
                    <a:pt x="556" y="65"/>
                  </a:lnTo>
                  <a:lnTo>
                    <a:pt x="557" y="66"/>
                  </a:lnTo>
                  <a:lnTo>
                    <a:pt x="559" y="66"/>
                  </a:lnTo>
                  <a:lnTo>
                    <a:pt x="560" y="68"/>
                  </a:lnTo>
                  <a:lnTo>
                    <a:pt x="561" y="69"/>
                  </a:lnTo>
                  <a:lnTo>
                    <a:pt x="563" y="69"/>
                  </a:lnTo>
                  <a:lnTo>
                    <a:pt x="564" y="70"/>
                  </a:lnTo>
                  <a:lnTo>
                    <a:pt x="565" y="70"/>
                  </a:lnTo>
                  <a:lnTo>
                    <a:pt x="567" y="72"/>
                  </a:lnTo>
                  <a:lnTo>
                    <a:pt x="568" y="73"/>
                  </a:lnTo>
                  <a:lnTo>
                    <a:pt x="569" y="73"/>
                  </a:lnTo>
                  <a:lnTo>
                    <a:pt x="571" y="74"/>
                  </a:lnTo>
                  <a:lnTo>
                    <a:pt x="572" y="74"/>
                  </a:lnTo>
                  <a:lnTo>
                    <a:pt x="572" y="76"/>
                  </a:lnTo>
                  <a:lnTo>
                    <a:pt x="573" y="76"/>
                  </a:lnTo>
                  <a:lnTo>
                    <a:pt x="575" y="76"/>
                  </a:lnTo>
                  <a:lnTo>
                    <a:pt x="575" y="77"/>
                  </a:lnTo>
                  <a:lnTo>
                    <a:pt x="576" y="77"/>
                  </a:lnTo>
                  <a:lnTo>
                    <a:pt x="577" y="78"/>
                  </a:lnTo>
                  <a:lnTo>
                    <a:pt x="579" y="78"/>
                  </a:lnTo>
                  <a:lnTo>
                    <a:pt x="580" y="80"/>
                  </a:lnTo>
                  <a:lnTo>
                    <a:pt x="581" y="80"/>
                  </a:lnTo>
                  <a:lnTo>
                    <a:pt x="581" y="81"/>
                  </a:lnTo>
                  <a:lnTo>
                    <a:pt x="583" y="82"/>
                  </a:lnTo>
                  <a:lnTo>
                    <a:pt x="585" y="82"/>
                  </a:lnTo>
                  <a:lnTo>
                    <a:pt x="587" y="84"/>
                  </a:lnTo>
                  <a:lnTo>
                    <a:pt x="588" y="85"/>
                  </a:lnTo>
                  <a:lnTo>
                    <a:pt x="589" y="86"/>
                  </a:lnTo>
                  <a:lnTo>
                    <a:pt x="591" y="86"/>
                  </a:lnTo>
                  <a:lnTo>
                    <a:pt x="592" y="88"/>
                  </a:lnTo>
                  <a:lnTo>
                    <a:pt x="593" y="88"/>
                  </a:lnTo>
                  <a:lnTo>
                    <a:pt x="593" y="89"/>
                  </a:lnTo>
                  <a:lnTo>
                    <a:pt x="595" y="89"/>
                  </a:lnTo>
                  <a:lnTo>
                    <a:pt x="596" y="90"/>
                  </a:lnTo>
                  <a:lnTo>
                    <a:pt x="597" y="90"/>
                  </a:lnTo>
                  <a:lnTo>
                    <a:pt x="597" y="92"/>
                  </a:lnTo>
                  <a:lnTo>
                    <a:pt x="599" y="92"/>
                  </a:lnTo>
                  <a:lnTo>
                    <a:pt x="600" y="93"/>
                  </a:lnTo>
                  <a:lnTo>
                    <a:pt x="601" y="93"/>
                  </a:lnTo>
                  <a:lnTo>
                    <a:pt x="601" y="94"/>
                  </a:lnTo>
                  <a:lnTo>
                    <a:pt x="603" y="94"/>
                  </a:lnTo>
                  <a:lnTo>
                    <a:pt x="604" y="96"/>
                  </a:lnTo>
                  <a:lnTo>
                    <a:pt x="605" y="97"/>
                  </a:lnTo>
                  <a:lnTo>
                    <a:pt x="607" y="97"/>
                  </a:lnTo>
                  <a:lnTo>
                    <a:pt x="607" y="98"/>
                  </a:lnTo>
                  <a:lnTo>
                    <a:pt x="608" y="98"/>
                  </a:lnTo>
                  <a:lnTo>
                    <a:pt x="609" y="100"/>
                  </a:lnTo>
                  <a:lnTo>
                    <a:pt x="611" y="101"/>
                  </a:lnTo>
                  <a:lnTo>
                    <a:pt x="612" y="101"/>
                  </a:lnTo>
                  <a:lnTo>
                    <a:pt x="612" y="102"/>
                  </a:lnTo>
                  <a:lnTo>
                    <a:pt x="613" y="102"/>
                  </a:lnTo>
                  <a:lnTo>
                    <a:pt x="615" y="104"/>
                  </a:lnTo>
                  <a:lnTo>
                    <a:pt x="616" y="105"/>
                  </a:lnTo>
                  <a:lnTo>
                    <a:pt x="617" y="106"/>
                  </a:lnTo>
                  <a:lnTo>
                    <a:pt x="619" y="106"/>
                  </a:lnTo>
                  <a:lnTo>
                    <a:pt x="619" y="108"/>
                  </a:lnTo>
                  <a:lnTo>
                    <a:pt x="620" y="108"/>
                  </a:lnTo>
                  <a:lnTo>
                    <a:pt x="621" y="109"/>
                  </a:lnTo>
                  <a:lnTo>
                    <a:pt x="622" y="110"/>
                  </a:lnTo>
                  <a:lnTo>
                    <a:pt x="624" y="110"/>
                  </a:lnTo>
                  <a:lnTo>
                    <a:pt x="624" y="112"/>
                  </a:lnTo>
                  <a:lnTo>
                    <a:pt x="625" y="112"/>
                  </a:lnTo>
                  <a:lnTo>
                    <a:pt x="625" y="113"/>
                  </a:lnTo>
                  <a:lnTo>
                    <a:pt x="626" y="113"/>
                  </a:lnTo>
                  <a:lnTo>
                    <a:pt x="628" y="114"/>
                  </a:lnTo>
                  <a:lnTo>
                    <a:pt x="629" y="114"/>
                  </a:lnTo>
                  <a:lnTo>
                    <a:pt x="629" y="116"/>
                  </a:lnTo>
                  <a:lnTo>
                    <a:pt x="630" y="116"/>
                  </a:lnTo>
                  <a:lnTo>
                    <a:pt x="632" y="117"/>
                  </a:lnTo>
                  <a:lnTo>
                    <a:pt x="633" y="118"/>
                  </a:lnTo>
                  <a:lnTo>
                    <a:pt x="634" y="118"/>
                  </a:lnTo>
                  <a:lnTo>
                    <a:pt x="634" y="120"/>
                  </a:lnTo>
                  <a:lnTo>
                    <a:pt x="636" y="120"/>
                  </a:lnTo>
                  <a:lnTo>
                    <a:pt x="637" y="121"/>
                  </a:lnTo>
                  <a:lnTo>
                    <a:pt x="638" y="121"/>
                  </a:lnTo>
                  <a:lnTo>
                    <a:pt x="640" y="122"/>
                  </a:lnTo>
                  <a:lnTo>
                    <a:pt x="641" y="124"/>
                  </a:lnTo>
                  <a:lnTo>
                    <a:pt x="642" y="125"/>
                  </a:lnTo>
                  <a:lnTo>
                    <a:pt x="644" y="125"/>
                  </a:lnTo>
                  <a:lnTo>
                    <a:pt x="645" y="126"/>
                  </a:lnTo>
                  <a:lnTo>
                    <a:pt x="646" y="128"/>
                  </a:lnTo>
                  <a:lnTo>
                    <a:pt x="648" y="128"/>
                  </a:lnTo>
                  <a:lnTo>
                    <a:pt x="648" y="129"/>
                  </a:lnTo>
                  <a:lnTo>
                    <a:pt x="649" y="129"/>
                  </a:lnTo>
                  <a:lnTo>
                    <a:pt x="650" y="130"/>
                  </a:lnTo>
                  <a:lnTo>
                    <a:pt x="652" y="131"/>
                  </a:lnTo>
                  <a:lnTo>
                    <a:pt x="653" y="131"/>
                  </a:lnTo>
                  <a:lnTo>
                    <a:pt x="653" y="133"/>
                  </a:lnTo>
                  <a:lnTo>
                    <a:pt x="654" y="133"/>
                  </a:lnTo>
                  <a:lnTo>
                    <a:pt x="654" y="134"/>
                  </a:lnTo>
                  <a:lnTo>
                    <a:pt x="656" y="134"/>
                  </a:lnTo>
                  <a:lnTo>
                    <a:pt x="656" y="135"/>
                  </a:lnTo>
                  <a:lnTo>
                    <a:pt x="657" y="135"/>
                  </a:lnTo>
                  <a:lnTo>
                    <a:pt x="657" y="137"/>
                  </a:lnTo>
                  <a:lnTo>
                    <a:pt x="658" y="138"/>
                  </a:lnTo>
                  <a:lnTo>
                    <a:pt x="660" y="138"/>
                  </a:lnTo>
                  <a:lnTo>
                    <a:pt x="660" y="139"/>
                  </a:lnTo>
                  <a:lnTo>
                    <a:pt x="661" y="141"/>
                  </a:lnTo>
                  <a:lnTo>
                    <a:pt x="662" y="141"/>
                  </a:lnTo>
                  <a:lnTo>
                    <a:pt x="664" y="142"/>
                  </a:lnTo>
                  <a:lnTo>
                    <a:pt x="664" y="143"/>
                  </a:lnTo>
                  <a:lnTo>
                    <a:pt x="665" y="145"/>
                  </a:lnTo>
                  <a:lnTo>
                    <a:pt x="666" y="146"/>
                  </a:lnTo>
                  <a:lnTo>
                    <a:pt x="668" y="147"/>
                  </a:lnTo>
                  <a:lnTo>
                    <a:pt x="669" y="149"/>
                  </a:lnTo>
                  <a:lnTo>
                    <a:pt x="670" y="150"/>
                  </a:lnTo>
                  <a:lnTo>
                    <a:pt x="672" y="151"/>
                  </a:lnTo>
                  <a:lnTo>
                    <a:pt x="673" y="153"/>
                  </a:lnTo>
                  <a:lnTo>
                    <a:pt x="674" y="154"/>
                  </a:lnTo>
                  <a:lnTo>
                    <a:pt x="676" y="155"/>
                  </a:lnTo>
                  <a:lnTo>
                    <a:pt x="677" y="157"/>
                  </a:lnTo>
                  <a:lnTo>
                    <a:pt x="677" y="158"/>
                  </a:lnTo>
                  <a:lnTo>
                    <a:pt x="678" y="158"/>
                  </a:lnTo>
                  <a:lnTo>
                    <a:pt x="680" y="159"/>
                  </a:lnTo>
                  <a:lnTo>
                    <a:pt x="680" y="161"/>
                  </a:lnTo>
                  <a:lnTo>
                    <a:pt x="681" y="161"/>
                  </a:lnTo>
                  <a:lnTo>
                    <a:pt x="681" y="162"/>
                  </a:lnTo>
                  <a:lnTo>
                    <a:pt x="682" y="162"/>
                  </a:lnTo>
                  <a:lnTo>
                    <a:pt x="682" y="163"/>
                  </a:lnTo>
                  <a:lnTo>
                    <a:pt x="684" y="165"/>
                  </a:lnTo>
                  <a:lnTo>
                    <a:pt x="685" y="166"/>
                  </a:lnTo>
                  <a:lnTo>
                    <a:pt x="686" y="167"/>
                  </a:lnTo>
                  <a:lnTo>
                    <a:pt x="686" y="169"/>
                  </a:lnTo>
                  <a:lnTo>
                    <a:pt x="688" y="169"/>
                  </a:lnTo>
                  <a:lnTo>
                    <a:pt x="689" y="170"/>
                  </a:lnTo>
                  <a:lnTo>
                    <a:pt x="689" y="171"/>
                  </a:lnTo>
                  <a:lnTo>
                    <a:pt x="690" y="173"/>
                  </a:lnTo>
                  <a:lnTo>
                    <a:pt x="692" y="174"/>
                  </a:lnTo>
                  <a:lnTo>
                    <a:pt x="693" y="175"/>
                  </a:lnTo>
                  <a:lnTo>
                    <a:pt x="694" y="178"/>
                  </a:lnTo>
                  <a:lnTo>
                    <a:pt x="695" y="179"/>
                  </a:lnTo>
                  <a:lnTo>
                    <a:pt x="697" y="181"/>
                  </a:lnTo>
                  <a:lnTo>
                    <a:pt x="698" y="183"/>
                  </a:lnTo>
                  <a:lnTo>
                    <a:pt x="701" y="185"/>
                  </a:lnTo>
                  <a:lnTo>
                    <a:pt x="702" y="186"/>
                  </a:lnTo>
                  <a:lnTo>
                    <a:pt x="702" y="187"/>
                  </a:lnTo>
                  <a:lnTo>
                    <a:pt x="703" y="189"/>
                  </a:lnTo>
                  <a:lnTo>
                    <a:pt x="705" y="190"/>
                  </a:lnTo>
                  <a:lnTo>
                    <a:pt x="706" y="191"/>
                  </a:lnTo>
                  <a:lnTo>
                    <a:pt x="707" y="193"/>
                  </a:lnTo>
                  <a:lnTo>
                    <a:pt x="707" y="194"/>
                  </a:lnTo>
                  <a:lnTo>
                    <a:pt x="709" y="195"/>
                  </a:lnTo>
                  <a:lnTo>
                    <a:pt x="710" y="197"/>
                  </a:lnTo>
                  <a:lnTo>
                    <a:pt x="710" y="198"/>
                  </a:lnTo>
                  <a:lnTo>
                    <a:pt x="711" y="198"/>
                  </a:lnTo>
                  <a:lnTo>
                    <a:pt x="713" y="199"/>
                  </a:lnTo>
                  <a:lnTo>
                    <a:pt x="713" y="201"/>
                  </a:lnTo>
                  <a:lnTo>
                    <a:pt x="714" y="202"/>
                  </a:lnTo>
                  <a:lnTo>
                    <a:pt x="715" y="203"/>
                  </a:lnTo>
                  <a:lnTo>
                    <a:pt x="717" y="205"/>
                  </a:lnTo>
                  <a:lnTo>
                    <a:pt x="717" y="206"/>
                  </a:lnTo>
                  <a:lnTo>
                    <a:pt x="718" y="207"/>
                  </a:lnTo>
                  <a:lnTo>
                    <a:pt x="719" y="208"/>
                  </a:lnTo>
                  <a:lnTo>
                    <a:pt x="721" y="210"/>
                  </a:lnTo>
                  <a:lnTo>
                    <a:pt x="722" y="212"/>
                  </a:lnTo>
                  <a:lnTo>
                    <a:pt x="722" y="214"/>
                  </a:lnTo>
                  <a:lnTo>
                    <a:pt x="723" y="215"/>
                  </a:lnTo>
                  <a:lnTo>
                    <a:pt x="725" y="216"/>
                  </a:lnTo>
                  <a:lnTo>
                    <a:pt x="726" y="218"/>
                  </a:lnTo>
                  <a:lnTo>
                    <a:pt x="727" y="220"/>
                  </a:lnTo>
                  <a:lnTo>
                    <a:pt x="729" y="222"/>
                  </a:lnTo>
                  <a:lnTo>
                    <a:pt x="730" y="224"/>
                  </a:lnTo>
                  <a:lnTo>
                    <a:pt x="731" y="226"/>
                  </a:lnTo>
                  <a:lnTo>
                    <a:pt x="734" y="228"/>
                  </a:lnTo>
                  <a:lnTo>
                    <a:pt x="735" y="230"/>
                  </a:lnTo>
                  <a:lnTo>
                    <a:pt x="735" y="232"/>
                  </a:lnTo>
                  <a:lnTo>
                    <a:pt x="737" y="234"/>
                  </a:lnTo>
                  <a:lnTo>
                    <a:pt x="738" y="235"/>
                  </a:lnTo>
                  <a:lnTo>
                    <a:pt x="739" y="236"/>
                  </a:lnTo>
                  <a:lnTo>
                    <a:pt x="741" y="238"/>
                  </a:lnTo>
                  <a:lnTo>
                    <a:pt x="742" y="239"/>
                  </a:lnTo>
                  <a:lnTo>
                    <a:pt x="742" y="240"/>
                  </a:lnTo>
                  <a:lnTo>
                    <a:pt x="743" y="242"/>
                  </a:lnTo>
                  <a:lnTo>
                    <a:pt x="745" y="243"/>
                  </a:lnTo>
                  <a:lnTo>
                    <a:pt x="745" y="244"/>
                  </a:lnTo>
                  <a:lnTo>
                    <a:pt x="746" y="246"/>
                  </a:lnTo>
                  <a:lnTo>
                    <a:pt x="746" y="247"/>
                  </a:lnTo>
                  <a:lnTo>
                    <a:pt x="747" y="247"/>
                  </a:lnTo>
                  <a:lnTo>
                    <a:pt x="749" y="248"/>
                  </a:lnTo>
                  <a:lnTo>
                    <a:pt x="749" y="250"/>
                  </a:lnTo>
                  <a:lnTo>
                    <a:pt x="750" y="251"/>
                  </a:lnTo>
                  <a:lnTo>
                    <a:pt x="750" y="252"/>
                  </a:lnTo>
                  <a:lnTo>
                    <a:pt x="751" y="254"/>
                  </a:lnTo>
                  <a:lnTo>
                    <a:pt x="753" y="255"/>
                  </a:lnTo>
                  <a:lnTo>
                    <a:pt x="754" y="256"/>
                  </a:lnTo>
                  <a:lnTo>
                    <a:pt x="754" y="258"/>
                  </a:lnTo>
                  <a:lnTo>
                    <a:pt x="755" y="259"/>
                  </a:lnTo>
                  <a:lnTo>
                    <a:pt x="757" y="260"/>
                  </a:lnTo>
                  <a:lnTo>
                    <a:pt x="758" y="262"/>
                  </a:lnTo>
                  <a:lnTo>
                    <a:pt x="759" y="263"/>
                  </a:lnTo>
                  <a:lnTo>
                    <a:pt x="761" y="266"/>
                  </a:lnTo>
                  <a:lnTo>
                    <a:pt x="762" y="267"/>
                  </a:lnTo>
                  <a:lnTo>
                    <a:pt x="763" y="270"/>
                  </a:lnTo>
                  <a:lnTo>
                    <a:pt x="765" y="271"/>
                  </a:lnTo>
                  <a:lnTo>
                    <a:pt x="766" y="274"/>
                  </a:lnTo>
                  <a:lnTo>
                    <a:pt x="767" y="276"/>
                  </a:lnTo>
                  <a:lnTo>
                    <a:pt x="769" y="278"/>
                  </a:lnTo>
                  <a:lnTo>
                    <a:pt x="770" y="279"/>
                  </a:lnTo>
                  <a:lnTo>
                    <a:pt x="771" y="281"/>
                  </a:lnTo>
                  <a:lnTo>
                    <a:pt x="772" y="283"/>
                  </a:lnTo>
                  <a:lnTo>
                    <a:pt x="774" y="284"/>
                  </a:lnTo>
                  <a:lnTo>
                    <a:pt x="775" y="285"/>
                  </a:lnTo>
                  <a:lnTo>
                    <a:pt x="775" y="287"/>
                  </a:lnTo>
                  <a:lnTo>
                    <a:pt x="776" y="288"/>
                  </a:lnTo>
                  <a:lnTo>
                    <a:pt x="778" y="289"/>
                  </a:lnTo>
                  <a:lnTo>
                    <a:pt x="778" y="291"/>
                  </a:lnTo>
                  <a:lnTo>
                    <a:pt x="779" y="292"/>
                  </a:lnTo>
                  <a:lnTo>
                    <a:pt x="780" y="293"/>
                  </a:lnTo>
                  <a:lnTo>
                    <a:pt x="782" y="295"/>
                  </a:lnTo>
                  <a:lnTo>
                    <a:pt x="782" y="296"/>
                  </a:lnTo>
                  <a:lnTo>
                    <a:pt x="783" y="297"/>
                  </a:lnTo>
                  <a:lnTo>
                    <a:pt x="784" y="299"/>
                  </a:lnTo>
                  <a:lnTo>
                    <a:pt x="784" y="300"/>
                  </a:lnTo>
                  <a:lnTo>
                    <a:pt x="786" y="301"/>
                  </a:lnTo>
                  <a:lnTo>
                    <a:pt x="786" y="303"/>
                  </a:lnTo>
                  <a:lnTo>
                    <a:pt x="787" y="304"/>
                  </a:lnTo>
                  <a:lnTo>
                    <a:pt x="788" y="305"/>
                  </a:lnTo>
                  <a:lnTo>
                    <a:pt x="788" y="307"/>
                  </a:lnTo>
                  <a:lnTo>
                    <a:pt x="790" y="309"/>
                  </a:lnTo>
                  <a:lnTo>
                    <a:pt x="791" y="311"/>
                  </a:lnTo>
                  <a:lnTo>
                    <a:pt x="791" y="312"/>
                  </a:lnTo>
                  <a:lnTo>
                    <a:pt x="792" y="313"/>
                  </a:lnTo>
                  <a:lnTo>
                    <a:pt x="794" y="315"/>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69" name="Freeform 87">
              <a:extLst>
                <a:ext uri="{FF2B5EF4-FFF2-40B4-BE49-F238E27FC236}">
                  <a16:creationId xmlns:a16="http://schemas.microsoft.com/office/drawing/2014/main" id="{D27C238B-74DC-7B4A-822D-AFF4F40703C1}"/>
                </a:ext>
              </a:extLst>
            </p:cNvPr>
            <p:cNvSpPr>
              <a:spLocks/>
            </p:cNvSpPr>
            <p:nvPr/>
          </p:nvSpPr>
          <p:spPr bwMode="auto">
            <a:xfrm>
              <a:off x="3170915" y="3228302"/>
              <a:ext cx="630238" cy="249238"/>
            </a:xfrm>
            <a:custGeom>
              <a:avLst/>
              <a:gdLst>
                <a:gd name="T0" fmla="*/ 2147483646 w 794"/>
                <a:gd name="T1" fmla="*/ 2147483646 h 315"/>
                <a:gd name="T2" fmla="*/ 2147483646 w 794"/>
                <a:gd name="T3" fmla="*/ 2147483646 h 315"/>
                <a:gd name="T4" fmla="*/ 2147483646 w 794"/>
                <a:gd name="T5" fmla="*/ 2147483646 h 315"/>
                <a:gd name="T6" fmla="*/ 2147483646 w 794"/>
                <a:gd name="T7" fmla="*/ 2147483646 h 315"/>
                <a:gd name="T8" fmla="*/ 2147483646 w 794"/>
                <a:gd name="T9" fmla="*/ 2147483646 h 315"/>
                <a:gd name="T10" fmla="*/ 2147483646 w 794"/>
                <a:gd name="T11" fmla="*/ 2147483646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315"/>
                  </a:moveTo>
                  <a:lnTo>
                    <a:pt x="31" y="315"/>
                  </a:lnTo>
                  <a:lnTo>
                    <a:pt x="60" y="315"/>
                  </a:lnTo>
                  <a:lnTo>
                    <a:pt x="86" y="315"/>
                  </a:lnTo>
                  <a:lnTo>
                    <a:pt x="110" y="315"/>
                  </a:lnTo>
                  <a:lnTo>
                    <a:pt x="134" y="315"/>
                  </a:lnTo>
                  <a:lnTo>
                    <a:pt x="155" y="315"/>
                  </a:lnTo>
                  <a:lnTo>
                    <a:pt x="175" y="315"/>
                  </a:lnTo>
                  <a:lnTo>
                    <a:pt x="194" y="315"/>
                  </a:lnTo>
                  <a:lnTo>
                    <a:pt x="211" y="315"/>
                  </a:lnTo>
                  <a:lnTo>
                    <a:pt x="227" y="315"/>
                  </a:lnTo>
                  <a:lnTo>
                    <a:pt x="240" y="315"/>
                  </a:lnTo>
                  <a:lnTo>
                    <a:pt x="254" y="315"/>
                  </a:lnTo>
                  <a:lnTo>
                    <a:pt x="265" y="315"/>
                  </a:lnTo>
                  <a:lnTo>
                    <a:pt x="276" y="315"/>
                  </a:lnTo>
                  <a:lnTo>
                    <a:pt x="287" y="315"/>
                  </a:lnTo>
                  <a:lnTo>
                    <a:pt x="296" y="315"/>
                  </a:lnTo>
                  <a:lnTo>
                    <a:pt x="303" y="315"/>
                  </a:lnTo>
                  <a:lnTo>
                    <a:pt x="311" y="315"/>
                  </a:lnTo>
                  <a:lnTo>
                    <a:pt x="317" y="315"/>
                  </a:lnTo>
                  <a:lnTo>
                    <a:pt x="323" y="315"/>
                  </a:lnTo>
                  <a:lnTo>
                    <a:pt x="328" y="315"/>
                  </a:lnTo>
                  <a:lnTo>
                    <a:pt x="332" y="315"/>
                  </a:lnTo>
                  <a:lnTo>
                    <a:pt x="336" y="315"/>
                  </a:lnTo>
                  <a:lnTo>
                    <a:pt x="338" y="315"/>
                  </a:lnTo>
                  <a:lnTo>
                    <a:pt x="342" y="315"/>
                  </a:lnTo>
                  <a:lnTo>
                    <a:pt x="345" y="315"/>
                  </a:lnTo>
                  <a:lnTo>
                    <a:pt x="348" y="315"/>
                  </a:lnTo>
                  <a:lnTo>
                    <a:pt x="349" y="314"/>
                  </a:lnTo>
                  <a:lnTo>
                    <a:pt x="352" y="314"/>
                  </a:lnTo>
                  <a:lnTo>
                    <a:pt x="353" y="314"/>
                  </a:lnTo>
                  <a:lnTo>
                    <a:pt x="356" y="314"/>
                  </a:lnTo>
                  <a:lnTo>
                    <a:pt x="358" y="314"/>
                  </a:lnTo>
                  <a:lnTo>
                    <a:pt x="360" y="314"/>
                  </a:lnTo>
                  <a:lnTo>
                    <a:pt x="362" y="314"/>
                  </a:lnTo>
                  <a:lnTo>
                    <a:pt x="364" y="314"/>
                  </a:lnTo>
                  <a:lnTo>
                    <a:pt x="366" y="314"/>
                  </a:lnTo>
                  <a:lnTo>
                    <a:pt x="368" y="314"/>
                  </a:lnTo>
                  <a:lnTo>
                    <a:pt x="369" y="314"/>
                  </a:lnTo>
                  <a:lnTo>
                    <a:pt x="370" y="312"/>
                  </a:lnTo>
                  <a:lnTo>
                    <a:pt x="372" y="312"/>
                  </a:lnTo>
                  <a:lnTo>
                    <a:pt x="374" y="312"/>
                  </a:lnTo>
                  <a:lnTo>
                    <a:pt x="376" y="312"/>
                  </a:lnTo>
                  <a:lnTo>
                    <a:pt x="377" y="312"/>
                  </a:lnTo>
                  <a:lnTo>
                    <a:pt x="378" y="312"/>
                  </a:lnTo>
                  <a:lnTo>
                    <a:pt x="380" y="312"/>
                  </a:lnTo>
                  <a:lnTo>
                    <a:pt x="381" y="312"/>
                  </a:lnTo>
                  <a:lnTo>
                    <a:pt x="382" y="312"/>
                  </a:lnTo>
                  <a:lnTo>
                    <a:pt x="384" y="312"/>
                  </a:lnTo>
                  <a:lnTo>
                    <a:pt x="385" y="311"/>
                  </a:lnTo>
                  <a:lnTo>
                    <a:pt x="386" y="311"/>
                  </a:lnTo>
                  <a:lnTo>
                    <a:pt x="388" y="311"/>
                  </a:lnTo>
                  <a:lnTo>
                    <a:pt x="389" y="311"/>
                  </a:lnTo>
                  <a:lnTo>
                    <a:pt x="390" y="311"/>
                  </a:lnTo>
                  <a:lnTo>
                    <a:pt x="392" y="311"/>
                  </a:lnTo>
                  <a:lnTo>
                    <a:pt x="393" y="311"/>
                  </a:lnTo>
                  <a:lnTo>
                    <a:pt x="394" y="311"/>
                  </a:lnTo>
                  <a:lnTo>
                    <a:pt x="396" y="310"/>
                  </a:lnTo>
                  <a:lnTo>
                    <a:pt x="398" y="310"/>
                  </a:lnTo>
                  <a:lnTo>
                    <a:pt x="400" y="310"/>
                  </a:lnTo>
                  <a:lnTo>
                    <a:pt x="401" y="310"/>
                  </a:lnTo>
                  <a:lnTo>
                    <a:pt x="403" y="310"/>
                  </a:lnTo>
                  <a:lnTo>
                    <a:pt x="405" y="308"/>
                  </a:lnTo>
                  <a:lnTo>
                    <a:pt x="407" y="308"/>
                  </a:lnTo>
                  <a:lnTo>
                    <a:pt x="409" y="308"/>
                  </a:lnTo>
                  <a:lnTo>
                    <a:pt x="411" y="308"/>
                  </a:lnTo>
                  <a:lnTo>
                    <a:pt x="413" y="307"/>
                  </a:lnTo>
                  <a:lnTo>
                    <a:pt x="414" y="307"/>
                  </a:lnTo>
                  <a:lnTo>
                    <a:pt x="417" y="307"/>
                  </a:lnTo>
                  <a:lnTo>
                    <a:pt x="418" y="307"/>
                  </a:lnTo>
                  <a:lnTo>
                    <a:pt x="419" y="307"/>
                  </a:lnTo>
                  <a:lnTo>
                    <a:pt x="421" y="307"/>
                  </a:lnTo>
                  <a:lnTo>
                    <a:pt x="422" y="306"/>
                  </a:lnTo>
                  <a:lnTo>
                    <a:pt x="423" y="306"/>
                  </a:lnTo>
                  <a:lnTo>
                    <a:pt x="425" y="306"/>
                  </a:lnTo>
                  <a:lnTo>
                    <a:pt x="426" y="306"/>
                  </a:lnTo>
                  <a:lnTo>
                    <a:pt x="427" y="306"/>
                  </a:lnTo>
                  <a:lnTo>
                    <a:pt x="429" y="304"/>
                  </a:lnTo>
                  <a:lnTo>
                    <a:pt x="430" y="304"/>
                  </a:lnTo>
                  <a:lnTo>
                    <a:pt x="431" y="304"/>
                  </a:lnTo>
                  <a:lnTo>
                    <a:pt x="433" y="304"/>
                  </a:lnTo>
                  <a:lnTo>
                    <a:pt x="434" y="303"/>
                  </a:lnTo>
                  <a:lnTo>
                    <a:pt x="435" y="303"/>
                  </a:lnTo>
                  <a:lnTo>
                    <a:pt x="437" y="303"/>
                  </a:lnTo>
                  <a:lnTo>
                    <a:pt x="438" y="303"/>
                  </a:lnTo>
                  <a:lnTo>
                    <a:pt x="439" y="302"/>
                  </a:lnTo>
                  <a:lnTo>
                    <a:pt x="441" y="302"/>
                  </a:lnTo>
                  <a:lnTo>
                    <a:pt x="443" y="300"/>
                  </a:lnTo>
                  <a:lnTo>
                    <a:pt x="445" y="300"/>
                  </a:lnTo>
                  <a:lnTo>
                    <a:pt x="446" y="300"/>
                  </a:lnTo>
                  <a:lnTo>
                    <a:pt x="449" y="299"/>
                  </a:lnTo>
                  <a:lnTo>
                    <a:pt x="450" y="299"/>
                  </a:lnTo>
                  <a:lnTo>
                    <a:pt x="453" y="298"/>
                  </a:lnTo>
                  <a:lnTo>
                    <a:pt x="455" y="296"/>
                  </a:lnTo>
                  <a:lnTo>
                    <a:pt x="458" y="296"/>
                  </a:lnTo>
                  <a:lnTo>
                    <a:pt x="459" y="295"/>
                  </a:lnTo>
                  <a:lnTo>
                    <a:pt x="462" y="295"/>
                  </a:lnTo>
                  <a:lnTo>
                    <a:pt x="465" y="294"/>
                  </a:lnTo>
                  <a:lnTo>
                    <a:pt x="466" y="294"/>
                  </a:lnTo>
                  <a:lnTo>
                    <a:pt x="467" y="294"/>
                  </a:lnTo>
                  <a:lnTo>
                    <a:pt x="470" y="292"/>
                  </a:lnTo>
                  <a:lnTo>
                    <a:pt x="471" y="292"/>
                  </a:lnTo>
                  <a:lnTo>
                    <a:pt x="473" y="291"/>
                  </a:lnTo>
                  <a:lnTo>
                    <a:pt x="474" y="291"/>
                  </a:lnTo>
                  <a:lnTo>
                    <a:pt x="475" y="291"/>
                  </a:lnTo>
                  <a:lnTo>
                    <a:pt x="476" y="290"/>
                  </a:lnTo>
                  <a:lnTo>
                    <a:pt x="478" y="290"/>
                  </a:lnTo>
                  <a:lnTo>
                    <a:pt x="479" y="290"/>
                  </a:lnTo>
                  <a:lnTo>
                    <a:pt x="480" y="288"/>
                  </a:lnTo>
                  <a:lnTo>
                    <a:pt x="482" y="288"/>
                  </a:lnTo>
                  <a:lnTo>
                    <a:pt x="483" y="287"/>
                  </a:lnTo>
                  <a:lnTo>
                    <a:pt x="484" y="287"/>
                  </a:lnTo>
                  <a:lnTo>
                    <a:pt x="486" y="286"/>
                  </a:lnTo>
                  <a:lnTo>
                    <a:pt x="487" y="286"/>
                  </a:lnTo>
                  <a:lnTo>
                    <a:pt x="488" y="286"/>
                  </a:lnTo>
                  <a:lnTo>
                    <a:pt x="490" y="284"/>
                  </a:lnTo>
                  <a:lnTo>
                    <a:pt x="491" y="284"/>
                  </a:lnTo>
                  <a:lnTo>
                    <a:pt x="492" y="283"/>
                  </a:lnTo>
                  <a:lnTo>
                    <a:pt x="494" y="283"/>
                  </a:lnTo>
                  <a:lnTo>
                    <a:pt x="495" y="282"/>
                  </a:lnTo>
                  <a:lnTo>
                    <a:pt x="498" y="280"/>
                  </a:lnTo>
                  <a:lnTo>
                    <a:pt x="499" y="280"/>
                  </a:lnTo>
                  <a:lnTo>
                    <a:pt x="500" y="279"/>
                  </a:lnTo>
                  <a:lnTo>
                    <a:pt x="503" y="278"/>
                  </a:lnTo>
                  <a:lnTo>
                    <a:pt x="504" y="276"/>
                  </a:lnTo>
                  <a:lnTo>
                    <a:pt x="507" y="276"/>
                  </a:lnTo>
                  <a:lnTo>
                    <a:pt x="508" y="275"/>
                  </a:lnTo>
                  <a:lnTo>
                    <a:pt x="511" y="274"/>
                  </a:lnTo>
                  <a:lnTo>
                    <a:pt x="512" y="274"/>
                  </a:lnTo>
                  <a:lnTo>
                    <a:pt x="514" y="272"/>
                  </a:lnTo>
                  <a:lnTo>
                    <a:pt x="516" y="271"/>
                  </a:lnTo>
                  <a:lnTo>
                    <a:pt x="518" y="271"/>
                  </a:lnTo>
                  <a:lnTo>
                    <a:pt x="519" y="270"/>
                  </a:lnTo>
                  <a:lnTo>
                    <a:pt x="520" y="270"/>
                  </a:lnTo>
                  <a:lnTo>
                    <a:pt x="522" y="268"/>
                  </a:lnTo>
                  <a:lnTo>
                    <a:pt x="523" y="268"/>
                  </a:lnTo>
                  <a:lnTo>
                    <a:pt x="524" y="267"/>
                  </a:lnTo>
                  <a:lnTo>
                    <a:pt x="526" y="267"/>
                  </a:lnTo>
                  <a:lnTo>
                    <a:pt x="527" y="266"/>
                  </a:lnTo>
                  <a:lnTo>
                    <a:pt x="528" y="266"/>
                  </a:lnTo>
                  <a:lnTo>
                    <a:pt x="528" y="264"/>
                  </a:lnTo>
                  <a:lnTo>
                    <a:pt x="530" y="264"/>
                  </a:lnTo>
                  <a:lnTo>
                    <a:pt x="531" y="264"/>
                  </a:lnTo>
                  <a:lnTo>
                    <a:pt x="532" y="263"/>
                  </a:lnTo>
                  <a:lnTo>
                    <a:pt x="534" y="263"/>
                  </a:lnTo>
                  <a:lnTo>
                    <a:pt x="534" y="262"/>
                  </a:lnTo>
                  <a:lnTo>
                    <a:pt x="535" y="262"/>
                  </a:lnTo>
                  <a:lnTo>
                    <a:pt x="536" y="261"/>
                  </a:lnTo>
                  <a:lnTo>
                    <a:pt x="538" y="261"/>
                  </a:lnTo>
                  <a:lnTo>
                    <a:pt x="539" y="259"/>
                  </a:lnTo>
                  <a:lnTo>
                    <a:pt x="540" y="259"/>
                  </a:lnTo>
                  <a:lnTo>
                    <a:pt x="542" y="258"/>
                  </a:lnTo>
                  <a:lnTo>
                    <a:pt x="543" y="257"/>
                  </a:lnTo>
                  <a:lnTo>
                    <a:pt x="546" y="257"/>
                  </a:lnTo>
                  <a:lnTo>
                    <a:pt x="547" y="255"/>
                  </a:lnTo>
                  <a:lnTo>
                    <a:pt x="548" y="254"/>
                  </a:lnTo>
                  <a:lnTo>
                    <a:pt x="551" y="253"/>
                  </a:lnTo>
                  <a:lnTo>
                    <a:pt x="552" y="253"/>
                  </a:lnTo>
                  <a:lnTo>
                    <a:pt x="553" y="251"/>
                  </a:lnTo>
                  <a:lnTo>
                    <a:pt x="556" y="250"/>
                  </a:lnTo>
                  <a:lnTo>
                    <a:pt x="557" y="250"/>
                  </a:lnTo>
                  <a:lnTo>
                    <a:pt x="559" y="249"/>
                  </a:lnTo>
                  <a:lnTo>
                    <a:pt x="560" y="247"/>
                  </a:lnTo>
                  <a:lnTo>
                    <a:pt x="561" y="247"/>
                  </a:lnTo>
                  <a:lnTo>
                    <a:pt x="563" y="246"/>
                  </a:lnTo>
                  <a:lnTo>
                    <a:pt x="564" y="245"/>
                  </a:lnTo>
                  <a:lnTo>
                    <a:pt x="565" y="245"/>
                  </a:lnTo>
                  <a:lnTo>
                    <a:pt x="567" y="245"/>
                  </a:lnTo>
                  <a:lnTo>
                    <a:pt x="567" y="243"/>
                  </a:lnTo>
                  <a:lnTo>
                    <a:pt x="568" y="243"/>
                  </a:lnTo>
                  <a:lnTo>
                    <a:pt x="569" y="242"/>
                  </a:lnTo>
                  <a:lnTo>
                    <a:pt x="571" y="242"/>
                  </a:lnTo>
                  <a:lnTo>
                    <a:pt x="572" y="241"/>
                  </a:lnTo>
                  <a:lnTo>
                    <a:pt x="573" y="239"/>
                  </a:lnTo>
                  <a:lnTo>
                    <a:pt x="575" y="239"/>
                  </a:lnTo>
                  <a:lnTo>
                    <a:pt x="575" y="238"/>
                  </a:lnTo>
                  <a:lnTo>
                    <a:pt x="576" y="238"/>
                  </a:lnTo>
                  <a:lnTo>
                    <a:pt x="577" y="237"/>
                  </a:lnTo>
                  <a:lnTo>
                    <a:pt x="579" y="237"/>
                  </a:lnTo>
                  <a:lnTo>
                    <a:pt x="580" y="235"/>
                  </a:lnTo>
                  <a:lnTo>
                    <a:pt x="581" y="235"/>
                  </a:lnTo>
                  <a:lnTo>
                    <a:pt x="581" y="234"/>
                  </a:lnTo>
                  <a:lnTo>
                    <a:pt x="583" y="234"/>
                  </a:lnTo>
                  <a:lnTo>
                    <a:pt x="585" y="233"/>
                  </a:lnTo>
                  <a:lnTo>
                    <a:pt x="587" y="231"/>
                  </a:lnTo>
                  <a:lnTo>
                    <a:pt x="588" y="230"/>
                  </a:lnTo>
                  <a:lnTo>
                    <a:pt x="589" y="230"/>
                  </a:lnTo>
                  <a:lnTo>
                    <a:pt x="591" y="229"/>
                  </a:lnTo>
                  <a:lnTo>
                    <a:pt x="592" y="227"/>
                  </a:lnTo>
                  <a:lnTo>
                    <a:pt x="593" y="227"/>
                  </a:lnTo>
                  <a:lnTo>
                    <a:pt x="593" y="226"/>
                  </a:lnTo>
                  <a:lnTo>
                    <a:pt x="595" y="226"/>
                  </a:lnTo>
                  <a:lnTo>
                    <a:pt x="596" y="225"/>
                  </a:lnTo>
                  <a:lnTo>
                    <a:pt x="597" y="225"/>
                  </a:lnTo>
                  <a:lnTo>
                    <a:pt x="597" y="223"/>
                  </a:lnTo>
                  <a:lnTo>
                    <a:pt x="599" y="223"/>
                  </a:lnTo>
                  <a:lnTo>
                    <a:pt x="600" y="223"/>
                  </a:lnTo>
                  <a:lnTo>
                    <a:pt x="600" y="222"/>
                  </a:lnTo>
                  <a:lnTo>
                    <a:pt x="601" y="222"/>
                  </a:lnTo>
                  <a:lnTo>
                    <a:pt x="603" y="221"/>
                  </a:lnTo>
                  <a:lnTo>
                    <a:pt x="604" y="221"/>
                  </a:lnTo>
                  <a:lnTo>
                    <a:pt x="604" y="219"/>
                  </a:lnTo>
                  <a:lnTo>
                    <a:pt x="605" y="219"/>
                  </a:lnTo>
                  <a:lnTo>
                    <a:pt x="605" y="218"/>
                  </a:lnTo>
                  <a:lnTo>
                    <a:pt x="607" y="218"/>
                  </a:lnTo>
                  <a:lnTo>
                    <a:pt x="608" y="217"/>
                  </a:lnTo>
                  <a:lnTo>
                    <a:pt x="609" y="215"/>
                  </a:lnTo>
                  <a:lnTo>
                    <a:pt x="611" y="214"/>
                  </a:lnTo>
                  <a:lnTo>
                    <a:pt x="612" y="214"/>
                  </a:lnTo>
                  <a:lnTo>
                    <a:pt x="612" y="213"/>
                  </a:lnTo>
                  <a:lnTo>
                    <a:pt x="613" y="213"/>
                  </a:lnTo>
                  <a:lnTo>
                    <a:pt x="615" y="211"/>
                  </a:lnTo>
                  <a:lnTo>
                    <a:pt x="616" y="210"/>
                  </a:lnTo>
                  <a:lnTo>
                    <a:pt x="617" y="209"/>
                  </a:lnTo>
                  <a:lnTo>
                    <a:pt x="619" y="209"/>
                  </a:lnTo>
                  <a:lnTo>
                    <a:pt x="619" y="207"/>
                  </a:lnTo>
                  <a:lnTo>
                    <a:pt x="620" y="207"/>
                  </a:lnTo>
                  <a:lnTo>
                    <a:pt x="621" y="206"/>
                  </a:lnTo>
                  <a:lnTo>
                    <a:pt x="622" y="206"/>
                  </a:lnTo>
                  <a:lnTo>
                    <a:pt x="622" y="205"/>
                  </a:lnTo>
                  <a:lnTo>
                    <a:pt x="624" y="205"/>
                  </a:lnTo>
                  <a:lnTo>
                    <a:pt x="625" y="203"/>
                  </a:lnTo>
                  <a:lnTo>
                    <a:pt x="626" y="202"/>
                  </a:lnTo>
                  <a:lnTo>
                    <a:pt x="628" y="202"/>
                  </a:lnTo>
                  <a:lnTo>
                    <a:pt x="628" y="201"/>
                  </a:lnTo>
                  <a:lnTo>
                    <a:pt x="629" y="201"/>
                  </a:lnTo>
                  <a:lnTo>
                    <a:pt x="630" y="199"/>
                  </a:lnTo>
                  <a:lnTo>
                    <a:pt x="632" y="199"/>
                  </a:lnTo>
                  <a:lnTo>
                    <a:pt x="632" y="198"/>
                  </a:lnTo>
                  <a:lnTo>
                    <a:pt x="633" y="198"/>
                  </a:lnTo>
                  <a:lnTo>
                    <a:pt x="634" y="197"/>
                  </a:lnTo>
                  <a:lnTo>
                    <a:pt x="636" y="195"/>
                  </a:lnTo>
                  <a:lnTo>
                    <a:pt x="637" y="195"/>
                  </a:lnTo>
                  <a:lnTo>
                    <a:pt x="638" y="194"/>
                  </a:lnTo>
                  <a:lnTo>
                    <a:pt x="640" y="193"/>
                  </a:lnTo>
                  <a:lnTo>
                    <a:pt x="641" y="193"/>
                  </a:lnTo>
                  <a:lnTo>
                    <a:pt x="641" y="191"/>
                  </a:lnTo>
                  <a:lnTo>
                    <a:pt x="642" y="191"/>
                  </a:lnTo>
                  <a:lnTo>
                    <a:pt x="644" y="190"/>
                  </a:lnTo>
                  <a:lnTo>
                    <a:pt x="645" y="190"/>
                  </a:lnTo>
                  <a:lnTo>
                    <a:pt x="645" y="189"/>
                  </a:lnTo>
                  <a:lnTo>
                    <a:pt x="646" y="189"/>
                  </a:lnTo>
                  <a:lnTo>
                    <a:pt x="648" y="188"/>
                  </a:lnTo>
                  <a:lnTo>
                    <a:pt x="649" y="186"/>
                  </a:lnTo>
                  <a:lnTo>
                    <a:pt x="650" y="186"/>
                  </a:lnTo>
                  <a:lnTo>
                    <a:pt x="650" y="185"/>
                  </a:lnTo>
                  <a:lnTo>
                    <a:pt x="652" y="185"/>
                  </a:lnTo>
                  <a:lnTo>
                    <a:pt x="652" y="184"/>
                  </a:lnTo>
                  <a:lnTo>
                    <a:pt x="653" y="184"/>
                  </a:lnTo>
                  <a:lnTo>
                    <a:pt x="654" y="182"/>
                  </a:lnTo>
                  <a:lnTo>
                    <a:pt x="656" y="181"/>
                  </a:lnTo>
                  <a:lnTo>
                    <a:pt x="657" y="180"/>
                  </a:lnTo>
                  <a:lnTo>
                    <a:pt x="657" y="178"/>
                  </a:lnTo>
                  <a:lnTo>
                    <a:pt x="658" y="178"/>
                  </a:lnTo>
                  <a:lnTo>
                    <a:pt x="660" y="177"/>
                  </a:lnTo>
                  <a:lnTo>
                    <a:pt x="661" y="176"/>
                  </a:lnTo>
                  <a:lnTo>
                    <a:pt x="662" y="174"/>
                  </a:lnTo>
                  <a:lnTo>
                    <a:pt x="664" y="173"/>
                  </a:lnTo>
                  <a:lnTo>
                    <a:pt x="664" y="172"/>
                  </a:lnTo>
                  <a:lnTo>
                    <a:pt x="665" y="170"/>
                  </a:lnTo>
                  <a:lnTo>
                    <a:pt x="666" y="169"/>
                  </a:lnTo>
                  <a:lnTo>
                    <a:pt x="668" y="168"/>
                  </a:lnTo>
                  <a:lnTo>
                    <a:pt x="669" y="166"/>
                  </a:lnTo>
                  <a:lnTo>
                    <a:pt x="670" y="165"/>
                  </a:lnTo>
                  <a:lnTo>
                    <a:pt x="672" y="165"/>
                  </a:lnTo>
                  <a:lnTo>
                    <a:pt x="673" y="164"/>
                  </a:lnTo>
                  <a:lnTo>
                    <a:pt x="673" y="162"/>
                  </a:lnTo>
                  <a:lnTo>
                    <a:pt x="674" y="161"/>
                  </a:lnTo>
                  <a:lnTo>
                    <a:pt x="676" y="161"/>
                  </a:lnTo>
                  <a:lnTo>
                    <a:pt x="676" y="160"/>
                  </a:lnTo>
                  <a:lnTo>
                    <a:pt x="677" y="158"/>
                  </a:lnTo>
                  <a:lnTo>
                    <a:pt x="678" y="157"/>
                  </a:lnTo>
                  <a:lnTo>
                    <a:pt x="680" y="156"/>
                  </a:lnTo>
                  <a:lnTo>
                    <a:pt x="681" y="154"/>
                  </a:lnTo>
                  <a:lnTo>
                    <a:pt x="682" y="153"/>
                  </a:lnTo>
                  <a:lnTo>
                    <a:pt x="682" y="152"/>
                  </a:lnTo>
                  <a:lnTo>
                    <a:pt x="684" y="152"/>
                  </a:lnTo>
                  <a:lnTo>
                    <a:pt x="684" y="150"/>
                  </a:lnTo>
                  <a:lnTo>
                    <a:pt x="685" y="149"/>
                  </a:lnTo>
                  <a:lnTo>
                    <a:pt x="686" y="149"/>
                  </a:lnTo>
                  <a:lnTo>
                    <a:pt x="686" y="148"/>
                  </a:lnTo>
                  <a:lnTo>
                    <a:pt x="688" y="146"/>
                  </a:lnTo>
                  <a:lnTo>
                    <a:pt x="689" y="145"/>
                  </a:lnTo>
                  <a:lnTo>
                    <a:pt x="689" y="144"/>
                  </a:lnTo>
                  <a:lnTo>
                    <a:pt x="690" y="142"/>
                  </a:lnTo>
                  <a:lnTo>
                    <a:pt x="692" y="141"/>
                  </a:lnTo>
                  <a:lnTo>
                    <a:pt x="693" y="140"/>
                  </a:lnTo>
                  <a:lnTo>
                    <a:pt x="694" y="138"/>
                  </a:lnTo>
                  <a:lnTo>
                    <a:pt x="695" y="136"/>
                  </a:lnTo>
                  <a:lnTo>
                    <a:pt x="697" y="134"/>
                  </a:lnTo>
                  <a:lnTo>
                    <a:pt x="698" y="133"/>
                  </a:lnTo>
                  <a:lnTo>
                    <a:pt x="701" y="130"/>
                  </a:lnTo>
                  <a:lnTo>
                    <a:pt x="702" y="129"/>
                  </a:lnTo>
                  <a:lnTo>
                    <a:pt x="702" y="128"/>
                  </a:lnTo>
                  <a:lnTo>
                    <a:pt x="703" y="126"/>
                  </a:lnTo>
                  <a:lnTo>
                    <a:pt x="705" y="125"/>
                  </a:lnTo>
                  <a:lnTo>
                    <a:pt x="706" y="124"/>
                  </a:lnTo>
                  <a:lnTo>
                    <a:pt x="707" y="122"/>
                  </a:lnTo>
                  <a:lnTo>
                    <a:pt x="707" y="121"/>
                  </a:lnTo>
                  <a:lnTo>
                    <a:pt x="709" y="120"/>
                  </a:lnTo>
                  <a:lnTo>
                    <a:pt x="710" y="120"/>
                  </a:lnTo>
                  <a:lnTo>
                    <a:pt x="710" y="118"/>
                  </a:lnTo>
                  <a:lnTo>
                    <a:pt x="711" y="117"/>
                  </a:lnTo>
                  <a:lnTo>
                    <a:pt x="713" y="116"/>
                  </a:lnTo>
                  <a:lnTo>
                    <a:pt x="714" y="114"/>
                  </a:lnTo>
                  <a:lnTo>
                    <a:pt x="714" y="113"/>
                  </a:lnTo>
                  <a:lnTo>
                    <a:pt x="715" y="112"/>
                  </a:lnTo>
                  <a:lnTo>
                    <a:pt x="717" y="111"/>
                  </a:lnTo>
                  <a:lnTo>
                    <a:pt x="718" y="109"/>
                  </a:lnTo>
                  <a:lnTo>
                    <a:pt x="719" y="108"/>
                  </a:lnTo>
                  <a:lnTo>
                    <a:pt x="719" y="107"/>
                  </a:lnTo>
                  <a:lnTo>
                    <a:pt x="721" y="105"/>
                  </a:lnTo>
                  <a:lnTo>
                    <a:pt x="722" y="104"/>
                  </a:lnTo>
                  <a:lnTo>
                    <a:pt x="722" y="103"/>
                  </a:lnTo>
                  <a:lnTo>
                    <a:pt x="723" y="101"/>
                  </a:lnTo>
                  <a:lnTo>
                    <a:pt x="725" y="99"/>
                  </a:lnTo>
                  <a:lnTo>
                    <a:pt x="726" y="97"/>
                  </a:lnTo>
                  <a:lnTo>
                    <a:pt x="727" y="96"/>
                  </a:lnTo>
                  <a:lnTo>
                    <a:pt x="729" y="93"/>
                  </a:lnTo>
                  <a:lnTo>
                    <a:pt x="730" y="91"/>
                  </a:lnTo>
                  <a:lnTo>
                    <a:pt x="731" y="89"/>
                  </a:lnTo>
                  <a:lnTo>
                    <a:pt x="734" y="87"/>
                  </a:lnTo>
                  <a:lnTo>
                    <a:pt x="735" y="85"/>
                  </a:lnTo>
                  <a:lnTo>
                    <a:pt x="735" y="84"/>
                  </a:lnTo>
                  <a:lnTo>
                    <a:pt x="737" y="81"/>
                  </a:lnTo>
                  <a:lnTo>
                    <a:pt x="738" y="80"/>
                  </a:lnTo>
                  <a:lnTo>
                    <a:pt x="739" y="79"/>
                  </a:lnTo>
                  <a:lnTo>
                    <a:pt x="741" y="77"/>
                  </a:lnTo>
                  <a:lnTo>
                    <a:pt x="742" y="76"/>
                  </a:lnTo>
                  <a:lnTo>
                    <a:pt x="742" y="75"/>
                  </a:lnTo>
                  <a:lnTo>
                    <a:pt x="743" y="73"/>
                  </a:lnTo>
                  <a:lnTo>
                    <a:pt x="745" y="72"/>
                  </a:lnTo>
                  <a:lnTo>
                    <a:pt x="746" y="71"/>
                  </a:lnTo>
                  <a:lnTo>
                    <a:pt x="746" y="69"/>
                  </a:lnTo>
                  <a:lnTo>
                    <a:pt x="747" y="68"/>
                  </a:lnTo>
                  <a:lnTo>
                    <a:pt x="749" y="67"/>
                  </a:lnTo>
                  <a:lnTo>
                    <a:pt x="749" y="65"/>
                  </a:lnTo>
                  <a:lnTo>
                    <a:pt x="750" y="64"/>
                  </a:lnTo>
                  <a:lnTo>
                    <a:pt x="751" y="63"/>
                  </a:lnTo>
                  <a:lnTo>
                    <a:pt x="753" y="61"/>
                  </a:lnTo>
                  <a:lnTo>
                    <a:pt x="754" y="60"/>
                  </a:lnTo>
                  <a:lnTo>
                    <a:pt x="754" y="59"/>
                  </a:lnTo>
                  <a:lnTo>
                    <a:pt x="755" y="57"/>
                  </a:lnTo>
                  <a:lnTo>
                    <a:pt x="757" y="55"/>
                  </a:lnTo>
                  <a:lnTo>
                    <a:pt x="758" y="53"/>
                  </a:lnTo>
                  <a:lnTo>
                    <a:pt x="759" y="52"/>
                  </a:lnTo>
                  <a:lnTo>
                    <a:pt x="761" y="51"/>
                  </a:lnTo>
                  <a:lnTo>
                    <a:pt x="762" y="48"/>
                  </a:lnTo>
                  <a:lnTo>
                    <a:pt x="763" y="47"/>
                  </a:lnTo>
                  <a:lnTo>
                    <a:pt x="765" y="44"/>
                  </a:lnTo>
                  <a:lnTo>
                    <a:pt x="766" y="41"/>
                  </a:lnTo>
                  <a:lnTo>
                    <a:pt x="767" y="40"/>
                  </a:lnTo>
                  <a:lnTo>
                    <a:pt x="769" y="38"/>
                  </a:lnTo>
                  <a:lnTo>
                    <a:pt x="770" y="36"/>
                  </a:lnTo>
                  <a:lnTo>
                    <a:pt x="771" y="35"/>
                  </a:lnTo>
                  <a:lnTo>
                    <a:pt x="772" y="32"/>
                  </a:lnTo>
                  <a:lnTo>
                    <a:pt x="774" y="31"/>
                  </a:lnTo>
                  <a:lnTo>
                    <a:pt x="775" y="30"/>
                  </a:lnTo>
                  <a:lnTo>
                    <a:pt x="775" y="28"/>
                  </a:lnTo>
                  <a:lnTo>
                    <a:pt x="776" y="27"/>
                  </a:lnTo>
                  <a:lnTo>
                    <a:pt x="778" y="26"/>
                  </a:lnTo>
                  <a:lnTo>
                    <a:pt x="778" y="24"/>
                  </a:lnTo>
                  <a:lnTo>
                    <a:pt x="779" y="24"/>
                  </a:lnTo>
                  <a:lnTo>
                    <a:pt x="780" y="23"/>
                  </a:lnTo>
                  <a:lnTo>
                    <a:pt x="780" y="22"/>
                  </a:lnTo>
                  <a:lnTo>
                    <a:pt x="782" y="20"/>
                  </a:lnTo>
                  <a:lnTo>
                    <a:pt x="783" y="19"/>
                  </a:lnTo>
                  <a:lnTo>
                    <a:pt x="783" y="18"/>
                  </a:lnTo>
                  <a:lnTo>
                    <a:pt x="784" y="16"/>
                  </a:lnTo>
                  <a:lnTo>
                    <a:pt x="784" y="15"/>
                  </a:lnTo>
                  <a:lnTo>
                    <a:pt x="786" y="15"/>
                  </a:lnTo>
                  <a:lnTo>
                    <a:pt x="786" y="14"/>
                  </a:lnTo>
                  <a:lnTo>
                    <a:pt x="787" y="12"/>
                  </a:lnTo>
                  <a:lnTo>
                    <a:pt x="787" y="11"/>
                  </a:lnTo>
                  <a:lnTo>
                    <a:pt x="788" y="10"/>
                  </a:lnTo>
                  <a:lnTo>
                    <a:pt x="788" y="8"/>
                  </a:lnTo>
                  <a:lnTo>
                    <a:pt x="790" y="7"/>
                  </a:lnTo>
                  <a:lnTo>
                    <a:pt x="791" y="6"/>
                  </a:lnTo>
                  <a:lnTo>
                    <a:pt x="791" y="4"/>
                  </a:lnTo>
                  <a:lnTo>
                    <a:pt x="792" y="2"/>
                  </a:lnTo>
                  <a:lnTo>
                    <a:pt x="794"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70" name="Freeform 88">
              <a:extLst>
                <a:ext uri="{FF2B5EF4-FFF2-40B4-BE49-F238E27FC236}">
                  <a16:creationId xmlns:a16="http://schemas.microsoft.com/office/drawing/2014/main" id="{5E3E8EB1-A5D2-0142-9DD7-08AF5644B66D}"/>
                </a:ext>
              </a:extLst>
            </p:cNvPr>
            <p:cNvSpPr>
              <a:spLocks/>
            </p:cNvSpPr>
            <p:nvPr/>
          </p:nvSpPr>
          <p:spPr bwMode="auto">
            <a:xfrm>
              <a:off x="3164565" y="2975890"/>
              <a:ext cx="74613" cy="252412"/>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0"/>
                  </a:moveTo>
                  <a:lnTo>
                    <a:pt x="3" y="4"/>
                  </a:lnTo>
                  <a:lnTo>
                    <a:pt x="4" y="7"/>
                  </a:lnTo>
                  <a:lnTo>
                    <a:pt x="5" y="9"/>
                  </a:lnTo>
                  <a:lnTo>
                    <a:pt x="7" y="13"/>
                  </a:lnTo>
                  <a:lnTo>
                    <a:pt x="9" y="16"/>
                  </a:lnTo>
                  <a:lnTo>
                    <a:pt x="11" y="19"/>
                  </a:lnTo>
                  <a:lnTo>
                    <a:pt x="12" y="20"/>
                  </a:lnTo>
                  <a:lnTo>
                    <a:pt x="13" y="23"/>
                  </a:lnTo>
                  <a:lnTo>
                    <a:pt x="13" y="25"/>
                  </a:lnTo>
                  <a:lnTo>
                    <a:pt x="15" y="27"/>
                  </a:lnTo>
                  <a:lnTo>
                    <a:pt x="16" y="28"/>
                  </a:lnTo>
                  <a:lnTo>
                    <a:pt x="17" y="31"/>
                  </a:lnTo>
                  <a:lnTo>
                    <a:pt x="17" y="32"/>
                  </a:lnTo>
                  <a:lnTo>
                    <a:pt x="19" y="33"/>
                  </a:lnTo>
                  <a:lnTo>
                    <a:pt x="20" y="35"/>
                  </a:lnTo>
                  <a:lnTo>
                    <a:pt x="20" y="36"/>
                  </a:lnTo>
                  <a:lnTo>
                    <a:pt x="21" y="37"/>
                  </a:lnTo>
                  <a:lnTo>
                    <a:pt x="21" y="39"/>
                  </a:lnTo>
                  <a:lnTo>
                    <a:pt x="23" y="40"/>
                  </a:lnTo>
                  <a:lnTo>
                    <a:pt x="23" y="41"/>
                  </a:lnTo>
                  <a:lnTo>
                    <a:pt x="23" y="43"/>
                  </a:lnTo>
                  <a:lnTo>
                    <a:pt x="24" y="44"/>
                  </a:lnTo>
                  <a:lnTo>
                    <a:pt x="24" y="45"/>
                  </a:lnTo>
                  <a:lnTo>
                    <a:pt x="25" y="47"/>
                  </a:lnTo>
                  <a:lnTo>
                    <a:pt x="25" y="48"/>
                  </a:lnTo>
                  <a:lnTo>
                    <a:pt x="27" y="49"/>
                  </a:lnTo>
                  <a:lnTo>
                    <a:pt x="27" y="51"/>
                  </a:lnTo>
                  <a:lnTo>
                    <a:pt x="28" y="52"/>
                  </a:lnTo>
                  <a:lnTo>
                    <a:pt x="28" y="53"/>
                  </a:lnTo>
                  <a:lnTo>
                    <a:pt x="29" y="55"/>
                  </a:lnTo>
                  <a:lnTo>
                    <a:pt x="29" y="57"/>
                  </a:lnTo>
                  <a:lnTo>
                    <a:pt x="31" y="58"/>
                  </a:lnTo>
                  <a:lnTo>
                    <a:pt x="31" y="60"/>
                  </a:lnTo>
                  <a:lnTo>
                    <a:pt x="32" y="62"/>
                  </a:lnTo>
                  <a:lnTo>
                    <a:pt x="32" y="64"/>
                  </a:lnTo>
                  <a:lnTo>
                    <a:pt x="33" y="65"/>
                  </a:lnTo>
                  <a:lnTo>
                    <a:pt x="33" y="66"/>
                  </a:lnTo>
                  <a:lnTo>
                    <a:pt x="35" y="68"/>
                  </a:lnTo>
                  <a:lnTo>
                    <a:pt x="35" y="69"/>
                  </a:lnTo>
                  <a:lnTo>
                    <a:pt x="35" y="70"/>
                  </a:lnTo>
                  <a:lnTo>
                    <a:pt x="36" y="72"/>
                  </a:lnTo>
                  <a:lnTo>
                    <a:pt x="36" y="73"/>
                  </a:lnTo>
                  <a:lnTo>
                    <a:pt x="37" y="74"/>
                  </a:lnTo>
                  <a:lnTo>
                    <a:pt x="37" y="76"/>
                  </a:lnTo>
                  <a:lnTo>
                    <a:pt x="37" y="77"/>
                  </a:lnTo>
                  <a:lnTo>
                    <a:pt x="39" y="78"/>
                  </a:lnTo>
                  <a:lnTo>
                    <a:pt x="39" y="80"/>
                  </a:lnTo>
                  <a:lnTo>
                    <a:pt x="40" y="81"/>
                  </a:lnTo>
                  <a:lnTo>
                    <a:pt x="40" y="82"/>
                  </a:lnTo>
                  <a:lnTo>
                    <a:pt x="41" y="84"/>
                  </a:lnTo>
                  <a:lnTo>
                    <a:pt x="41" y="85"/>
                  </a:lnTo>
                  <a:lnTo>
                    <a:pt x="41" y="86"/>
                  </a:lnTo>
                  <a:lnTo>
                    <a:pt x="42" y="88"/>
                  </a:lnTo>
                  <a:lnTo>
                    <a:pt x="42" y="89"/>
                  </a:lnTo>
                  <a:lnTo>
                    <a:pt x="42" y="90"/>
                  </a:lnTo>
                  <a:lnTo>
                    <a:pt x="44" y="93"/>
                  </a:lnTo>
                  <a:lnTo>
                    <a:pt x="44" y="94"/>
                  </a:lnTo>
                  <a:lnTo>
                    <a:pt x="45" y="96"/>
                  </a:lnTo>
                  <a:lnTo>
                    <a:pt x="45" y="98"/>
                  </a:lnTo>
                  <a:lnTo>
                    <a:pt x="46" y="100"/>
                  </a:lnTo>
                  <a:lnTo>
                    <a:pt x="48" y="102"/>
                  </a:lnTo>
                  <a:lnTo>
                    <a:pt x="48" y="105"/>
                  </a:lnTo>
                  <a:lnTo>
                    <a:pt x="49" y="106"/>
                  </a:lnTo>
                  <a:lnTo>
                    <a:pt x="49" y="109"/>
                  </a:lnTo>
                  <a:lnTo>
                    <a:pt x="50" y="110"/>
                  </a:lnTo>
                  <a:lnTo>
                    <a:pt x="52" y="112"/>
                  </a:lnTo>
                  <a:lnTo>
                    <a:pt x="52" y="113"/>
                  </a:lnTo>
                  <a:lnTo>
                    <a:pt x="52" y="116"/>
                  </a:lnTo>
                  <a:lnTo>
                    <a:pt x="53" y="117"/>
                  </a:lnTo>
                  <a:lnTo>
                    <a:pt x="53" y="118"/>
                  </a:lnTo>
                  <a:lnTo>
                    <a:pt x="54" y="120"/>
                  </a:lnTo>
                  <a:lnTo>
                    <a:pt x="54" y="121"/>
                  </a:lnTo>
                  <a:lnTo>
                    <a:pt x="54" y="122"/>
                  </a:lnTo>
                  <a:lnTo>
                    <a:pt x="56" y="122"/>
                  </a:lnTo>
                  <a:lnTo>
                    <a:pt x="56" y="124"/>
                  </a:lnTo>
                  <a:lnTo>
                    <a:pt x="56" y="125"/>
                  </a:lnTo>
                  <a:lnTo>
                    <a:pt x="57" y="126"/>
                  </a:lnTo>
                  <a:lnTo>
                    <a:pt x="57" y="128"/>
                  </a:lnTo>
                  <a:lnTo>
                    <a:pt x="57" y="129"/>
                  </a:lnTo>
                  <a:lnTo>
                    <a:pt x="57" y="130"/>
                  </a:lnTo>
                  <a:lnTo>
                    <a:pt x="58" y="131"/>
                  </a:lnTo>
                  <a:lnTo>
                    <a:pt x="58" y="133"/>
                  </a:lnTo>
                  <a:lnTo>
                    <a:pt x="60" y="134"/>
                  </a:lnTo>
                  <a:lnTo>
                    <a:pt x="60" y="135"/>
                  </a:lnTo>
                  <a:lnTo>
                    <a:pt x="60" y="137"/>
                  </a:lnTo>
                  <a:lnTo>
                    <a:pt x="61" y="139"/>
                  </a:lnTo>
                  <a:lnTo>
                    <a:pt x="61" y="141"/>
                  </a:lnTo>
                  <a:lnTo>
                    <a:pt x="61" y="142"/>
                  </a:lnTo>
                  <a:lnTo>
                    <a:pt x="62" y="143"/>
                  </a:lnTo>
                  <a:lnTo>
                    <a:pt x="62" y="146"/>
                  </a:lnTo>
                  <a:lnTo>
                    <a:pt x="64" y="147"/>
                  </a:lnTo>
                  <a:lnTo>
                    <a:pt x="64" y="150"/>
                  </a:lnTo>
                  <a:lnTo>
                    <a:pt x="65" y="153"/>
                  </a:lnTo>
                  <a:lnTo>
                    <a:pt x="65" y="154"/>
                  </a:lnTo>
                  <a:lnTo>
                    <a:pt x="66" y="157"/>
                  </a:lnTo>
                  <a:lnTo>
                    <a:pt x="66" y="158"/>
                  </a:lnTo>
                  <a:lnTo>
                    <a:pt x="68" y="159"/>
                  </a:lnTo>
                  <a:lnTo>
                    <a:pt x="68" y="162"/>
                  </a:lnTo>
                  <a:lnTo>
                    <a:pt x="68" y="163"/>
                  </a:lnTo>
                  <a:lnTo>
                    <a:pt x="69" y="165"/>
                  </a:lnTo>
                  <a:lnTo>
                    <a:pt x="69" y="166"/>
                  </a:lnTo>
                  <a:lnTo>
                    <a:pt x="69" y="167"/>
                  </a:lnTo>
                  <a:lnTo>
                    <a:pt x="70" y="169"/>
                  </a:lnTo>
                  <a:lnTo>
                    <a:pt x="70" y="170"/>
                  </a:lnTo>
                  <a:lnTo>
                    <a:pt x="70" y="171"/>
                  </a:lnTo>
                  <a:lnTo>
                    <a:pt x="70" y="173"/>
                  </a:lnTo>
                  <a:lnTo>
                    <a:pt x="72" y="173"/>
                  </a:lnTo>
                  <a:lnTo>
                    <a:pt x="72" y="174"/>
                  </a:lnTo>
                  <a:lnTo>
                    <a:pt x="72" y="175"/>
                  </a:lnTo>
                  <a:lnTo>
                    <a:pt x="72" y="177"/>
                  </a:lnTo>
                  <a:lnTo>
                    <a:pt x="73" y="178"/>
                  </a:lnTo>
                  <a:lnTo>
                    <a:pt x="73" y="179"/>
                  </a:lnTo>
                  <a:lnTo>
                    <a:pt x="73" y="181"/>
                  </a:lnTo>
                  <a:lnTo>
                    <a:pt x="74" y="182"/>
                  </a:lnTo>
                  <a:lnTo>
                    <a:pt x="74" y="183"/>
                  </a:lnTo>
                  <a:lnTo>
                    <a:pt x="74" y="185"/>
                  </a:lnTo>
                  <a:lnTo>
                    <a:pt x="76" y="186"/>
                  </a:lnTo>
                  <a:lnTo>
                    <a:pt x="76" y="187"/>
                  </a:lnTo>
                  <a:lnTo>
                    <a:pt x="76" y="189"/>
                  </a:lnTo>
                  <a:lnTo>
                    <a:pt x="77" y="190"/>
                  </a:lnTo>
                  <a:lnTo>
                    <a:pt x="77" y="193"/>
                  </a:lnTo>
                  <a:lnTo>
                    <a:pt x="78" y="194"/>
                  </a:lnTo>
                  <a:lnTo>
                    <a:pt x="78" y="197"/>
                  </a:lnTo>
                  <a:lnTo>
                    <a:pt x="78" y="198"/>
                  </a:lnTo>
                  <a:lnTo>
                    <a:pt x="80" y="201"/>
                  </a:lnTo>
                  <a:lnTo>
                    <a:pt x="80" y="203"/>
                  </a:lnTo>
                  <a:lnTo>
                    <a:pt x="81" y="205"/>
                  </a:lnTo>
                  <a:lnTo>
                    <a:pt x="81" y="206"/>
                  </a:lnTo>
                  <a:lnTo>
                    <a:pt x="82" y="208"/>
                  </a:lnTo>
                  <a:lnTo>
                    <a:pt x="82" y="210"/>
                  </a:lnTo>
                  <a:lnTo>
                    <a:pt x="82" y="211"/>
                  </a:lnTo>
                  <a:lnTo>
                    <a:pt x="84" y="212"/>
                  </a:lnTo>
                  <a:lnTo>
                    <a:pt x="84" y="214"/>
                  </a:lnTo>
                  <a:lnTo>
                    <a:pt x="84" y="215"/>
                  </a:lnTo>
                  <a:lnTo>
                    <a:pt x="85" y="216"/>
                  </a:lnTo>
                  <a:lnTo>
                    <a:pt x="85" y="218"/>
                  </a:lnTo>
                  <a:lnTo>
                    <a:pt x="85" y="219"/>
                  </a:lnTo>
                  <a:lnTo>
                    <a:pt x="85" y="220"/>
                  </a:lnTo>
                  <a:lnTo>
                    <a:pt x="86" y="222"/>
                  </a:lnTo>
                  <a:lnTo>
                    <a:pt x="86" y="223"/>
                  </a:lnTo>
                  <a:lnTo>
                    <a:pt x="86" y="224"/>
                  </a:lnTo>
                  <a:lnTo>
                    <a:pt x="86" y="226"/>
                  </a:lnTo>
                  <a:lnTo>
                    <a:pt x="86" y="227"/>
                  </a:lnTo>
                  <a:lnTo>
                    <a:pt x="86" y="228"/>
                  </a:lnTo>
                  <a:lnTo>
                    <a:pt x="86" y="230"/>
                  </a:lnTo>
                  <a:lnTo>
                    <a:pt x="88" y="231"/>
                  </a:lnTo>
                  <a:lnTo>
                    <a:pt x="88" y="232"/>
                  </a:lnTo>
                  <a:lnTo>
                    <a:pt x="88" y="234"/>
                  </a:lnTo>
                  <a:lnTo>
                    <a:pt x="88" y="235"/>
                  </a:lnTo>
                  <a:lnTo>
                    <a:pt x="88" y="236"/>
                  </a:lnTo>
                  <a:lnTo>
                    <a:pt x="88" y="238"/>
                  </a:lnTo>
                  <a:lnTo>
                    <a:pt x="88" y="239"/>
                  </a:lnTo>
                  <a:lnTo>
                    <a:pt x="88" y="242"/>
                  </a:lnTo>
                  <a:lnTo>
                    <a:pt x="88" y="243"/>
                  </a:lnTo>
                  <a:lnTo>
                    <a:pt x="88" y="246"/>
                  </a:lnTo>
                  <a:lnTo>
                    <a:pt x="89" y="247"/>
                  </a:lnTo>
                  <a:lnTo>
                    <a:pt x="89" y="248"/>
                  </a:lnTo>
                  <a:lnTo>
                    <a:pt x="89" y="250"/>
                  </a:lnTo>
                  <a:lnTo>
                    <a:pt x="89" y="251"/>
                  </a:lnTo>
                  <a:lnTo>
                    <a:pt x="89" y="252"/>
                  </a:lnTo>
                  <a:lnTo>
                    <a:pt x="89" y="254"/>
                  </a:lnTo>
                  <a:lnTo>
                    <a:pt x="89" y="255"/>
                  </a:lnTo>
                  <a:lnTo>
                    <a:pt x="89" y="256"/>
                  </a:lnTo>
                  <a:lnTo>
                    <a:pt x="89" y="258"/>
                  </a:lnTo>
                  <a:lnTo>
                    <a:pt x="89" y="259"/>
                  </a:lnTo>
                  <a:lnTo>
                    <a:pt x="89" y="260"/>
                  </a:lnTo>
                  <a:lnTo>
                    <a:pt x="90" y="260"/>
                  </a:lnTo>
                  <a:lnTo>
                    <a:pt x="90" y="262"/>
                  </a:lnTo>
                  <a:lnTo>
                    <a:pt x="90" y="263"/>
                  </a:lnTo>
                  <a:lnTo>
                    <a:pt x="90" y="264"/>
                  </a:lnTo>
                  <a:lnTo>
                    <a:pt x="90" y="266"/>
                  </a:lnTo>
                  <a:lnTo>
                    <a:pt x="90" y="267"/>
                  </a:lnTo>
                  <a:lnTo>
                    <a:pt x="90" y="268"/>
                  </a:lnTo>
                  <a:lnTo>
                    <a:pt x="90" y="270"/>
                  </a:lnTo>
                  <a:lnTo>
                    <a:pt x="92" y="270"/>
                  </a:lnTo>
                  <a:lnTo>
                    <a:pt x="92" y="271"/>
                  </a:lnTo>
                  <a:lnTo>
                    <a:pt x="92" y="272"/>
                  </a:lnTo>
                  <a:lnTo>
                    <a:pt x="92" y="274"/>
                  </a:lnTo>
                  <a:lnTo>
                    <a:pt x="92" y="275"/>
                  </a:lnTo>
                  <a:lnTo>
                    <a:pt x="92" y="276"/>
                  </a:lnTo>
                  <a:lnTo>
                    <a:pt x="93" y="278"/>
                  </a:lnTo>
                  <a:lnTo>
                    <a:pt x="93" y="279"/>
                  </a:lnTo>
                  <a:lnTo>
                    <a:pt x="93" y="280"/>
                  </a:lnTo>
                  <a:lnTo>
                    <a:pt x="93" y="281"/>
                  </a:lnTo>
                  <a:lnTo>
                    <a:pt x="93" y="283"/>
                  </a:lnTo>
                  <a:lnTo>
                    <a:pt x="94" y="284"/>
                  </a:lnTo>
                  <a:lnTo>
                    <a:pt x="94" y="285"/>
                  </a:lnTo>
                  <a:lnTo>
                    <a:pt x="94" y="287"/>
                  </a:lnTo>
                  <a:lnTo>
                    <a:pt x="94" y="288"/>
                  </a:lnTo>
                  <a:lnTo>
                    <a:pt x="94" y="289"/>
                  </a:lnTo>
                  <a:lnTo>
                    <a:pt x="94" y="291"/>
                  </a:lnTo>
                  <a:lnTo>
                    <a:pt x="94" y="292"/>
                  </a:lnTo>
                  <a:lnTo>
                    <a:pt x="94" y="293"/>
                  </a:lnTo>
                  <a:lnTo>
                    <a:pt x="94" y="295"/>
                  </a:lnTo>
                  <a:lnTo>
                    <a:pt x="94" y="296"/>
                  </a:lnTo>
                  <a:lnTo>
                    <a:pt x="94" y="297"/>
                  </a:lnTo>
                  <a:lnTo>
                    <a:pt x="94" y="299"/>
                  </a:lnTo>
                  <a:lnTo>
                    <a:pt x="94" y="300"/>
                  </a:lnTo>
                  <a:lnTo>
                    <a:pt x="94" y="303"/>
                  </a:lnTo>
                  <a:lnTo>
                    <a:pt x="94" y="304"/>
                  </a:lnTo>
                  <a:lnTo>
                    <a:pt x="94" y="305"/>
                  </a:lnTo>
                  <a:lnTo>
                    <a:pt x="93" y="308"/>
                  </a:lnTo>
                  <a:lnTo>
                    <a:pt x="93" y="309"/>
                  </a:lnTo>
                  <a:lnTo>
                    <a:pt x="93" y="312"/>
                  </a:lnTo>
                  <a:lnTo>
                    <a:pt x="93" y="315"/>
                  </a:lnTo>
                  <a:lnTo>
                    <a:pt x="93" y="317"/>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71" name="Freeform 89">
              <a:extLst>
                <a:ext uri="{FF2B5EF4-FFF2-40B4-BE49-F238E27FC236}">
                  <a16:creationId xmlns:a16="http://schemas.microsoft.com/office/drawing/2014/main" id="{7EECC7E7-335F-4E4E-BCEC-8E50410A3315}"/>
                </a:ext>
              </a:extLst>
            </p:cNvPr>
            <p:cNvSpPr>
              <a:spLocks/>
            </p:cNvSpPr>
            <p:nvPr/>
          </p:nvSpPr>
          <p:spPr bwMode="auto">
            <a:xfrm>
              <a:off x="3164565" y="3225127"/>
              <a:ext cx="74613" cy="252413"/>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317"/>
                  </a:moveTo>
                  <a:lnTo>
                    <a:pt x="3" y="314"/>
                  </a:lnTo>
                  <a:lnTo>
                    <a:pt x="4" y="310"/>
                  </a:lnTo>
                  <a:lnTo>
                    <a:pt x="5" y="308"/>
                  </a:lnTo>
                  <a:lnTo>
                    <a:pt x="7" y="305"/>
                  </a:lnTo>
                  <a:lnTo>
                    <a:pt x="9" y="302"/>
                  </a:lnTo>
                  <a:lnTo>
                    <a:pt x="11" y="300"/>
                  </a:lnTo>
                  <a:lnTo>
                    <a:pt x="12" y="297"/>
                  </a:lnTo>
                  <a:lnTo>
                    <a:pt x="13" y="294"/>
                  </a:lnTo>
                  <a:lnTo>
                    <a:pt x="13" y="293"/>
                  </a:lnTo>
                  <a:lnTo>
                    <a:pt x="15" y="290"/>
                  </a:lnTo>
                  <a:lnTo>
                    <a:pt x="16" y="289"/>
                  </a:lnTo>
                  <a:lnTo>
                    <a:pt x="17" y="288"/>
                  </a:lnTo>
                  <a:lnTo>
                    <a:pt x="17" y="286"/>
                  </a:lnTo>
                  <a:lnTo>
                    <a:pt x="19" y="284"/>
                  </a:lnTo>
                  <a:lnTo>
                    <a:pt x="20" y="282"/>
                  </a:lnTo>
                  <a:lnTo>
                    <a:pt x="20" y="281"/>
                  </a:lnTo>
                  <a:lnTo>
                    <a:pt x="21" y="280"/>
                  </a:lnTo>
                  <a:lnTo>
                    <a:pt x="21" y="278"/>
                  </a:lnTo>
                  <a:lnTo>
                    <a:pt x="23" y="277"/>
                  </a:lnTo>
                  <a:lnTo>
                    <a:pt x="23" y="276"/>
                  </a:lnTo>
                  <a:lnTo>
                    <a:pt x="23" y="274"/>
                  </a:lnTo>
                  <a:lnTo>
                    <a:pt x="24" y="274"/>
                  </a:lnTo>
                  <a:lnTo>
                    <a:pt x="24" y="273"/>
                  </a:lnTo>
                  <a:lnTo>
                    <a:pt x="25" y="272"/>
                  </a:lnTo>
                  <a:lnTo>
                    <a:pt x="25" y="270"/>
                  </a:lnTo>
                  <a:lnTo>
                    <a:pt x="27" y="269"/>
                  </a:lnTo>
                  <a:lnTo>
                    <a:pt x="27" y="268"/>
                  </a:lnTo>
                  <a:lnTo>
                    <a:pt x="28" y="266"/>
                  </a:lnTo>
                  <a:lnTo>
                    <a:pt x="28" y="264"/>
                  </a:lnTo>
                  <a:lnTo>
                    <a:pt x="29" y="263"/>
                  </a:lnTo>
                  <a:lnTo>
                    <a:pt x="29" y="261"/>
                  </a:lnTo>
                  <a:lnTo>
                    <a:pt x="31" y="259"/>
                  </a:lnTo>
                  <a:lnTo>
                    <a:pt x="31" y="257"/>
                  </a:lnTo>
                  <a:lnTo>
                    <a:pt x="32" y="256"/>
                  </a:lnTo>
                  <a:lnTo>
                    <a:pt x="32" y="255"/>
                  </a:lnTo>
                  <a:lnTo>
                    <a:pt x="33" y="253"/>
                  </a:lnTo>
                  <a:lnTo>
                    <a:pt x="33" y="251"/>
                  </a:lnTo>
                  <a:lnTo>
                    <a:pt x="35" y="249"/>
                  </a:lnTo>
                  <a:lnTo>
                    <a:pt x="35" y="248"/>
                  </a:lnTo>
                  <a:lnTo>
                    <a:pt x="36" y="247"/>
                  </a:lnTo>
                  <a:lnTo>
                    <a:pt x="36" y="245"/>
                  </a:lnTo>
                  <a:lnTo>
                    <a:pt x="36" y="244"/>
                  </a:lnTo>
                  <a:lnTo>
                    <a:pt x="37" y="243"/>
                  </a:lnTo>
                  <a:lnTo>
                    <a:pt x="37" y="241"/>
                  </a:lnTo>
                  <a:lnTo>
                    <a:pt x="39" y="240"/>
                  </a:lnTo>
                  <a:lnTo>
                    <a:pt x="39" y="239"/>
                  </a:lnTo>
                  <a:lnTo>
                    <a:pt x="39" y="237"/>
                  </a:lnTo>
                  <a:lnTo>
                    <a:pt x="40" y="237"/>
                  </a:lnTo>
                  <a:lnTo>
                    <a:pt x="40" y="236"/>
                  </a:lnTo>
                  <a:lnTo>
                    <a:pt x="40" y="235"/>
                  </a:lnTo>
                  <a:lnTo>
                    <a:pt x="41" y="233"/>
                  </a:lnTo>
                  <a:lnTo>
                    <a:pt x="41" y="232"/>
                  </a:lnTo>
                  <a:lnTo>
                    <a:pt x="41" y="231"/>
                  </a:lnTo>
                  <a:lnTo>
                    <a:pt x="42" y="229"/>
                  </a:lnTo>
                  <a:lnTo>
                    <a:pt x="42" y="228"/>
                  </a:lnTo>
                  <a:lnTo>
                    <a:pt x="42" y="227"/>
                  </a:lnTo>
                  <a:lnTo>
                    <a:pt x="44" y="225"/>
                  </a:lnTo>
                  <a:lnTo>
                    <a:pt x="44" y="223"/>
                  </a:lnTo>
                  <a:lnTo>
                    <a:pt x="45" y="221"/>
                  </a:lnTo>
                  <a:lnTo>
                    <a:pt x="45" y="220"/>
                  </a:lnTo>
                  <a:lnTo>
                    <a:pt x="46" y="217"/>
                  </a:lnTo>
                  <a:lnTo>
                    <a:pt x="48" y="215"/>
                  </a:lnTo>
                  <a:lnTo>
                    <a:pt x="48" y="213"/>
                  </a:lnTo>
                  <a:lnTo>
                    <a:pt x="49" y="211"/>
                  </a:lnTo>
                  <a:lnTo>
                    <a:pt x="49" y="209"/>
                  </a:lnTo>
                  <a:lnTo>
                    <a:pt x="50" y="207"/>
                  </a:lnTo>
                  <a:lnTo>
                    <a:pt x="52" y="205"/>
                  </a:lnTo>
                  <a:lnTo>
                    <a:pt x="52" y="204"/>
                  </a:lnTo>
                  <a:lnTo>
                    <a:pt x="52" y="203"/>
                  </a:lnTo>
                  <a:lnTo>
                    <a:pt x="53" y="201"/>
                  </a:lnTo>
                  <a:lnTo>
                    <a:pt x="53" y="200"/>
                  </a:lnTo>
                  <a:lnTo>
                    <a:pt x="54" y="199"/>
                  </a:lnTo>
                  <a:lnTo>
                    <a:pt x="54" y="197"/>
                  </a:lnTo>
                  <a:lnTo>
                    <a:pt x="54" y="196"/>
                  </a:lnTo>
                  <a:lnTo>
                    <a:pt x="56" y="195"/>
                  </a:lnTo>
                  <a:lnTo>
                    <a:pt x="56" y="193"/>
                  </a:lnTo>
                  <a:lnTo>
                    <a:pt x="56" y="192"/>
                  </a:lnTo>
                  <a:lnTo>
                    <a:pt x="57" y="191"/>
                  </a:lnTo>
                  <a:lnTo>
                    <a:pt x="57" y="190"/>
                  </a:lnTo>
                  <a:lnTo>
                    <a:pt x="57" y="188"/>
                  </a:lnTo>
                  <a:lnTo>
                    <a:pt x="58" y="187"/>
                  </a:lnTo>
                  <a:lnTo>
                    <a:pt x="58" y="186"/>
                  </a:lnTo>
                  <a:lnTo>
                    <a:pt x="58" y="184"/>
                  </a:lnTo>
                  <a:lnTo>
                    <a:pt x="60" y="183"/>
                  </a:lnTo>
                  <a:lnTo>
                    <a:pt x="60" y="182"/>
                  </a:lnTo>
                  <a:lnTo>
                    <a:pt x="60" y="180"/>
                  </a:lnTo>
                  <a:lnTo>
                    <a:pt x="61" y="179"/>
                  </a:lnTo>
                  <a:lnTo>
                    <a:pt x="61" y="176"/>
                  </a:lnTo>
                  <a:lnTo>
                    <a:pt x="61" y="175"/>
                  </a:lnTo>
                  <a:lnTo>
                    <a:pt x="62" y="174"/>
                  </a:lnTo>
                  <a:lnTo>
                    <a:pt x="62" y="171"/>
                  </a:lnTo>
                  <a:lnTo>
                    <a:pt x="64" y="170"/>
                  </a:lnTo>
                  <a:lnTo>
                    <a:pt x="64" y="167"/>
                  </a:lnTo>
                  <a:lnTo>
                    <a:pt x="65" y="164"/>
                  </a:lnTo>
                  <a:lnTo>
                    <a:pt x="65" y="163"/>
                  </a:lnTo>
                  <a:lnTo>
                    <a:pt x="66" y="160"/>
                  </a:lnTo>
                  <a:lnTo>
                    <a:pt x="66" y="159"/>
                  </a:lnTo>
                  <a:lnTo>
                    <a:pt x="68" y="158"/>
                  </a:lnTo>
                  <a:lnTo>
                    <a:pt x="68" y="156"/>
                  </a:lnTo>
                  <a:lnTo>
                    <a:pt x="68" y="154"/>
                  </a:lnTo>
                  <a:lnTo>
                    <a:pt x="69" y="152"/>
                  </a:lnTo>
                  <a:lnTo>
                    <a:pt x="69" y="151"/>
                  </a:lnTo>
                  <a:lnTo>
                    <a:pt x="69" y="150"/>
                  </a:lnTo>
                  <a:lnTo>
                    <a:pt x="70" y="148"/>
                  </a:lnTo>
                  <a:lnTo>
                    <a:pt x="70" y="147"/>
                  </a:lnTo>
                  <a:lnTo>
                    <a:pt x="70" y="146"/>
                  </a:lnTo>
                  <a:lnTo>
                    <a:pt x="72" y="144"/>
                  </a:lnTo>
                  <a:lnTo>
                    <a:pt x="72" y="143"/>
                  </a:lnTo>
                  <a:lnTo>
                    <a:pt x="72" y="142"/>
                  </a:lnTo>
                  <a:lnTo>
                    <a:pt x="72" y="140"/>
                  </a:lnTo>
                  <a:lnTo>
                    <a:pt x="73" y="139"/>
                  </a:lnTo>
                  <a:lnTo>
                    <a:pt x="73" y="138"/>
                  </a:lnTo>
                  <a:lnTo>
                    <a:pt x="74" y="136"/>
                  </a:lnTo>
                  <a:lnTo>
                    <a:pt x="74" y="135"/>
                  </a:lnTo>
                  <a:lnTo>
                    <a:pt x="74" y="134"/>
                  </a:lnTo>
                  <a:lnTo>
                    <a:pt x="76" y="132"/>
                  </a:lnTo>
                  <a:lnTo>
                    <a:pt x="76" y="130"/>
                  </a:lnTo>
                  <a:lnTo>
                    <a:pt x="76" y="128"/>
                  </a:lnTo>
                  <a:lnTo>
                    <a:pt x="77" y="127"/>
                  </a:lnTo>
                  <a:lnTo>
                    <a:pt x="77" y="126"/>
                  </a:lnTo>
                  <a:lnTo>
                    <a:pt x="78" y="123"/>
                  </a:lnTo>
                  <a:lnTo>
                    <a:pt x="78" y="122"/>
                  </a:lnTo>
                  <a:lnTo>
                    <a:pt x="78" y="119"/>
                  </a:lnTo>
                  <a:lnTo>
                    <a:pt x="80" y="116"/>
                  </a:lnTo>
                  <a:lnTo>
                    <a:pt x="80" y="115"/>
                  </a:lnTo>
                  <a:lnTo>
                    <a:pt x="81" y="113"/>
                  </a:lnTo>
                  <a:lnTo>
                    <a:pt x="81" y="111"/>
                  </a:lnTo>
                  <a:lnTo>
                    <a:pt x="82" y="110"/>
                  </a:lnTo>
                  <a:lnTo>
                    <a:pt x="82" y="107"/>
                  </a:lnTo>
                  <a:lnTo>
                    <a:pt x="82" y="106"/>
                  </a:lnTo>
                  <a:lnTo>
                    <a:pt x="84" y="105"/>
                  </a:lnTo>
                  <a:lnTo>
                    <a:pt x="84" y="103"/>
                  </a:lnTo>
                  <a:lnTo>
                    <a:pt x="84" y="102"/>
                  </a:lnTo>
                  <a:lnTo>
                    <a:pt x="85" y="101"/>
                  </a:lnTo>
                  <a:lnTo>
                    <a:pt x="85" y="99"/>
                  </a:lnTo>
                  <a:lnTo>
                    <a:pt x="85" y="98"/>
                  </a:lnTo>
                  <a:lnTo>
                    <a:pt x="85" y="97"/>
                  </a:lnTo>
                  <a:lnTo>
                    <a:pt x="86" y="95"/>
                  </a:lnTo>
                  <a:lnTo>
                    <a:pt x="86" y="94"/>
                  </a:lnTo>
                  <a:lnTo>
                    <a:pt x="86" y="93"/>
                  </a:lnTo>
                  <a:lnTo>
                    <a:pt x="86" y="91"/>
                  </a:lnTo>
                  <a:lnTo>
                    <a:pt x="86" y="90"/>
                  </a:lnTo>
                  <a:lnTo>
                    <a:pt x="86" y="89"/>
                  </a:lnTo>
                  <a:lnTo>
                    <a:pt x="86" y="87"/>
                  </a:lnTo>
                  <a:lnTo>
                    <a:pt x="88" y="87"/>
                  </a:lnTo>
                  <a:lnTo>
                    <a:pt x="88" y="86"/>
                  </a:lnTo>
                  <a:lnTo>
                    <a:pt x="88" y="85"/>
                  </a:lnTo>
                  <a:lnTo>
                    <a:pt x="88" y="82"/>
                  </a:lnTo>
                  <a:lnTo>
                    <a:pt x="88" y="81"/>
                  </a:lnTo>
                  <a:lnTo>
                    <a:pt x="88" y="79"/>
                  </a:lnTo>
                  <a:lnTo>
                    <a:pt x="88" y="78"/>
                  </a:lnTo>
                  <a:lnTo>
                    <a:pt x="88" y="77"/>
                  </a:lnTo>
                  <a:lnTo>
                    <a:pt x="88" y="74"/>
                  </a:lnTo>
                  <a:lnTo>
                    <a:pt x="88" y="73"/>
                  </a:lnTo>
                  <a:lnTo>
                    <a:pt x="89" y="70"/>
                  </a:lnTo>
                  <a:lnTo>
                    <a:pt x="89" y="69"/>
                  </a:lnTo>
                  <a:lnTo>
                    <a:pt x="89" y="67"/>
                  </a:lnTo>
                  <a:lnTo>
                    <a:pt x="89" y="66"/>
                  </a:lnTo>
                  <a:lnTo>
                    <a:pt x="89" y="65"/>
                  </a:lnTo>
                  <a:lnTo>
                    <a:pt x="89" y="63"/>
                  </a:lnTo>
                  <a:lnTo>
                    <a:pt x="89" y="62"/>
                  </a:lnTo>
                  <a:lnTo>
                    <a:pt x="89" y="61"/>
                  </a:lnTo>
                  <a:lnTo>
                    <a:pt x="89" y="59"/>
                  </a:lnTo>
                  <a:lnTo>
                    <a:pt x="89" y="58"/>
                  </a:lnTo>
                  <a:lnTo>
                    <a:pt x="90" y="57"/>
                  </a:lnTo>
                  <a:lnTo>
                    <a:pt x="90" y="55"/>
                  </a:lnTo>
                  <a:lnTo>
                    <a:pt x="90" y="54"/>
                  </a:lnTo>
                  <a:lnTo>
                    <a:pt x="90" y="53"/>
                  </a:lnTo>
                  <a:lnTo>
                    <a:pt x="90" y="51"/>
                  </a:lnTo>
                  <a:lnTo>
                    <a:pt x="90" y="50"/>
                  </a:lnTo>
                  <a:lnTo>
                    <a:pt x="90" y="49"/>
                  </a:lnTo>
                  <a:lnTo>
                    <a:pt x="92" y="47"/>
                  </a:lnTo>
                  <a:lnTo>
                    <a:pt x="92" y="46"/>
                  </a:lnTo>
                  <a:lnTo>
                    <a:pt x="92" y="45"/>
                  </a:lnTo>
                  <a:lnTo>
                    <a:pt x="92" y="43"/>
                  </a:lnTo>
                  <a:lnTo>
                    <a:pt x="92" y="42"/>
                  </a:lnTo>
                  <a:lnTo>
                    <a:pt x="92" y="41"/>
                  </a:lnTo>
                  <a:lnTo>
                    <a:pt x="93" y="40"/>
                  </a:lnTo>
                  <a:lnTo>
                    <a:pt x="93" y="38"/>
                  </a:lnTo>
                  <a:lnTo>
                    <a:pt x="93" y="37"/>
                  </a:lnTo>
                  <a:lnTo>
                    <a:pt x="93" y="36"/>
                  </a:lnTo>
                  <a:lnTo>
                    <a:pt x="93" y="34"/>
                  </a:lnTo>
                  <a:lnTo>
                    <a:pt x="94" y="33"/>
                  </a:lnTo>
                  <a:lnTo>
                    <a:pt x="94" y="32"/>
                  </a:lnTo>
                  <a:lnTo>
                    <a:pt x="94" y="30"/>
                  </a:lnTo>
                  <a:lnTo>
                    <a:pt x="94" y="29"/>
                  </a:lnTo>
                  <a:lnTo>
                    <a:pt x="94" y="28"/>
                  </a:lnTo>
                  <a:lnTo>
                    <a:pt x="94" y="26"/>
                  </a:lnTo>
                  <a:lnTo>
                    <a:pt x="94" y="25"/>
                  </a:lnTo>
                  <a:lnTo>
                    <a:pt x="94" y="24"/>
                  </a:lnTo>
                  <a:lnTo>
                    <a:pt x="94" y="22"/>
                  </a:lnTo>
                  <a:lnTo>
                    <a:pt x="94" y="21"/>
                  </a:lnTo>
                  <a:lnTo>
                    <a:pt x="94" y="20"/>
                  </a:lnTo>
                  <a:lnTo>
                    <a:pt x="94" y="18"/>
                  </a:lnTo>
                  <a:lnTo>
                    <a:pt x="94" y="17"/>
                  </a:lnTo>
                  <a:lnTo>
                    <a:pt x="94" y="16"/>
                  </a:lnTo>
                  <a:lnTo>
                    <a:pt x="94" y="13"/>
                  </a:lnTo>
                  <a:lnTo>
                    <a:pt x="94" y="12"/>
                  </a:lnTo>
                  <a:lnTo>
                    <a:pt x="93" y="10"/>
                  </a:lnTo>
                  <a:lnTo>
                    <a:pt x="93" y="8"/>
                  </a:lnTo>
                  <a:lnTo>
                    <a:pt x="93" y="5"/>
                  </a:lnTo>
                  <a:lnTo>
                    <a:pt x="93" y="2"/>
                  </a:lnTo>
                  <a:lnTo>
                    <a:pt x="93"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72" name="Freeform 90">
              <a:extLst>
                <a:ext uri="{FF2B5EF4-FFF2-40B4-BE49-F238E27FC236}">
                  <a16:creationId xmlns:a16="http://schemas.microsoft.com/office/drawing/2014/main" id="{7FD7B8C3-4EEF-FC4B-AFB4-065B5D7BE0A3}"/>
                </a:ext>
              </a:extLst>
            </p:cNvPr>
            <p:cNvSpPr>
              <a:spLocks/>
            </p:cNvSpPr>
            <p:nvPr/>
          </p:nvSpPr>
          <p:spPr bwMode="auto">
            <a:xfrm>
              <a:off x="3805915" y="3182265"/>
              <a:ext cx="95250" cy="96837"/>
            </a:xfrm>
            <a:custGeom>
              <a:avLst/>
              <a:gdLst>
                <a:gd name="T0" fmla="*/ 2147483646 w 120"/>
                <a:gd name="T1" fmla="*/ 0 h 121"/>
                <a:gd name="T2" fmla="*/ 2147483646 w 120"/>
                <a:gd name="T3" fmla="*/ 2147483646 h 121"/>
                <a:gd name="T4" fmla="*/ 2147483646 w 120"/>
                <a:gd name="T5" fmla="*/ 2147483646 h 121"/>
                <a:gd name="T6" fmla="*/ 2147483646 w 120"/>
                <a:gd name="T7" fmla="*/ 2147483646 h 121"/>
                <a:gd name="T8" fmla="*/ 2147483646 w 120"/>
                <a:gd name="T9" fmla="*/ 2147483646 h 121"/>
                <a:gd name="T10" fmla="*/ 2147483646 w 120"/>
                <a:gd name="T11" fmla="*/ 2147483646 h 121"/>
                <a:gd name="T12" fmla="*/ 2147483646 w 120"/>
                <a:gd name="T13" fmla="*/ 2147483646 h 121"/>
                <a:gd name="T14" fmla="*/ 2147483646 w 120"/>
                <a:gd name="T15" fmla="*/ 2147483646 h 121"/>
                <a:gd name="T16" fmla="*/ 2147483646 w 120"/>
                <a:gd name="T17" fmla="*/ 2147483646 h 121"/>
                <a:gd name="T18" fmla="*/ 0 w 120"/>
                <a:gd name="T19" fmla="*/ 2147483646 h 121"/>
                <a:gd name="T20" fmla="*/ 0 w 120"/>
                <a:gd name="T21" fmla="*/ 2147483646 h 121"/>
                <a:gd name="T22" fmla="*/ 0 w 120"/>
                <a:gd name="T23" fmla="*/ 2147483646 h 121"/>
                <a:gd name="T24" fmla="*/ 2147483646 w 120"/>
                <a:gd name="T25" fmla="*/ 2147483646 h 121"/>
                <a:gd name="T26" fmla="*/ 2147483646 w 120"/>
                <a:gd name="T27" fmla="*/ 2147483646 h 121"/>
                <a:gd name="T28" fmla="*/ 2147483646 w 120"/>
                <a:gd name="T29" fmla="*/ 2147483646 h 121"/>
                <a:gd name="T30" fmla="*/ 2147483646 w 120"/>
                <a:gd name="T31" fmla="*/ 2147483646 h 121"/>
                <a:gd name="T32" fmla="*/ 2147483646 w 120"/>
                <a:gd name="T33" fmla="*/ 2147483646 h 121"/>
                <a:gd name="T34" fmla="*/ 2147483646 w 120"/>
                <a:gd name="T35" fmla="*/ 2147483646 h 121"/>
                <a:gd name="T36" fmla="*/ 2147483646 w 120"/>
                <a:gd name="T37" fmla="*/ 2147483646 h 121"/>
                <a:gd name="T38" fmla="*/ 2147483646 w 120"/>
                <a:gd name="T39" fmla="*/ 2147483646 h 121"/>
                <a:gd name="T40" fmla="*/ 2147483646 w 120"/>
                <a:gd name="T41" fmla="*/ 2147483646 h 121"/>
                <a:gd name="T42" fmla="*/ 2147483646 w 120"/>
                <a:gd name="T43" fmla="*/ 2147483646 h 121"/>
                <a:gd name="T44" fmla="*/ 2147483646 w 120"/>
                <a:gd name="T45" fmla="*/ 2147483646 h 121"/>
                <a:gd name="T46" fmla="*/ 2147483646 w 120"/>
                <a:gd name="T47" fmla="*/ 2147483646 h 121"/>
                <a:gd name="T48" fmla="*/ 2147483646 w 120"/>
                <a:gd name="T49" fmla="*/ 2147483646 h 121"/>
                <a:gd name="T50" fmla="*/ 2147483646 w 120"/>
                <a:gd name="T51" fmla="*/ 2147483646 h 121"/>
                <a:gd name="T52" fmla="*/ 2147483646 w 120"/>
                <a:gd name="T53" fmla="*/ 2147483646 h 121"/>
                <a:gd name="T54" fmla="*/ 2147483646 w 120"/>
                <a:gd name="T55" fmla="*/ 2147483646 h 121"/>
                <a:gd name="T56" fmla="*/ 2147483646 w 120"/>
                <a:gd name="T57" fmla="*/ 2147483646 h 121"/>
                <a:gd name="T58" fmla="*/ 2147483646 w 120"/>
                <a:gd name="T59" fmla="*/ 2147483646 h 121"/>
                <a:gd name="T60" fmla="*/ 2147483646 w 120"/>
                <a:gd name="T61" fmla="*/ 2147483646 h 121"/>
                <a:gd name="T62" fmla="*/ 2147483646 w 120"/>
                <a:gd name="T63" fmla="*/ 2147483646 h 121"/>
                <a:gd name="T64" fmla="*/ 2147483646 w 120"/>
                <a:gd name="T65" fmla="*/ 2147483646 h 121"/>
                <a:gd name="T66" fmla="*/ 2147483646 w 120"/>
                <a:gd name="T67" fmla="*/ 2147483646 h 121"/>
                <a:gd name="T68" fmla="*/ 2147483646 w 120"/>
                <a:gd name="T69" fmla="*/ 2147483646 h 121"/>
                <a:gd name="T70" fmla="*/ 2147483646 w 120"/>
                <a:gd name="T71" fmla="*/ 2147483646 h 121"/>
                <a:gd name="T72" fmla="*/ 2147483646 w 120"/>
                <a:gd name="T73" fmla="*/ 2147483646 h 121"/>
                <a:gd name="T74" fmla="*/ 2147483646 w 120"/>
                <a:gd name="T75" fmla="*/ 2147483646 h 121"/>
                <a:gd name="T76" fmla="*/ 2147483646 w 120"/>
                <a:gd name="T77" fmla="*/ 2147483646 h 121"/>
                <a:gd name="T78" fmla="*/ 2147483646 w 120"/>
                <a:gd name="T79" fmla="*/ 2147483646 h 121"/>
                <a:gd name="T80" fmla="*/ 2147483646 w 120"/>
                <a:gd name="T81" fmla="*/ 2147483646 h 121"/>
                <a:gd name="T82" fmla="*/ 2147483646 w 120"/>
                <a:gd name="T83" fmla="*/ 2147483646 h 121"/>
                <a:gd name="T84" fmla="*/ 2147483646 w 120"/>
                <a:gd name="T85" fmla="*/ 0 h 121"/>
                <a:gd name="T86" fmla="*/ 2147483646 w 120"/>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0" h="121">
                  <a:moveTo>
                    <a:pt x="60" y="0"/>
                  </a:moveTo>
                  <a:lnTo>
                    <a:pt x="57" y="0"/>
                  </a:lnTo>
                  <a:lnTo>
                    <a:pt x="53" y="0"/>
                  </a:lnTo>
                  <a:lnTo>
                    <a:pt x="51" y="0"/>
                  </a:lnTo>
                  <a:lnTo>
                    <a:pt x="48" y="2"/>
                  </a:lnTo>
                  <a:lnTo>
                    <a:pt x="45" y="2"/>
                  </a:lnTo>
                  <a:lnTo>
                    <a:pt x="42" y="3"/>
                  </a:lnTo>
                  <a:lnTo>
                    <a:pt x="39" y="4"/>
                  </a:lnTo>
                  <a:lnTo>
                    <a:pt x="36" y="4"/>
                  </a:lnTo>
                  <a:lnTo>
                    <a:pt x="34" y="6"/>
                  </a:lnTo>
                  <a:lnTo>
                    <a:pt x="31" y="7"/>
                  </a:lnTo>
                  <a:lnTo>
                    <a:pt x="28" y="8"/>
                  </a:lnTo>
                  <a:lnTo>
                    <a:pt x="27" y="11"/>
                  </a:lnTo>
                  <a:lnTo>
                    <a:pt x="24" y="12"/>
                  </a:lnTo>
                  <a:lnTo>
                    <a:pt x="22" y="14"/>
                  </a:lnTo>
                  <a:lnTo>
                    <a:pt x="19" y="16"/>
                  </a:lnTo>
                  <a:lnTo>
                    <a:pt x="18" y="18"/>
                  </a:lnTo>
                  <a:lnTo>
                    <a:pt x="15" y="20"/>
                  </a:lnTo>
                  <a:lnTo>
                    <a:pt x="14" y="21"/>
                  </a:lnTo>
                  <a:lnTo>
                    <a:pt x="12" y="24"/>
                  </a:lnTo>
                  <a:lnTo>
                    <a:pt x="10" y="27"/>
                  </a:lnTo>
                  <a:lnTo>
                    <a:pt x="8" y="29"/>
                  </a:lnTo>
                  <a:lnTo>
                    <a:pt x="7" y="32"/>
                  </a:lnTo>
                  <a:lnTo>
                    <a:pt x="6" y="35"/>
                  </a:lnTo>
                  <a:lnTo>
                    <a:pt x="4" y="37"/>
                  </a:lnTo>
                  <a:lnTo>
                    <a:pt x="3" y="40"/>
                  </a:lnTo>
                  <a:lnTo>
                    <a:pt x="3" y="43"/>
                  </a:lnTo>
                  <a:lnTo>
                    <a:pt x="2" y="45"/>
                  </a:lnTo>
                  <a:lnTo>
                    <a:pt x="2" y="48"/>
                  </a:lnTo>
                  <a:lnTo>
                    <a:pt x="0" y="51"/>
                  </a:lnTo>
                  <a:lnTo>
                    <a:pt x="0" y="55"/>
                  </a:lnTo>
                  <a:lnTo>
                    <a:pt x="0" y="57"/>
                  </a:lnTo>
                  <a:lnTo>
                    <a:pt x="0" y="60"/>
                  </a:lnTo>
                  <a:lnTo>
                    <a:pt x="0" y="64"/>
                  </a:lnTo>
                  <a:lnTo>
                    <a:pt x="0" y="67"/>
                  </a:lnTo>
                  <a:lnTo>
                    <a:pt x="0" y="69"/>
                  </a:lnTo>
                  <a:lnTo>
                    <a:pt x="2" y="72"/>
                  </a:lnTo>
                  <a:lnTo>
                    <a:pt x="2" y="76"/>
                  </a:lnTo>
                  <a:lnTo>
                    <a:pt x="3" y="79"/>
                  </a:lnTo>
                  <a:lnTo>
                    <a:pt x="3" y="81"/>
                  </a:lnTo>
                  <a:lnTo>
                    <a:pt x="4" y="84"/>
                  </a:lnTo>
                  <a:lnTo>
                    <a:pt x="6" y="87"/>
                  </a:lnTo>
                  <a:lnTo>
                    <a:pt x="7" y="89"/>
                  </a:lnTo>
                  <a:lnTo>
                    <a:pt x="8" y="92"/>
                  </a:lnTo>
                  <a:lnTo>
                    <a:pt x="10" y="95"/>
                  </a:lnTo>
                  <a:lnTo>
                    <a:pt x="12" y="96"/>
                  </a:lnTo>
                  <a:lnTo>
                    <a:pt x="14" y="98"/>
                  </a:lnTo>
                  <a:lnTo>
                    <a:pt x="15" y="101"/>
                  </a:lnTo>
                  <a:lnTo>
                    <a:pt x="18" y="102"/>
                  </a:lnTo>
                  <a:lnTo>
                    <a:pt x="19" y="105"/>
                  </a:lnTo>
                  <a:lnTo>
                    <a:pt x="22" y="106"/>
                  </a:lnTo>
                  <a:lnTo>
                    <a:pt x="24" y="109"/>
                  </a:lnTo>
                  <a:lnTo>
                    <a:pt x="27" y="110"/>
                  </a:lnTo>
                  <a:lnTo>
                    <a:pt x="28" y="112"/>
                  </a:lnTo>
                  <a:lnTo>
                    <a:pt x="31" y="113"/>
                  </a:lnTo>
                  <a:lnTo>
                    <a:pt x="34" y="114"/>
                  </a:lnTo>
                  <a:lnTo>
                    <a:pt x="36" y="116"/>
                  </a:lnTo>
                  <a:lnTo>
                    <a:pt x="39" y="117"/>
                  </a:lnTo>
                  <a:lnTo>
                    <a:pt x="42" y="118"/>
                  </a:lnTo>
                  <a:lnTo>
                    <a:pt x="45" y="118"/>
                  </a:lnTo>
                  <a:lnTo>
                    <a:pt x="48" y="120"/>
                  </a:lnTo>
                  <a:lnTo>
                    <a:pt x="51" y="120"/>
                  </a:lnTo>
                  <a:lnTo>
                    <a:pt x="53" y="120"/>
                  </a:lnTo>
                  <a:lnTo>
                    <a:pt x="57" y="121"/>
                  </a:lnTo>
                  <a:lnTo>
                    <a:pt x="60" y="121"/>
                  </a:lnTo>
                  <a:lnTo>
                    <a:pt x="63" y="121"/>
                  </a:lnTo>
                  <a:lnTo>
                    <a:pt x="67" y="120"/>
                  </a:lnTo>
                  <a:lnTo>
                    <a:pt x="69" y="120"/>
                  </a:lnTo>
                  <a:lnTo>
                    <a:pt x="72" y="120"/>
                  </a:lnTo>
                  <a:lnTo>
                    <a:pt x="75" y="118"/>
                  </a:lnTo>
                  <a:lnTo>
                    <a:pt x="77" y="118"/>
                  </a:lnTo>
                  <a:lnTo>
                    <a:pt x="81" y="117"/>
                  </a:lnTo>
                  <a:lnTo>
                    <a:pt x="84" y="116"/>
                  </a:lnTo>
                  <a:lnTo>
                    <a:pt x="87" y="114"/>
                  </a:lnTo>
                  <a:lnTo>
                    <a:pt x="89" y="113"/>
                  </a:lnTo>
                  <a:lnTo>
                    <a:pt x="92" y="112"/>
                  </a:lnTo>
                  <a:lnTo>
                    <a:pt x="93" y="110"/>
                  </a:lnTo>
                  <a:lnTo>
                    <a:pt x="96" y="109"/>
                  </a:lnTo>
                  <a:lnTo>
                    <a:pt x="99" y="106"/>
                  </a:lnTo>
                  <a:lnTo>
                    <a:pt x="101" y="105"/>
                  </a:lnTo>
                  <a:lnTo>
                    <a:pt x="103" y="102"/>
                  </a:lnTo>
                  <a:lnTo>
                    <a:pt x="105" y="101"/>
                  </a:lnTo>
                  <a:lnTo>
                    <a:pt x="107" y="98"/>
                  </a:lnTo>
                  <a:lnTo>
                    <a:pt x="108" y="96"/>
                  </a:lnTo>
                  <a:lnTo>
                    <a:pt x="111" y="95"/>
                  </a:lnTo>
                  <a:lnTo>
                    <a:pt x="112" y="92"/>
                  </a:lnTo>
                  <a:lnTo>
                    <a:pt x="113" y="89"/>
                  </a:lnTo>
                  <a:lnTo>
                    <a:pt x="115" y="87"/>
                  </a:lnTo>
                  <a:lnTo>
                    <a:pt x="116" y="84"/>
                  </a:lnTo>
                  <a:lnTo>
                    <a:pt x="117" y="81"/>
                  </a:lnTo>
                  <a:lnTo>
                    <a:pt x="117" y="79"/>
                  </a:lnTo>
                  <a:lnTo>
                    <a:pt x="118" y="76"/>
                  </a:lnTo>
                  <a:lnTo>
                    <a:pt x="118" y="72"/>
                  </a:lnTo>
                  <a:lnTo>
                    <a:pt x="120" y="69"/>
                  </a:lnTo>
                  <a:lnTo>
                    <a:pt x="120" y="67"/>
                  </a:lnTo>
                  <a:lnTo>
                    <a:pt x="120" y="64"/>
                  </a:lnTo>
                  <a:lnTo>
                    <a:pt x="120" y="60"/>
                  </a:lnTo>
                  <a:lnTo>
                    <a:pt x="120" y="57"/>
                  </a:lnTo>
                  <a:lnTo>
                    <a:pt x="120" y="55"/>
                  </a:lnTo>
                  <a:lnTo>
                    <a:pt x="120" y="51"/>
                  </a:lnTo>
                  <a:lnTo>
                    <a:pt x="118" y="48"/>
                  </a:lnTo>
                  <a:lnTo>
                    <a:pt x="118" y="45"/>
                  </a:lnTo>
                  <a:lnTo>
                    <a:pt x="117" y="43"/>
                  </a:lnTo>
                  <a:lnTo>
                    <a:pt x="117" y="40"/>
                  </a:lnTo>
                  <a:lnTo>
                    <a:pt x="116" y="37"/>
                  </a:lnTo>
                  <a:lnTo>
                    <a:pt x="115" y="35"/>
                  </a:lnTo>
                  <a:lnTo>
                    <a:pt x="113" y="32"/>
                  </a:lnTo>
                  <a:lnTo>
                    <a:pt x="112" y="29"/>
                  </a:lnTo>
                  <a:lnTo>
                    <a:pt x="111" y="27"/>
                  </a:lnTo>
                  <a:lnTo>
                    <a:pt x="108" y="24"/>
                  </a:lnTo>
                  <a:lnTo>
                    <a:pt x="107" y="21"/>
                  </a:lnTo>
                  <a:lnTo>
                    <a:pt x="105" y="20"/>
                  </a:lnTo>
                  <a:lnTo>
                    <a:pt x="103" y="18"/>
                  </a:lnTo>
                  <a:lnTo>
                    <a:pt x="101" y="16"/>
                  </a:lnTo>
                  <a:lnTo>
                    <a:pt x="99" y="14"/>
                  </a:lnTo>
                  <a:lnTo>
                    <a:pt x="96" y="12"/>
                  </a:lnTo>
                  <a:lnTo>
                    <a:pt x="93" y="11"/>
                  </a:lnTo>
                  <a:lnTo>
                    <a:pt x="92" y="8"/>
                  </a:lnTo>
                  <a:lnTo>
                    <a:pt x="89" y="7"/>
                  </a:lnTo>
                  <a:lnTo>
                    <a:pt x="87" y="6"/>
                  </a:lnTo>
                  <a:lnTo>
                    <a:pt x="84" y="4"/>
                  </a:lnTo>
                  <a:lnTo>
                    <a:pt x="81" y="4"/>
                  </a:lnTo>
                  <a:lnTo>
                    <a:pt x="77" y="3"/>
                  </a:lnTo>
                  <a:lnTo>
                    <a:pt x="75" y="2"/>
                  </a:lnTo>
                  <a:lnTo>
                    <a:pt x="72" y="2"/>
                  </a:lnTo>
                  <a:lnTo>
                    <a:pt x="69" y="0"/>
                  </a:lnTo>
                  <a:lnTo>
                    <a:pt x="67" y="0"/>
                  </a:lnTo>
                  <a:lnTo>
                    <a:pt x="63" y="0"/>
                  </a:lnTo>
                  <a:lnTo>
                    <a:pt x="60" y="0"/>
                  </a:lnTo>
                </a:path>
              </a:pathLst>
            </a:custGeom>
            <a:solidFill>
              <a:schemeClr val="bg1"/>
            </a:solidFill>
            <a:ln w="20638">
              <a:solidFill>
                <a:srgbClr val="000000"/>
              </a:solidFill>
              <a:prstDash val="solid"/>
              <a:round/>
              <a:headEnd/>
              <a:tailEnd/>
            </a:ln>
          </p:spPr>
          <p:txBody>
            <a:bodyPr/>
            <a:lstStyle/>
            <a:p>
              <a:endParaRPr lang="en-US"/>
            </a:p>
          </p:txBody>
        </p:sp>
        <p:sp>
          <p:nvSpPr>
            <p:cNvPr id="23573" name="Rectangle 75">
              <a:extLst>
                <a:ext uri="{FF2B5EF4-FFF2-40B4-BE49-F238E27FC236}">
                  <a16:creationId xmlns:a16="http://schemas.microsoft.com/office/drawing/2014/main" id="{52FF955C-FCFE-4441-BDCD-1951ADCF1E0A}"/>
                </a:ext>
              </a:extLst>
            </p:cNvPr>
            <p:cNvSpPr>
              <a:spLocks noChangeArrowheads="1"/>
            </p:cNvSpPr>
            <p:nvPr/>
          </p:nvSpPr>
          <p:spPr bwMode="auto">
            <a:xfrm>
              <a:off x="5967571" y="2968625"/>
              <a:ext cx="358698" cy="536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23574" name="Freeform 77">
              <a:extLst>
                <a:ext uri="{FF2B5EF4-FFF2-40B4-BE49-F238E27FC236}">
                  <a16:creationId xmlns:a16="http://schemas.microsoft.com/office/drawing/2014/main" id="{00AB48A1-99A7-9243-8482-1290C265B883}"/>
                </a:ext>
              </a:extLst>
            </p:cNvPr>
            <p:cNvSpPr>
              <a:spLocks/>
            </p:cNvSpPr>
            <p:nvPr/>
          </p:nvSpPr>
          <p:spPr bwMode="auto">
            <a:xfrm>
              <a:off x="6616719" y="3192463"/>
              <a:ext cx="88881" cy="88900"/>
            </a:xfrm>
            <a:custGeom>
              <a:avLst/>
              <a:gdLst>
                <a:gd name="T0" fmla="*/ 2147483646 w 112"/>
                <a:gd name="T1" fmla="*/ 0 h 113"/>
                <a:gd name="T2" fmla="*/ 2147483646 w 112"/>
                <a:gd name="T3" fmla="*/ 2147483646 h 113"/>
                <a:gd name="T4" fmla="*/ 2147483646 w 112"/>
                <a:gd name="T5" fmla="*/ 2147483646 h 113"/>
                <a:gd name="T6" fmla="*/ 2147483646 w 112"/>
                <a:gd name="T7" fmla="*/ 2147483646 h 113"/>
                <a:gd name="T8" fmla="*/ 2147483646 w 112"/>
                <a:gd name="T9" fmla="*/ 2147483646 h 113"/>
                <a:gd name="T10" fmla="*/ 2147483646 w 112"/>
                <a:gd name="T11" fmla="*/ 2147483646 h 113"/>
                <a:gd name="T12" fmla="*/ 2147483646 w 112"/>
                <a:gd name="T13" fmla="*/ 2147483646 h 113"/>
                <a:gd name="T14" fmla="*/ 2147483646 w 112"/>
                <a:gd name="T15" fmla="*/ 2147483646 h 113"/>
                <a:gd name="T16" fmla="*/ 2147483646 w 112"/>
                <a:gd name="T17" fmla="*/ 2147483646 h 113"/>
                <a:gd name="T18" fmla="*/ 2147483646 w 112"/>
                <a:gd name="T19" fmla="*/ 2147483646 h 113"/>
                <a:gd name="T20" fmla="*/ 2147483646 w 112"/>
                <a:gd name="T21" fmla="*/ 2147483646 h 113"/>
                <a:gd name="T22" fmla="*/ 2147483646 w 112"/>
                <a:gd name="T23" fmla="*/ 2147483646 h 113"/>
                <a:gd name="T24" fmla="*/ 2147483646 w 112"/>
                <a:gd name="T25" fmla="*/ 2147483646 h 113"/>
                <a:gd name="T26" fmla="*/ 2147483646 w 112"/>
                <a:gd name="T27" fmla="*/ 2147483646 h 113"/>
                <a:gd name="T28" fmla="*/ 2147483646 w 112"/>
                <a:gd name="T29" fmla="*/ 2147483646 h 113"/>
                <a:gd name="T30" fmla="*/ 2147483646 w 112"/>
                <a:gd name="T31" fmla="*/ 2147483646 h 113"/>
                <a:gd name="T32" fmla="*/ 2147483646 w 112"/>
                <a:gd name="T33" fmla="*/ 2147483646 h 113"/>
                <a:gd name="T34" fmla="*/ 2147483646 w 112"/>
                <a:gd name="T35" fmla="*/ 2147483646 h 113"/>
                <a:gd name="T36" fmla="*/ 2147483646 w 112"/>
                <a:gd name="T37" fmla="*/ 2147483646 h 113"/>
                <a:gd name="T38" fmla="*/ 2147483646 w 112"/>
                <a:gd name="T39" fmla="*/ 2147483646 h 113"/>
                <a:gd name="T40" fmla="*/ 2147483646 w 112"/>
                <a:gd name="T41" fmla="*/ 2147483646 h 113"/>
                <a:gd name="T42" fmla="*/ 2147483646 w 112"/>
                <a:gd name="T43" fmla="*/ 2147483646 h 113"/>
                <a:gd name="T44" fmla="*/ 2147483646 w 112"/>
                <a:gd name="T45" fmla="*/ 2147483646 h 113"/>
                <a:gd name="T46" fmla="*/ 2147483646 w 112"/>
                <a:gd name="T47" fmla="*/ 2147483646 h 113"/>
                <a:gd name="T48" fmla="*/ 2147483646 w 112"/>
                <a:gd name="T49" fmla="*/ 2147483646 h 113"/>
                <a:gd name="T50" fmla="*/ 2147483646 w 112"/>
                <a:gd name="T51" fmla="*/ 2147483646 h 113"/>
                <a:gd name="T52" fmla="*/ 2147483646 w 112"/>
                <a:gd name="T53" fmla="*/ 2147483646 h 113"/>
                <a:gd name="T54" fmla="*/ 2147483646 w 112"/>
                <a:gd name="T55" fmla="*/ 2147483646 h 113"/>
                <a:gd name="T56" fmla="*/ 2147483646 w 112"/>
                <a:gd name="T57" fmla="*/ 2147483646 h 113"/>
                <a:gd name="T58" fmla="*/ 2147483646 w 112"/>
                <a:gd name="T59" fmla="*/ 2147483646 h 113"/>
                <a:gd name="T60" fmla="*/ 2147483646 w 112"/>
                <a:gd name="T61" fmla="*/ 2147483646 h 113"/>
                <a:gd name="T62" fmla="*/ 2147483646 w 112"/>
                <a:gd name="T63" fmla="*/ 2147483646 h 113"/>
                <a:gd name="T64" fmla="*/ 2147483646 w 112"/>
                <a:gd name="T65" fmla="*/ 2147483646 h 113"/>
                <a:gd name="T66" fmla="*/ 2147483646 w 112"/>
                <a:gd name="T67" fmla="*/ 2147483646 h 113"/>
                <a:gd name="T68" fmla="*/ 2147483646 w 112"/>
                <a:gd name="T69" fmla="*/ 2147483646 h 113"/>
                <a:gd name="T70" fmla="*/ 2147483646 w 112"/>
                <a:gd name="T71" fmla="*/ 2147483646 h 113"/>
                <a:gd name="T72" fmla="*/ 2147483646 w 112"/>
                <a:gd name="T73" fmla="*/ 2147483646 h 113"/>
                <a:gd name="T74" fmla="*/ 2147483646 w 112"/>
                <a:gd name="T75" fmla="*/ 2147483646 h 113"/>
                <a:gd name="T76" fmla="*/ 2147483646 w 112"/>
                <a:gd name="T77" fmla="*/ 2147483646 h 113"/>
                <a:gd name="T78" fmla="*/ 2147483646 w 112"/>
                <a:gd name="T79" fmla="*/ 2147483646 h 113"/>
                <a:gd name="T80" fmla="*/ 2147483646 w 112"/>
                <a:gd name="T81" fmla="*/ 2147483646 h 113"/>
                <a:gd name="T82" fmla="*/ 2147483646 w 112"/>
                <a:gd name="T83" fmla="*/ 2147483646 h 113"/>
                <a:gd name="T84" fmla="*/ 2147483646 w 112"/>
                <a:gd name="T85" fmla="*/ 2147483646 h 113"/>
                <a:gd name="T86" fmla="*/ 2147483646 w 112"/>
                <a:gd name="T87" fmla="*/ 0 h 113"/>
                <a:gd name="T88" fmla="*/ 2147483646 w 112"/>
                <a:gd name="T89" fmla="*/ 2147483646 h 1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12" h="113">
                  <a:moveTo>
                    <a:pt x="56" y="56"/>
                  </a:moveTo>
                  <a:lnTo>
                    <a:pt x="56" y="0"/>
                  </a:lnTo>
                  <a:lnTo>
                    <a:pt x="53" y="0"/>
                  </a:lnTo>
                  <a:lnTo>
                    <a:pt x="50" y="0"/>
                  </a:lnTo>
                  <a:lnTo>
                    <a:pt x="48" y="0"/>
                  </a:lnTo>
                  <a:lnTo>
                    <a:pt x="45" y="1"/>
                  </a:lnTo>
                  <a:lnTo>
                    <a:pt x="42" y="1"/>
                  </a:lnTo>
                  <a:lnTo>
                    <a:pt x="41" y="1"/>
                  </a:lnTo>
                  <a:lnTo>
                    <a:pt x="38" y="3"/>
                  </a:lnTo>
                  <a:lnTo>
                    <a:pt x="35" y="4"/>
                  </a:lnTo>
                  <a:lnTo>
                    <a:pt x="32" y="5"/>
                  </a:lnTo>
                  <a:lnTo>
                    <a:pt x="29" y="7"/>
                  </a:lnTo>
                  <a:lnTo>
                    <a:pt x="28" y="7"/>
                  </a:lnTo>
                  <a:lnTo>
                    <a:pt x="25" y="10"/>
                  </a:lnTo>
                  <a:lnTo>
                    <a:pt x="24" y="11"/>
                  </a:lnTo>
                  <a:lnTo>
                    <a:pt x="21" y="12"/>
                  </a:lnTo>
                  <a:lnTo>
                    <a:pt x="19" y="14"/>
                  </a:lnTo>
                  <a:lnTo>
                    <a:pt x="17" y="15"/>
                  </a:lnTo>
                  <a:lnTo>
                    <a:pt x="15" y="18"/>
                  </a:lnTo>
                  <a:lnTo>
                    <a:pt x="14" y="20"/>
                  </a:lnTo>
                  <a:lnTo>
                    <a:pt x="11" y="22"/>
                  </a:lnTo>
                  <a:lnTo>
                    <a:pt x="10" y="24"/>
                  </a:lnTo>
                  <a:lnTo>
                    <a:pt x="8" y="27"/>
                  </a:lnTo>
                  <a:lnTo>
                    <a:pt x="7" y="29"/>
                  </a:lnTo>
                  <a:lnTo>
                    <a:pt x="5" y="31"/>
                  </a:lnTo>
                  <a:lnTo>
                    <a:pt x="5" y="34"/>
                  </a:lnTo>
                  <a:lnTo>
                    <a:pt x="4" y="36"/>
                  </a:lnTo>
                  <a:lnTo>
                    <a:pt x="2" y="39"/>
                  </a:lnTo>
                  <a:lnTo>
                    <a:pt x="2" y="42"/>
                  </a:lnTo>
                  <a:lnTo>
                    <a:pt x="1" y="45"/>
                  </a:lnTo>
                  <a:lnTo>
                    <a:pt x="1" y="48"/>
                  </a:lnTo>
                  <a:lnTo>
                    <a:pt x="1" y="51"/>
                  </a:lnTo>
                  <a:lnTo>
                    <a:pt x="1" y="53"/>
                  </a:lnTo>
                  <a:lnTo>
                    <a:pt x="0" y="56"/>
                  </a:lnTo>
                  <a:lnTo>
                    <a:pt x="1" y="59"/>
                  </a:lnTo>
                  <a:lnTo>
                    <a:pt x="1" y="62"/>
                  </a:lnTo>
                  <a:lnTo>
                    <a:pt x="1" y="65"/>
                  </a:lnTo>
                  <a:lnTo>
                    <a:pt x="1" y="67"/>
                  </a:lnTo>
                  <a:lnTo>
                    <a:pt x="2" y="70"/>
                  </a:lnTo>
                  <a:lnTo>
                    <a:pt x="2" y="73"/>
                  </a:lnTo>
                  <a:lnTo>
                    <a:pt x="4" y="74"/>
                  </a:lnTo>
                  <a:lnTo>
                    <a:pt x="5" y="77"/>
                  </a:lnTo>
                  <a:lnTo>
                    <a:pt x="5" y="80"/>
                  </a:lnTo>
                  <a:lnTo>
                    <a:pt x="7" y="83"/>
                  </a:lnTo>
                  <a:lnTo>
                    <a:pt x="8" y="84"/>
                  </a:lnTo>
                  <a:lnTo>
                    <a:pt x="10" y="87"/>
                  </a:lnTo>
                  <a:lnTo>
                    <a:pt x="11" y="90"/>
                  </a:lnTo>
                  <a:lnTo>
                    <a:pt x="14" y="91"/>
                  </a:lnTo>
                  <a:lnTo>
                    <a:pt x="15" y="94"/>
                  </a:lnTo>
                  <a:lnTo>
                    <a:pt x="17" y="96"/>
                  </a:lnTo>
                  <a:lnTo>
                    <a:pt x="19" y="97"/>
                  </a:lnTo>
                  <a:lnTo>
                    <a:pt x="21" y="100"/>
                  </a:lnTo>
                  <a:lnTo>
                    <a:pt x="24" y="101"/>
                  </a:lnTo>
                  <a:lnTo>
                    <a:pt x="25" y="103"/>
                  </a:lnTo>
                  <a:lnTo>
                    <a:pt x="28" y="104"/>
                  </a:lnTo>
                  <a:lnTo>
                    <a:pt x="29" y="105"/>
                  </a:lnTo>
                  <a:lnTo>
                    <a:pt x="32" y="107"/>
                  </a:lnTo>
                  <a:lnTo>
                    <a:pt x="35" y="108"/>
                  </a:lnTo>
                  <a:lnTo>
                    <a:pt x="38" y="108"/>
                  </a:lnTo>
                  <a:lnTo>
                    <a:pt x="41" y="110"/>
                  </a:lnTo>
                  <a:lnTo>
                    <a:pt x="42" y="110"/>
                  </a:lnTo>
                  <a:lnTo>
                    <a:pt x="45" y="111"/>
                  </a:lnTo>
                  <a:lnTo>
                    <a:pt x="48" y="111"/>
                  </a:lnTo>
                  <a:lnTo>
                    <a:pt x="50" y="111"/>
                  </a:lnTo>
                  <a:lnTo>
                    <a:pt x="53" y="113"/>
                  </a:lnTo>
                  <a:lnTo>
                    <a:pt x="56" y="113"/>
                  </a:lnTo>
                  <a:lnTo>
                    <a:pt x="60" y="113"/>
                  </a:lnTo>
                  <a:lnTo>
                    <a:pt x="63" y="111"/>
                  </a:lnTo>
                  <a:lnTo>
                    <a:pt x="66" y="111"/>
                  </a:lnTo>
                  <a:lnTo>
                    <a:pt x="69" y="111"/>
                  </a:lnTo>
                  <a:lnTo>
                    <a:pt x="70" y="110"/>
                  </a:lnTo>
                  <a:lnTo>
                    <a:pt x="73" y="110"/>
                  </a:lnTo>
                  <a:lnTo>
                    <a:pt x="76" y="108"/>
                  </a:lnTo>
                  <a:lnTo>
                    <a:pt x="79" y="108"/>
                  </a:lnTo>
                  <a:lnTo>
                    <a:pt x="81" y="107"/>
                  </a:lnTo>
                  <a:lnTo>
                    <a:pt x="84" y="105"/>
                  </a:lnTo>
                  <a:lnTo>
                    <a:pt x="86" y="104"/>
                  </a:lnTo>
                  <a:lnTo>
                    <a:pt x="88" y="103"/>
                  </a:lnTo>
                  <a:lnTo>
                    <a:pt x="90" y="101"/>
                  </a:lnTo>
                  <a:lnTo>
                    <a:pt x="93" y="100"/>
                  </a:lnTo>
                  <a:lnTo>
                    <a:pt x="94" y="97"/>
                  </a:lnTo>
                  <a:lnTo>
                    <a:pt x="97" y="96"/>
                  </a:lnTo>
                  <a:lnTo>
                    <a:pt x="98" y="94"/>
                  </a:lnTo>
                  <a:lnTo>
                    <a:pt x="100" y="91"/>
                  </a:lnTo>
                  <a:lnTo>
                    <a:pt x="103" y="90"/>
                  </a:lnTo>
                  <a:lnTo>
                    <a:pt x="104" y="87"/>
                  </a:lnTo>
                  <a:lnTo>
                    <a:pt x="105" y="84"/>
                  </a:lnTo>
                  <a:lnTo>
                    <a:pt x="107" y="83"/>
                  </a:lnTo>
                  <a:lnTo>
                    <a:pt x="108" y="80"/>
                  </a:lnTo>
                  <a:lnTo>
                    <a:pt x="108" y="77"/>
                  </a:lnTo>
                  <a:lnTo>
                    <a:pt x="110" y="74"/>
                  </a:lnTo>
                  <a:lnTo>
                    <a:pt x="111" y="73"/>
                  </a:lnTo>
                  <a:lnTo>
                    <a:pt x="111" y="70"/>
                  </a:lnTo>
                  <a:lnTo>
                    <a:pt x="112" y="67"/>
                  </a:lnTo>
                  <a:lnTo>
                    <a:pt x="112" y="65"/>
                  </a:lnTo>
                  <a:lnTo>
                    <a:pt x="112" y="62"/>
                  </a:lnTo>
                  <a:lnTo>
                    <a:pt x="112" y="59"/>
                  </a:lnTo>
                  <a:lnTo>
                    <a:pt x="112" y="56"/>
                  </a:lnTo>
                  <a:lnTo>
                    <a:pt x="112" y="53"/>
                  </a:lnTo>
                  <a:lnTo>
                    <a:pt x="112" y="51"/>
                  </a:lnTo>
                  <a:lnTo>
                    <a:pt x="112" y="48"/>
                  </a:lnTo>
                  <a:lnTo>
                    <a:pt x="112" y="45"/>
                  </a:lnTo>
                  <a:lnTo>
                    <a:pt x="111" y="42"/>
                  </a:lnTo>
                  <a:lnTo>
                    <a:pt x="111" y="39"/>
                  </a:lnTo>
                  <a:lnTo>
                    <a:pt x="110" y="36"/>
                  </a:lnTo>
                  <a:lnTo>
                    <a:pt x="108" y="34"/>
                  </a:lnTo>
                  <a:lnTo>
                    <a:pt x="108" y="31"/>
                  </a:lnTo>
                  <a:lnTo>
                    <a:pt x="107" y="29"/>
                  </a:lnTo>
                  <a:lnTo>
                    <a:pt x="105" y="27"/>
                  </a:lnTo>
                  <a:lnTo>
                    <a:pt x="104" y="24"/>
                  </a:lnTo>
                  <a:lnTo>
                    <a:pt x="103" y="22"/>
                  </a:lnTo>
                  <a:lnTo>
                    <a:pt x="100" y="20"/>
                  </a:lnTo>
                  <a:lnTo>
                    <a:pt x="98" y="18"/>
                  </a:lnTo>
                  <a:lnTo>
                    <a:pt x="97" y="15"/>
                  </a:lnTo>
                  <a:lnTo>
                    <a:pt x="94" y="14"/>
                  </a:lnTo>
                  <a:lnTo>
                    <a:pt x="93" y="12"/>
                  </a:lnTo>
                  <a:lnTo>
                    <a:pt x="90" y="11"/>
                  </a:lnTo>
                  <a:lnTo>
                    <a:pt x="88" y="10"/>
                  </a:lnTo>
                  <a:lnTo>
                    <a:pt x="86" y="7"/>
                  </a:lnTo>
                  <a:lnTo>
                    <a:pt x="84" y="7"/>
                  </a:lnTo>
                  <a:lnTo>
                    <a:pt x="81" y="5"/>
                  </a:lnTo>
                  <a:lnTo>
                    <a:pt x="79" y="4"/>
                  </a:lnTo>
                  <a:lnTo>
                    <a:pt x="76" y="3"/>
                  </a:lnTo>
                  <a:lnTo>
                    <a:pt x="73" y="1"/>
                  </a:lnTo>
                  <a:lnTo>
                    <a:pt x="70" y="1"/>
                  </a:lnTo>
                  <a:lnTo>
                    <a:pt x="69" y="1"/>
                  </a:lnTo>
                  <a:lnTo>
                    <a:pt x="66" y="0"/>
                  </a:lnTo>
                  <a:lnTo>
                    <a:pt x="63" y="0"/>
                  </a:lnTo>
                  <a:lnTo>
                    <a:pt x="60" y="0"/>
                  </a:lnTo>
                  <a:lnTo>
                    <a:pt x="56" y="0"/>
                  </a:lnTo>
                  <a:lnTo>
                    <a:pt x="56"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75" name="Freeform 86">
              <a:extLst>
                <a:ext uri="{FF2B5EF4-FFF2-40B4-BE49-F238E27FC236}">
                  <a16:creationId xmlns:a16="http://schemas.microsoft.com/office/drawing/2014/main" id="{9B1863AF-2D4E-CD48-9199-C13DE38DD229}"/>
                </a:ext>
              </a:extLst>
            </p:cNvPr>
            <p:cNvSpPr>
              <a:spLocks/>
            </p:cNvSpPr>
            <p:nvPr/>
          </p:nvSpPr>
          <p:spPr bwMode="auto">
            <a:xfrm>
              <a:off x="5935886" y="2979228"/>
              <a:ext cx="630238" cy="249237"/>
            </a:xfrm>
            <a:custGeom>
              <a:avLst/>
              <a:gdLst>
                <a:gd name="T0" fmla="*/ 2147483646 w 794"/>
                <a:gd name="T1" fmla="*/ 0 h 315"/>
                <a:gd name="T2" fmla="*/ 2147483646 w 794"/>
                <a:gd name="T3" fmla="*/ 0 h 315"/>
                <a:gd name="T4" fmla="*/ 2147483646 w 794"/>
                <a:gd name="T5" fmla="*/ 0 h 315"/>
                <a:gd name="T6" fmla="*/ 2147483646 w 794"/>
                <a:gd name="T7" fmla="*/ 0 h 315"/>
                <a:gd name="T8" fmla="*/ 2147483646 w 794"/>
                <a:gd name="T9" fmla="*/ 0 h 315"/>
                <a:gd name="T10" fmla="*/ 2147483646 w 794"/>
                <a:gd name="T11" fmla="*/ 0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0"/>
                  </a:moveTo>
                  <a:lnTo>
                    <a:pt x="31" y="0"/>
                  </a:lnTo>
                  <a:lnTo>
                    <a:pt x="60" y="0"/>
                  </a:lnTo>
                  <a:lnTo>
                    <a:pt x="86" y="0"/>
                  </a:lnTo>
                  <a:lnTo>
                    <a:pt x="110" y="0"/>
                  </a:lnTo>
                  <a:lnTo>
                    <a:pt x="134" y="0"/>
                  </a:lnTo>
                  <a:lnTo>
                    <a:pt x="155" y="0"/>
                  </a:lnTo>
                  <a:lnTo>
                    <a:pt x="175" y="0"/>
                  </a:lnTo>
                  <a:lnTo>
                    <a:pt x="194" y="0"/>
                  </a:lnTo>
                  <a:lnTo>
                    <a:pt x="211" y="0"/>
                  </a:lnTo>
                  <a:lnTo>
                    <a:pt x="227" y="0"/>
                  </a:lnTo>
                  <a:lnTo>
                    <a:pt x="240" y="0"/>
                  </a:lnTo>
                  <a:lnTo>
                    <a:pt x="254" y="0"/>
                  </a:lnTo>
                  <a:lnTo>
                    <a:pt x="265" y="0"/>
                  </a:lnTo>
                  <a:lnTo>
                    <a:pt x="276" y="0"/>
                  </a:lnTo>
                  <a:lnTo>
                    <a:pt x="287" y="0"/>
                  </a:lnTo>
                  <a:lnTo>
                    <a:pt x="296" y="0"/>
                  </a:lnTo>
                  <a:lnTo>
                    <a:pt x="303" y="0"/>
                  </a:lnTo>
                  <a:lnTo>
                    <a:pt x="311" y="0"/>
                  </a:lnTo>
                  <a:lnTo>
                    <a:pt x="317" y="0"/>
                  </a:lnTo>
                  <a:lnTo>
                    <a:pt x="323" y="0"/>
                  </a:lnTo>
                  <a:lnTo>
                    <a:pt x="328" y="0"/>
                  </a:lnTo>
                  <a:lnTo>
                    <a:pt x="332" y="0"/>
                  </a:lnTo>
                  <a:lnTo>
                    <a:pt x="336" y="1"/>
                  </a:lnTo>
                  <a:lnTo>
                    <a:pt x="338" y="1"/>
                  </a:lnTo>
                  <a:lnTo>
                    <a:pt x="342" y="1"/>
                  </a:lnTo>
                  <a:lnTo>
                    <a:pt x="345" y="1"/>
                  </a:lnTo>
                  <a:lnTo>
                    <a:pt x="348" y="1"/>
                  </a:lnTo>
                  <a:lnTo>
                    <a:pt x="349" y="1"/>
                  </a:lnTo>
                  <a:lnTo>
                    <a:pt x="352" y="1"/>
                  </a:lnTo>
                  <a:lnTo>
                    <a:pt x="353" y="1"/>
                  </a:lnTo>
                  <a:lnTo>
                    <a:pt x="356" y="1"/>
                  </a:lnTo>
                  <a:lnTo>
                    <a:pt x="358" y="1"/>
                  </a:lnTo>
                  <a:lnTo>
                    <a:pt x="360" y="1"/>
                  </a:lnTo>
                  <a:lnTo>
                    <a:pt x="362" y="3"/>
                  </a:lnTo>
                  <a:lnTo>
                    <a:pt x="364" y="3"/>
                  </a:lnTo>
                  <a:lnTo>
                    <a:pt x="366" y="3"/>
                  </a:lnTo>
                  <a:lnTo>
                    <a:pt x="368" y="3"/>
                  </a:lnTo>
                  <a:lnTo>
                    <a:pt x="369" y="3"/>
                  </a:lnTo>
                  <a:lnTo>
                    <a:pt x="370" y="3"/>
                  </a:lnTo>
                  <a:lnTo>
                    <a:pt x="372" y="3"/>
                  </a:lnTo>
                  <a:lnTo>
                    <a:pt x="374" y="3"/>
                  </a:lnTo>
                  <a:lnTo>
                    <a:pt x="376" y="3"/>
                  </a:lnTo>
                  <a:lnTo>
                    <a:pt x="377" y="3"/>
                  </a:lnTo>
                  <a:lnTo>
                    <a:pt x="378" y="3"/>
                  </a:lnTo>
                  <a:lnTo>
                    <a:pt x="380" y="4"/>
                  </a:lnTo>
                  <a:lnTo>
                    <a:pt x="381" y="4"/>
                  </a:lnTo>
                  <a:lnTo>
                    <a:pt x="382" y="4"/>
                  </a:lnTo>
                  <a:lnTo>
                    <a:pt x="384" y="4"/>
                  </a:lnTo>
                  <a:lnTo>
                    <a:pt x="385" y="4"/>
                  </a:lnTo>
                  <a:lnTo>
                    <a:pt x="386" y="4"/>
                  </a:lnTo>
                  <a:lnTo>
                    <a:pt x="388" y="4"/>
                  </a:lnTo>
                  <a:lnTo>
                    <a:pt x="389" y="4"/>
                  </a:lnTo>
                  <a:lnTo>
                    <a:pt x="390" y="4"/>
                  </a:lnTo>
                  <a:lnTo>
                    <a:pt x="392" y="5"/>
                  </a:lnTo>
                  <a:lnTo>
                    <a:pt x="393" y="5"/>
                  </a:lnTo>
                  <a:lnTo>
                    <a:pt x="394" y="5"/>
                  </a:lnTo>
                  <a:lnTo>
                    <a:pt x="396" y="5"/>
                  </a:lnTo>
                  <a:lnTo>
                    <a:pt x="398" y="5"/>
                  </a:lnTo>
                  <a:lnTo>
                    <a:pt x="400" y="5"/>
                  </a:lnTo>
                  <a:lnTo>
                    <a:pt x="401" y="7"/>
                  </a:lnTo>
                  <a:lnTo>
                    <a:pt x="403" y="7"/>
                  </a:lnTo>
                  <a:lnTo>
                    <a:pt x="405" y="7"/>
                  </a:lnTo>
                  <a:lnTo>
                    <a:pt x="407" y="7"/>
                  </a:lnTo>
                  <a:lnTo>
                    <a:pt x="409" y="8"/>
                  </a:lnTo>
                  <a:lnTo>
                    <a:pt x="411" y="8"/>
                  </a:lnTo>
                  <a:lnTo>
                    <a:pt x="413" y="8"/>
                  </a:lnTo>
                  <a:lnTo>
                    <a:pt x="414" y="8"/>
                  </a:lnTo>
                  <a:lnTo>
                    <a:pt x="417" y="8"/>
                  </a:lnTo>
                  <a:lnTo>
                    <a:pt x="418" y="8"/>
                  </a:lnTo>
                  <a:lnTo>
                    <a:pt x="419" y="9"/>
                  </a:lnTo>
                  <a:lnTo>
                    <a:pt x="421" y="9"/>
                  </a:lnTo>
                  <a:lnTo>
                    <a:pt x="422" y="9"/>
                  </a:lnTo>
                  <a:lnTo>
                    <a:pt x="423" y="9"/>
                  </a:lnTo>
                  <a:lnTo>
                    <a:pt x="425" y="9"/>
                  </a:lnTo>
                  <a:lnTo>
                    <a:pt x="426" y="9"/>
                  </a:lnTo>
                  <a:lnTo>
                    <a:pt x="426" y="11"/>
                  </a:lnTo>
                  <a:lnTo>
                    <a:pt x="427" y="11"/>
                  </a:lnTo>
                  <a:lnTo>
                    <a:pt x="429" y="11"/>
                  </a:lnTo>
                  <a:lnTo>
                    <a:pt x="430" y="11"/>
                  </a:lnTo>
                  <a:lnTo>
                    <a:pt x="431" y="11"/>
                  </a:lnTo>
                  <a:lnTo>
                    <a:pt x="433" y="12"/>
                  </a:lnTo>
                  <a:lnTo>
                    <a:pt x="434" y="12"/>
                  </a:lnTo>
                  <a:lnTo>
                    <a:pt x="435" y="12"/>
                  </a:lnTo>
                  <a:lnTo>
                    <a:pt x="437" y="13"/>
                  </a:lnTo>
                  <a:lnTo>
                    <a:pt x="438" y="13"/>
                  </a:lnTo>
                  <a:lnTo>
                    <a:pt x="439" y="13"/>
                  </a:lnTo>
                  <a:lnTo>
                    <a:pt x="441" y="15"/>
                  </a:lnTo>
                  <a:lnTo>
                    <a:pt x="443" y="15"/>
                  </a:lnTo>
                  <a:lnTo>
                    <a:pt x="445" y="15"/>
                  </a:lnTo>
                  <a:lnTo>
                    <a:pt x="446" y="16"/>
                  </a:lnTo>
                  <a:lnTo>
                    <a:pt x="449" y="16"/>
                  </a:lnTo>
                  <a:lnTo>
                    <a:pt x="450" y="17"/>
                  </a:lnTo>
                  <a:lnTo>
                    <a:pt x="453" y="17"/>
                  </a:lnTo>
                  <a:lnTo>
                    <a:pt x="455" y="19"/>
                  </a:lnTo>
                  <a:lnTo>
                    <a:pt x="458" y="19"/>
                  </a:lnTo>
                  <a:lnTo>
                    <a:pt x="459" y="20"/>
                  </a:lnTo>
                  <a:lnTo>
                    <a:pt x="462" y="20"/>
                  </a:lnTo>
                  <a:lnTo>
                    <a:pt x="465" y="21"/>
                  </a:lnTo>
                  <a:lnTo>
                    <a:pt x="466" y="21"/>
                  </a:lnTo>
                  <a:lnTo>
                    <a:pt x="467" y="23"/>
                  </a:lnTo>
                  <a:lnTo>
                    <a:pt x="470" y="23"/>
                  </a:lnTo>
                  <a:lnTo>
                    <a:pt x="471" y="24"/>
                  </a:lnTo>
                  <a:lnTo>
                    <a:pt x="473" y="24"/>
                  </a:lnTo>
                  <a:lnTo>
                    <a:pt x="474" y="24"/>
                  </a:lnTo>
                  <a:lnTo>
                    <a:pt x="475" y="25"/>
                  </a:lnTo>
                  <a:lnTo>
                    <a:pt x="476" y="25"/>
                  </a:lnTo>
                  <a:lnTo>
                    <a:pt x="478" y="25"/>
                  </a:lnTo>
                  <a:lnTo>
                    <a:pt x="479" y="27"/>
                  </a:lnTo>
                  <a:lnTo>
                    <a:pt x="480" y="27"/>
                  </a:lnTo>
                  <a:lnTo>
                    <a:pt x="482" y="27"/>
                  </a:lnTo>
                  <a:lnTo>
                    <a:pt x="482" y="28"/>
                  </a:lnTo>
                  <a:lnTo>
                    <a:pt x="483" y="28"/>
                  </a:lnTo>
                  <a:lnTo>
                    <a:pt x="484" y="29"/>
                  </a:lnTo>
                  <a:lnTo>
                    <a:pt x="486" y="29"/>
                  </a:lnTo>
                  <a:lnTo>
                    <a:pt x="487" y="29"/>
                  </a:lnTo>
                  <a:lnTo>
                    <a:pt x="488" y="31"/>
                  </a:lnTo>
                  <a:lnTo>
                    <a:pt x="490" y="31"/>
                  </a:lnTo>
                  <a:lnTo>
                    <a:pt x="491" y="32"/>
                  </a:lnTo>
                  <a:lnTo>
                    <a:pt x="492" y="32"/>
                  </a:lnTo>
                  <a:lnTo>
                    <a:pt x="494" y="33"/>
                  </a:lnTo>
                  <a:lnTo>
                    <a:pt x="495" y="33"/>
                  </a:lnTo>
                  <a:lnTo>
                    <a:pt x="498" y="35"/>
                  </a:lnTo>
                  <a:lnTo>
                    <a:pt x="499" y="36"/>
                  </a:lnTo>
                  <a:lnTo>
                    <a:pt x="500" y="36"/>
                  </a:lnTo>
                  <a:lnTo>
                    <a:pt x="503" y="37"/>
                  </a:lnTo>
                  <a:lnTo>
                    <a:pt x="504" y="39"/>
                  </a:lnTo>
                  <a:lnTo>
                    <a:pt x="507" y="40"/>
                  </a:lnTo>
                  <a:lnTo>
                    <a:pt x="508" y="40"/>
                  </a:lnTo>
                  <a:lnTo>
                    <a:pt x="511" y="41"/>
                  </a:lnTo>
                  <a:lnTo>
                    <a:pt x="512" y="43"/>
                  </a:lnTo>
                  <a:lnTo>
                    <a:pt x="514" y="43"/>
                  </a:lnTo>
                  <a:lnTo>
                    <a:pt x="516" y="44"/>
                  </a:lnTo>
                  <a:lnTo>
                    <a:pt x="518" y="44"/>
                  </a:lnTo>
                  <a:lnTo>
                    <a:pt x="519" y="45"/>
                  </a:lnTo>
                  <a:lnTo>
                    <a:pt x="520" y="45"/>
                  </a:lnTo>
                  <a:lnTo>
                    <a:pt x="522" y="47"/>
                  </a:lnTo>
                  <a:lnTo>
                    <a:pt x="523" y="47"/>
                  </a:lnTo>
                  <a:lnTo>
                    <a:pt x="523" y="48"/>
                  </a:lnTo>
                  <a:lnTo>
                    <a:pt x="524" y="48"/>
                  </a:lnTo>
                  <a:lnTo>
                    <a:pt x="526" y="49"/>
                  </a:lnTo>
                  <a:lnTo>
                    <a:pt x="527" y="49"/>
                  </a:lnTo>
                  <a:lnTo>
                    <a:pt x="528" y="51"/>
                  </a:lnTo>
                  <a:lnTo>
                    <a:pt x="530" y="51"/>
                  </a:lnTo>
                  <a:lnTo>
                    <a:pt x="531" y="52"/>
                  </a:lnTo>
                  <a:lnTo>
                    <a:pt x="532" y="52"/>
                  </a:lnTo>
                  <a:lnTo>
                    <a:pt x="534" y="53"/>
                  </a:lnTo>
                  <a:lnTo>
                    <a:pt x="535" y="55"/>
                  </a:lnTo>
                  <a:lnTo>
                    <a:pt x="536" y="55"/>
                  </a:lnTo>
                  <a:lnTo>
                    <a:pt x="538" y="56"/>
                  </a:lnTo>
                  <a:lnTo>
                    <a:pt x="539" y="56"/>
                  </a:lnTo>
                  <a:lnTo>
                    <a:pt x="540" y="57"/>
                  </a:lnTo>
                  <a:lnTo>
                    <a:pt x="542" y="57"/>
                  </a:lnTo>
                  <a:lnTo>
                    <a:pt x="543" y="58"/>
                  </a:lnTo>
                  <a:lnTo>
                    <a:pt x="546" y="60"/>
                  </a:lnTo>
                  <a:lnTo>
                    <a:pt x="547" y="60"/>
                  </a:lnTo>
                  <a:lnTo>
                    <a:pt x="548" y="61"/>
                  </a:lnTo>
                  <a:lnTo>
                    <a:pt x="551" y="62"/>
                  </a:lnTo>
                  <a:lnTo>
                    <a:pt x="552" y="64"/>
                  </a:lnTo>
                  <a:lnTo>
                    <a:pt x="553" y="65"/>
                  </a:lnTo>
                  <a:lnTo>
                    <a:pt x="556" y="65"/>
                  </a:lnTo>
                  <a:lnTo>
                    <a:pt x="557" y="66"/>
                  </a:lnTo>
                  <a:lnTo>
                    <a:pt x="559" y="66"/>
                  </a:lnTo>
                  <a:lnTo>
                    <a:pt x="560" y="68"/>
                  </a:lnTo>
                  <a:lnTo>
                    <a:pt x="561" y="69"/>
                  </a:lnTo>
                  <a:lnTo>
                    <a:pt x="563" y="69"/>
                  </a:lnTo>
                  <a:lnTo>
                    <a:pt x="564" y="70"/>
                  </a:lnTo>
                  <a:lnTo>
                    <a:pt x="565" y="70"/>
                  </a:lnTo>
                  <a:lnTo>
                    <a:pt x="567" y="72"/>
                  </a:lnTo>
                  <a:lnTo>
                    <a:pt x="568" y="73"/>
                  </a:lnTo>
                  <a:lnTo>
                    <a:pt x="569" y="73"/>
                  </a:lnTo>
                  <a:lnTo>
                    <a:pt x="571" y="74"/>
                  </a:lnTo>
                  <a:lnTo>
                    <a:pt x="572" y="74"/>
                  </a:lnTo>
                  <a:lnTo>
                    <a:pt x="572" y="76"/>
                  </a:lnTo>
                  <a:lnTo>
                    <a:pt x="573" y="76"/>
                  </a:lnTo>
                  <a:lnTo>
                    <a:pt x="575" y="76"/>
                  </a:lnTo>
                  <a:lnTo>
                    <a:pt x="575" y="77"/>
                  </a:lnTo>
                  <a:lnTo>
                    <a:pt x="576" y="77"/>
                  </a:lnTo>
                  <a:lnTo>
                    <a:pt x="577" y="78"/>
                  </a:lnTo>
                  <a:lnTo>
                    <a:pt x="579" y="78"/>
                  </a:lnTo>
                  <a:lnTo>
                    <a:pt x="580" y="80"/>
                  </a:lnTo>
                  <a:lnTo>
                    <a:pt x="581" y="80"/>
                  </a:lnTo>
                  <a:lnTo>
                    <a:pt x="581" y="81"/>
                  </a:lnTo>
                  <a:lnTo>
                    <a:pt x="583" y="82"/>
                  </a:lnTo>
                  <a:lnTo>
                    <a:pt x="585" y="82"/>
                  </a:lnTo>
                  <a:lnTo>
                    <a:pt x="587" y="84"/>
                  </a:lnTo>
                  <a:lnTo>
                    <a:pt x="588" y="85"/>
                  </a:lnTo>
                  <a:lnTo>
                    <a:pt x="589" y="86"/>
                  </a:lnTo>
                  <a:lnTo>
                    <a:pt x="591" y="86"/>
                  </a:lnTo>
                  <a:lnTo>
                    <a:pt x="592" y="88"/>
                  </a:lnTo>
                  <a:lnTo>
                    <a:pt x="593" y="88"/>
                  </a:lnTo>
                  <a:lnTo>
                    <a:pt x="593" y="89"/>
                  </a:lnTo>
                  <a:lnTo>
                    <a:pt x="595" y="89"/>
                  </a:lnTo>
                  <a:lnTo>
                    <a:pt x="596" y="90"/>
                  </a:lnTo>
                  <a:lnTo>
                    <a:pt x="597" y="90"/>
                  </a:lnTo>
                  <a:lnTo>
                    <a:pt x="597" y="92"/>
                  </a:lnTo>
                  <a:lnTo>
                    <a:pt x="599" y="92"/>
                  </a:lnTo>
                  <a:lnTo>
                    <a:pt x="600" y="93"/>
                  </a:lnTo>
                  <a:lnTo>
                    <a:pt x="601" y="93"/>
                  </a:lnTo>
                  <a:lnTo>
                    <a:pt x="601" y="94"/>
                  </a:lnTo>
                  <a:lnTo>
                    <a:pt x="603" y="94"/>
                  </a:lnTo>
                  <a:lnTo>
                    <a:pt x="604" y="96"/>
                  </a:lnTo>
                  <a:lnTo>
                    <a:pt x="605" y="97"/>
                  </a:lnTo>
                  <a:lnTo>
                    <a:pt x="607" y="97"/>
                  </a:lnTo>
                  <a:lnTo>
                    <a:pt x="607" y="98"/>
                  </a:lnTo>
                  <a:lnTo>
                    <a:pt x="608" y="98"/>
                  </a:lnTo>
                  <a:lnTo>
                    <a:pt x="609" y="100"/>
                  </a:lnTo>
                  <a:lnTo>
                    <a:pt x="611" y="101"/>
                  </a:lnTo>
                  <a:lnTo>
                    <a:pt x="612" y="101"/>
                  </a:lnTo>
                  <a:lnTo>
                    <a:pt x="612" y="102"/>
                  </a:lnTo>
                  <a:lnTo>
                    <a:pt x="613" y="102"/>
                  </a:lnTo>
                  <a:lnTo>
                    <a:pt x="615" y="104"/>
                  </a:lnTo>
                  <a:lnTo>
                    <a:pt x="616" y="105"/>
                  </a:lnTo>
                  <a:lnTo>
                    <a:pt x="617" y="106"/>
                  </a:lnTo>
                  <a:lnTo>
                    <a:pt x="619" y="106"/>
                  </a:lnTo>
                  <a:lnTo>
                    <a:pt x="619" y="108"/>
                  </a:lnTo>
                  <a:lnTo>
                    <a:pt x="620" y="108"/>
                  </a:lnTo>
                  <a:lnTo>
                    <a:pt x="621" y="109"/>
                  </a:lnTo>
                  <a:lnTo>
                    <a:pt x="622" y="110"/>
                  </a:lnTo>
                  <a:lnTo>
                    <a:pt x="624" y="110"/>
                  </a:lnTo>
                  <a:lnTo>
                    <a:pt x="624" y="112"/>
                  </a:lnTo>
                  <a:lnTo>
                    <a:pt x="625" y="112"/>
                  </a:lnTo>
                  <a:lnTo>
                    <a:pt x="625" y="113"/>
                  </a:lnTo>
                  <a:lnTo>
                    <a:pt x="626" y="113"/>
                  </a:lnTo>
                  <a:lnTo>
                    <a:pt x="628" y="114"/>
                  </a:lnTo>
                  <a:lnTo>
                    <a:pt x="629" y="114"/>
                  </a:lnTo>
                  <a:lnTo>
                    <a:pt x="629" y="116"/>
                  </a:lnTo>
                  <a:lnTo>
                    <a:pt x="630" y="116"/>
                  </a:lnTo>
                  <a:lnTo>
                    <a:pt x="632" y="117"/>
                  </a:lnTo>
                  <a:lnTo>
                    <a:pt x="633" y="118"/>
                  </a:lnTo>
                  <a:lnTo>
                    <a:pt x="634" y="118"/>
                  </a:lnTo>
                  <a:lnTo>
                    <a:pt x="634" y="120"/>
                  </a:lnTo>
                  <a:lnTo>
                    <a:pt x="636" y="120"/>
                  </a:lnTo>
                  <a:lnTo>
                    <a:pt x="637" y="121"/>
                  </a:lnTo>
                  <a:lnTo>
                    <a:pt x="638" y="121"/>
                  </a:lnTo>
                  <a:lnTo>
                    <a:pt x="640" y="122"/>
                  </a:lnTo>
                  <a:lnTo>
                    <a:pt x="641" y="124"/>
                  </a:lnTo>
                  <a:lnTo>
                    <a:pt x="642" y="125"/>
                  </a:lnTo>
                  <a:lnTo>
                    <a:pt x="644" y="125"/>
                  </a:lnTo>
                  <a:lnTo>
                    <a:pt x="645" y="126"/>
                  </a:lnTo>
                  <a:lnTo>
                    <a:pt x="646" y="128"/>
                  </a:lnTo>
                  <a:lnTo>
                    <a:pt x="648" y="128"/>
                  </a:lnTo>
                  <a:lnTo>
                    <a:pt x="648" y="129"/>
                  </a:lnTo>
                  <a:lnTo>
                    <a:pt x="649" y="129"/>
                  </a:lnTo>
                  <a:lnTo>
                    <a:pt x="650" y="130"/>
                  </a:lnTo>
                  <a:lnTo>
                    <a:pt x="652" y="131"/>
                  </a:lnTo>
                  <a:lnTo>
                    <a:pt x="653" y="131"/>
                  </a:lnTo>
                  <a:lnTo>
                    <a:pt x="653" y="133"/>
                  </a:lnTo>
                  <a:lnTo>
                    <a:pt x="654" y="133"/>
                  </a:lnTo>
                  <a:lnTo>
                    <a:pt x="654" y="134"/>
                  </a:lnTo>
                  <a:lnTo>
                    <a:pt x="656" y="134"/>
                  </a:lnTo>
                  <a:lnTo>
                    <a:pt x="656" y="135"/>
                  </a:lnTo>
                  <a:lnTo>
                    <a:pt x="657" y="135"/>
                  </a:lnTo>
                  <a:lnTo>
                    <a:pt x="657" y="137"/>
                  </a:lnTo>
                  <a:lnTo>
                    <a:pt x="658" y="138"/>
                  </a:lnTo>
                  <a:lnTo>
                    <a:pt x="660" y="138"/>
                  </a:lnTo>
                  <a:lnTo>
                    <a:pt x="660" y="139"/>
                  </a:lnTo>
                  <a:lnTo>
                    <a:pt x="661" y="141"/>
                  </a:lnTo>
                  <a:lnTo>
                    <a:pt x="662" y="141"/>
                  </a:lnTo>
                  <a:lnTo>
                    <a:pt x="664" y="142"/>
                  </a:lnTo>
                  <a:lnTo>
                    <a:pt x="664" y="143"/>
                  </a:lnTo>
                  <a:lnTo>
                    <a:pt x="665" y="145"/>
                  </a:lnTo>
                  <a:lnTo>
                    <a:pt x="666" y="146"/>
                  </a:lnTo>
                  <a:lnTo>
                    <a:pt x="668" y="147"/>
                  </a:lnTo>
                  <a:lnTo>
                    <a:pt x="669" y="149"/>
                  </a:lnTo>
                  <a:lnTo>
                    <a:pt x="670" y="150"/>
                  </a:lnTo>
                  <a:lnTo>
                    <a:pt x="672" y="151"/>
                  </a:lnTo>
                  <a:lnTo>
                    <a:pt x="673" y="153"/>
                  </a:lnTo>
                  <a:lnTo>
                    <a:pt x="674" y="154"/>
                  </a:lnTo>
                  <a:lnTo>
                    <a:pt x="676" y="155"/>
                  </a:lnTo>
                  <a:lnTo>
                    <a:pt x="677" y="157"/>
                  </a:lnTo>
                  <a:lnTo>
                    <a:pt x="677" y="158"/>
                  </a:lnTo>
                  <a:lnTo>
                    <a:pt x="678" y="158"/>
                  </a:lnTo>
                  <a:lnTo>
                    <a:pt x="680" y="159"/>
                  </a:lnTo>
                  <a:lnTo>
                    <a:pt x="680" y="161"/>
                  </a:lnTo>
                  <a:lnTo>
                    <a:pt x="681" y="161"/>
                  </a:lnTo>
                  <a:lnTo>
                    <a:pt x="681" y="162"/>
                  </a:lnTo>
                  <a:lnTo>
                    <a:pt x="682" y="162"/>
                  </a:lnTo>
                  <a:lnTo>
                    <a:pt x="682" y="163"/>
                  </a:lnTo>
                  <a:lnTo>
                    <a:pt x="684" y="165"/>
                  </a:lnTo>
                  <a:lnTo>
                    <a:pt x="685" y="166"/>
                  </a:lnTo>
                  <a:lnTo>
                    <a:pt x="686" y="167"/>
                  </a:lnTo>
                  <a:lnTo>
                    <a:pt x="686" y="169"/>
                  </a:lnTo>
                  <a:lnTo>
                    <a:pt x="688" y="169"/>
                  </a:lnTo>
                  <a:lnTo>
                    <a:pt x="689" y="170"/>
                  </a:lnTo>
                  <a:lnTo>
                    <a:pt x="689" y="171"/>
                  </a:lnTo>
                  <a:lnTo>
                    <a:pt x="690" y="173"/>
                  </a:lnTo>
                  <a:lnTo>
                    <a:pt x="692" y="174"/>
                  </a:lnTo>
                  <a:lnTo>
                    <a:pt x="693" y="175"/>
                  </a:lnTo>
                  <a:lnTo>
                    <a:pt x="694" y="178"/>
                  </a:lnTo>
                  <a:lnTo>
                    <a:pt x="695" y="179"/>
                  </a:lnTo>
                  <a:lnTo>
                    <a:pt x="697" y="181"/>
                  </a:lnTo>
                  <a:lnTo>
                    <a:pt x="698" y="183"/>
                  </a:lnTo>
                  <a:lnTo>
                    <a:pt x="701" y="185"/>
                  </a:lnTo>
                  <a:lnTo>
                    <a:pt x="702" y="186"/>
                  </a:lnTo>
                  <a:lnTo>
                    <a:pt x="702" y="187"/>
                  </a:lnTo>
                  <a:lnTo>
                    <a:pt x="703" y="189"/>
                  </a:lnTo>
                  <a:lnTo>
                    <a:pt x="705" y="190"/>
                  </a:lnTo>
                  <a:lnTo>
                    <a:pt x="706" y="191"/>
                  </a:lnTo>
                  <a:lnTo>
                    <a:pt x="707" y="193"/>
                  </a:lnTo>
                  <a:lnTo>
                    <a:pt x="707" y="194"/>
                  </a:lnTo>
                  <a:lnTo>
                    <a:pt x="709" y="195"/>
                  </a:lnTo>
                  <a:lnTo>
                    <a:pt x="710" y="197"/>
                  </a:lnTo>
                  <a:lnTo>
                    <a:pt x="710" y="198"/>
                  </a:lnTo>
                  <a:lnTo>
                    <a:pt x="711" y="198"/>
                  </a:lnTo>
                  <a:lnTo>
                    <a:pt x="713" y="199"/>
                  </a:lnTo>
                  <a:lnTo>
                    <a:pt x="713" y="201"/>
                  </a:lnTo>
                  <a:lnTo>
                    <a:pt x="714" y="202"/>
                  </a:lnTo>
                  <a:lnTo>
                    <a:pt x="715" y="203"/>
                  </a:lnTo>
                  <a:lnTo>
                    <a:pt x="717" y="205"/>
                  </a:lnTo>
                  <a:lnTo>
                    <a:pt x="717" y="206"/>
                  </a:lnTo>
                  <a:lnTo>
                    <a:pt x="718" y="207"/>
                  </a:lnTo>
                  <a:lnTo>
                    <a:pt x="719" y="208"/>
                  </a:lnTo>
                  <a:lnTo>
                    <a:pt x="721" y="210"/>
                  </a:lnTo>
                  <a:lnTo>
                    <a:pt x="722" y="212"/>
                  </a:lnTo>
                  <a:lnTo>
                    <a:pt x="722" y="214"/>
                  </a:lnTo>
                  <a:lnTo>
                    <a:pt x="723" y="215"/>
                  </a:lnTo>
                  <a:lnTo>
                    <a:pt x="725" y="216"/>
                  </a:lnTo>
                  <a:lnTo>
                    <a:pt x="726" y="218"/>
                  </a:lnTo>
                  <a:lnTo>
                    <a:pt x="727" y="220"/>
                  </a:lnTo>
                  <a:lnTo>
                    <a:pt x="729" y="222"/>
                  </a:lnTo>
                  <a:lnTo>
                    <a:pt x="730" y="224"/>
                  </a:lnTo>
                  <a:lnTo>
                    <a:pt x="731" y="226"/>
                  </a:lnTo>
                  <a:lnTo>
                    <a:pt x="734" y="228"/>
                  </a:lnTo>
                  <a:lnTo>
                    <a:pt x="735" y="230"/>
                  </a:lnTo>
                  <a:lnTo>
                    <a:pt x="735" y="232"/>
                  </a:lnTo>
                  <a:lnTo>
                    <a:pt x="737" y="234"/>
                  </a:lnTo>
                  <a:lnTo>
                    <a:pt x="738" y="235"/>
                  </a:lnTo>
                  <a:lnTo>
                    <a:pt x="739" y="236"/>
                  </a:lnTo>
                  <a:lnTo>
                    <a:pt x="741" y="238"/>
                  </a:lnTo>
                  <a:lnTo>
                    <a:pt x="742" y="239"/>
                  </a:lnTo>
                  <a:lnTo>
                    <a:pt x="742" y="240"/>
                  </a:lnTo>
                  <a:lnTo>
                    <a:pt x="743" y="242"/>
                  </a:lnTo>
                  <a:lnTo>
                    <a:pt x="745" y="243"/>
                  </a:lnTo>
                  <a:lnTo>
                    <a:pt x="745" y="244"/>
                  </a:lnTo>
                  <a:lnTo>
                    <a:pt x="746" y="246"/>
                  </a:lnTo>
                  <a:lnTo>
                    <a:pt x="746" y="247"/>
                  </a:lnTo>
                  <a:lnTo>
                    <a:pt x="747" y="247"/>
                  </a:lnTo>
                  <a:lnTo>
                    <a:pt x="749" y="248"/>
                  </a:lnTo>
                  <a:lnTo>
                    <a:pt x="749" y="250"/>
                  </a:lnTo>
                  <a:lnTo>
                    <a:pt x="750" y="251"/>
                  </a:lnTo>
                  <a:lnTo>
                    <a:pt x="750" y="252"/>
                  </a:lnTo>
                  <a:lnTo>
                    <a:pt x="751" y="254"/>
                  </a:lnTo>
                  <a:lnTo>
                    <a:pt x="753" y="255"/>
                  </a:lnTo>
                  <a:lnTo>
                    <a:pt x="754" y="256"/>
                  </a:lnTo>
                  <a:lnTo>
                    <a:pt x="754" y="258"/>
                  </a:lnTo>
                  <a:lnTo>
                    <a:pt x="755" y="259"/>
                  </a:lnTo>
                  <a:lnTo>
                    <a:pt x="757" y="260"/>
                  </a:lnTo>
                  <a:lnTo>
                    <a:pt x="758" y="262"/>
                  </a:lnTo>
                  <a:lnTo>
                    <a:pt x="759" y="263"/>
                  </a:lnTo>
                  <a:lnTo>
                    <a:pt x="761" y="266"/>
                  </a:lnTo>
                  <a:lnTo>
                    <a:pt x="762" y="267"/>
                  </a:lnTo>
                  <a:lnTo>
                    <a:pt x="763" y="270"/>
                  </a:lnTo>
                  <a:lnTo>
                    <a:pt x="765" y="271"/>
                  </a:lnTo>
                  <a:lnTo>
                    <a:pt x="766" y="274"/>
                  </a:lnTo>
                  <a:lnTo>
                    <a:pt x="767" y="276"/>
                  </a:lnTo>
                  <a:lnTo>
                    <a:pt x="769" y="278"/>
                  </a:lnTo>
                  <a:lnTo>
                    <a:pt x="770" y="279"/>
                  </a:lnTo>
                  <a:lnTo>
                    <a:pt x="771" y="281"/>
                  </a:lnTo>
                  <a:lnTo>
                    <a:pt x="772" y="283"/>
                  </a:lnTo>
                  <a:lnTo>
                    <a:pt x="774" y="284"/>
                  </a:lnTo>
                  <a:lnTo>
                    <a:pt x="775" y="285"/>
                  </a:lnTo>
                  <a:lnTo>
                    <a:pt x="775" y="287"/>
                  </a:lnTo>
                  <a:lnTo>
                    <a:pt x="776" y="288"/>
                  </a:lnTo>
                  <a:lnTo>
                    <a:pt x="778" y="289"/>
                  </a:lnTo>
                  <a:lnTo>
                    <a:pt x="778" y="291"/>
                  </a:lnTo>
                  <a:lnTo>
                    <a:pt x="779" y="292"/>
                  </a:lnTo>
                  <a:lnTo>
                    <a:pt x="780" y="293"/>
                  </a:lnTo>
                  <a:lnTo>
                    <a:pt x="782" y="295"/>
                  </a:lnTo>
                  <a:lnTo>
                    <a:pt x="782" y="296"/>
                  </a:lnTo>
                  <a:lnTo>
                    <a:pt x="783" y="297"/>
                  </a:lnTo>
                  <a:lnTo>
                    <a:pt x="784" y="299"/>
                  </a:lnTo>
                  <a:lnTo>
                    <a:pt x="784" y="300"/>
                  </a:lnTo>
                  <a:lnTo>
                    <a:pt x="786" y="301"/>
                  </a:lnTo>
                  <a:lnTo>
                    <a:pt x="786" y="303"/>
                  </a:lnTo>
                  <a:lnTo>
                    <a:pt x="787" y="304"/>
                  </a:lnTo>
                  <a:lnTo>
                    <a:pt x="788" y="305"/>
                  </a:lnTo>
                  <a:lnTo>
                    <a:pt x="788" y="307"/>
                  </a:lnTo>
                  <a:lnTo>
                    <a:pt x="790" y="309"/>
                  </a:lnTo>
                  <a:lnTo>
                    <a:pt x="791" y="311"/>
                  </a:lnTo>
                  <a:lnTo>
                    <a:pt x="791" y="312"/>
                  </a:lnTo>
                  <a:lnTo>
                    <a:pt x="792" y="313"/>
                  </a:lnTo>
                  <a:lnTo>
                    <a:pt x="794" y="315"/>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76" name="Freeform 87">
              <a:extLst>
                <a:ext uri="{FF2B5EF4-FFF2-40B4-BE49-F238E27FC236}">
                  <a16:creationId xmlns:a16="http://schemas.microsoft.com/office/drawing/2014/main" id="{9D505ED0-2D7D-954D-9A2E-1AAD3EF3A385}"/>
                </a:ext>
              </a:extLst>
            </p:cNvPr>
            <p:cNvSpPr>
              <a:spLocks/>
            </p:cNvSpPr>
            <p:nvPr/>
          </p:nvSpPr>
          <p:spPr bwMode="auto">
            <a:xfrm>
              <a:off x="5935886" y="3231640"/>
              <a:ext cx="630238" cy="249238"/>
            </a:xfrm>
            <a:custGeom>
              <a:avLst/>
              <a:gdLst>
                <a:gd name="T0" fmla="*/ 2147483646 w 794"/>
                <a:gd name="T1" fmla="*/ 2147483646 h 315"/>
                <a:gd name="T2" fmla="*/ 2147483646 w 794"/>
                <a:gd name="T3" fmla="*/ 2147483646 h 315"/>
                <a:gd name="T4" fmla="*/ 2147483646 w 794"/>
                <a:gd name="T5" fmla="*/ 2147483646 h 315"/>
                <a:gd name="T6" fmla="*/ 2147483646 w 794"/>
                <a:gd name="T7" fmla="*/ 2147483646 h 315"/>
                <a:gd name="T8" fmla="*/ 2147483646 w 794"/>
                <a:gd name="T9" fmla="*/ 2147483646 h 315"/>
                <a:gd name="T10" fmla="*/ 2147483646 w 794"/>
                <a:gd name="T11" fmla="*/ 2147483646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315"/>
                  </a:moveTo>
                  <a:lnTo>
                    <a:pt x="31" y="315"/>
                  </a:lnTo>
                  <a:lnTo>
                    <a:pt x="60" y="315"/>
                  </a:lnTo>
                  <a:lnTo>
                    <a:pt x="86" y="315"/>
                  </a:lnTo>
                  <a:lnTo>
                    <a:pt x="110" y="315"/>
                  </a:lnTo>
                  <a:lnTo>
                    <a:pt x="134" y="315"/>
                  </a:lnTo>
                  <a:lnTo>
                    <a:pt x="155" y="315"/>
                  </a:lnTo>
                  <a:lnTo>
                    <a:pt x="175" y="315"/>
                  </a:lnTo>
                  <a:lnTo>
                    <a:pt x="194" y="315"/>
                  </a:lnTo>
                  <a:lnTo>
                    <a:pt x="211" y="315"/>
                  </a:lnTo>
                  <a:lnTo>
                    <a:pt x="227" y="315"/>
                  </a:lnTo>
                  <a:lnTo>
                    <a:pt x="240" y="315"/>
                  </a:lnTo>
                  <a:lnTo>
                    <a:pt x="254" y="315"/>
                  </a:lnTo>
                  <a:lnTo>
                    <a:pt x="265" y="315"/>
                  </a:lnTo>
                  <a:lnTo>
                    <a:pt x="276" y="315"/>
                  </a:lnTo>
                  <a:lnTo>
                    <a:pt x="287" y="315"/>
                  </a:lnTo>
                  <a:lnTo>
                    <a:pt x="296" y="315"/>
                  </a:lnTo>
                  <a:lnTo>
                    <a:pt x="303" y="315"/>
                  </a:lnTo>
                  <a:lnTo>
                    <a:pt x="311" y="315"/>
                  </a:lnTo>
                  <a:lnTo>
                    <a:pt x="317" y="315"/>
                  </a:lnTo>
                  <a:lnTo>
                    <a:pt x="323" y="315"/>
                  </a:lnTo>
                  <a:lnTo>
                    <a:pt x="328" y="315"/>
                  </a:lnTo>
                  <a:lnTo>
                    <a:pt x="332" y="315"/>
                  </a:lnTo>
                  <a:lnTo>
                    <a:pt x="336" y="315"/>
                  </a:lnTo>
                  <a:lnTo>
                    <a:pt x="338" y="315"/>
                  </a:lnTo>
                  <a:lnTo>
                    <a:pt x="342" y="315"/>
                  </a:lnTo>
                  <a:lnTo>
                    <a:pt x="345" y="315"/>
                  </a:lnTo>
                  <a:lnTo>
                    <a:pt x="348" y="315"/>
                  </a:lnTo>
                  <a:lnTo>
                    <a:pt x="349" y="314"/>
                  </a:lnTo>
                  <a:lnTo>
                    <a:pt x="352" y="314"/>
                  </a:lnTo>
                  <a:lnTo>
                    <a:pt x="353" y="314"/>
                  </a:lnTo>
                  <a:lnTo>
                    <a:pt x="356" y="314"/>
                  </a:lnTo>
                  <a:lnTo>
                    <a:pt x="358" y="314"/>
                  </a:lnTo>
                  <a:lnTo>
                    <a:pt x="360" y="314"/>
                  </a:lnTo>
                  <a:lnTo>
                    <a:pt x="362" y="314"/>
                  </a:lnTo>
                  <a:lnTo>
                    <a:pt x="364" y="314"/>
                  </a:lnTo>
                  <a:lnTo>
                    <a:pt x="366" y="314"/>
                  </a:lnTo>
                  <a:lnTo>
                    <a:pt x="368" y="314"/>
                  </a:lnTo>
                  <a:lnTo>
                    <a:pt x="369" y="314"/>
                  </a:lnTo>
                  <a:lnTo>
                    <a:pt x="370" y="312"/>
                  </a:lnTo>
                  <a:lnTo>
                    <a:pt x="372" y="312"/>
                  </a:lnTo>
                  <a:lnTo>
                    <a:pt x="374" y="312"/>
                  </a:lnTo>
                  <a:lnTo>
                    <a:pt x="376" y="312"/>
                  </a:lnTo>
                  <a:lnTo>
                    <a:pt x="377" y="312"/>
                  </a:lnTo>
                  <a:lnTo>
                    <a:pt x="378" y="312"/>
                  </a:lnTo>
                  <a:lnTo>
                    <a:pt x="380" y="312"/>
                  </a:lnTo>
                  <a:lnTo>
                    <a:pt x="381" y="312"/>
                  </a:lnTo>
                  <a:lnTo>
                    <a:pt x="382" y="312"/>
                  </a:lnTo>
                  <a:lnTo>
                    <a:pt x="384" y="312"/>
                  </a:lnTo>
                  <a:lnTo>
                    <a:pt x="385" y="311"/>
                  </a:lnTo>
                  <a:lnTo>
                    <a:pt x="386" y="311"/>
                  </a:lnTo>
                  <a:lnTo>
                    <a:pt x="388" y="311"/>
                  </a:lnTo>
                  <a:lnTo>
                    <a:pt x="389" y="311"/>
                  </a:lnTo>
                  <a:lnTo>
                    <a:pt x="390" y="311"/>
                  </a:lnTo>
                  <a:lnTo>
                    <a:pt x="392" y="311"/>
                  </a:lnTo>
                  <a:lnTo>
                    <a:pt x="393" y="311"/>
                  </a:lnTo>
                  <a:lnTo>
                    <a:pt x="394" y="311"/>
                  </a:lnTo>
                  <a:lnTo>
                    <a:pt x="396" y="310"/>
                  </a:lnTo>
                  <a:lnTo>
                    <a:pt x="398" y="310"/>
                  </a:lnTo>
                  <a:lnTo>
                    <a:pt x="400" y="310"/>
                  </a:lnTo>
                  <a:lnTo>
                    <a:pt x="401" y="310"/>
                  </a:lnTo>
                  <a:lnTo>
                    <a:pt x="403" y="310"/>
                  </a:lnTo>
                  <a:lnTo>
                    <a:pt x="405" y="308"/>
                  </a:lnTo>
                  <a:lnTo>
                    <a:pt x="407" y="308"/>
                  </a:lnTo>
                  <a:lnTo>
                    <a:pt x="409" y="308"/>
                  </a:lnTo>
                  <a:lnTo>
                    <a:pt x="411" y="308"/>
                  </a:lnTo>
                  <a:lnTo>
                    <a:pt x="413" y="307"/>
                  </a:lnTo>
                  <a:lnTo>
                    <a:pt x="414" y="307"/>
                  </a:lnTo>
                  <a:lnTo>
                    <a:pt x="417" y="307"/>
                  </a:lnTo>
                  <a:lnTo>
                    <a:pt x="418" y="307"/>
                  </a:lnTo>
                  <a:lnTo>
                    <a:pt x="419" y="307"/>
                  </a:lnTo>
                  <a:lnTo>
                    <a:pt x="421" y="307"/>
                  </a:lnTo>
                  <a:lnTo>
                    <a:pt x="422" y="306"/>
                  </a:lnTo>
                  <a:lnTo>
                    <a:pt x="423" y="306"/>
                  </a:lnTo>
                  <a:lnTo>
                    <a:pt x="425" y="306"/>
                  </a:lnTo>
                  <a:lnTo>
                    <a:pt x="426" y="306"/>
                  </a:lnTo>
                  <a:lnTo>
                    <a:pt x="427" y="306"/>
                  </a:lnTo>
                  <a:lnTo>
                    <a:pt x="429" y="304"/>
                  </a:lnTo>
                  <a:lnTo>
                    <a:pt x="430" y="304"/>
                  </a:lnTo>
                  <a:lnTo>
                    <a:pt x="431" y="304"/>
                  </a:lnTo>
                  <a:lnTo>
                    <a:pt x="433" y="304"/>
                  </a:lnTo>
                  <a:lnTo>
                    <a:pt x="434" y="303"/>
                  </a:lnTo>
                  <a:lnTo>
                    <a:pt x="435" y="303"/>
                  </a:lnTo>
                  <a:lnTo>
                    <a:pt x="437" y="303"/>
                  </a:lnTo>
                  <a:lnTo>
                    <a:pt x="438" y="303"/>
                  </a:lnTo>
                  <a:lnTo>
                    <a:pt x="439" y="302"/>
                  </a:lnTo>
                  <a:lnTo>
                    <a:pt x="441" y="302"/>
                  </a:lnTo>
                  <a:lnTo>
                    <a:pt x="443" y="300"/>
                  </a:lnTo>
                  <a:lnTo>
                    <a:pt x="445" y="300"/>
                  </a:lnTo>
                  <a:lnTo>
                    <a:pt x="446" y="300"/>
                  </a:lnTo>
                  <a:lnTo>
                    <a:pt x="449" y="299"/>
                  </a:lnTo>
                  <a:lnTo>
                    <a:pt x="450" y="299"/>
                  </a:lnTo>
                  <a:lnTo>
                    <a:pt x="453" y="298"/>
                  </a:lnTo>
                  <a:lnTo>
                    <a:pt x="455" y="296"/>
                  </a:lnTo>
                  <a:lnTo>
                    <a:pt x="458" y="296"/>
                  </a:lnTo>
                  <a:lnTo>
                    <a:pt x="459" y="295"/>
                  </a:lnTo>
                  <a:lnTo>
                    <a:pt x="462" y="295"/>
                  </a:lnTo>
                  <a:lnTo>
                    <a:pt x="465" y="294"/>
                  </a:lnTo>
                  <a:lnTo>
                    <a:pt x="466" y="294"/>
                  </a:lnTo>
                  <a:lnTo>
                    <a:pt x="467" y="294"/>
                  </a:lnTo>
                  <a:lnTo>
                    <a:pt x="470" y="292"/>
                  </a:lnTo>
                  <a:lnTo>
                    <a:pt x="471" y="292"/>
                  </a:lnTo>
                  <a:lnTo>
                    <a:pt x="473" y="291"/>
                  </a:lnTo>
                  <a:lnTo>
                    <a:pt x="474" y="291"/>
                  </a:lnTo>
                  <a:lnTo>
                    <a:pt x="475" y="291"/>
                  </a:lnTo>
                  <a:lnTo>
                    <a:pt x="476" y="290"/>
                  </a:lnTo>
                  <a:lnTo>
                    <a:pt x="478" y="290"/>
                  </a:lnTo>
                  <a:lnTo>
                    <a:pt x="479" y="290"/>
                  </a:lnTo>
                  <a:lnTo>
                    <a:pt x="480" y="288"/>
                  </a:lnTo>
                  <a:lnTo>
                    <a:pt x="482" y="288"/>
                  </a:lnTo>
                  <a:lnTo>
                    <a:pt x="483" y="287"/>
                  </a:lnTo>
                  <a:lnTo>
                    <a:pt x="484" y="287"/>
                  </a:lnTo>
                  <a:lnTo>
                    <a:pt x="486" y="286"/>
                  </a:lnTo>
                  <a:lnTo>
                    <a:pt x="487" y="286"/>
                  </a:lnTo>
                  <a:lnTo>
                    <a:pt x="488" y="286"/>
                  </a:lnTo>
                  <a:lnTo>
                    <a:pt x="490" y="284"/>
                  </a:lnTo>
                  <a:lnTo>
                    <a:pt x="491" y="284"/>
                  </a:lnTo>
                  <a:lnTo>
                    <a:pt x="492" y="283"/>
                  </a:lnTo>
                  <a:lnTo>
                    <a:pt x="494" y="283"/>
                  </a:lnTo>
                  <a:lnTo>
                    <a:pt x="495" y="282"/>
                  </a:lnTo>
                  <a:lnTo>
                    <a:pt x="498" y="280"/>
                  </a:lnTo>
                  <a:lnTo>
                    <a:pt x="499" y="280"/>
                  </a:lnTo>
                  <a:lnTo>
                    <a:pt x="500" y="279"/>
                  </a:lnTo>
                  <a:lnTo>
                    <a:pt x="503" y="278"/>
                  </a:lnTo>
                  <a:lnTo>
                    <a:pt x="504" y="276"/>
                  </a:lnTo>
                  <a:lnTo>
                    <a:pt x="507" y="276"/>
                  </a:lnTo>
                  <a:lnTo>
                    <a:pt x="508" y="275"/>
                  </a:lnTo>
                  <a:lnTo>
                    <a:pt x="511" y="274"/>
                  </a:lnTo>
                  <a:lnTo>
                    <a:pt x="512" y="274"/>
                  </a:lnTo>
                  <a:lnTo>
                    <a:pt x="514" y="272"/>
                  </a:lnTo>
                  <a:lnTo>
                    <a:pt x="516" y="271"/>
                  </a:lnTo>
                  <a:lnTo>
                    <a:pt x="518" y="271"/>
                  </a:lnTo>
                  <a:lnTo>
                    <a:pt x="519" y="270"/>
                  </a:lnTo>
                  <a:lnTo>
                    <a:pt x="520" y="270"/>
                  </a:lnTo>
                  <a:lnTo>
                    <a:pt x="522" y="268"/>
                  </a:lnTo>
                  <a:lnTo>
                    <a:pt x="523" y="268"/>
                  </a:lnTo>
                  <a:lnTo>
                    <a:pt x="524" y="267"/>
                  </a:lnTo>
                  <a:lnTo>
                    <a:pt x="526" y="267"/>
                  </a:lnTo>
                  <a:lnTo>
                    <a:pt x="527" y="266"/>
                  </a:lnTo>
                  <a:lnTo>
                    <a:pt x="528" y="266"/>
                  </a:lnTo>
                  <a:lnTo>
                    <a:pt x="528" y="264"/>
                  </a:lnTo>
                  <a:lnTo>
                    <a:pt x="530" y="264"/>
                  </a:lnTo>
                  <a:lnTo>
                    <a:pt x="531" y="264"/>
                  </a:lnTo>
                  <a:lnTo>
                    <a:pt x="532" y="263"/>
                  </a:lnTo>
                  <a:lnTo>
                    <a:pt x="534" y="263"/>
                  </a:lnTo>
                  <a:lnTo>
                    <a:pt x="534" y="262"/>
                  </a:lnTo>
                  <a:lnTo>
                    <a:pt x="535" y="262"/>
                  </a:lnTo>
                  <a:lnTo>
                    <a:pt x="536" y="261"/>
                  </a:lnTo>
                  <a:lnTo>
                    <a:pt x="538" y="261"/>
                  </a:lnTo>
                  <a:lnTo>
                    <a:pt x="539" y="259"/>
                  </a:lnTo>
                  <a:lnTo>
                    <a:pt x="540" y="259"/>
                  </a:lnTo>
                  <a:lnTo>
                    <a:pt x="542" y="258"/>
                  </a:lnTo>
                  <a:lnTo>
                    <a:pt x="543" y="257"/>
                  </a:lnTo>
                  <a:lnTo>
                    <a:pt x="546" y="257"/>
                  </a:lnTo>
                  <a:lnTo>
                    <a:pt x="547" y="255"/>
                  </a:lnTo>
                  <a:lnTo>
                    <a:pt x="548" y="254"/>
                  </a:lnTo>
                  <a:lnTo>
                    <a:pt x="551" y="253"/>
                  </a:lnTo>
                  <a:lnTo>
                    <a:pt x="552" y="253"/>
                  </a:lnTo>
                  <a:lnTo>
                    <a:pt x="553" y="251"/>
                  </a:lnTo>
                  <a:lnTo>
                    <a:pt x="556" y="250"/>
                  </a:lnTo>
                  <a:lnTo>
                    <a:pt x="557" y="250"/>
                  </a:lnTo>
                  <a:lnTo>
                    <a:pt x="559" y="249"/>
                  </a:lnTo>
                  <a:lnTo>
                    <a:pt x="560" y="247"/>
                  </a:lnTo>
                  <a:lnTo>
                    <a:pt x="561" y="247"/>
                  </a:lnTo>
                  <a:lnTo>
                    <a:pt x="563" y="246"/>
                  </a:lnTo>
                  <a:lnTo>
                    <a:pt x="564" y="245"/>
                  </a:lnTo>
                  <a:lnTo>
                    <a:pt x="565" y="245"/>
                  </a:lnTo>
                  <a:lnTo>
                    <a:pt x="567" y="245"/>
                  </a:lnTo>
                  <a:lnTo>
                    <a:pt x="567" y="243"/>
                  </a:lnTo>
                  <a:lnTo>
                    <a:pt x="568" y="243"/>
                  </a:lnTo>
                  <a:lnTo>
                    <a:pt x="569" y="242"/>
                  </a:lnTo>
                  <a:lnTo>
                    <a:pt x="571" y="242"/>
                  </a:lnTo>
                  <a:lnTo>
                    <a:pt x="572" y="241"/>
                  </a:lnTo>
                  <a:lnTo>
                    <a:pt x="573" y="239"/>
                  </a:lnTo>
                  <a:lnTo>
                    <a:pt x="575" y="239"/>
                  </a:lnTo>
                  <a:lnTo>
                    <a:pt x="575" y="238"/>
                  </a:lnTo>
                  <a:lnTo>
                    <a:pt x="576" y="238"/>
                  </a:lnTo>
                  <a:lnTo>
                    <a:pt x="577" y="237"/>
                  </a:lnTo>
                  <a:lnTo>
                    <a:pt x="579" y="237"/>
                  </a:lnTo>
                  <a:lnTo>
                    <a:pt x="580" y="235"/>
                  </a:lnTo>
                  <a:lnTo>
                    <a:pt x="581" y="235"/>
                  </a:lnTo>
                  <a:lnTo>
                    <a:pt x="581" y="234"/>
                  </a:lnTo>
                  <a:lnTo>
                    <a:pt x="583" y="234"/>
                  </a:lnTo>
                  <a:lnTo>
                    <a:pt x="585" y="233"/>
                  </a:lnTo>
                  <a:lnTo>
                    <a:pt x="587" y="231"/>
                  </a:lnTo>
                  <a:lnTo>
                    <a:pt x="588" y="230"/>
                  </a:lnTo>
                  <a:lnTo>
                    <a:pt x="589" y="230"/>
                  </a:lnTo>
                  <a:lnTo>
                    <a:pt x="591" y="229"/>
                  </a:lnTo>
                  <a:lnTo>
                    <a:pt x="592" y="227"/>
                  </a:lnTo>
                  <a:lnTo>
                    <a:pt x="593" y="227"/>
                  </a:lnTo>
                  <a:lnTo>
                    <a:pt x="593" y="226"/>
                  </a:lnTo>
                  <a:lnTo>
                    <a:pt x="595" y="226"/>
                  </a:lnTo>
                  <a:lnTo>
                    <a:pt x="596" y="225"/>
                  </a:lnTo>
                  <a:lnTo>
                    <a:pt x="597" y="225"/>
                  </a:lnTo>
                  <a:lnTo>
                    <a:pt x="597" y="223"/>
                  </a:lnTo>
                  <a:lnTo>
                    <a:pt x="599" y="223"/>
                  </a:lnTo>
                  <a:lnTo>
                    <a:pt x="600" y="223"/>
                  </a:lnTo>
                  <a:lnTo>
                    <a:pt x="600" y="222"/>
                  </a:lnTo>
                  <a:lnTo>
                    <a:pt x="601" y="222"/>
                  </a:lnTo>
                  <a:lnTo>
                    <a:pt x="603" y="221"/>
                  </a:lnTo>
                  <a:lnTo>
                    <a:pt x="604" y="221"/>
                  </a:lnTo>
                  <a:lnTo>
                    <a:pt x="604" y="219"/>
                  </a:lnTo>
                  <a:lnTo>
                    <a:pt x="605" y="219"/>
                  </a:lnTo>
                  <a:lnTo>
                    <a:pt x="605" y="218"/>
                  </a:lnTo>
                  <a:lnTo>
                    <a:pt x="607" y="218"/>
                  </a:lnTo>
                  <a:lnTo>
                    <a:pt x="608" y="217"/>
                  </a:lnTo>
                  <a:lnTo>
                    <a:pt x="609" y="215"/>
                  </a:lnTo>
                  <a:lnTo>
                    <a:pt x="611" y="214"/>
                  </a:lnTo>
                  <a:lnTo>
                    <a:pt x="612" y="214"/>
                  </a:lnTo>
                  <a:lnTo>
                    <a:pt x="612" y="213"/>
                  </a:lnTo>
                  <a:lnTo>
                    <a:pt x="613" y="213"/>
                  </a:lnTo>
                  <a:lnTo>
                    <a:pt x="615" y="211"/>
                  </a:lnTo>
                  <a:lnTo>
                    <a:pt x="616" y="210"/>
                  </a:lnTo>
                  <a:lnTo>
                    <a:pt x="617" y="209"/>
                  </a:lnTo>
                  <a:lnTo>
                    <a:pt x="619" y="209"/>
                  </a:lnTo>
                  <a:lnTo>
                    <a:pt x="619" y="207"/>
                  </a:lnTo>
                  <a:lnTo>
                    <a:pt x="620" y="207"/>
                  </a:lnTo>
                  <a:lnTo>
                    <a:pt x="621" y="206"/>
                  </a:lnTo>
                  <a:lnTo>
                    <a:pt x="622" y="206"/>
                  </a:lnTo>
                  <a:lnTo>
                    <a:pt x="622" y="205"/>
                  </a:lnTo>
                  <a:lnTo>
                    <a:pt x="624" y="205"/>
                  </a:lnTo>
                  <a:lnTo>
                    <a:pt x="625" y="203"/>
                  </a:lnTo>
                  <a:lnTo>
                    <a:pt x="626" y="202"/>
                  </a:lnTo>
                  <a:lnTo>
                    <a:pt x="628" y="202"/>
                  </a:lnTo>
                  <a:lnTo>
                    <a:pt x="628" y="201"/>
                  </a:lnTo>
                  <a:lnTo>
                    <a:pt x="629" y="201"/>
                  </a:lnTo>
                  <a:lnTo>
                    <a:pt x="630" y="199"/>
                  </a:lnTo>
                  <a:lnTo>
                    <a:pt x="632" y="199"/>
                  </a:lnTo>
                  <a:lnTo>
                    <a:pt x="632" y="198"/>
                  </a:lnTo>
                  <a:lnTo>
                    <a:pt x="633" y="198"/>
                  </a:lnTo>
                  <a:lnTo>
                    <a:pt x="634" y="197"/>
                  </a:lnTo>
                  <a:lnTo>
                    <a:pt x="636" y="195"/>
                  </a:lnTo>
                  <a:lnTo>
                    <a:pt x="637" y="195"/>
                  </a:lnTo>
                  <a:lnTo>
                    <a:pt x="638" y="194"/>
                  </a:lnTo>
                  <a:lnTo>
                    <a:pt x="640" y="193"/>
                  </a:lnTo>
                  <a:lnTo>
                    <a:pt x="641" y="193"/>
                  </a:lnTo>
                  <a:lnTo>
                    <a:pt x="641" y="191"/>
                  </a:lnTo>
                  <a:lnTo>
                    <a:pt x="642" y="191"/>
                  </a:lnTo>
                  <a:lnTo>
                    <a:pt x="644" y="190"/>
                  </a:lnTo>
                  <a:lnTo>
                    <a:pt x="645" y="190"/>
                  </a:lnTo>
                  <a:lnTo>
                    <a:pt x="645" y="189"/>
                  </a:lnTo>
                  <a:lnTo>
                    <a:pt x="646" y="189"/>
                  </a:lnTo>
                  <a:lnTo>
                    <a:pt x="648" y="188"/>
                  </a:lnTo>
                  <a:lnTo>
                    <a:pt x="649" y="186"/>
                  </a:lnTo>
                  <a:lnTo>
                    <a:pt x="650" y="186"/>
                  </a:lnTo>
                  <a:lnTo>
                    <a:pt x="650" y="185"/>
                  </a:lnTo>
                  <a:lnTo>
                    <a:pt x="652" y="185"/>
                  </a:lnTo>
                  <a:lnTo>
                    <a:pt x="652" y="184"/>
                  </a:lnTo>
                  <a:lnTo>
                    <a:pt x="653" y="184"/>
                  </a:lnTo>
                  <a:lnTo>
                    <a:pt x="654" y="182"/>
                  </a:lnTo>
                  <a:lnTo>
                    <a:pt x="656" y="181"/>
                  </a:lnTo>
                  <a:lnTo>
                    <a:pt x="657" y="180"/>
                  </a:lnTo>
                  <a:lnTo>
                    <a:pt x="657" y="178"/>
                  </a:lnTo>
                  <a:lnTo>
                    <a:pt x="658" y="178"/>
                  </a:lnTo>
                  <a:lnTo>
                    <a:pt x="660" y="177"/>
                  </a:lnTo>
                  <a:lnTo>
                    <a:pt x="661" y="176"/>
                  </a:lnTo>
                  <a:lnTo>
                    <a:pt x="662" y="174"/>
                  </a:lnTo>
                  <a:lnTo>
                    <a:pt x="664" y="173"/>
                  </a:lnTo>
                  <a:lnTo>
                    <a:pt x="664" y="172"/>
                  </a:lnTo>
                  <a:lnTo>
                    <a:pt x="665" y="170"/>
                  </a:lnTo>
                  <a:lnTo>
                    <a:pt x="666" y="169"/>
                  </a:lnTo>
                  <a:lnTo>
                    <a:pt x="668" y="168"/>
                  </a:lnTo>
                  <a:lnTo>
                    <a:pt x="669" y="166"/>
                  </a:lnTo>
                  <a:lnTo>
                    <a:pt x="670" y="165"/>
                  </a:lnTo>
                  <a:lnTo>
                    <a:pt x="672" y="165"/>
                  </a:lnTo>
                  <a:lnTo>
                    <a:pt x="673" y="164"/>
                  </a:lnTo>
                  <a:lnTo>
                    <a:pt x="673" y="162"/>
                  </a:lnTo>
                  <a:lnTo>
                    <a:pt x="674" y="161"/>
                  </a:lnTo>
                  <a:lnTo>
                    <a:pt x="676" y="161"/>
                  </a:lnTo>
                  <a:lnTo>
                    <a:pt x="676" y="160"/>
                  </a:lnTo>
                  <a:lnTo>
                    <a:pt x="677" y="158"/>
                  </a:lnTo>
                  <a:lnTo>
                    <a:pt x="678" y="157"/>
                  </a:lnTo>
                  <a:lnTo>
                    <a:pt x="680" y="156"/>
                  </a:lnTo>
                  <a:lnTo>
                    <a:pt x="681" y="154"/>
                  </a:lnTo>
                  <a:lnTo>
                    <a:pt x="682" y="153"/>
                  </a:lnTo>
                  <a:lnTo>
                    <a:pt x="682" y="152"/>
                  </a:lnTo>
                  <a:lnTo>
                    <a:pt x="684" y="152"/>
                  </a:lnTo>
                  <a:lnTo>
                    <a:pt x="684" y="150"/>
                  </a:lnTo>
                  <a:lnTo>
                    <a:pt x="685" y="149"/>
                  </a:lnTo>
                  <a:lnTo>
                    <a:pt x="686" y="149"/>
                  </a:lnTo>
                  <a:lnTo>
                    <a:pt x="686" y="148"/>
                  </a:lnTo>
                  <a:lnTo>
                    <a:pt x="688" y="146"/>
                  </a:lnTo>
                  <a:lnTo>
                    <a:pt x="689" y="145"/>
                  </a:lnTo>
                  <a:lnTo>
                    <a:pt x="689" y="144"/>
                  </a:lnTo>
                  <a:lnTo>
                    <a:pt x="690" y="142"/>
                  </a:lnTo>
                  <a:lnTo>
                    <a:pt x="692" y="141"/>
                  </a:lnTo>
                  <a:lnTo>
                    <a:pt x="693" y="140"/>
                  </a:lnTo>
                  <a:lnTo>
                    <a:pt x="694" y="138"/>
                  </a:lnTo>
                  <a:lnTo>
                    <a:pt x="695" y="136"/>
                  </a:lnTo>
                  <a:lnTo>
                    <a:pt x="697" y="134"/>
                  </a:lnTo>
                  <a:lnTo>
                    <a:pt x="698" y="133"/>
                  </a:lnTo>
                  <a:lnTo>
                    <a:pt x="701" y="130"/>
                  </a:lnTo>
                  <a:lnTo>
                    <a:pt x="702" y="129"/>
                  </a:lnTo>
                  <a:lnTo>
                    <a:pt x="702" y="128"/>
                  </a:lnTo>
                  <a:lnTo>
                    <a:pt x="703" y="126"/>
                  </a:lnTo>
                  <a:lnTo>
                    <a:pt x="705" y="125"/>
                  </a:lnTo>
                  <a:lnTo>
                    <a:pt x="706" y="124"/>
                  </a:lnTo>
                  <a:lnTo>
                    <a:pt x="707" y="122"/>
                  </a:lnTo>
                  <a:lnTo>
                    <a:pt x="707" y="121"/>
                  </a:lnTo>
                  <a:lnTo>
                    <a:pt x="709" y="120"/>
                  </a:lnTo>
                  <a:lnTo>
                    <a:pt x="710" y="120"/>
                  </a:lnTo>
                  <a:lnTo>
                    <a:pt x="710" y="118"/>
                  </a:lnTo>
                  <a:lnTo>
                    <a:pt x="711" y="117"/>
                  </a:lnTo>
                  <a:lnTo>
                    <a:pt x="713" y="116"/>
                  </a:lnTo>
                  <a:lnTo>
                    <a:pt x="714" y="114"/>
                  </a:lnTo>
                  <a:lnTo>
                    <a:pt x="714" y="113"/>
                  </a:lnTo>
                  <a:lnTo>
                    <a:pt x="715" y="112"/>
                  </a:lnTo>
                  <a:lnTo>
                    <a:pt x="717" y="111"/>
                  </a:lnTo>
                  <a:lnTo>
                    <a:pt x="718" y="109"/>
                  </a:lnTo>
                  <a:lnTo>
                    <a:pt x="719" y="108"/>
                  </a:lnTo>
                  <a:lnTo>
                    <a:pt x="719" y="107"/>
                  </a:lnTo>
                  <a:lnTo>
                    <a:pt x="721" y="105"/>
                  </a:lnTo>
                  <a:lnTo>
                    <a:pt x="722" y="104"/>
                  </a:lnTo>
                  <a:lnTo>
                    <a:pt x="722" y="103"/>
                  </a:lnTo>
                  <a:lnTo>
                    <a:pt x="723" y="101"/>
                  </a:lnTo>
                  <a:lnTo>
                    <a:pt x="725" y="99"/>
                  </a:lnTo>
                  <a:lnTo>
                    <a:pt x="726" y="97"/>
                  </a:lnTo>
                  <a:lnTo>
                    <a:pt x="727" y="96"/>
                  </a:lnTo>
                  <a:lnTo>
                    <a:pt x="729" y="93"/>
                  </a:lnTo>
                  <a:lnTo>
                    <a:pt x="730" y="91"/>
                  </a:lnTo>
                  <a:lnTo>
                    <a:pt x="731" y="89"/>
                  </a:lnTo>
                  <a:lnTo>
                    <a:pt x="734" y="87"/>
                  </a:lnTo>
                  <a:lnTo>
                    <a:pt x="735" y="85"/>
                  </a:lnTo>
                  <a:lnTo>
                    <a:pt x="735" y="84"/>
                  </a:lnTo>
                  <a:lnTo>
                    <a:pt x="737" y="81"/>
                  </a:lnTo>
                  <a:lnTo>
                    <a:pt x="738" y="80"/>
                  </a:lnTo>
                  <a:lnTo>
                    <a:pt x="739" y="79"/>
                  </a:lnTo>
                  <a:lnTo>
                    <a:pt x="741" y="77"/>
                  </a:lnTo>
                  <a:lnTo>
                    <a:pt x="742" y="76"/>
                  </a:lnTo>
                  <a:lnTo>
                    <a:pt x="742" y="75"/>
                  </a:lnTo>
                  <a:lnTo>
                    <a:pt x="743" y="73"/>
                  </a:lnTo>
                  <a:lnTo>
                    <a:pt x="745" y="72"/>
                  </a:lnTo>
                  <a:lnTo>
                    <a:pt x="746" y="71"/>
                  </a:lnTo>
                  <a:lnTo>
                    <a:pt x="746" y="69"/>
                  </a:lnTo>
                  <a:lnTo>
                    <a:pt x="747" y="68"/>
                  </a:lnTo>
                  <a:lnTo>
                    <a:pt x="749" y="67"/>
                  </a:lnTo>
                  <a:lnTo>
                    <a:pt x="749" y="65"/>
                  </a:lnTo>
                  <a:lnTo>
                    <a:pt x="750" y="64"/>
                  </a:lnTo>
                  <a:lnTo>
                    <a:pt x="751" y="63"/>
                  </a:lnTo>
                  <a:lnTo>
                    <a:pt x="753" y="61"/>
                  </a:lnTo>
                  <a:lnTo>
                    <a:pt x="754" y="60"/>
                  </a:lnTo>
                  <a:lnTo>
                    <a:pt x="754" y="59"/>
                  </a:lnTo>
                  <a:lnTo>
                    <a:pt x="755" y="57"/>
                  </a:lnTo>
                  <a:lnTo>
                    <a:pt x="757" y="55"/>
                  </a:lnTo>
                  <a:lnTo>
                    <a:pt x="758" y="53"/>
                  </a:lnTo>
                  <a:lnTo>
                    <a:pt x="759" y="52"/>
                  </a:lnTo>
                  <a:lnTo>
                    <a:pt x="761" y="51"/>
                  </a:lnTo>
                  <a:lnTo>
                    <a:pt x="762" y="48"/>
                  </a:lnTo>
                  <a:lnTo>
                    <a:pt x="763" y="47"/>
                  </a:lnTo>
                  <a:lnTo>
                    <a:pt x="765" y="44"/>
                  </a:lnTo>
                  <a:lnTo>
                    <a:pt x="766" y="41"/>
                  </a:lnTo>
                  <a:lnTo>
                    <a:pt x="767" y="40"/>
                  </a:lnTo>
                  <a:lnTo>
                    <a:pt x="769" y="38"/>
                  </a:lnTo>
                  <a:lnTo>
                    <a:pt x="770" y="36"/>
                  </a:lnTo>
                  <a:lnTo>
                    <a:pt x="771" y="35"/>
                  </a:lnTo>
                  <a:lnTo>
                    <a:pt x="772" y="32"/>
                  </a:lnTo>
                  <a:lnTo>
                    <a:pt x="774" y="31"/>
                  </a:lnTo>
                  <a:lnTo>
                    <a:pt x="775" y="30"/>
                  </a:lnTo>
                  <a:lnTo>
                    <a:pt x="775" y="28"/>
                  </a:lnTo>
                  <a:lnTo>
                    <a:pt x="776" y="27"/>
                  </a:lnTo>
                  <a:lnTo>
                    <a:pt x="778" y="26"/>
                  </a:lnTo>
                  <a:lnTo>
                    <a:pt x="778" y="24"/>
                  </a:lnTo>
                  <a:lnTo>
                    <a:pt x="779" y="24"/>
                  </a:lnTo>
                  <a:lnTo>
                    <a:pt x="780" y="23"/>
                  </a:lnTo>
                  <a:lnTo>
                    <a:pt x="780" y="22"/>
                  </a:lnTo>
                  <a:lnTo>
                    <a:pt x="782" y="20"/>
                  </a:lnTo>
                  <a:lnTo>
                    <a:pt x="783" y="19"/>
                  </a:lnTo>
                  <a:lnTo>
                    <a:pt x="783" y="18"/>
                  </a:lnTo>
                  <a:lnTo>
                    <a:pt x="784" y="16"/>
                  </a:lnTo>
                  <a:lnTo>
                    <a:pt x="784" y="15"/>
                  </a:lnTo>
                  <a:lnTo>
                    <a:pt x="786" y="15"/>
                  </a:lnTo>
                  <a:lnTo>
                    <a:pt x="786" y="14"/>
                  </a:lnTo>
                  <a:lnTo>
                    <a:pt x="787" y="12"/>
                  </a:lnTo>
                  <a:lnTo>
                    <a:pt x="787" y="11"/>
                  </a:lnTo>
                  <a:lnTo>
                    <a:pt x="788" y="10"/>
                  </a:lnTo>
                  <a:lnTo>
                    <a:pt x="788" y="8"/>
                  </a:lnTo>
                  <a:lnTo>
                    <a:pt x="790" y="7"/>
                  </a:lnTo>
                  <a:lnTo>
                    <a:pt x="791" y="6"/>
                  </a:lnTo>
                  <a:lnTo>
                    <a:pt x="791" y="4"/>
                  </a:lnTo>
                  <a:lnTo>
                    <a:pt x="792" y="2"/>
                  </a:lnTo>
                  <a:lnTo>
                    <a:pt x="794"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77" name="Freeform 88">
              <a:extLst>
                <a:ext uri="{FF2B5EF4-FFF2-40B4-BE49-F238E27FC236}">
                  <a16:creationId xmlns:a16="http://schemas.microsoft.com/office/drawing/2014/main" id="{47F123CC-2A8E-794C-B13D-D63182E70385}"/>
                </a:ext>
              </a:extLst>
            </p:cNvPr>
            <p:cNvSpPr>
              <a:spLocks/>
            </p:cNvSpPr>
            <p:nvPr/>
          </p:nvSpPr>
          <p:spPr bwMode="auto">
            <a:xfrm>
              <a:off x="5929536" y="2979228"/>
              <a:ext cx="74613" cy="252412"/>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0"/>
                  </a:moveTo>
                  <a:lnTo>
                    <a:pt x="3" y="4"/>
                  </a:lnTo>
                  <a:lnTo>
                    <a:pt x="4" y="7"/>
                  </a:lnTo>
                  <a:lnTo>
                    <a:pt x="5" y="9"/>
                  </a:lnTo>
                  <a:lnTo>
                    <a:pt x="7" y="13"/>
                  </a:lnTo>
                  <a:lnTo>
                    <a:pt x="9" y="16"/>
                  </a:lnTo>
                  <a:lnTo>
                    <a:pt x="11" y="19"/>
                  </a:lnTo>
                  <a:lnTo>
                    <a:pt x="12" y="20"/>
                  </a:lnTo>
                  <a:lnTo>
                    <a:pt x="13" y="23"/>
                  </a:lnTo>
                  <a:lnTo>
                    <a:pt x="13" y="25"/>
                  </a:lnTo>
                  <a:lnTo>
                    <a:pt x="15" y="27"/>
                  </a:lnTo>
                  <a:lnTo>
                    <a:pt x="16" y="28"/>
                  </a:lnTo>
                  <a:lnTo>
                    <a:pt x="17" y="31"/>
                  </a:lnTo>
                  <a:lnTo>
                    <a:pt x="17" y="32"/>
                  </a:lnTo>
                  <a:lnTo>
                    <a:pt x="19" y="33"/>
                  </a:lnTo>
                  <a:lnTo>
                    <a:pt x="20" y="35"/>
                  </a:lnTo>
                  <a:lnTo>
                    <a:pt x="20" y="36"/>
                  </a:lnTo>
                  <a:lnTo>
                    <a:pt x="21" y="37"/>
                  </a:lnTo>
                  <a:lnTo>
                    <a:pt x="21" y="39"/>
                  </a:lnTo>
                  <a:lnTo>
                    <a:pt x="23" y="40"/>
                  </a:lnTo>
                  <a:lnTo>
                    <a:pt x="23" y="41"/>
                  </a:lnTo>
                  <a:lnTo>
                    <a:pt x="23" y="43"/>
                  </a:lnTo>
                  <a:lnTo>
                    <a:pt x="24" y="44"/>
                  </a:lnTo>
                  <a:lnTo>
                    <a:pt x="24" y="45"/>
                  </a:lnTo>
                  <a:lnTo>
                    <a:pt x="25" y="47"/>
                  </a:lnTo>
                  <a:lnTo>
                    <a:pt x="25" y="48"/>
                  </a:lnTo>
                  <a:lnTo>
                    <a:pt x="27" y="49"/>
                  </a:lnTo>
                  <a:lnTo>
                    <a:pt x="27" y="51"/>
                  </a:lnTo>
                  <a:lnTo>
                    <a:pt x="28" y="52"/>
                  </a:lnTo>
                  <a:lnTo>
                    <a:pt x="28" y="53"/>
                  </a:lnTo>
                  <a:lnTo>
                    <a:pt x="29" y="55"/>
                  </a:lnTo>
                  <a:lnTo>
                    <a:pt x="29" y="57"/>
                  </a:lnTo>
                  <a:lnTo>
                    <a:pt x="31" y="58"/>
                  </a:lnTo>
                  <a:lnTo>
                    <a:pt x="31" y="60"/>
                  </a:lnTo>
                  <a:lnTo>
                    <a:pt x="32" y="62"/>
                  </a:lnTo>
                  <a:lnTo>
                    <a:pt x="32" y="64"/>
                  </a:lnTo>
                  <a:lnTo>
                    <a:pt x="33" y="65"/>
                  </a:lnTo>
                  <a:lnTo>
                    <a:pt x="33" y="66"/>
                  </a:lnTo>
                  <a:lnTo>
                    <a:pt x="35" y="68"/>
                  </a:lnTo>
                  <a:lnTo>
                    <a:pt x="35" y="69"/>
                  </a:lnTo>
                  <a:lnTo>
                    <a:pt x="35" y="70"/>
                  </a:lnTo>
                  <a:lnTo>
                    <a:pt x="36" y="72"/>
                  </a:lnTo>
                  <a:lnTo>
                    <a:pt x="36" y="73"/>
                  </a:lnTo>
                  <a:lnTo>
                    <a:pt x="37" y="74"/>
                  </a:lnTo>
                  <a:lnTo>
                    <a:pt x="37" y="76"/>
                  </a:lnTo>
                  <a:lnTo>
                    <a:pt x="37" y="77"/>
                  </a:lnTo>
                  <a:lnTo>
                    <a:pt x="39" y="78"/>
                  </a:lnTo>
                  <a:lnTo>
                    <a:pt x="39" y="80"/>
                  </a:lnTo>
                  <a:lnTo>
                    <a:pt x="40" y="81"/>
                  </a:lnTo>
                  <a:lnTo>
                    <a:pt x="40" y="82"/>
                  </a:lnTo>
                  <a:lnTo>
                    <a:pt x="41" y="84"/>
                  </a:lnTo>
                  <a:lnTo>
                    <a:pt x="41" y="85"/>
                  </a:lnTo>
                  <a:lnTo>
                    <a:pt x="41" y="86"/>
                  </a:lnTo>
                  <a:lnTo>
                    <a:pt x="42" y="88"/>
                  </a:lnTo>
                  <a:lnTo>
                    <a:pt x="42" y="89"/>
                  </a:lnTo>
                  <a:lnTo>
                    <a:pt x="42" y="90"/>
                  </a:lnTo>
                  <a:lnTo>
                    <a:pt x="44" y="93"/>
                  </a:lnTo>
                  <a:lnTo>
                    <a:pt x="44" y="94"/>
                  </a:lnTo>
                  <a:lnTo>
                    <a:pt x="45" y="96"/>
                  </a:lnTo>
                  <a:lnTo>
                    <a:pt x="45" y="98"/>
                  </a:lnTo>
                  <a:lnTo>
                    <a:pt x="46" y="100"/>
                  </a:lnTo>
                  <a:lnTo>
                    <a:pt x="48" y="102"/>
                  </a:lnTo>
                  <a:lnTo>
                    <a:pt x="48" y="105"/>
                  </a:lnTo>
                  <a:lnTo>
                    <a:pt x="49" y="106"/>
                  </a:lnTo>
                  <a:lnTo>
                    <a:pt x="49" y="109"/>
                  </a:lnTo>
                  <a:lnTo>
                    <a:pt x="50" y="110"/>
                  </a:lnTo>
                  <a:lnTo>
                    <a:pt x="52" y="112"/>
                  </a:lnTo>
                  <a:lnTo>
                    <a:pt x="52" y="113"/>
                  </a:lnTo>
                  <a:lnTo>
                    <a:pt x="52" y="116"/>
                  </a:lnTo>
                  <a:lnTo>
                    <a:pt x="53" y="117"/>
                  </a:lnTo>
                  <a:lnTo>
                    <a:pt x="53" y="118"/>
                  </a:lnTo>
                  <a:lnTo>
                    <a:pt x="54" y="120"/>
                  </a:lnTo>
                  <a:lnTo>
                    <a:pt x="54" y="121"/>
                  </a:lnTo>
                  <a:lnTo>
                    <a:pt x="54" y="122"/>
                  </a:lnTo>
                  <a:lnTo>
                    <a:pt x="56" y="122"/>
                  </a:lnTo>
                  <a:lnTo>
                    <a:pt x="56" y="124"/>
                  </a:lnTo>
                  <a:lnTo>
                    <a:pt x="56" y="125"/>
                  </a:lnTo>
                  <a:lnTo>
                    <a:pt x="57" y="126"/>
                  </a:lnTo>
                  <a:lnTo>
                    <a:pt x="57" y="128"/>
                  </a:lnTo>
                  <a:lnTo>
                    <a:pt x="57" y="129"/>
                  </a:lnTo>
                  <a:lnTo>
                    <a:pt x="57" y="130"/>
                  </a:lnTo>
                  <a:lnTo>
                    <a:pt x="58" y="131"/>
                  </a:lnTo>
                  <a:lnTo>
                    <a:pt x="58" y="133"/>
                  </a:lnTo>
                  <a:lnTo>
                    <a:pt x="60" y="134"/>
                  </a:lnTo>
                  <a:lnTo>
                    <a:pt x="60" y="135"/>
                  </a:lnTo>
                  <a:lnTo>
                    <a:pt x="60" y="137"/>
                  </a:lnTo>
                  <a:lnTo>
                    <a:pt x="61" y="139"/>
                  </a:lnTo>
                  <a:lnTo>
                    <a:pt x="61" y="141"/>
                  </a:lnTo>
                  <a:lnTo>
                    <a:pt x="61" y="142"/>
                  </a:lnTo>
                  <a:lnTo>
                    <a:pt x="62" y="143"/>
                  </a:lnTo>
                  <a:lnTo>
                    <a:pt x="62" y="146"/>
                  </a:lnTo>
                  <a:lnTo>
                    <a:pt x="64" y="147"/>
                  </a:lnTo>
                  <a:lnTo>
                    <a:pt x="64" y="150"/>
                  </a:lnTo>
                  <a:lnTo>
                    <a:pt x="65" y="153"/>
                  </a:lnTo>
                  <a:lnTo>
                    <a:pt x="65" y="154"/>
                  </a:lnTo>
                  <a:lnTo>
                    <a:pt x="66" y="157"/>
                  </a:lnTo>
                  <a:lnTo>
                    <a:pt x="66" y="158"/>
                  </a:lnTo>
                  <a:lnTo>
                    <a:pt x="68" y="159"/>
                  </a:lnTo>
                  <a:lnTo>
                    <a:pt x="68" y="162"/>
                  </a:lnTo>
                  <a:lnTo>
                    <a:pt x="68" y="163"/>
                  </a:lnTo>
                  <a:lnTo>
                    <a:pt x="69" y="165"/>
                  </a:lnTo>
                  <a:lnTo>
                    <a:pt x="69" y="166"/>
                  </a:lnTo>
                  <a:lnTo>
                    <a:pt x="69" y="167"/>
                  </a:lnTo>
                  <a:lnTo>
                    <a:pt x="70" y="169"/>
                  </a:lnTo>
                  <a:lnTo>
                    <a:pt x="70" y="170"/>
                  </a:lnTo>
                  <a:lnTo>
                    <a:pt x="70" y="171"/>
                  </a:lnTo>
                  <a:lnTo>
                    <a:pt x="70" y="173"/>
                  </a:lnTo>
                  <a:lnTo>
                    <a:pt x="72" y="173"/>
                  </a:lnTo>
                  <a:lnTo>
                    <a:pt x="72" y="174"/>
                  </a:lnTo>
                  <a:lnTo>
                    <a:pt x="72" y="175"/>
                  </a:lnTo>
                  <a:lnTo>
                    <a:pt x="72" y="177"/>
                  </a:lnTo>
                  <a:lnTo>
                    <a:pt x="73" y="178"/>
                  </a:lnTo>
                  <a:lnTo>
                    <a:pt x="73" y="179"/>
                  </a:lnTo>
                  <a:lnTo>
                    <a:pt x="73" y="181"/>
                  </a:lnTo>
                  <a:lnTo>
                    <a:pt x="74" y="182"/>
                  </a:lnTo>
                  <a:lnTo>
                    <a:pt x="74" y="183"/>
                  </a:lnTo>
                  <a:lnTo>
                    <a:pt x="74" y="185"/>
                  </a:lnTo>
                  <a:lnTo>
                    <a:pt x="76" y="186"/>
                  </a:lnTo>
                  <a:lnTo>
                    <a:pt x="76" y="187"/>
                  </a:lnTo>
                  <a:lnTo>
                    <a:pt x="76" y="189"/>
                  </a:lnTo>
                  <a:lnTo>
                    <a:pt x="77" y="190"/>
                  </a:lnTo>
                  <a:lnTo>
                    <a:pt x="77" y="193"/>
                  </a:lnTo>
                  <a:lnTo>
                    <a:pt x="78" y="194"/>
                  </a:lnTo>
                  <a:lnTo>
                    <a:pt x="78" y="197"/>
                  </a:lnTo>
                  <a:lnTo>
                    <a:pt x="78" y="198"/>
                  </a:lnTo>
                  <a:lnTo>
                    <a:pt x="80" y="201"/>
                  </a:lnTo>
                  <a:lnTo>
                    <a:pt x="80" y="203"/>
                  </a:lnTo>
                  <a:lnTo>
                    <a:pt x="81" y="205"/>
                  </a:lnTo>
                  <a:lnTo>
                    <a:pt x="81" y="206"/>
                  </a:lnTo>
                  <a:lnTo>
                    <a:pt x="82" y="208"/>
                  </a:lnTo>
                  <a:lnTo>
                    <a:pt x="82" y="210"/>
                  </a:lnTo>
                  <a:lnTo>
                    <a:pt x="82" y="211"/>
                  </a:lnTo>
                  <a:lnTo>
                    <a:pt x="84" y="212"/>
                  </a:lnTo>
                  <a:lnTo>
                    <a:pt x="84" y="214"/>
                  </a:lnTo>
                  <a:lnTo>
                    <a:pt x="84" y="215"/>
                  </a:lnTo>
                  <a:lnTo>
                    <a:pt x="85" y="216"/>
                  </a:lnTo>
                  <a:lnTo>
                    <a:pt x="85" y="218"/>
                  </a:lnTo>
                  <a:lnTo>
                    <a:pt x="85" y="219"/>
                  </a:lnTo>
                  <a:lnTo>
                    <a:pt x="85" y="220"/>
                  </a:lnTo>
                  <a:lnTo>
                    <a:pt x="86" y="222"/>
                  </a:lnTo>
                  <a:lnTo>
                    <a:pt x="86" y="223"/>
                  </a:lnTo>
                  <a:lnTo>
                    <a:pt x="86" y="224"/>
                  </a:lnTo>
                  <a:lnTo>
                    <a:pt x="86" y="226"/>
                  </a:lnTo>
                  <a:lnTo>
                    <a:pt x="86" y="227"/>
                  </a:lnTo>
                  <a:lnTo>
                    <a:pt x="86" y="228"/>
                  </a:lnTo>
                  <a:lnTo>
                    <a:pt x="86" y="230"/>
                  </a:lnTo>
                  <a:lnTo>
                    <a:pt x="88" y="231"/>
                  </a:lnTo>
                  <a:lnTo>
                    <a:pt x="88" y="232"/>
                  </a:lnTo>
                  <a:lnTo>
                    <a:pt x="88" y="234"/>
                  </a:lnTo>
                  <a:lnTo>
                    <a:pt x="88" y="235"/>
                  </a:lnTo>
                  <a:lnTo>
                    <a:pt x="88" y="236"/>
                  </a:lnTo>
                  <a:lnTo>
                    <a:pt x="88" y="238"/>
                  </a:lnTo>
                  <a:lnTo>
                    <a:pt x="88" y="239"/>
                  </a:lnTo>
                  <a:lnTo>
                    <a:pt x="88" y="242"/>
                  </a:lnTo>
                  <a:lnTo>
                    <a:pt x="88" y="243"/>
                  </a:lnTo>
                  <a:lnTo>
                    <a:pt x="88" y="246"/>
                  </a:lnTo>
                  <a:lnTo>
                    <a:pt x="89" y="247"/>
                  </a:lnTo>
                  <a:lnTo>
                    <a:pt x="89" y="248"/>
                  </a:lnTo>
                  <a:lnTo>
                    <a:pt x="89" y="250"/>
                  </a:lnTo>
                  <a:lnTo>
                    <a:pt x="89" y="251"/>
                  </a:lnTo>
                  <a:lnTo>
                    <a:pt x="89" y="252"/>
                  </a:lnTo>
                  <a:lnTo>
                    <a:pt x="89" y="254"/>
                  </a:lnTo>
                  <a:lnTo>
                    <a:pt x="89" y="255"/>
                  </a:lnTo>
                  <a:lnTo>
                    <a:pt x="89" y="256"/>
                  </a:lnTo>
                  <a:lnTo>
                    <a:pt x="89" y="258"/>
                  </a:lnTo>
                  <a:lnTo>
                    <a:pt x="89" y="259"/>
                  </a:lnTo>
                  <a:lnTo>
                    <a:pt x="89" y="260"/>
                  </a:lnTo>
                  <a:lnTo>
                    <a:pt x="90" y="260"/>
                  </a:lnTo>
                  <a:lnTo>
                    <a:pt x="90" y="262"/>
                  </a:lnTo>
                  <a:lnTo>
                    <a:pt x="90" y="263"/>
                  </a:lnTo>
                  <a:lnTo>
                    <a:pt x="90" y="264"/>
                  </a:lnTo>
                  <a:lnTo>
                    <a:pt x="90" y="266"/>
                  </a:lnTo>
                  <a:lnTo>
                    <a:pt x="90" y="267"/>
                  </a:lnTo>
                  <a:lnTo>
                    <a:pt x="90" y="268"/>
                  </a:lnTo>
                  <a:lnTo>
                    <a:pt x="90" y="270"/>
                  </a:lnTo>
                  <a:lnTo>
                    <a:pt x="92" y="270"/>
                  </a:lnTo>
                  <a:lnTo>
                    <a:pt x="92" y="271"/>
                  </a:lnTo>
                  <a:lnTo>
                    <a:pt x="92" y="272"/>
                  </a:lnTo>
                  <a:lnTo>
                    <a:pt x="92" y="274"/>
                  </a:lnTo>
                  <a:lnTo>
                    <a:pt x="92" y="275"/>
                  </a:lnTo>
                  <a:lnTo>
                    <a:pt x="92" y="276"/>
                  </a:lnTo>
                  <a:lnTo>
                    <a:pt x="93" y="278"/>
                  </a:lnTo>
                  <a:lnTo>
                    <a:pt x="93" y="279"/>
                  </a:lnTo>
                  <a:lnTo>
                    <a:pt x="93" y="280"/>
                  </a:lnTo>
                  <a:lnTo>
                    <a:pt x="93" y="281"/>
                  </a:lnTo>
                  <a:lnTo>
                    <a:pt x="93" y="283"/>
                  </a:lnTo>
                  <a:lnTo>
                    <a:pt x="94" y="284"/>
                  </a:lnTo>
                  <a:lnTo>
                    <a:pt x="94" y="285"/>
                  </a:lnTo>
                  <a:lnTo>
                    <a:pt x="94" y="287"/>
                  </a:lnTo>
                  <a:lnTo>
                    <a:pt x="94" y="288"/>
                  </a:lnTo>
                  <a:lnTo>
                    <a:pt x="94" y="289"/>
                  </a:lnTo>
                  <a:lnTo>
                    <a:pt x="94" y="291"/>
                  </a:lnTo>
                  <a:lnTo>
                    <a:pt x="94" y="292"/>
                  </a:lnTo>
                  <a:lnTo>
                    <a:pt x="94" y="293"/>
                  </a:lnTo>
                  <a:lnTo>
                    <a:pt x="94" y="295"/>
                  </a:lnTo>
                  <a:lnTo>
                    <a:pt x="94" y="296"/>
                  </a:lnTo>
                  <a:lnTo>
                    <a:pt x="94" y="297"/>
                  </a:lnTo>
                  <a:lnTo>
                    <a:pt x="94" y="299"/>
                  </a:lnTo>
                  <a:lnTo>
                    <a:pt x="94" y="300"/>
                  </a:lnTo>
                  <a:lnTo>
                    <a:pt x="94" y="303"/>
                  </a:lnTo>
                  <a:lnTo>
                    <a:pt x="94" y="304"/>
                  </a:lnTo>
                  <a:lnTo>
                    <a:pt x="94" y="305"/>
                  </a:lnTo>
                  <a:lnTo>
                    <a:pt x="93" y="308"/>
                  </a:lnTo>
                  <a:lnTo>
                    <a:pt x="93" y="309"/>
                  </a:lnTo>
                  <a:lnTo>
                    <a:pt x="93" y="312"/>
                  </a:lnTo>
                  <a:lnTo>
                    <a:pt x="93" y="315"/>
                  </a:lnTo>
                  <a:lnTo>
                    <a:pt x="93" y="317"/>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78" name="Freeform 89">
              <a:extLst>
                <a:ext uri="{FF2B5EF4-FFF2-40B4-BE49-F238E27FC236}">
                  <a16:creationId xmlns:a16="http://schemas.microsoft.com/office/drawing/2014/main" id="{0ACC4808-F522-9E4F-9EE5-2DF9EACBEC70}"/>
                </a:ext>
              </a:extLst>
            </p:cNvPr>
            <p:cNvSpPr>
              <a:spLocks/>
            </p:cNvSpPr>
            <p:nvPr/>
          </p:nvSpPr>
          <p:spPr bwMode="auto">
            <a:xfrm>
              <a:off x="5929536" y="3228465"/>
              <a:ext cx="74613" cy="252413"/>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317"/>
                  </a:moveTo>
                  <a:lnTo>
                    <a:pt x="3" y="314"/>
                  </a:lnTo>
                  <a:lnTo>
                    <a:pt x="4" y="310"/>
                  </a:lnTo>
                  <a:lnTo>
                    <a:pt x="5" y="308"/>
                  </a:lnTo>
                  <a:lnTo>
                    <a:pt x="7" y="305"/>
                  </a:lnTo>
                  <a:lnTo>
                    <a:pt x="9" y="302"/>
                  </a:lnTo>
                  <a:lnTo>
                    <a:pt x="11" y="300"/>
                  </a:lnTo>
                  <a:lnTo>
                    <a:pt x="12" y="297"/>
                  </a:lnTo>
                  <a:lnTo>
                    <a:pt x="13" y="294"/>
                  </a:lnTo>
                  <a:lnTo>
                    <a:pt x="13" y="293"/>
                  </a:lnTo>
                  <a:lnTo>
                    <a:pt x="15" y="290"/>
                  </a:lnTo>
                  <a:lnTo>
                    <a:pt x="16" y="289"/>
                  </a:lnTo>
                  <a:lnTo>
                    <a:pt x="17" y="288"/>
                  </a:lnTo>
                  <a:lnTo>
                    <a:pt x="17" y="286"/>
                  </a:lnTo>
                  <a:lnTo>
                    <a:pt x="19" y="284"/>
                  </a:lnTo>
                  <a:lnTo>
                    <a:pt x="20" y="282"/>
                  </a:lnTo>
                  <a:lnTo>
                    <a:pt x="20" y="281"/>
                  </a:lnTo>
                  <a:lnTo>
                    <a:pt x="21" y="280"/>
                  </a:lnTo>
                  <a:lnTo>
                    <a:pt x="21" y="278"/>
                  </a:lnTo>
                  <a:lnTo>
                    <a:pt x="23" y="277"/>
                  </a:lnTo>
                  <a:lnTo>
                    <a:pt x="23" y="276"/>
                  </a:lnTo>
                  <a:lnTo>
                    <a:pt x="23" y="274"/>
                  </a:lnTo>
                  <a:lnTo>
                    <a:pt x="24" y="274"/>
                  </a:lnTo>
                  <a:lnTo>
                    <a:pt x="24" y="273"/>
                  </a:lnTo>
                  <a:lnTo>
                    <a:pt x="25" y="272"/>
                  </a:lnTo>
                  <a:lnTo>
                    <a:pt x="25" y="270"/>
                  </a:lnTo>
                  <a:lnTo>
                    <a:pt x="27" y="269"/>
                  </a:lnTo>
                  <a:lnTo>
                    <a:pt x="27" y="268"/>
                  </a:lnTo>
                  <a:lnTo>
                    <a:pt x="28" y="266"/>
                  </a:lnTo>
                  <a:lnTo>
                    <a:pt x="28" y="264"/>
                  </a:lnTo>
                  <a:lnTo>
                    <a:pt x="29" y="263"/>
                  </a:lnTo>
                  <a:lnTo>
                    <a:pt x="29" y="261"/>
                  </a:lnTo>
                  <a:lnTo>
                    <a:pt x="31" y="259"/>
                  </a:lnTo>
                  <a:lnTo>
                    <a:pt x="31" y="257"/>
                  </a:lnTo>
                  <a:lnTo>
                    <a:pt x="32" y="256"/>
                  </a:lnTo>
                  <a:lnTo>
                    <a:pt x="32" y="255"/>
                  </a:lnTo>
                  <a:lnTo>
                    <a:pt x="33" y="253"/>
                  </a:lnTo>
                  <a:lnTo>
                    <a:pt x="33" y="251"/>
                  </a:lnTo>
                  <a:lnTo>
                    <a:pt x="35" y="249"/>
                  </a:lnTo>
                  <a:lnTo>
                    <a:pt x="35" y="248"/>
                  </a:lnTo>
                  <a:lnTo>
                    <a:pt x="36" y="247"/>
                  </a:lnTo>
                  <a:lnTo>
                    <a:pt x="36" y="245"/>
                  </a:lnTo>
                  <a:lnTo>
                    <a:pt x="36" y="244"/>
                  </a:lnTo>
                  <a:lnTo>
                    <a:pt x="37" y="243"/>
                  </a:lnTo>
                  <a:lnTo>
                    <a:pt x="37" y="241"/>
                  </a:lnTo>
                  <a:lnTo>
                    <a:pt x="39" y="240"/>
                  </a:lnTo>
                  <a:lnTo>
                    <a:pt x="39" y="239"/>
                  </a:lnTo>
                  <a:lnTo>
                    <a:pt x="39" y="237"/>
                  </a:lnTo>
                  <a:lnTo>
                    <a:pt x="40" y="237"/>
                  </a:lnTo>
                  <a:lnTo>
                    <a:pt x="40" y="236"/>
                  </a:lnTo>
                  <a:lnTo>
                    <a:pt x="40" y="235"/>
                  </a:lnTo>
                  <a:lnTo>
                    <a:pt x="41" y="233"/>
                  </a:lnTo>
                  <a:lnTo>
                    <a:pt x="41" y="232"/>
                  </a:lnTo>
                  <a:lnTo>
                    <a:pt x="41" y="231"/>
                  </a:lnTo>
                  <a:lnTo>
                    <a:pt x="42" y="229"/>
                  </a:lnTo>
                  <a:lnTo>
                    <a:pt x="42" y="228"/>
                  </a:lnTo>
                  <a:lnTo>
                    <a:pt x="42" y="227"/>
                  </a:lnTo>
                  <a:lnTo>
                    <a:pt x="44" y="225"/>
                  </a:lnTo>
                  <a:lnTo>
                    <a:pt x="44" y="223"/>
                  </a:lnTo>
                  <a:lnTo>
                    <a:pt x="45" y="221"/>
                  </a:lnTo>
                  <a:lnTo>
                    <a:pt x="45" y="220"/>
                  </a:lnTo>
                  <a:lnTo>
                    <a:pt x="46" y="217"/>
                  </a:lnTo>
                  <a:lnTo>
                    <a:pt x="48" y="215"/>
                  </a:lnTo>
                  <a:lnTo>
                    <a:pt x="48" y="213"/>
                  </a:lnTo>
                  <a:lnTo>
                    <a:pt x="49" y="211"/>
                  </a:lnTo>
                  <a:lnTo>
                    <a:pt x="49" y="209"/>
                  </a:lnTo>
                  <a:lnTo>
                    <a:pt x="50" y="207"/>
                  </a:lnTo>
                  <a:lnTo>
                    <a:pt x="52" y="205"/>
                  </a:lnTo>
                  <a:lnTo>
                    <a:pt x="52" y="204"/>
                  </a:lnTo>
                  <a:lnTo>
                    <a:pt x="52" y="203"/>
                  </a:lnTo>
                  <a:lnTo>
                    <a:pt x="53" y="201"/>
                  </a:lnTo>
                  <a:lnTo>
                    <a:pt x="53" y="200"/>
                  </a:lnTo>
                  <a:lnTo>
                    <a:pt x="54" y="199"/>
                  </a:lnTo>
                  <a:lnTo>
                    <a:pt x="54" y="197"/>
                  </a:lnTo>
                  <a:lnTo>
                    <a:pt x="54" y="196"/>
                  </a:lnTo>
                  <a:lnTo>
                    <a:pt x="56" y="195"/>
                  </a:lnTo>
                  <a:lnTo>
                    <a:pt x="56" y="193"/>
                  </a:lnTo>
                  <a:lnTo>
                    <a:pt x="56" y="192"/>
                  </a:lnTo>
                  <a:lnTo>
                    <a:pt x="57" y="191"/>
                  </a:lnTo>
                  <a:lnTo>
                    <a:pt x="57" y="190"/>
                  </a:lnTo>
                  <a:lnTo>
                    <a:pt x="57" y="188"/>
                  </a:lnTo>
                  <a:lnTo>
                    <a:pt x="58" y="187"/>
                  </a:lnTo>
                  <a:lnTo>
                    <a:pt x="58" y="186"/>
                  </a:lnTo>
                  <a:lnTo>
                    <a:pt x="58" y="184"/>
                  </a:lnTo>
                  <a:lnTo>
                    <a:pt x="60" y="183"/>
                  </a:lnTo>
                  <a:lnTo>
                    <a:pt x="60" y="182"/>
                  </a:lnTo>
                  <a:lnTo>
                    <a:pt x="60" y="180"/>
                  </a:lnTo>
                  <a:lnTo>
                    <a:pt x="61" y="179"/>
                  </a:lnTo>
                  <a:lnTo>
                    <a:pt x="61" y="176"/>
                  </a:lnTo>
                  <a:lnTo>
                    <a:pt x="61" y="175"/>
                  </a:lnTo>
                  <a:lnTo>
                    <a:pt x="62" y="174"/>
                  </a:lnTo>
                  <a:lnTo>
                    <a:pt x="62" y="171"/>
                  </a:lnTo>
                  <a:lnTo>
                    <a:pt x="64" y="170"/>
                  </a:lnTo>
                  <a:lnTo>
                    <a:pt x="64" y="167"/>
                  </a:lnTo>
                  <a:lnTo>
                    <a:pt x="65" y="164"/>
                  </a:lnTo>
                  <a:lnTo>
                    <a:pt x="65" y="163"/>
                  </a:lnTo>
                  <a:lnTo>
                    <a:pt x="66" y="160"/>
                  </a:lnTo>
                  <a:lnTo>
                    <a:pt x="66" y="159"/>
                  </a:lnTo>
                  <a:lnTo>
                    <a:pt x="68" y="158"/>
                  </a:lnTo>
                  <a:lnTo>
                    <a:pt x="68" y="156"/>
                  </a:lnTo>
                  <a:lnTo>
                    <a:pt x="68" y="154"/>
                  </a:lnTo>
                  <a:lnTo>
                    <a:pt x="69" y="152"/>
                  </a:lnTo>
                  <a:lnTo>
                    <a:pt x="69" y="151"/>
                  </a:lnTo>
                  <a:lnTo>
                    <a:pt x="69" y="150"/>
                  </a:lnTo>
                  <a:lnTo>
                    <a:pt x="70" y="148"/>
                  </a:lnTo>
                  <a:lnTo>
                    <a:pt x="70" y="147"/>
                  </a:lnTo>
                  <a:lnTo>
                    <a:pt x="70" y="146"/>
                  </a:lnTo>
                  <a:lnTo>
                    <a:pt x="72" y="144"/>
                  </a:lnTo>
                  <a:lnTo>
                    <a:pt x="72" y="143"/>
                  </a:lnTo>
                  <a:lnTo>
                    <a:pt x="72" y="142"/>
                  </a:lnTo>
                  <a:lnTo>
                    <a:pt x="72" y="140"/>
                  </a:lnTo>
                  <a:lnTo>
                    <a:pt x="73" y="139"/>
                  </a:lnTo>
                  <a:lnTo>
                    <a:pt x="73" y="138"/>
                  </a:lnTo>
                  <a:lnTo>
                    <a:pt x="74" y="136"/>
                  </a:lnTo>
                  <a:lnTo>
                    <a:pt x="74" y="135"/>
                  </a:lnTo>
                  <a:lnTo>
                    <a:pt x="74" y="134"/>
                  </a:lnTo>
                  <a:lnTo>
                    <a:pt x="76" y="132"/>
                  </a:lnTo>
                  <a:lnTo>
                    <a:pt x="76" y="130"/>
                  </a:lnTo>
                  <a:lnTo>
                    <a:pt x="76" y="128"/>
                  </a:lnTo>
                  <a:lnTo>
                    <a:pt x="77" y="127"/>
                  </a:lnTo>
                  <a:lnTo>
                    <a:pt x="77" y="126"/>
                  </a:lnTo>
                  <a:lnTo>
                    <a:pt x="78" y="123"/>
                  </a:lnTo>
                  <a:lnTo>
                    <a:pt x="78" y="122"/>
                  </a:lnTo>
                  <a:lnTo>
                    <a:pt x="78" y="119"/>
                  </a:lnTo>
                  <a:lnTo>
                    <a:pt x="80" y="116"/>
                  </a:lnTo>
                  <a:lnTo>
                    <a:pt x="80" y="115"/>
                  </a:lnTo>
                  <a:lnTo>
                    <a:pt x="81" y="113"/>
                  </a:lnTo>
                  <a:lnTo>
                    <a:pt x="81" y="111"/>
                  </a:lnTo>
                  <a:lnTo>
                    <a:pt x="82" y="110"/>
                  </a:lnTo>
                  <a:lnTo>
                    <a:pt x="82" y="107"/>
                  </a:lnTo>
                  <a:lnTo>
                    <a:pt x="82" y="106"/>
                  </a:lnTo>
                  <a:lnTo>
                    <a:pt x="84" y="105"/>
                  </a:lnTo>
                  <a:lnTo>
                    <a:pt x="84" y="103"/>
                  </a:lnTo>
                  <a:lnTo>
                    <a:pt x="84" y="102"/>
                  </a:lnTo>
                  <a:lnTo>
                    <a:pt x="85" y="101"/>
                  </a:lnTo>
                  <a:lnTo>
                    <a:pt x="85" y="99"/>
                  </a:lnTo>
                  <a:lnTo>
                    <a:pt x="85" y="98"/>
                  </a:lnTo>
                  <a:lnTo>
                    <a:pt x="85" y="97"/>
                  </a:lnTo>
                  <a:lnTo>
                    <a:pt x="86" y="95"/>
                  </a:lnTo>
                  <a:lnTo>
                    <a:pt x="86" y="94"/>
                  </a:lnTo>
                  <a:lnTo>
                    <a:pt x="86" y="93"/>
                  </a:lnTo>
                  <a:lnTo>
                    <a:pt x="86" y="91"/>
                  </a:lnTo>
                  <a:lnTo>
                    <a:pt x="86" y="90"/>
                  </a:lnTo>
                  <a:lnTo>
                    <a:pt x="86" y="89"/>
                  </a:lnTo>
                  <a:lnTo>
                    <a:pt x="86" y="87"/>
                  </a:lnTo>
                  <a:lnTo>
                    <a:pt x="88" y="87"/>
                  </a:lnTo>
                  <a:lnTo>
                    <a:pt x="88" y="86"/>
                  </a:lnTo>
                  <a:lnTo>
                    <a:pt x="88" y="85"/>
                  </a:lnTo>
                  <a:lnTo>
                    <a:pt x="88" y="82"/>
                  </a:lnTo>
                  <a:lnTo>
                    <a:pt x="88" y="81"/>
                  </a:lnTo>
                  <a:lnTo>
                    <a:pt x="88" y="79"/>
                  </a:lnTo>
                  <a:lnTo>
                    <a:pt x="88" y="78"/>
                  </a:lnTo>
                  <a:lnTo>
                    <a:pt x="88" y="77"/>
                  </a:lnTo>
                  <a:lnTo>
                    <a:pt x="88" y="74"/>
                  </a:lnTo>
                  <a:lnTo>
                    <a:pt x="88" y="73"/>
                  </a:lnTo>
                  <a:lnTo>
                    <a:pt x="89" y="70"/>
                  </a:lnTo>
                  <a:lnTo>
                    <a:pt x="89" y="69"/>
                  </a:lnTo>
                  <a:lnTo>
                    <a:pt x="89" y="67"/>
                  </a:lnTo>
                  <a:lnTo>
                    <a:pt x="89" y="66"/>
                  </a:lnTo>
                  <a:lnTo>
                    <a:pt x="89" y="65"/>
                  </a:lnTo>
                  <a:lnTo>
                    <a:pt x="89" y="63"/>
                  </a:lnTo>
                  <a:lnTo>
                    <a:pt x="89" y="62"/>
                  </a:lnTo>
                  <a:lnTo>
                    <a:pt x="89" y="61"/>
                  </a:lnTo>
                  <a:lnTo>
                    <a:pt x="89" y="59"/>
                  </a:lnTo>
                  <a:lnTo>
                    <a:pt x="89" y="58"/>
                  </a:lnTo>
                  <a:lnTo>
                    <a:pt x="90" y="57"/>
                  </a:lnTo>
                  <a:lnTo>
                    <a:pt x="90" y="55"/>
                  </a:lnTo>
                  <a:lnTo>
                    <a:pt x="90" y="54"/>
                  </a:lnTo>
                  <a:lnTo>
                    <a:pt x="90" y="53"/>
                  </a:lnTo>
                  <a:lnTo>
                    <a:pt x="90" y="51"/>
                  </a:lnTo>
                  <a:lnTo>
                    <a:pt x="90" y="50"/>
                  </a:lnTo>
                  <a:lnTo>
                    <a:pt x="90" y="49"/>
                  </a:lnTo>
                  <a:lnTo>
                    <a:pt x="92" y="47"/>
                  </a:lnTo>
                  <a:lnTo>
                    <a:pt x="92" y="46"/>
                  </a:lnTo>
                  <a:lnTo>
                    <a:pt x="92" y="45"/>
                  </a:lnTo>
                  <a:lnTo>
                    <a:pt x="92" y="43"/>
                  </a:lnTo>
                  <a:lnTo>
                    <a:pt x="92" y="42"/>
                  </a:lnTo>
                  <a:lnTo>
                    <a:pt x="92" y="41"/>
                  </a:lnTo>
                  <a:lnTo>
                    <a:pt x="93" y="40"/>
                  </a:lnTo>
                  <a:lnTo>
                    <a:pt x="93" y="38"/>
                  </a:lnTo>
                  <a:lnTo>
                    <a:pt x="93" y="37"/>
                  </a:lnTo>
                  <a:lnTo>
                    <a:pt x="93" y="36"/>
                  </a:lnTo>
                  <a:lnTo>
                    <a:pt x="93" y="34"/>
                  </a:lnTo>
                  <a:lnTo>
                    <a:pt x="94" y="33"/>
                  </a:lnTo>
                  <a:lnTo>
                    <a:pt x="94" y="32"/>
                  </a:lnTo>
                  <a:lnTo>
                    <a:pt x="94" y="30"/>
                  </a:lnTo>
                  <a:lnTo>
                    <a:pt x="94" y="29"/>
                  </a:lnTo>
                  <a:lnTo>
                    <a:pt x="94" y="28"/>
                  </a:lnTo>
                  <a:lnTo>
                    <a:pt x="94" y="26"/>
                  </a:lnTo>
                  <a:lnTo>
                    <a:pt x="94" y="25"/>
                  </a:lnTo>
                  <a:lnTo>
                    <a:pt x="94" y="24"/>
                  </a:lnTo>
                  <a:lnTo>
                    <a:pt x="94" y="22"/>
                  </a:lnTo>
                  <a:lnTo>
                    <a:pt x="94" y="21"/>
                  </a:lnTo>
                  <a:lnTo>
                    <a:pt x="94" y="20"/>
                  </a:lnTo>
                  <a:lnTo>
                    <a:pt x="94" y="18"/>
                  </a:lnTo>
                  <a:lnTo>
                    <a:pt x="94" y="17"/>
                  </a:lnTo>
                  <a:lnTo>
                    <a:pt x="94" y="16"/>
                  </a:lnTo>
                  <a:lnTo>
                    <a:pt x="94" y="13"/>
                  </a:lnTo>
                  <a:lnTo>
                    <a:pt x="94" y="12"/>
                  </a:lnTo>
                  <a:lnTo>
                    <a:pt x="93" y="10"/>
                  </a:lnTo>
                  <a:lnTo>
                    <a:pt x="93" y="8"/>
                  </a:lnTo>
                  <a:lnTo>
                    <a:pt x="93" y="5"/>
                  </a:lnTo>
                  <a:lnTo>
                    <a:pt x="93" y="2"/>
                  </a:lnTo>
                  <a:lnTo>
                    <a:pt x="93"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79" name="Freeform 90">
              <a:extLst>
                <a:ext uri="{FF2B5EF4-FFF2-40B4-BE49-F238E27FC236}">
                  <a16:creationId xmlns:a16="http://schemas.microsoft.com/office/drawing/2014/main" id="{0EC88116-2D68-5D4C-804F-AA94B97FCF2C}"/>
                </a:ext>
              </a:extLst>
            </p:cNvPr>
            <p:cNvSpPr>
              <a:spLocks/>
            </p:cNvSpPr>
            <p:nvPr/>
          </p:nvSpPr>
          <p:spPr bwMode="auto">
            <a:xfrm>
              <a:off x="6570886" y="3185603"/>
              <a:ext cx="95250" cy="96837"/>
            </a:xfrm>
            <a:custGeom>
              <a:avLst/>
              <a:gdLst>
                <a:gd name="T0" fmla="*/ 2147483646 w 120"/>
                <a:gd name="T1" fmla="*/ 0 h 121"/>
                <a:gd name="T2" fmla="*/ 2147483646 w 120"/>
                <a:gd name="T3" fmla="*/ 2147483646 h 121"/>
                <a:gd name="T4" fmla="*/ 2147483646 w 120"/>
                <a:gd name="T5" fmla="*/ 2147483646 h 121"/>
                <a:gd name="T6" fmla="*/ 2147483646 w 120"/>
                <a:gd name="T7" fmla="*/ 2147483646 h 121"/>
                <a:gd name="T8" fmla="*/ 2147483646 w 120"/>
                <a:gd name="T9" fmla="*/ 2147483646 h 121"/>
                <a:gd name="T10" fmla="*/ 2147483646 w 120"/>
                <a:gd name="T11" fmla="*/ 2147483646 h 121"/>
                <a:gd name="T12" fmla="*/ 2147483646 w 120"/>
                <a:gd name="T13" fmla="*/ 2147483646 h 121"/>
                <a:gd name="T14" fmla="*/ 2147483646 w 120"/>
                <a:gd name="T15" fmla="*/ 2147483646 h 121"/>
                <a:gd name="T16" fmla="*/ 2147483646 w 120"/>
                <a:gd name="T17" fmla="*/ 2147483646 h 121"/>
                <a:gd name="T18" fmla="*/ 0 w 120"/>
                <a:gd name="T19" fmla="*/ 2147483646 h 121"/>
                <a:gd name="T20" fmla="*/ 0 w 120"/>
                <a:gd name="T21" fmla="*/ 2147483646 h 121"/>
                <a:gd name="T22" fmla="*/ 0 w 120"/>
                <a:gd name="T23" fmla="*/ 2147483646 h 121"/>
                <a:gd name="T24" fmla="*/ 2147483646 w 120"/>
                <a:gd name="T25" fmla="*/ 2147483646 h 121"/>
                <a:gd name="T26" fmla="*/ 2147483646 w 120"/>
                <a:gd name="T27" fmla="*/ 2147483646 h 121"/>
                <a:gd name="T28" fmla="*/ 2147483646 w 120"/>
                <a:gd name="T29" fmla="*/ 2147483646 h 121"/>
                <a:gd name="T30" fmla="*/ 2147483646 w 120"/>
                <a:gd name="T31" fmla="*/ 2147483646 h 121"/>
                <a:gd name="T32" fmla="*/ 2147483646 w 120"/>
                <a:gd name="T33" fmla="*/ 2147483646 h 121"/>
                <a:gd name="T34" fmla="*/ 2147483646 w 120"/>
                <a:gd name="T35" fmla="*/ 2147483646 h 121"/>
                <a:gd name="T36" fmla="*/ 2147483646 w 120"/>
                <a:gd name="T37" fmla="*/ 2147483646 h 121"/>
                <a:gd name="T38" fmla="*/ 2147483646 w 120"/>
                <a:gd name="T39" fmla="*/ 2147483646 h 121"/>
                <a:gd name="T40" fmla="*/ 2147483646 w 120"/>
                <a:gd name="T41" fmla="*/ 2147483646 h 121"/>
                <a:gd name="T42" fmla="*/ 2147483646 w 120"/>
                <a:gd name="T43" fmla="*/ 2147483646 h 121"/>
                <a:gd name="T44" fmla="*/ 2147483646 w 120"/>
                <a:gd name="T45" fmla="*/ 2147483646 h 121"/>
                <a:gd name="T46" fmla="*/ 2147483646 w 120"/>
                <a:gd name="T47" fmla="*/ 2147483646 h 121"/>
                <a:gd name="T48" fmla="*/ 2147483646 w 120"/>
                <a:gd name="T49" fmla="*/ 2147483646 h 121"/>
                <a:gd name="T50" fmla="*/ 2147483646 w 120"/>
                <a:gd name="T51" fmla="*/ 2147483646 h 121"/>
                <a:gd name="T52" fmla="*/ 2147483646 w 120"/>
                <a:gd name="T53" fmla="*/ 2147483646 h 121"/>
                <a:gd name="T54" fmla="*/ 2147483646 w 120"/>
                <a:gd name="T55" fmla="*/ 2147483646 h 121"/>
                <a:gd name="T56" fmla="*/ 2147483646 w 120"/>
                <a:gd name="T57" fmla="*/ 2147483646 h 121"/>
                <a:gd name="T58" fmla="*/ 2147483646 w 120"/>
                <a:gd name="T59" fmla="*/ 2147483646 h 121"/>
                <a:gd name="T60" fmla="*/ 2147483646 w 120"/>
                <a:gd name="T61" fmla="*/ 2147483646 h 121"/>
                <a:gd name="T62" fmla="*/ 2147483646 w 120"/>
                <a:gd name="T63" fmla="*/ 2147483646 h 121"/>
                <a:gd name="T64" fmla="*/ 2147483646 w 120"/>
                <a:gd name="T65" fmla="*/ 2147483646 h 121"/>
                <a:gd name="T66" fmla="*/ 2147483646 w 120"/>
                <a:gd name="T67" fmla="*/ 2147483646 h 121"/>
                <a:gd name="T68" fmla="*/ 2147483646 w 120"/>
                <a:gd name="T69" fmla="*/ 2147483646 h 121"/>
                <a:gd name="T70" fmla="*/ 2147483646 w 120"/>
                <a:gd name="T71" fmla="*/ 2147483646 h 121"/>
                <a:gd name="T72" fmla="*/ 2147483646 w 120"/>
                <a:gd name="T73" fmla="*/ 2147483646 h 121"/>
                <a:gd name="T74" fmla="*/ 2147483646 w 120"/>
                <a:gd name="T75" fmla="*/ 2147483646 h 121"/>
                <a:gd name="T76" fmla="*/ 2147483646 w 120"/>
                <a:gd name="T77" fmla="*/ 2147483646 h 121"/>
                <a:gd name="T78" fmla="*/ 2147483646 w 120"/>
                <a:gd name="T79" fmla="*/ 2147483646 h 121"/>
                <a:gd name="T80" fmla="*/ 2147483646 w 120"/>
                <a:gd name="T81" fmla="*/ 2147483646 h 121"/>
                <a:gd name="T82" fmla="*/ 2147483646 w 120"/>
                <a:gd name="T83" fmla="*/ 2147483646 h 121"/>
                <a:gd name="T84" fmla="*/ 2147483646 w 120"/>
                <a:gd name="T85" fmla="*/ 0 h 121"/>
                <a:gd name="T86" fmla="*/ 2147483646 w 120"/>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0" h="121">
                  <a:moveTo>
                    <a:pt x="60" y="0"/>
                  </a:moveTo>
                  <a:lnTo>
                    <a:pt x="57" y="0"/>
                  </a:lnTo>
                  <a:lnTo>
                    <a:pt x="53" y="0"/>
                  </a:lnTo>
                  <a:lnTo>
                    <a:pt x="51" y="0"/>
                  </a:lnTo>
                  <a:lnTo>
                    <a:pt x="48" y="2"/>
                  </a:lnTo>
                  <a:lnTo>
                    <a:pt x="45" y="2"/>
                  </a:lnTo>
                  <a:lnTo>
                    <a:pt x="42" y="3"/>
                  </a:lnTo>
                  <a:lnTo>
                    <a:pt x="39" y="4"/>
                  </a:lnTo>
                  <a:lnTo>
                    <a:pt x="36" y="4"/>
                  </a:lnTo>
                  <a:lnTo>
                    <a:pt x="34" y="6"/>
                  </a:lnTo>
                  <a:lnTo>
                    <a:pt x="31" y="7"/>
                  </a:lnTo>
                  <a:lnTo>
                    <a:pt x="28" y="8"/>
                  </a:lnTo>
                  <a:lnTo>
                    <a:pt x="27" y="11"/>
                  </a:lnTo>
                  <a:lnTo>
                    <a:pt x="24" y="12"/>
                  </a:lnTo>
                  <a:lnTo>
                    <a:pt x="22" y="14"/>
                  </a:lnTo>
                  <a:lnTo>
                    <a:pt x="19" y="16"/>
                  </a:lnTo>
                  <a:lnTo>
                    <a:pt x="18" y="18"/>
                  </a:lnTo>
                  <a:lnTo>
                    <a:pt x="15" y="20"/>
                  </a:lnTo>
                  <a:lnTo>
                    <a:pt x="14" y="21"/>
                  </a:lnTo>
                  <a:lnTo>
                    <a:pt x="12" y="24"/>
                  </a:lnTo>
                  <a:lnTo>
                    <a:pt x="10" y="27"/>
                  </a:lnTo>
                  <a:lnTo>
                    <a:pt x="8" y="29"/>
                  </a:lnTo>
                  <a:lnTo>
                    <a:pt x="7" y="32"/>
                  </a:lnTo>
                  <a:lnTo>
                    <a:pt x="6" y="35"/>
                  </a:lnTo>
                  <a:lnTo>
                    <a:pt x="4" y="37"/>
                  </a:lnTo>
                  <a:lnTo>
                    <a:pt x="3" y="40"/>
                  </a:lnTo>
                  <a:lnTo>
                    <a:pt x="3" y="43"/>
                  </a:lnTo>
                  <a:lnTo>
                    <a:pt x="2" y="45"/>
                  </a:lnTo>
                  <a:lnTo>
                    <a:pt x="2" y="48"/>
                  </a:lnTo>
                  <a:lnTo>
                    <a:pt x="0" y="51"/>
                  </a:lnTo>
                  <a:lnTo>
                    <a:pt x="0" y="55"/>
                  </a:lnTo>
                  <a:lnTo>
                    <a:pt x="0" y="57"/>
                  </a:lnTo>
                  <a:lnTo>
                    <a:pt x="0" y="60"/>
                  </a:lnTo>
                  <a:lnTo>
                    <a:pt x="0" y="64"/>
                  </a:lnTo>
                  <a:lnTo>
                    <a:pt x="0" y="67"/>
                  </a:lnTo>
                  <a:lnTo>
                    <a:pt x="0" y="69"/>
                  </a:lnTo>
                  <a:lnTo>
                    <a:pt x="2" y="72"/>
                  </a:lnTo>
                  <a:lnTo>
                    <a:pt x="2" y="76"/>
                  </a:lnTo>
                  <a:lnTo>
                    <a:pt x="3" y="79"/>
                  </a:lnTo>
                  <a:lnTo>
                    <a:pt x="3" y="81"/>
                  </a:lnTo>
                  <a:lnTo>
                    <a:pt x="4" y="84"/>
                  </a:lnTo>
                  <a:lnTo>
                    <a:pt x="6" y="87"/>
                  </a:lnTo>
                  <a:lnTo>
                    <a:pt x="7" y="89"/>
                  </a:lnTo>
                  <a:lnTo>
                    <a:pt x="8" y="92"/>
                  </a:lnTo>
                  <a:lnTo>
                    <a:pt x="10" y="95"/>
                  </a:lnTo>
                  <a:lnTo>
                    <a:pt x="12" y="96"/>
                  </a:lnTo>
                  <a:lnTo>
                    <a:pt x="14" y="98"/>
                  </a:lnTo>
                  <a:lnTo>
                    <a:pt x="15" y="101"/>
                  </a:lnTo>
                  <a:lnTo>
                    <a:pt x="18" y="102"/>
                  </a:lnTo>
                  <a:lnTo>
                    <a:pt x="19" y="105"/>
                  </a:lnTo>
                  <a:lnTo>
                    <a:pt x="22" y="106"/>
                  </a:lnTo>
                  <a:lnTo>
                    <a:pt x="24" y="109"/>
                  </a:lnTo>
                  <a:lnTo>
                    <a:pt x="27" y="110"/>
                  </a:lnTo>
                  <a:lnTo>
                    <a:pt x="28" y="112"/>
                  </a:lnTo>
                  <a:lnTo>
                    <a:pt x="31" y="113"/>
                  </a:lnTo>
                  <a:lnTo>
                    <a:pt x="34" y="114"/>
                  </a:lnTo>
                  <a:lnTo>
                    <a:pt x="36" y="116"/>
                  </a:lnTo>
                  <a:lnTo>
                    <a:pt x="39" y="117"/>
                  </a:lnTo>
                  <a:lnTo>
                    <a:pt x="42" y="118"/>
                  </a:lnTo>
                  <a:lnTo>
                    <a:pt x="45" y="118"/>
                  </a:lnTo>
                  <a:lnTo>
                    <a:pt x="48" y="120"/>
                  </a:lnTo>
                  <a:lnTo>
                    <a:pt x="51" y="120"/>
                  </a:lnTo>
                  <a:lnTo>
                    <a:pt x="53" y="120"/>
                  </a:lnTo>
                  <a:lnTo>
                    <a:pt x="57" y="121"/>
                  </a:lnTo>
                  <a:lnTo>
                    <a:pt x="60" y="121"/>
                  </a:lnTo>
                  <a:lnTo>
                    <a:pt x="63" y="121"/>
                  </a:lnTo>
                  <a:lnTo>
                    <a:pt x="67" y="120"/>
                  </a:lnTo>
                  <a:lnTo>
                    <a:pt x="69" y="120"/>
                  </a:lnTo>
                  <a:lnTo>
                    <a:pt x="72" y="120"/>
                  </a:lnTo>
                  <a:lnTo>
                    <a:pt x="75" y="118"/>
                  </a:lnTo>
                  <a:lnTo>
                    <a:pt x="77" y="118"/>
                  </a:lnTo>
                  <a:lnTo>
                    <a:pt x="81" y="117"/>
                  </a:lnTo>
                  <a:lnTo>
                    <a:pt x="84" y="116"/>
                  </a:lnTo>
                  <a:lnTo>
                    <a:pt x="87" y="114"/>
                  </a:lnTo>
                  <a:lnTo>
                    <a:pt x="89" y="113"/>
                  </a:lnTo>
                  <a:lnTo>
                    <a:pt x="92" y="112"/>
                  </a:lnTo>
                  <a:lnTo>
                    <a:pt x="93" y="110"/>
                  </a:lnTo>
                  <a:lnTo>
                    <a:pt x="96" y="109"/>
                  </a:lnTo>
                  <a:lnTo>
                    <a:pt x="99" y="106"/>
                  </a:lnTo>
                  <a:lnTo>
                    <a:pt x="101" y="105"/>
                  </a:lnTo>
                  <a:lnTo>
                    <a:pt x="103" y="102"/>
                  </a:lnTo>
                  <a:lnTo>
                    <a:pt x="105" y="101"/>
                  </a:lnTo>
                  <a:lnTo>
                    <a:pt x="107" y="98"/>
                  </a:lnTo>
                  <a:lnTo>
                    <a:pt x="108" y="96"/>
                  </a:lnTo>
                  <a:lnTo>
                    <a:pt x="111" y="95"/>
                  </a:lnTo>
                  <a:lnTo>
                    <a:pt x="112" y="92"/>
                  </a:lnTo>
                  <a:lnTo>
                    <a:pt x="113" y="89"/>
                  </a:lnTo>
                  <a:lnTo>
                    <a:pt x="115" y="87"/>
                  </a:lnTo>
                  <a:lnTo>
                    <a:pt x="116" y="84"/>
                  </a:lnTo>
                  <a:lnTo>
                    <a:pt x="117" y="81"/>
                  </a:lnTo>
                  <a:lnTo>
                    <a:pt x="117" y="79"/>
                  </a:lnTo>
                  <a:lnTo>
                    <a:pt x="118" y="76"/>
                  </a:lnTo>
                  <a:lnTo>
                    <a:pt x="118" y="72"/>
                  </a:lnTo>
                  <a:lnTo>
                    <a:pt x="120" y="69"/>
                  </a:lnTo>
                  <a:lnTo>
                    <a:pt x="120" y="67"/>
                  </a:lnTo>
                  <a:lnTo>
                    <a:pt x="120" y="64"/>
                  </a:lnTo>
                  <a:lnTo>
                    <a:pt x="120" y="60"/>
                  </a:lnTo>
                  <a:lnTo>
                    <a:pt x="120" y="57"/>
                  </a:lnTo>
                  <a:lnTo>
                    <a:pt x="120" y="55"/>
                  </a:lnTo>
                  <a:lnTo>
                    <a:pt x="120" y="51"/>
                  </a:lnTo>
                  <a:lnTo>
                    <a:pt x="118" y="48"/>
                  </a:lnTo>
                  <a:lnTo>
                    <a:pt x="118" y="45"/>
                  </a:lnTo>
                  <a:lnTo>
                    <a:pt x="117" y="43"/>
                  </a:lnTo>
                  <a:lnTo>
                    <a:pt x="117" y="40"/>
                  </a:lnTo>
                  <a:lnTo>
                    <a:pt x="116" y="37"/>
                  </a:lnTo>
                  <a:lnTo>
                    <a:pt x="115" y="35"/>
                  </a:lnTo>
                  <a:lnTo>
                    <a:pt x="113" y="32"/>
                  </a:lnTo>
                  <a:lnTo>
                    <a:pt x="112" y="29"/>
                  </a:lnTo>
                  <a:lnTo>
                    <a:pt x="111" y="27"/>
                  </a:lnTo>
                  <a:lnTo>
                    <a:pt x="108" y="24"/>
                  </a:lnTo>
                  <a:lnTo>
                    <a:pt x="107" y="21"/>
                  </a:lnTo>
                  <a:lnTo>
                    <a:pt x="105" y="20"/>
                  </a:lnTo>
                  <a:lnTo>
                    <a:pt x="103" y="18"/>
                  </a:lnTo>
                  <a:lnTo>
                    <a:pt x="101" y="16"/>
                  </a:lnTo>
                  <a:lnTo>
                    <a:pt x="99" y="14"/>
                  </a:lnTo>
                  <a:lnTo>
                    <a:pt x="96" y="12"/>
                  </a:lnTo>
                  <a:lnTo>
                    <a:pt x="93" y="11"/>
                  </a:lnTo>
                  <a:lnTo>
                    <a:pt x="92" y="8"/>
                  </a:lnTo>
                  <a:lnTo>
                    <a:pt x="89" y="7"/>
                  </a:lnTo>
                  <a:lnTo>
                    <a:pt x="87" y="6"/>
                  </a:lnTo>
                  <a:lnTo>
                    <a:pt x="84" y="4"/>
                  </a:lnTo>
                  <a:lnTo>
                    <a:pt x="81" y="4"/>
                  </a:lnTo>
                  <a:lnTo>
                    <a:pt x="77" y="3"/>
                  </a:lnTo>
                  <a:lnTo>
                    <a:pt x="75" y="2"/>
                  </a:lnTo>
                  <a:lnTo>
                    <a:pt x="72" y="2"/>
                  </a:lnTo>
                  <a:lnTo>
                    <a:pt x="69" y="0"/>
                  </a:lnTo>
                  <a:lnTo>
                    <a:pt x="67" y="0"/>
                  </a:lnTo>
                  <a:lnTo>
                    <a:pt x="63" y="0"/>
                  </a:lnTo>
                  <a:lnTo>
                    <a:pt x="60" y="0"/>
                  </a:lnTo>
                </a:path>
              </a:pathLst>
            </a:custGeom>
            <a:solidFill>
              <a:schemeClr val="bg1"/>
            </a:solidFill>
            <a:ln w="20638">
              <a:solidFill>
                <a:srgbClr val="000000"/>
              </a:solidFill>
              <a:prstDash val="solid"/>
              <a:round/>
              <a:headEnd/>
              <a:tailEnd/>
            </a:ln>
          </p:spPr>
          <p:txBody>
            <a:bodyPr/>
            <a:lstStyle/>
            <a:p>
              <a:endParaRPr lang="en-US"/>
            </a:p>
          </p:txBody>
        </p:sp>
        <p:sp>
          <p:nvSpPr>
            <p:cNvPr id="23580" name="Freeform 13">
              <a:extLst>
                <a:ext uri="{FF2B5EF4-FFF2-40B4-BE49-F238E27FC236}">
                  <a16:creationId xmlns:a16="http://schemas.microsoft.com/office/drawing/2014/main" id="{16963822-7249-304B-99DC-1985AE6A3781}"/>
                </a:ext>
              </a:extLst>
            </p:cNvPr>
            <p:cNvSpPr>
              <a:spLocks/>
            </p:cNvSpPr>
            <p:nvPr/>
          </p:nvSpPr>
          <p:spPr bwMode="auto">
            <a:xfrm>
              <a:off x="1524000" y="3232719"/>
              <a:ext cx="6311689" cy="1110681"/>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81" name="Rectangle 1">
              <a:extLst>
                <a:ext uri="{FF2B5EF4-FFF2-40B4-BE49-F238E27FC236}">
                  <a16:creationId xmlns:a16="http://schemas.microsoft.com/office/drawing/2014/main" id="{52C13D34-4C9A-7A45-B45E-31829D415E7C}"/>
                </a:ext>
              </a:extLst>
            </p:cNvPr>
            <p:cNvSpPr>
              <a:spLocks noChangeArrowheads="1"/>
            </p:cNvSpPr>
            <p:nvPr/>
          </p:nvSpPr>
          <p:spPr bwMode="auto">
            <a:xfrm>
              <a:off x="5254620" y="2796720"/>
              <a:ext cx="664668" cy="412564"/>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3582" name="Freeform 13">
              <a:extLst>
                <a:ext uri="{FF2B5EF4-FFF2-40B4-BE49-F238E27FC236}">
                  <a16:creationId xmlns:a16="http://schemas.microsoft.com/office/drawing/2014/main" id="{F86CF5D8-6C04-2449-9F16-2931353F7B4D}"/>
                </a:ext>
              </a:extLst>
            </p:cNvPr>
            <p:cNvSpPr>
              <a:spLocks/>
            </p:cNvSpPr>
            <p:nvPr/>
          </p:nvSpPr>
          <p:spPr bwMode="auto">
            <a:xfrm>
              <a:off x="4427766" y="2705178"/>
              <a:ext cx="1488174" cy="379413"/>
            </a:xfrm>
            <a:custGeom>
              <a:avLst/>
              <a:gdLst>
                <a:gd name="T0" fmla="*/ 0 w 1413"/>
                <a:gd name="T1" fmla="*/ 0 h 242"/>
                <a:gd name="T2" fmla="*/ 2147483646 w 1413"/>
                <a:gd name="T3" fmla="*/ 0 h 242"/>
                <a:gd name="T4" fmla="*/ 2147483646 w 1413"/>
                <a:gd name="T5" fmla="*/ 2147483646 h 242"/>
                <a:gd name="T6" fmla="*/ 2147483646 w 1413"/>
                <a:gd name="T7" fmla="*/ 2147483646 h 242"/>
                <a:gd name="T8" fmla="*/ 2147483646 w 1413"/>
                <a:gd name="T9" fmla="*/ 2147483646 h 242"/>
                <a:gd name="T10" fmla="*/ 0 60000 65536"/>
                <a:gd name="T11" fmla="*/ 0 60000 65536"/>
                <a:gd name="T12" fmla="*/ 0 60000 65536"/>
                <a:gd name="T13" fmla="*/ 0 60000 65536"/>
                <a:gd name="T14" fmla="*/ 0 60000 65536"/>
                <a:gd name="T15" fmla="*/ 0 w 1413"/>
                <a:gd name="T16" fmla="*/ 0 h 242"/>
                <a:gd name="T17" fmla="*/ 1413 w 1413"/>
                <a:gd name="T18" fmla="*/ 242 h 242"/>
              </a:gdLst>
              <a:ahLst/>
              <a:cxnLst>
                <a:cxn ang="T10">
                  <a:pos x="T0" y="T1"/>
                </a:cxn>
                <a:cxn ang="T11">
                  <a:pos x="T2" y="T3"/>
                </a:cxn>
                <a:cxn ang="T12">
                  <a:pos x="T4" y="T5"/>
                </a:cxn>
                <a:cxn ang="T13">
                  <a:pos x="T6" y="T7"/>
                </a:cxn>
                <a:cxn ang="T14">
                  <a:pos x="T8" y="T9"/>
                </a:cxn>
              </a:cxnLst>
              <a:rect l="T15" t="T16" r="T17" b="T18"/>
              <a:pathLst>
                <a:path w="1413" h="242">
                  <a:moveTo>
                    <a:pt x="0" y="0"/>
                  </a:moveTo>
                  <a:lnTo>
                    <a:pt x="1076" y="0"/>
                  </a:lnTo>
                  <a:lnTo>
                    <a:pt x="1076" y="239"/>
                  </a:lnTo>
                  <a:lnTo>
                    <a:pt x="1118" y="239"/>
                  </a:lnTo>
                  <a:lnTo>
                    <a:pt x="1413" y="242"/>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83" name="Rectangle 34">
              <a:extLst>
                <a:ext uri="{FF2B5EF4-FFF2-40B4-BE49-F238E27FC236}">
                  <a16:creationId xmlns:a16="http://schemas.microsoft.com/office/drawing/2014/main" id="{5765B190-45D0-7D41-B0AE-E02683D19E59}"/>
                </a:ext>
              </a:extLst>
            </p:cNvPr>
            <p:cNvSpPr>
              <a:spLocks noChangeArrowheads="1"/>
            </p:cNvSpPr>
            <p:nvPr/>
          </p:nvSpPr>
          <p:spPr bwMode="auto">
            <a:xfrm>
              <a:off x="2492733" y="2799176"/>
              <a:ext cx="664668" cy="412564"/>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3584" name="Freeform 13">
              <a:extLst>
                <a:ext uri="{FF2B5EF4-FFF2-40B4-BE49-F238E27FC236}">
                  <a16:creationId xmlns:a16="http://schemas.microsoft.com/office/drawing/2014/main" id="{CC3BA421-C01A-314E-9DF9-C11FA5AA1885}"/>
                </a:ext>
              </a:extLst>
            </p:cNvPr>
            <p:cNvSpPr>
              <a:spLocks/>
            </p:cNvSpPr>
            <p:nvPr/>
          </p:nvSpPr>
          <p:spPr bwMode="auto">
            <a:xfrm>
              <a:off x="1710420" y="2699427"/>
              <a:ext cx="1488174" cy="379413"/>
            </a:xfrm>
            <a:custGeom>
              <a:avLst/>
              <a:gdLst>
                <a:gd name="T0" fmla="*/ 0 w 1413"/>
                <a:gd name="T1" fmla="*/ 0 h 242"/>
                <a:gd name="T2" fmla="*/ 2147483646 w 1413"/>
                <a:gd name="T3" fmla="*/ 0 h 242"/>
                <a:gd name="T4" fmla="*/ 2147483646 w 1413"/>
                <a:gd name="T5" fmla="*/ 2147483646 h 242"/>
                <a:gd name="T6" fmla="*/ 2147483646 w 1413"/>
                <a:gd name="T7" fmla="*/ 2147483646 h 242"/>
                <a:gd name="T8" fmla="*/ 2147483646 w 1413"/>
                <a:gd name="T9" fmla="*/ 2147483646 h 242"/>
                <a:gd name="T10" fmla="*/ 0 60000 65536"/>
                <a:gd name="T11" fmla="*/ 0 60000 65536"/>
                <a:gd name="T12" fmla="*/ 0 60000 65536"/>
                <a:gd name="T13" fmla="*/ 0 60000 65536"/>
                <a:gd name="T14" fmla="*/ 0 60000 65536"/>
                <a:gd name="T15" fmla="*/ 0 w 1413"/>
                <a:gd name="T16" fmla="*/ 0 h 242"/>
                <a:gd name="T17" fmla="*/ 1413 w 1413"/>
                <a:gd name="T18" fmla="*/ 242 h 242"/>
              </a:gdLst>
              <a:ahLst/>
              <a:cxnLst>
                <a:cxn ang="T10">
                  <a:pos x="T0" y="T1"/>
                </a:cxn>
                <a:cxn ang="T11">
                  <a:pos x="T2" y="T3"/>
                </a:cxn>
                <a:cxn ang="T12">
                  <a:pos x="T4" y="T5"/>
                </a:cxn>
                <a:cxn ang="T13">
                  <a:pos x="T6" y="T7"/>
                </a:cxn>
                <a:cxn ang="T14">
                  <a:pos x="T8" y="T9"/>
                </a:cxn>
              </a:cxnLst>
              <a:rect l="T15" t="T16" r="T17" b="T18"/>
              <a:pathLst>
                <a:path w="1413" h="242">
                  <a:moveTo>
                    <a:pt x="0" y="0"/>
                  </a:moveTo>
                  <a:lnTo>
                    <a:pt x="1076" y="0"/>
                  </a:lnTo>
                  <a:lnTo>
                    <a:pt x="1076" y="239"/>
                  </a:lnTo>
                  <a:lnTo>
                    <a:pt x="1118" y="239"/>
                  </a:lnTo>
                  <a:lnTo>
                    <a:pt x="1413" y="242"/>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Tree>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Title 1">
            <a:extLst>
              <a:ext uri="{FF2B5EF4-FFF2-40B4-BE49-F238E27FC236}">
                <a16:creationId xmlns:a16="http://schemas.microsoft.com/office/drawing/2014/main" id="{FCC3F2B6-20DB-5F4E-AB1A-9E4C180FAECF}"/>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A simple memory element with NOR Gates</a:t>
            </a:r>
          </a:p>
        </p:txBody>
      </p:sp>
      <p:grpSp>
        <p:nvGrpSpPr>
          <p:cNvPr id="24578" name="Group 2">
            <a:extLst>
              <a:ext uri="{FF2B5EF4-FFF2-40B4-BE49-F238E27FC236}">
                <a16:creationId xmlns:a16="http://schemas.microsoft.com/office/drawing/2014/main" id="{4C3952D7-4C6C-554E-810E-E6A750B37AC6}"/>
              </a:ext>
            </a:extLst>
          </p:cNvPr>
          <p:cNvGrpSpPr>
            <a:grpSpLocks/>
          </p:cNvGrpSpPr>
          <p:nvPr/>
        </p:nvGrpSpPr>
        <p:grpSpPr bwMode="auto">
          <a:xfrm>
            <a:off x="2438400" y="2698750"/>
            <a:ext cx="6311900" cy="1644650"/>
            <a:chOff x="1524000" y="2699427"/>
            <a:chExt cx="6311689" cy="1643973"/>
          </a:xfrm>
        </p:grpSpPr>
        <p:sp>
          <p:nvSpPr>
            <p:cNvPr id="24581" name="Freeform 34">
              <a:extLst>
                <a:ext uri="{FF2B5EF4-FFF2-40B4-BE49-F238E27FC236}">
                  <a16:creationId xmlns:a16="http://schemas.microsoft.com/office/drawing/2014/main" id="{FD46499A-700A-F542-A8B3-E2785F741490}"/>
                </a:ext>
              </a:extLst>
            </p:cNvPr>
            <p:cNvSpPr>
              <a:spLocks/>
            </p:cNvSpPr>
            <p:nvPr/>
          </p:nvSpPr>
          <p:spPr bwMode="auto">
            <a:xfrm>
              <a:off x="7028249" y="2776148"/>
              <a:ext cx="314257"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82" name="Freeform 60">
              <a:extLst>
                <a:ext uri="{FF2B5EF4-FFF2-40B4-BE49-F238E27FC236}">
                  <a16:creationId xmlns:a16="http://schemas.microsoft.com/office/drawing/2014/main" id="{0E0743AE-4742-8549-A01D-B4431BE51730}"/>
                </a:ext>
              </a:extLst>
            </p:cNvPr>
            <p:cNvSpPr>
              <a:spLocks/>
            </p:cNvSpPr>
            <p:nvPr/>
          </p:nvSpPr>
          <p:spPr bwMode="auto">
            <a:xfrm>
              <a:off x="7028249" y="2776148"/>
              <a:ext cx="314257"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83" name="Rectangle 75">
              <a:extLst>
                <a:ext uri="{FF2B5EF4-FFF2-40B4-BE49-F238E27FC236}">
                  <a16:creationId xmlns:a16="http://schemas.microsoft.com/office/drawing/2014/main" id="{9B21448E-A1AC-7747-A826-6ADE39BBDA0A}"/>
                </a:ext>
              </a:extLst>
            </p:cNvPr>
            <p:cNvSpPr>
              <a:spLocks noChangeArrowheads="1"/>
            </p:cNvSpPr>
            <p:nvPr/>
          </p:nvSpPr>
          <p:spPr bwMode="auto">
            <a:xfrm>
              <a:off x="5966210" y="2977760"/>
              <a:ext cx="358698" cy="536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24584" name="Freeform 79">
              <a:extLst>
                <a:ext uri="{FF2B5EF4-FFF2-40B4-BE49-F238E27FC236}">
                  <a16:creationId xmlns:a16="http://schemas.microsoft.com/office/drawing/2014/main" id="{3B7056D8-7BEE-F241-A881-8551F45FC8BB}"/>
                </a:ext>
              </a:extLst>
            </p:cNvPr>
            <p:cNvSpPr>
              <a:spLocks/>
            </p:cNvSpPr>
            <p:nvPr/>
          </p:nvSpPr>
          <p:spPr bwMode="auto">
            <a:xfrm>
              <a:off x="5653541" y="3088885"/>
              <a:ext cx="312670" cy="314325"/>
            </a:xfrm>
            <a:custGeom>
              <a:avLst/>
              <a:gdLst>
                <a:gd name="T0" fmla="*/ 2147483646 w 394"/>
                <a:gd name="T1" fmla="*/ 2147483646 h 394"/>
                <a:gd name="T2" fmla="*/ 0 w 394"/>
                <a:gd name="T3" fmla="*/ 2147483646 h 394"/>
                <a:gd name="T4" fmla="*/ 0 w 394"/>
                <a:gd name="T5" fmla="*/ 0 h 394"/>
                <a:gd name="T6" fmla="*/ 2147483646 w 394"/>
                <a:gd name="T7" fmla="*/ 0 h 3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4" h="394">
                  <a:moveTo>
                    <a:pt x="394" y="394"/>
                  </a:moveTo>
                  <a:lnTo>
                    <a:pt x="0" y="394"/>
                  </a:lnTo>
                  <a:lnTo>
                    <a:pt x="0" y="0"/>
                  </a:lnTo>
                  <a:lnTo>
                    <a:pt x="394"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585" name="Freeform 87">
              <a:extLst>
                <a:ext uri="{FF2B5EF4-FFF2-40B4-BE49-F238E27FC236}">
                  <a16:creationId xmlns:a16="http://schemas.microsoft.com/office/drawing/2014/main" id="{2073E18B-A789-6146-BAB7-356AF2ECAE32}"/>
                </a:ext>
              </a:extLst>
            </p:cNvPr>
            <p:cNvSpPr>
              <a:spLocks/>
            </p:cNvSpPr>
            <p:nvPr/>
          </p:nvSpPr>
          <p:spPr bwMode="auto">
            <a:xfrm>
              <a:off x="5631320" y="3223823"/>
              <a:ext cx="44440" cy="44450"/>
            </a:xfrm>
            <a:custGeom>
              <a:avLst/>
              <a:gdLst>
                <a:gd name="T0" fmla="*/ 2147483646 w 57"/>
                <a:gd name="T1" fmla="*/ 0 h 56"/>
                <a:gd name="T2" fmla="*/ 2147483646 w 57"/>
                <a:gd name="T3" fmla="*/ 0 h 56"/>
                <a:gd name="T4" fmla="*/ 2147483646 w 57"/>
                <a:gd name="T5" fmla="*/ 2147483646 h 56"/>
                <a:gd name="T6" fmla="*/ 2147483646 w 57"/>
                <a:gd name="T7" fmla="*/ 2147483646 h 56"/>
                <a:gd name="T8" fmla="*/ 2147483646 w 57"/>
                <a:gd name="T9" fmla="*/ 2147483646 h 56"/>
                <a:gd name="T10" fmla="*/ 2147483646 w 57"/>
                <a:gd name="T11" fmla="*/ 2147483646 h 56"/>
                <a:gd name="T12" fmla="*/ 2147483646 w 57"/>
                <a:gd name="T13" fmla="*/ 2147483646 h 56"/>
                <a:gd name="T14" fmla="*/ 2147483646 w 57"/>
                <a:gd name="T15" fmla="*/ 2147483646 h 56"/>
                <a:gd name="T16" fmla="*/ 2147483646 w 57"/>
                <a:gd name="T17" fmla="*/ 2147483646 h 56"/>
                <a:gd name="T18" fmla="*/ 2147483646 w 57"/>
                <a:gd name="T19" fmla="*/ 2147483646 h 56"/>
                <a:gd name="T20" fmla="*/ 2147483646 w 57"/>
                <a:gd name="T21" fmla="*/ 2147483646 h 56"/>
                <a:gd name="T22" fmla="*/ 2147483646 w 57"/>
                <a:gd name="T23" fmla="*/ 2147483646 h 56"/>
                <a:gd name="T24" fmla="*/ 2147483646 w 57"/>
                <a:gd name="T25" fmla="*/ 2147483646 h 56"/>
                <a:gd name="T26" fmla="*/ 2147483646 w 57"/>
                <a:gd name="T27" fmla="*/ 2147483646 h 56"/>
                <a:gd name="T28" fmla="*/ 2147483646 w 57"/>
                <a:gd name="T29" fmla="*/ 2147483646 h 56"/>
                <a:gd name="T30" fmla="*/ 2147483646 w 57"/>
                <a:gd name="T31" fmla="*/ 2147483646 h 56"/>
                <a:gd name="T32" fmla="*/ 2147483646 w 57"/>
                <a:gd name="T33" fmla="*/ 2147483646 h 56"/>
                <a:gd name="T34" fmla="*/ 2147483646 w 57"/>
                <a:gd name="T35" fmla="*/ 2147483646 h 56"/>
                <a:gd name="T36" fmla="*/ 2147483646 w 57"/>
                <a:gd name="T37" fmla="*/ 2147483646 h 56"/>
                <a:gd name="T38" fmla="*/ 2147483646 w 57"/>
                <a:gd name="T39" fmla="*/ 2147483646 h 56"/>
                <a:gd name="T40" fmla="*/ 2147483646 w 57"/>
                <a:gd name="T41" fmla="*/ 2147483646 h 56"/>
                <a:gd name="T42" fmla="*/ 2147483646 w 57"/>
                <a:gd name="T43" fmla="*/ 2147483646 h 56"/>
                <a:gd name="T44" fmla="*/ 2147483646 w 57"/>
                <a:gd name="T45" fmla="*/ 2147483646 h 56"/>
                <a:gd name="T46" fmla="*/ 2147483646 w 57"/>
                <a:gd name="T47" fmla="*/ 2147483646 h 56"/>
                <a:gd name="T48" fmla="*/ 2147483646 w 57"/>
                <a:gd name="T49" fmla="*/ 2147483646 h 56"/>
                <a:gd name="T50" fmla="*/ 2147483646 w 57"/>
                <a:gd name="T51" fmla="*/ 2147483646 h 56"/>
                <a:gd name="T52" fmla="*/ 2147483646 w 57"/>
                <a:gd name="T53" fmla="*/ 2147483646 h 56"/>
                <a:gd name="T54" fmla="*/ 2147483646 w 57"/>
                <a:gd name="T55" fmla="*/ 2147483646 h 56"/>
                <a:gd name="T56" fmla="*/ 2147483646 w 57"/>
                <a:gd name="T57" fmla="*/ 2147483646 h 56"/>
                <a:gd name="T58" fmla="*/ 2147483646 w 57"/>
                <a:gd name="T59" fmla="*/ 2147483646 h 56"/>
                <a:gd name="T60" fmla="*/ 2147483646 w 57"/>
                <a:gd name="T61" fmla="*/ 2147483646 h 56"/>
                <a:gd name="T62" fmla="*/ 2147483646 w 57"/>
                <a:gd name="T63" fmla="*/ 2147483646 h 56"/>
                <a:gd name="T64" fmla="*/ 2147483646 w 57"/>
                <a:gd name="T65" fmla="*/ 2147483646 h 56"/>
                <a:gd name="T66" fmla="*/ 2147483646 w 57"/>
                <a:gd name="T67" fmla="*/ 2147483646 h 56"/>
                <a:gd name="T68" fmla="*/ 2147483646 w 57"/>
                <a:gd name="T69" fmla="*/ 2147483646 h 56"/>
                <a:gd name="T70" fmla="*/ 2147483646 w 57"/>
                <a:gd name="T71" fmla="*/ 2147483646 h 56"/>
                <a:gd name="T72" fmla="*/ 2147483646 w 57"/>
                <a:gd name="T73" fmla="*/ 2147483646 h 56"/>
                <a:gd name="T74" fmla="*/ 2147483646 w 57"/>
                <a:gd name="T75" fmla="*/ 2147483646 h 56"/>
                <a:gd name="T76" fmla="*/ 2147483646 w 57"/>
                <a:gd name="T77" fmla="*/ 2147483646 h 56"/>
                <a:gd name="T78" fmla="*/ 2147483646 w 57"/>
                <a:gd name="T79" fmla="*/ 2147483646 h 56"/>
                <a:gd name="T80" fmla="*/ 2147483646 w 57"/>
                <a:gd name="T81" fmla="*/ 2147483646 h 56"/>
                <a:gd name="T82" fmla="*/ 2147483646 w 57"/>
                <a:gd name="T83" fmla="*/ 2147483646 h 56"/>
                <a:gd name="T84" fmla="*/ 2147483646 w 57"/>
                <a:gd name="T85" fmla="*/ 0 h 56"/>
                <a:gd name="T86" fmla="*/ 2147483646 w 57"/>
                <a:gd name="T87" fmla="*/ 0 h 56"/>
                <a:gd name="T88" fmla="*/ 2147483646 w 57"/>
                <a:gd name="T89" fmla="*/ 2147483646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7" h="56">
                  <a:moveTo>
                    <a:pt x="29" y="28"/>
                  </a:moveTo>
                  <a:lnTo>
                    <a:pt x="29" y="0"/>
                  </a:lnTo>
                  <a:lnTo>
                    <a:pt x="27" y="0"/>
                  </a:lnTo>
                  <a:lnTo>
                    <a:pt x="26" y="0"/>
                  </a:lnTo>
                  <a:lnTo>
                    <a:pt x="24" y="0"/>
                  </a:lnTo>
                  <a:lnTo>
                    <a:pt x="23" y="0"/>
                  </a:lnTo>
                  <a:lnTo>
                    <a:pt x="22" y="0"/>
                  </a:lnTo>
                  <a:lnTo>
                    <a:pt x="22" y="1"/>
                  </a:lnTo>
                  <a:lnTo>
                    <a:pt x="20" y="1"/>
                  </a:lnTo>
                  <a:lnTo>
                    <a:pt x="19" y="1"/>
                  </a:lnTo>
                  <a:lnTo>
                    <a:pt x="17" y="3"/>
                  </a:lnTo>
                  <a:lnTo>
                    <a:pt x="16" y="3"/>
                  </a:lnTo>
                  <a:lnTo>
                    <a:pt x="15" y="4"/>
                  </a:lnTo>
                  <a:lnTo>
                    <a:pt x="13" y="4"/>
                  </a:lnTo>
                  <a:lnTo>
                    <a:pt x="13" y="6"/>
                  </a:lnTo>
                  <a:lnTo>
                    <a:pt x="12" y="6"/>
                  </a:lnTo>
                  <a:lnTo>
                    <a:pt x="10" y="7"/>
                  </a:lnTo>
                  <a:lnTo>
                    <a:pt x="9" y="8"/>
                  </a:lnTo>
                  <a:lnTo>
                    <a:pt x="7" y="10"/>
                  </a:lnTo>
                  <a:lnTo>
                    <a:pt x="6" y="11"/>
                  </a:lnTo>
                  <a:lnTo>
                    <a:pt x="6" y="13"/>
                  </a:lnTo>
                  <a:lnTo>
                    <a:pt x="5" y="13"/>
                  </a:lnTo>
                  <a:lnTo>
                    <a:pt x="5" y="14"/>
                  </a:lnTo>
                  <a:lnTo>
                    <a:pt x="3" y="15"/>
                  </a:lnTo>
                  <a:lnTo>
                    <a:pt x="3" y="17"/>
                  </a:lnTo>
                  <a:lnTo>
                    <a:pt x="3" y="18"/>
                  </a:lnTo>
                  <a:lnTo>
                    <a:pt x="2" y="20"/>
                  </a:lnTo>
                  <a:lnTo>
                    <a:pt x="2" y="21"/>
                  </a:lnTo>
                  <a:lnTo>
                    <a:pt x="2" y="23"/>
                  </a:lnTo>
                  <a:lnTo>
                    <a:pt x="2" y="24"/>
                  </a:lnTo>
                  <a:lnTo>
                    <a:pt x="2" y="25"/>
                  </a:lnTo>
                  <a:lnTo>
                    <a:pt x="2" y="27"/>
                  </a:lnTo>
                  <a:lnTo>
                    <a:pt x="0" y="28"/>
                  </a:lnTo>
                  <a:lnTo>
                    <a:pt x="2" y="30"/>
                  </a:lnTo>
                  <a:lnTo>
                    <a:pt x="2" y="31"/>
                  </a:lnTo>
                  <a:lnTo>
                    <a:pt x="2" y="32"/>
                  </a:lnTo>
                  <a:lnTo>
                    <a:pt x="2" y="34"/>
                  </a:lnTo>
                  <a:lnTo>
                    <a:pt x="2" y="35"/>
                  </a:lnTo>
                  <a:lnTo>
                    <a:pt x="2" y="37"/>
                  </a:lnTo>
                  <a:lnTo>
                    <a:pt x="3" y="38"/>
                  </a:lnTo>
                  <a:lnTo>
                    <a:pt x="3" y="39"/>
                  </a:lnTo>
                  <a:lnTo>
                    <a:pt x="5" y="41"/>
                  </a:lnTo>
                  <a:lnTo>
                    <a:pt x="5" y="42"/>
                  </a:lnTo>
                  <a:lnTo>
                    <a:pt x="6" y="44"/>
                  </a:lnTo>
                  <a:lnTo>
                    <a:pt x="6" y="45"/>
                  </a:lnTo>
                  <a:lnTo>
                    <a:pt x="7" y="45"/>
                  </a:lnTo>
                  <a:lnTo>
                    <a:pt x="9" y="46"/>
                  </a:lnTo>
                  <a:lnTo>
                    <a:pt x="9" y="48"/>
                  </a:lnTo>
                  <a:lnTo>
                    <a:pt x="10" y="48"/>
                  </a:lnTo>
                  <a:lnTo>
                    <a:pt x="12" y="49"/>
                  </a:lnTo>
                  <a:lnTo>
                    <a:pt x="13" y="51"/>
                  </a:lnTo>
                  <a:lnTo>
                    <a:pt x="15" y="52"/>
                  </a:lnTo>
                  <a:lnTo>
                    <a:pt x="16" y="52"/>
                  </a:lnTo>
                  <a:lnTo>
                    <a:pt x="17" y="54"/>
                  </a:lnTo>
                  <a:lnTo>
                    <a:pt x="19" y="54"/>
                  </a:lnTo>
                  <a:lnTo>
                    <a:pt x="20" y="54"/>
                  </a:lnTo>
                  <a:lnTo>
                    <a:pt x="22" y="55"/>
                  </a:lnTo>
                  <a:lnTo>
                    <a:pt x="23" y="55"/>
                  </a:lnTo>
                  <a:lnTo>
                    <a:pt x="24" y="55"/>
                  </a:lnTo>
                  <a:lnTo>
                    <a:pt x="26" y="56"/>
                  </a:lnTo>
                  <a:lnTo>
                    <a:pt x="27" y="56"/>
                  </a:lnTo>
                  <a:lnTo>
                    <a:pt x="29" y="56"/>
                  </a:lnTo>
                  <a:lnTo>
                    <a:pt x="31" y="56"/>
                  </a:lnTo>
                  <a:lnTo>
                    <a:pt x="33" y="56"/>
                  </a:lnTo>
                  <a:lnTo>
                    <a:pt x="34" y="55"/>
                  </a:lnTo>
                  <a:lnTo>
                    <a:pt x="36" y="55"/>
                  </a:lnTo>
                  <a:lnTo>
                    <a:pt x="37" y="55"/>
                  </a:lnTo>
                  <a:lnTo>
                    <a:pt x="38" y="54"/>
                  </a:lnTo>
                  <a:lnTo>
                    <a:pt x="40" y="54"/>
                  </a:lnTo>
                  <a:lnTo>
                    <a:pt x="41" y="54"/>
                  </a:lnTo>
                  <a:lnTo>
                    <a:pt x="43" y="52"/>
                  </a:lnTo>
                  <a:lnTo>
                    <a:pt x="44" y="52"/>
                  </a:lnTo>
                  <a:lnTo>
                    <a:pt x="46" y="51"/>
                  </a:lnTo>
                  <a:lnTo>
                    <a:pt x="47" y="49"/>
                  </a:lnTo>
                  <a:lnTo>
                    <a:pt x="48" y="48"/>
                  </a:lnTo>
                  <a:lnTo>
                    <a:pt x="50" y="48"/>
                  </a:lnTo>
                  <a:lnTo>
                    <a:pt x="50" y="46"/>
                  </a:lnTo>
                  <a:lnTo>
                    <a:pt x="51" y="45"/>
                  </a:lnTo>
                  <a:lnTo>
                    <a:pt x="53" y="45"/>
                  </a:lnTo>
                  <a:lnTo>
                    <a:pt x="53" y="44"/>
                  </a:lnTo>
                  <a:lnTo>
                    <a:pt x="54" y="42"/>
                  </a:lnTo>
                  <a:lnTo>
                    <a:pt x="54" y="41"/>
                  </a:lnTo>
                  <a:lnTo>
                    <a:pt x="55" y="39"/>
                  </a:lnTo>
                  <a:lnTo>
                    <a:pt x="55" y="38"/>
                  </a:lnTo>
                  <a:lnTo>
                    <a:pt x="57" y="37"/>
                  </a:lnTo>
                  <a:lnTo>
                    <a:pt x="57" y="35"/>
                  </a:lnTo>
                  <a:lnTo>
                    <a:pt x="57" y="34"/>
                  </a:lnTo>
                  <a:lnTo>
                    <a:pt x="57" y="32"/>
                  </a:lnTo>
                  <a:lnTo>
                    <a:pt x="57" y="31"/>
                  </a:lnTo>
                  <a:lnTo>
                    <a:pt x="57" y="30"/>
                  </a:lnTo>
                  <a:lnTo>
                    <a:pt x="57" y="28"/>
                  </a:lnTo>
                  <a:lnTo>
                    <a:pt x="57" y="27"/>
                  </a:lnTo>
                  <a:lnTo>
                    <a:pt x="57" y="25"/>
                  </a:lnTo>
                  <a:lnTo>
                    <a:pt x="57" y="24"/>
                  </a:lnTo>
                  <a:lnTo>
                    <a:pt x="57" y="23"/>
                  </a:lnTo>
                  <a:lnTo>
                    <a:pt x="57" y="21"/>
                  </a:lnTo>
                  <a:lnTo>
                    <a:pt x="57" y="20"/>
                  </a:lnTo>
                  <a:lnTo>
                    <a:pt x="55" y="18"/>
                  </a:lnTo>
                  <a:lnTo>
                    <a:pt x="55" y="17"/>
                  </a:lnTo>
                  <a:lnTo>
                    <a:pt x="55" y="15"/>
                  </a:lnTo>
                  <a:lnTo>
                    <a:pt x="54" y="14"/>
                  </a:lnTo>
                  <a:lnTo>
                    <a:pt x="54" y="13"/>
                  </a:lnTo>
                  <a:lnTo>
                    <a:pt x="53" y="13"/>
                  </a:lnTo>
                  <a:lnTo>
                    <a:pt x="53" y="11"/>
                  </a:lnTo>
                  <a:lnTo>
                    <a:pt x="51" y="10"/>
                  </a:lnTo>
                  <a:lnTo>
                    <a:pt x="50" y="8"/>
                  </a:lnTo>
                  <a:lnTo>
                    <a:pt x="48" y="7"/>
                  </a:lnTo>
                  <a:lnTo>
                    <a:pt x="47" y="6"/>
                  </a:lnTo>
                  <a:lnTo>
                    <a:pt x="46" y="6"/>
                  </a:lnTo>
                  <a:lnTo>
                    <a:pt x="46" y="4"/>
                  </a:lnTo>
                  <a:lnTo>
                    <a:pt x="44" y="4"/>
                  </a:lnTo>
                  <a:lnTo>
                    <a:pt x="43" y="3"/>
                  </a:lnTo>
                  <a:lnTo>
                    <a:pt x="41" y="3"/>
                  </a:lnTo>
                  <a:lnTo>
                    <a:pt x="40" y="1"/>
                  </a:lnTo>
                  <a:lnTo>
                    <a:pt x="38" y="1"/>
                  </a:lnTo>
                  <a:lnTo>
                    <a:pt x="37" y="1"/>
                  </a:lnTo>
                  <a:lnTo>
                    <a:pt x="36" y="0"/>
                  </a:lnTo>
                  <a:lnTo>
                    <a:pt x="34" y="0"/>
                  </a:lnTo>
                  <a:lnTo>
                    <a:pt x="33" y="0"/>
                  </a:lnTo>
                  <a:lnTo>
                    <a:pt x="31" y="0"/>
                  </a:lnTo>
                  <a:lnTo>
                    <a:pt x="29" y="0"/>
                  </a:lnTo>
                  <a:lnTo>
                    <a:pt x="2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86" name="Freeform 34">
              <a:extLst>
                <a:ext uri="{FF2B5EF4-FFF2-40B4-BE49-F238E27FC236}">
                  <a16:creationId xmlns:a16="http://schemas.microsoft.com/office/drawing/2014/main" id="{81F9D99A-C4D5-4546-8160-B1201C0AAA6D}"/>
                </a:ext>
              </a:extLst>
            </p:cNvPr>
            <p:cNvSpPr>
              <a:spLocks/>
            </p:cNvSpPr>
            <p:nvPr/>
          </p:nvSpPr>
          <p:spPr bwMode="auto">
            <a:xfrm>
              <a:off x="4241958" y="2763675"/>
              <a:ext cx="314257"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87" name="Freeform 60">
              <a:extLst>
                <a:ext uri="{FF2B5EF4-FFF2-40B4-BE49-F238E27FC236}">
                  <a16:creationId xmlns:a16="http://schemas.microsoft.com/office/drawing/2014/main" id="{31560D8C-9DDE-1744-8A9A-BC799BD04656}"/>
                </a:ext>
              </a:extLst>
            </p:cNvPr>
            <p:cNvSpPr>
              <a:spLocks/>
            </p:cNvSpPr>
            <p:nvPr/>
          </p:nvSpPr>
          <p:spPr bwMode="auto">
            <a:xfrm>
              <a:off x="4241958" y="2763675"/>
              <a:ext cx="314257" cy="1587"/>
            </a:xfrm>
            <a:custGeom>
              <a:avLst/>
              <a:gdLst>
                <a:gd name="T0" fmla="*/ 2147483646 w 395"/>
                <a:gd name="T1" fmla="*/ 0 h 1587"/>
                <a:gd name="T2" fmla="*/ 0 w 395"/>
                <a:gd name="T3" fmla="*/ 0 h 1587"/>
                <a:gd name="T4" fmla="*/ 2147483646 w 395"/>
                <a:gd name="T5" fmla="*/ 0 h 1587"/>
                <a:gd name="T6" fmla="*/ 0 60000 65536"/>
                <a:gd name="T7" fmla="*/ 0 60000 65536"/>
                <a:gd name="T8" fmla="*/ 0 60000 65536"/>
              </a:gdLst>
              <a:ahLst/>
              <a:cxnLst>
                <a:cxn ang="T6">
                  <a:pos x="T0" y="T1"/>
                </a:cxn>
                <a:cxn ang="T7">
                  <a:pos x="T2" y="T3"/>
                </a:cxn>
                <a:cxn ang="T8">
                  <a:pos x="T4" y="T5"/>
                </a:cxn>
              </a:cxnLst>
              <a:rect l="0" t="0" r="r" b="b"/>
              <a:pathLst>
                <a:path w="395" h="1587">
                  <a:moveTo>
                    <a:pt x="395" y="0"/>
                  </a:moveTo>
                  <a:lnTo>
                    <a:pt x="0" y="0"/>
                  </a:lnTo>
                  <a:lnTo>
                    <a:pt x="3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88" name="Rectangle 75">
              <a:extLst>
                <a:ext uri="{FF2B5EF4-FFF2-40B4-BE49-F238E27FC236}">
                  <a16:creationId xmlns:a16="http://schemas.microsoft.com/office/drawing/2014/main" id="{83B708AD-6176-B34F-8FBB-347D21628336}"/>
                </a:ext>
              </a:extLst>
            </p:cNvPr>
            <p:cNvSpPr>
              <a:spLocks noChangeArrowheads="1"/>
            </p:cNvSpPr>
            <p:nvPr/>
          </p:nvSpPr>
          <p:spPr bwMode="auto">
            <a:xfrm>
              <a:off x="3202600" y="2965287"/>
              <a:ext cx="358698" cy="536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24589" name="Freeform 77">
              <a:extLst>
                <a:ext uri="{FF2B5EF4-FFF2-40B4-BE49-F238E27FC236}">
                  <a16:creationId xmlns:a16="http://schemas.microsoft.com/office/drawing/2014/main" id="{9849D3DB-089E-B648-81F8-162B9E6C695F}"/>
                </a:ext>
              </a:extLst>
            </p:cNvPr>
            <p:cNvSpPr>
              <a:spLocks/>
            </p:cNvSpPr>
            <p:nvPr/>
          </p:nvSpPr>
          <p:spPr bwMode="auto">
            <a:xfrm>
              <a:off x="3851748" y="3189125"/>
              <a:ext cx="88881" cy="88900"/>
            </a:xfrm>
            <a:custGeom>
              <a:avLst/>
              <a:gdLst>
                <a:gd name="T0" fmla="*/ 2147483646 w 112"/>
                <a:gd name="T1" fmla="*/ 0 h 113"/>
                <a:gd name="T2" fmla="*/ 2147483646 w 112"/>
                <a:gd name="T3" fmla="*/ 2147483646 h 113"/>
                <a:gd name="T4" fmla="*/ 2147483646 w 112"/>
                <a:gd name="T5" fmla="*/ 2147483646 h 113"/>
                <a:gd name="T6" fmla="*/ 2147483646 w 112"/>
                <a:gd name="T7" fmla="*/ 2147483646 h 113"/>
                <a:gd name="T8" fmla="*/ 2147483646 w 112"/>
                <a:gd name="T9" fmla="*/ 2147483646 h 113"/>
                <a:gd name="T10" fmla="*/ 2147483646 w 112"/>
                <a:gd name="T11" fmla="*/ 2147483646 h 113"/>
                <a:gd name="T12" fmla="*/ 2147483646 w 112"/>
                <a:gd name="T13" fmla="*/ 2147483646 h 113"/>
                <a:gd name="T14" fmla="*/ 2147483646 w 112"/>
                <a:gd name="T15" fmla="*/ 2147483646 h 113"/>
                <a:gd name="T16" fmla="*/ 2147483646 w 112"/>
                <a:gd name="T17" fmla="*/ 2147483646 h 113"/>
                <a:gd name="T18" fmla="*/ 2147483646 w 112"/>
                <a:gd name="T19" fmla="*/ 2147483646 h 113"/>
                <a:gd name="T20" fmla="*/ 2147483646 w 112"/>
                <a:gd name="T21" fmla="*/ 2147483646 h 113"/>
                <a:gd name="T22" fmla="*/ 2147483646 w 112"/>
                <a:gd name="T23" fmla="*/ 2147483646 h 113"/>
                <a:gd name="T24" fmla="*/ 2147483646 w 112"/>
                <a:gd name="T25" fmla="*/ 2147483646 h 113"/>
                <a:gd name="T26" fmla="*/ 2147483646 w 112"/>
                <a:gd name="T27" fmla="*/ 2147483646 h 113"/>
                <a:gd name="T28" fmla="*/ 2147483646 w 112"/>
                <a:gd name="T29" fmla="*/ 2147483646 h 113"/>
                <a:gd name="T30" fmla="*/ 2147483646 w 112"/>
                <a:gd name="T31" fmla="*/ 2147483646 h 113"/>
                <a:gd name="T32" fmla="*/ 2147483646 w 112"/>
                <a:gd name="T33" fmla="*/ 2147483646 h 113"/>
                <a:gd name="T34" fmla="*/ 2147483646 w 112"/>
                <a:gd name="T35" fmla="*/ 2147483646 h 113"/>
                <a:gd name="T36" fmla="*/ 2147483646 w 112"/>
                <a:gd name="T37" fmla="*/ 2147483646 h 113"/>
                <a:gd name="T38" fmla="*/ 2147483646 w 112"/>
                <a:gd name="T39" fmla="*/ 2147483646 h 113"/>
                <a:gd name="T40" fmla="*/ 2147483646 w 112"/>
                <a:gd name="T41" fmla="*/ 2147483646 h 113"/>
                <a:gd name="T42" fmla="*/ 2147483646 w 112"/>
                <a:gd name="T43" fmla="*/ 2147483646 h 113"/>
                <a:gd name="T44" fmla="*/ 2147483646 w 112"/>
                <a:gd name="T45" fmla="*/ 2147483646 h 113"/>
                <a:gd name="T46" fmla="*/ 2147483646 w 112"/>
                <a:gd name="T47" fmla="*/ 2147483646 h 113"/>
                <a:gd name="T48" fmla="*/ 2147483646 w 112"/>
                <a:gd name="T49" fmla="*/ 2147483646 h 113"/>
                <a:gd name="T50" fmla="*/ 2147483646 w 112"/>
                <a:gd name="T51" fmla="*/ 2147483646 h 113"/>
                <a:gd name="T52" fmla="*/ 2147483646 w 112"/>
                <a:gd name="T53" fmla="*/ 2147483646 h 113"/>
                <a:gd name="T54" fmla="*/ 2147483646 w 112"/>
                <a:gd name="T55" fmla="*/ 2147483646 h 113"/>
                <a:gd name="T56" fmla="*/ 2147483646 w 112"/>
                <a:gd name="T57" fmla="*/ 2147483646 h 113"/>
                <a:gd name="T58" fmla="*/ 2147483646 w 112"/>
                <a:gd name="T59" fmla="*/ 2147483646 h 113"/>
                <a:gd name="T60" fmla="*/ 2147483646 w 112"/>
                <a:gd name="T61" fmla="*/ 2147483646 h 113"/>
                <a:gd name="T62" fmla="*/ 2147483646 w 112"/>
                <a:gd name="T63" fmla="*/ 2147483646 h 113"/>
                <a:gd name="T64" fmla="*/ 2147483646 w 112"/>
                <a:gd name="T65" fmla="*/ 2147483646 h 113"/>
                <a:gd name="T66" fmla="*/ 2147483646 w 112"/>
                <a:gd name="T67" fmla="*/ 2147483646 h 113"/>
                <a:gd name="T68" fmla="*/ 2147483646 w 112"/>
                <a:gd name="T69" fmla="*/ 2147483646 h 113"/>
                <a:gd name="T70" fmla="*/ 2147483646 w 112"/>
                <a:gd name="T71" fmla="*/ 2147483646 h 113"/>
                <a:gd name="T72" fmla="*/ 2147483646 w 112"/>
                <a:gd name="T73" fmla="*/ 2147483646 h 113"/>
                <a:gd name="T74" fmla="*/ 2147483646 w 112"/>
                <a:gd name="T75" fmla="*/ 2147483646 h 113"/>
                <a:gd name="T76" fmla="*/ 2147483646 w 112"/>
                <a:gd name="T77" fmla="*/ 2147483646 h 113"/>
                <a:gd name="T78" fmla="*/ 2147483646 w 112"/>
                <a:gd name="T79" fmla="*/ 2147483646 h 113"/>
                <a:gd name="T80" fmla="*/ 2147483646 w 112"/>
                <a:gd name="T81" fmla="*/ 2147483646 h 113"/>
                <a:gd name="T82" fmla="*/ 2147483646 w 112"/>
                <a:gd name="T83" fmla="*/ 2147483646 h 113"/>
                <a:gd name="T84" fmla="*/ 2147483646 w 112"/>
                <a:gd name="T85" fmla="*/ 2147483646 h 113"/>
                <a:gd name="T86" fmla="*/ 2147483646 w 112"/>
                <a:gd name="T87" fmla="*/ 0 h 113"/>
                <a:gd name="T88" fmla="*/ 2147483646 w 112"/>
                <a:gd name="T89" fmla="*/ 2147483646 h 1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12" h="113">
                  <a:moveTo>
                    <a:pt x="56" y="56"/>
                  </a:moveTo>
                  <a:lnTo>
                    <a:pt x="56" y="0"/>
                  </a:lnTo>
                  <a:lnTo>
                    <a:pt x="53" y="0"/>
                  </a:lnTo>
                  <a:lnTo>
                    <a:pt x="50" y="0"/>
                  </a:lnTo>
                  <a:lnTo>
                    <a:pt x="48" y="0"/>
                  </a:lnTo>
                  <a:lnTo>
                    <a:pt x="45" y="1"/>
                  </a:lnTo>
                  <a:lnTo>
                    <a:pt x="42" y="1"/>
                  </a:lnTo>
                  <a:lnTo>
                    <a:pt x="41" y="1"/>
                  </a:lnTo>
                  <a:lnTo>
                    <a:pt x="38" y="3"/>
                  </a:lnTo>
                  <a:lnTo>
                    <a:pt x="35" y="4"/>
                  </a:lnTo>
                  <a:lnTo>
                    <a:pt x="32" y="5"/>
                  </a:lnTo>
                  <a:lnTo>
                    <a:pt x="29" y="7"/>
                  </a:lnTo>
                  <a:lnTo>
                    <a:pt x="28" y="7"/>
                  </a:lnTo>
                  <a:lnTo>
                    <a:pt x="25" y="10"/>
                  </a:lnTo>
                  <a:lnTo>
                    <a:pt x="24" y="11"/>
                  </a:lnTo>
                  <a:lnTo>
                    <a:pt x="21" y="12"/>
                  </a:lnTo>
                  <a:lnTo>
                    <a:pt x="19" y="14"/>
                  </a:lnTo>
                  <a:lnTo>
                    <a:pt x="17" y="15"/>
                  </a:lnTo>
                  <a:lnTo>
                    <a:pt x="15" y="18"/>
                  </a:lnTo>
                  <a:lnTo>
                    <a:pt x="14" y="20"/>
                  </a:lnTo>
                  <a:lnTo>
                    <a:pt x="11" y="22"/>
                  </a:lnTo>
                  <a:lnTo>
                    <a:pt x="10" y="24"/>
                  </a:lnTo>
                  <a:lnTo>
                    <a:pt x="8" y="27"/>
                  </a:lnTo>
                  <a:lnTo>
                    <a:pt x="7" y="29"/>
                  </a:lnTo>
                  <a:lnTo>
                    <a:pt x="5" y="31"/>
                  </a:lnTo>
                  <a:lnTo>
                    <a:pt x="5" y="34"/>
                  </a:lnTo>
                  <a:lnTo>
                    <a:pt x="4" y="36"/>
                  </a:lnTo>
                  <a:lnTo>
                    <a:pt x="2" y="39"/>
                  </a:lnTo>
                  <a:lnTo>
                    <a:pt x="2" y="42"/>
                  </a:lnTo>
                  <a:lnTo>
                    <a:pt x="1" y="45"/>
                  </a:lnTo>
                  <a:lnTo>
                    <a:pt x="1" y="48"/>
                  </a:lnTo>
                  <a:lnTo>
                    <a:pt x="1" y="51"/>
                  </a:lnTo>
                  <a:lnTo>
                    <a:pt x="1" y="53"/>
                  </a:lnTo>
                  <a:lnTo>
                    <a:pt x="0" y="56"/>
                  </a:lnTo>
                  <a:lnTo>
                    <a:pt x="1" y="59"/>
                  </a:lnTo>
                  <a:lnTo>
                    <a:pt x="1" y="62"/>
                  </a:lnTo>
                  <a:lnTo>
                    <a:pt x="1" y="65"/>
                  </a:lnTo>
                  <a:lnTo>
                    <a:pt x="1" y="67"/>
                  </a:lnTo>
                  <a:lnTo>
                    <a:pt x="2" y="70"/>
                  </a:lnTo>
                  <a:lnTo>
                    <a:pt x="2" y="73"/>
                  </a:lnTo>
                  <a:lnTo>
                    <a:pt x="4" y="74"/>
                  </a:lnTo>
                  <a:lnTo>
                    <a:pt x="5" y="77"/>
                  </a:lnTo>
                  <a:lnTo>
                    <a:pt x="5" y="80"/>
                  </a:lnTo>
                  <a:lnTo>
                    <a:pt x="7" y="83"/>
                  </a:lnTo>
                  <a:lnTo>
                    <a:pt x="8" y="84"/>
                  </a:lnTo>
                  <a:lnTo>
                    <a:pt x="10" y="87"/>
                  </a:lnTo>
                  <a:lnTo>
                    <a:pt x="11" y="90"/>
                  </a:lnTo>
                  <a:lnTo>
                    <a:pt x="14" y="91"/>
                  </a:lnTo>
                  <a:lnTo>
                    <a:pt x="15" y="94"/>
                  </a:lnTo>
                  <a:lnTo>
                    <a:pt x="17" y="96"/>
                  </a:lnTo>
                  <a:lnTo>
                    <a:pt x="19" y="97"/>
                  </a:lnTo>
                  <a:lnTo>
                    <a:pt x="21" y="100"/>
                  </a:lnTo>
                  <a:lnTo>
                    <a:pt x="24" y="101"/>
                  </a:lnTo>
                  <a:lnTo>
                    <a:pt x="25" y="103"/>
                  </a:lnTo>
                  <a:lnTo>
                    <a:pt x="28" y="104"/>
                  </a:lnTo>
                  <a:lnTo>
                    <a:pt x="29" y="105"/>
                  </a:lnTo>
                  <a:lnTo>
                    <a:pt x="32" y="107"/>
                  </a:lnTo>
                  <a:lnTo>
                    <a:pt x="35" y="108"/>
                  </a:lnTo>
                  <a:lnTo>
                    <a:pt x="38" y="108"/>
                  </a:lnTo>
                  <a:lnTo>
                    <a:pt x="41" y="110"/>
                  </a:lnTo>
                  <a:lnTo>
                    <a:pt x="42" y="110"/>
                  </a:lnTo>
                  <a:lnTo>
                    <a:pt x="45" y="111"/>
                  </a:lnTo>
                  <a:lnTo>
                    <a:pt x="48" y="111"/>
                  </a:lnTo>
                  <a:lnTo>
                    <a:pt x="50" y="111"/>
                  </a:lnTo>
                  <a:lnTo>
                    <a:pt x="53" y="113"/>
                  </a:lnTo>
                  <a:lnTo>
                    <a:pt x="56" y="113"/>
                  </a:lnTo>
                  <a:lnTo>
                    <a:pt x="60" y="113"/>
                  </a:lnTo>
                  <a:lnTo>
                    <a:pt x="63" y="111"/>
                  </a:lnTo>
                  <a:lnTo>
                    <a:pt x="66" y="111"/>
                  </a:lnTo>
                  <a:lnTo>
                    <a:pt x="69" y="111"/>
                  </a:lnTo>
                  <a:lnTo>
                    <a:pt x="70" y="110"/>
                  </a:lnTo>
                  <a:lnTo>
                    <a:pt x="73" y="110"/>
                  </a:lnTo>
                  <a:lnTo>
                    <a:pt x="76" y="108"/>
                  </a:lnTo>
                  <a:lnTo>
                    <a:pt x="79" y="108"/>
                  </a:lnTo>
                  <a:lnTo>
                    <a:pt x="81" y="107"/>
                  </a:lnTo>
                  <a:lnTo>
                    <a:pt x="84" y="105"/>
                  </a:lnTo>
                  <a:lnTo>
                    <a:pt x="86" y="104"/>
                  </a:lnTo>
                  <a:lnTo>
                    <a:pt x="88" y="103"/>
                  </a:lnTo>
                  <a:lnTo>
                    <a:pt x="90" y="101"/>
                  </a:lnTo>
                  <a:lnTo>
                    <a:pt x="93" y="100"/>
                  </a:lnTo>
                  <a:lnTo>
                    <a:pt x="94" y="97"/>
                  </a:lnTo>
                  <a:lnTo>
                    <a:pt x="97" y="96"/>
                  </a:lnTo>
                  <a:lnTo>
                    <a:pt x="98" y="94"/>
                  </a:lnTo>
                  <a:lnTo>
                    <a:pt x="100" y="91"/>
                  </a:lnTo>
                  <a:lnTo>
                    <a:pt x="103" y="90"/>
                  </a:lnTo>
                  <a:lnTo>
                    <a:pt x="104" y="87"/>
                  </a:lnTo>
                  <a:lnTo>
                    <a:pt x="105" y="84"/>
                  </a:lnTo>
                  <a:lnTo>
                    <a:pt x="107" y="83"/>
                  </a:lnTo>
                  <a:lnTo>
                    <a:pt x="108" y="80"/>
                  </a:lnTo>
                  <a:lnTo>
                    <a:pt x="108" y="77"/>
                  </a:lnTo>
                  <a:lnTo>
                    <a:pt x="110" y="74"/>
                  </a:lnTo>
                  <a:lnTo>
                    <a:pt x="111" y="73"/>
                  </a:lnTo>
                  <a:lnTo>
                    <a:pt x="111" y="70"/>
                  </a:lnTo>
                  <a:lnTo>
                    <a:pt x="112" y="67"/>
                  </a:lnTo>
                  <a:lnTo>
                    <a:pt x="112" y="65"/>
                  </a:lnTo>
                  <a:lnTo>
                    <a:pt x="112" y="62"/>
                  </a:lnTo>
                  <a:lnTo>
                    <a:pt x="112" y="59"/>
                  </a:lnTo>
                  <a:lnTo>
                    <a:pt x="112" y="56"/>
                  </a:lnTo>
                  <a:lnTo>
                    <a:pt x="112" y="53"/>
                  </a:lnTo>
                  <a:lnTo>
                    <a:pt x="112" y="51"/>
                  </a:lnTo>
                  <a:lnTo>
                    <a:pt x="112" y="48"/>
                  </a:lnTo>
                  <a:lnTo>
                    <a:pt x="112" y="45"/>
                  </a:lnTo>
                  <a:lnTo>
                    <a:pt x="111" y="42"/>
                  </a:lnTo>
                  <a:lnTo>
                    <a:pt x="111" y="39"/>
                  </a:lnTo>
                  <a:lnTo>
                    <a:pt x="110" y="36"/>
                  </a:lnTo>
                  <a:lnTo>
                    <a:pt x="108" y="34"/>
                  </a:lnTo>
                  <a:lnTo>
                    <a:pt x="108" y="31"/>
                  </a:lnTo>
                  <a:lnTo>
                    <a:pt x="107" y="29"/>
                  </a:lnTo>
                  <a:lnTo>
                    <a:pt x="105" y="27"/>
                  </a:lnTo>
                  <a:lnTo>
                    <a:pt x="104" y="24"/>
                  </a:lnTo>
                  <a:lnTo>
                    <a:pt x="103" y="22"/>
                  </a:lnTo>
                  <a:lnTo>
                    <a:pt x="100" y="20"/>
                  </a:lnTo>
                  <a:lnTo>
                    <a:pt x="98" y="18"/>
                  </a:lnTo>
                  <a:lnTo>
                    <a:pt x="97" y="15"/>
                  </a:lnTo>
                  <a:lnTo>
                    <a:pt x="94" y="14"/>
                  </a:lnTo>
                  <a:lnTo>
                    <a:pt x="93" y="12"/>
                  </a:lnTo>
                  <a:lnTo>
                    <a:pt x="90" y="11"/>
                  </a:lnTo>
                  <a:lnTo>
                    <a:pt x="88" y="10"/>
                  </a:lnTo>
                  <a:lnTo>
                    <a:pt x="86" y="7"/>
                  </a:lnTo>
                  <a:lnTo>
                    <a:pt x="84" y="7"/>
                  </a:lnTo>
                  <a:lnTo>
                    <a:pt x="81" y="5"/>
                  </a:lnTo>
                  <a:lnTo>
                    <a:pt x="79" y="4"/>
                  </a:lnTo>
                  <a:lnTo>
                    <a:pt x="76" y="3"/>
                  </a:lnTo>
                  <a:lnTo>
                    <a:pt x="73" y="1"/>
                  </a:lnTo>
                  <a:lnTo>
                    <a:pt x="70" y="1"/>
                  </a:lnTo>
                  <a:lnTo>
                    <a:pt x="69" y="1"/>
                  </a:lnTo>
                  <a:lnTo>
                    <a:pt x="66" y="0"/>
                  </a:lnTo>
                  <a:lnTo>
                    <a:pt x="63" y="0"/>
                  </a:lnTo>
                  <a:lnTo>
                    <a:pt x="60" y="0"/>
                  </a:lnTo>
                  <a:lnTo>
                    <a:pt x="56" y="0"/>
                  </a:lnTo>
                  <a:lnTo>
                    <a:pt x="56"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0" name="Freeform 79">
              <a:extLst>
                <a:ext uri="{FF2B5EF4-FFF2-40B4-BE49-F238E27FC236}">
                  <a16:creationId xmlns:a16="http://schemas.microsoft.com/office/drawing/2014/main" id="{CCC7903C-0D2D-FE47-AB73-F7A52775AECD}"/>
                </a:ext>
              </a:extLst>
            </p:cNvPr>
            <p:cNvSpPr>
              <a:spLocks/>
            </p:cNvSpPr>
            <p:nvPr/>
          </p:nvSpPr>
          <p:spPr bwMode="auto">
            <a:xfrm>
              <a:off x="2889930" y="3076412"/>
              <a:ext cx="312670" cy="314325"/>
            </a:xfrm>
            <a:custGeom>
              <a:avLst/>
              <a:gdLst>
                <a:gd name="T0" fmla="*/ 2147483646 w 394"/>
                <a:gd name="T1" fmla="*/ 2147483646 h 394"/>
                <a:gd name="T2" fmla="*/ 0 w 394"/>
                <a:gd name="T3" fmla="*/ 2147483646 h 394"/>
                <a:gd name="T4" fmla="*/ 0 w 394"/>
                <a:gd name="T5" fmla="*/ 0 h 394"/>
                <a:gd name="T6" fmla="*/ 2147483646 w 394"/>
                <a:gd name="T7" fmla="*/ 0 h 3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4" h="394">
                  <a:moveTo>
                    <a:pt x="394" y="394"/>
                  </a:moveTo>
                  <a:lnTo>
                    <a:pt x="0" y="394"/>
                  </a:lnTo>
                  <a:lnTo>
                    <a:pt x="0" y="0"/>
                  </a:lnTo>
                  <a:lnTo>
                    <a:pt x="394"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591" name="Line 80">
              <a:extLst>
                <a:ext uri="{FF2B5EF4-FFF2-40B4-BE49-F238E27FC236}">
                  <a16:creationId xmlns:a16="http://schemas.microsoft.com/office/drawing/2014/main" id="{24E1E706-B6F3-D64E-9340-E0F35B59F984}"/>
                </a:ext>
              </a:extLst>
            </p:cNvPr>
            <p:cNvSpPr>
              <a:spLocks noChangeShapeType="1"/>
            </p:cNvSpPr>
            <p:nvPr/>
          </p:nvSpPr>
          <p:spPr bwMode="auto">
            <a:xfrm>
              <a:off x="2577259" y="3233575"/>
              <a:ext cx="312671" cy="1587"/>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2" name="Freeform 87">
              <a:extLst>
                <a:ext uri="{FF2B5EF4-FFF2-40B4-BE49-F238E27FC236}">
                  <a16:creationId xmlns:a16="http://schemas.microsoft.com/office/drawing/2014/main" id="{0EC16919-6D6C-E04B-ACF3-FEF3FD5C1BAA}"/>
                </a:ext>
              </a:extLst>
            </p:cNvPr>
            <p:cNvSpPr>
              <a:spLocks/>
            </p:cNvSpPr>
            <p:nvPr/>
          </p:nvSpPr>
          <p:spPr bwMode="auto">
            <a:xfrm>
              <a:off x="2867710" y="3211350"/>
              <a:ext cx="44440" cy="44450"/>
            </a:xfrm>
            <a:custGeom>
              <a:avLst/>
              <a:gdLst>
                <a:gd name="T0" fmla="*/ 2147483646 w 57"/>
                <a:gd name="T1" fmla="*/ 0 h 56"/>
                <a:gd name="T2" fmla="*/ 2147483646 w 57"/>
                <a:gd name="T3" fmla="*/ 0 h 56"/>
                <a:gd name="T4" fmla="*/ 2147483646 w 57"/>
                <a:gd name="T5" fmla="*/ 2147483646 h 56"/>
                <a:gd name="T6" fmla="*/ 2147483646 w 57"/>
                <a:gd name="T7" fmla="*/ 2147483646 h 56"/>
                <a:gd name="T8" fmla="*/ 2147483646 w 57"/>
                <a:gd name="T9" fmla="*/ 2147483646 h 56"/>
                <a:gd name="T10" fmla="*/ 2147483646 w 57"/>
                <a:gd name="T11" fmla="*/ 2147483646 h 56"/>
                <a:gd name="T12" fmla="*/ 2147483646 w 57"/>
                <a:gd name="T13" fmla="*/ 2147483646 h 56"/>
                <a:gd name="T14" fmla="*/ 2147483646 w 57"/>
                <a:gd name="T15" fmla="*/ 2147483646 h 56"/>
                <a:gd name="T16" fmla="*/ 2147483646 w 57"/>
                <a:gd name="T17" fmla="*/ 2147483646 h 56"/>
                <a:gd name="T18" fmla="*/ 2147483646 w 57"/>
                <a:gd name="T19" fmla="*/ 2147483646 h 56"/>
                <a:gd name="T20" fmla="*/ 2147483646 w 57"/>
                <a:gd name="T21" fmla="*/ 2147483646 h 56"/>
                <a:gd name="T22" fmla="*/ 2147483646 w 57"/>
                <a:gd name="T23" fmla="*/ 2147483646 h 56"/>
                <a:gd name="T24" fmla="*/ 2147483646 w 57"/>
                <a:gd name="T25" fmla="*/ 2147483646 h 56"/>
                <a:gd name="T26" fmla="*/ 2147483646 w 57"/>
                <a:gd name="T27" fmla="*/ 2147483646 h 56"/>
                <a:gd name="T28" fmla="*/ 2147483646 w 57"/>
                <a:gd name="T29" fmla="*/ 2147483646 h 56"/>
                <a:gd name="T30" fmla="*/ 2147483646 w 57"/>
                <a:gd name="T31" fmla="*/ 2147483646 h 56"/>
                <a:gd name="T32" fmla="*/ 2147483646 w 57"/>
                <a:gd name="T33" fmla="*/ 2147483646 h 56"/>
                <a:gd name="T34" fmla="*/ 2147483646 w 57"/>
                <a:gd name="T35" fmla="*/ 2147483646 h 56"/>
                <a:gd name="T36" fmla="*/ 2147483646 w 57"/>
                <a:gd name="T37" fmla="*/ 2147483646 h 56"/>
                <a:gd name="T38" fmla="*/ 2147483646 w 57"/>
                <a:gd name="T39" fmla="*/ 2147483646 h 56"/>
                <a:gd name="T40" fmla="*/ 2147483646 w 57"/>
                <a:gd name="T41" fmla="*/ 2147483646 h 56"/>
                <a:gd name="T42" fmla="*/ 2147483646 w 57"/>
                <a:gd name="T43" fmla="*/ 2147483646 h 56"/>
                <a:gd name="T44" fmla="*/ 2147483646 w 57"/>
                <a:gd name="T45" fmla="*/ 2147483646 h 56"/>
                <a:gd name="T46" fmla="*/ 2147483646 w 57"/>
                <a:gd name="T47" fmla="*/ 2147483646 h 56"/>
                <a:gd name="T48" fmla="*/ 2147483646 w 57"/>
                <a:gd name="T49" fmla="*/ 2147483646 h 56"/>
                <a:gd name="T50" fmla="*/ 2147483646 w 57"/>
                <a:gd name="T51" fmla="*/ 2147483646 h 56"/>
                <a:gd name="T52" fmla="*/ 2147483646 w 57"/>
                <a:gd name="T53" fmla="*/ 2147483646 h 56"/>
                <a:gd name="T54" fmla="*/ 2147483646 w 57"/>
                <a:gd name="T55" fmla="*/ 2147483646 h 56"/>
                <a:gd name="T56" fmla="*/ 2147483646 w 57"/>
                <a:gd name="T57" fmla="*/ 2147483646 h 56"/>
                <a:gd name="T58" fmla="*/ 2147483646 w 57"/>
                <a:gd name="T59" fmla="*/ 2147483646 h 56"/>
                <a:gd name="T60" fmla="*/ 2147483646 w 57"/>
                <a:gd name="T61" fmla="*/ 2147483646 h 56"/>
                <a:gd name="T62" fmla="*/ 2147483646 w 57"/>
                <a:gd name="T63" fmla="*/ 2147483646 h 56"/>
                <a:gd name="T64" fmla="*/ 2147483646 w 57"/>
                <a:gd name="T65" fmla="*/ 2147483646 h 56"/>
                <a:gd name="T66" fmla="*/ 2147483646 w 57"/>
                <a:gd name="T67" fmla="*/ 2147483646 h 56"/>
                <a:gd name="T68" fmla="*/ 2147483646 w 57"/>
                <a:gd name="T69" fmla="*/ 2147483646 h 56"/>
                <a:gd name="T70" fmla="*/ 2147483646 w 57"/>
                <a:gd name="T71" fmla="*/ 2147483646 h 56"/>
                <a:gd name="T72" fmla="*/ 2147483646 w 57"/>
                <a:gd name="T73" fmla="*/ 2147483646 h 56"/>
                <a:gd name="T74" fmla="*/ 2147483646 w 57"/>
                <a:gd name="T75" fmla="*/ 2147483646 h 56"/>
                <a:gd name="T76" fmla="*/ 2147483646 w 57"/>
                <a:gd name="T77" fmla="*/ 2147483646 h 56"/>
                <a:gd name="T78" fmla="*/ 2147483646 w 57"/>
                <a:gd name="T79" fmla="*/ 2147483646 h 56"/>
                <a:gd name="T80" fmla="*/ 2147483646 w 57"/>
                <a:gd name="T81" fmla="*/ 2147483646 h 56"/>
                <a:gd name="T82" fmla="*/ 2147483646 w 57"/>
                <a:gd name="T83" fmla="*/ 2147483646 h 56"/>
                <a:gd name="T84" fmla="*/ 2147483646 w 57"/>
                <a:gd name="T85" fmla="*/ 0 h 56"/>
                <a:gd name="T86" fmla="*/ 2147483646 w 57"/>
                <a:gd name="T87" fmla="*/ 0 h 56"/>
                <a:gd name="T88" fmla="*/ 2147483646 w 57"/>
                <a:gd name="T89" fmla="*/ 2147483646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7" h="56">
                  <a:moveTo>
                    <a:pt x="29" y="28"/>
                  </a:moveTo>
                  <a:lnTo>
                    <a:pt x="29" y="0"/>
                  </a:lnTo>
                  <a:lnTo>
                    <a:pt x="27" y="0"/>
                  </a:lnTo>
                  <a:lnTo>
                    <a:pt x="26" y="0"/>
                  </a:lnTo>
                  <a:lnTo>
                    <a:pt x="24" y="0"/>
                  </a:lnTo>
                  <a:lnTo>
                    <a:pt x="23" y="0"/>
                  </a:lnTo>
                  <a:lnTo>
                    <a:pt x="22" y="0"/>
                  </a:lnTo>
                  <a:lnTo>
                    <a:pt x="22" y="1"/>
                  </a:lnTo>
                  <a:lnTo>
                    <a:pt x="20" y="1"/>
                  </a:lnTo>
                  <a:lnTo>
                    <a:pt x="19" y="1"/>
                  </a:lnTo>
                  <a:lnTo>
                    <a:pt x="17" y="3"/>
                  </a:lnTo>
                  <a:lnTo>
                    <a:pt x="16" y="3"/>
                  </a:lnTo>
                  <a:lnTo>
                    <a:pt x="15" y="4"/>
                  </a:lnTo>
                  <a:lnTo>
                    <a:pt x="13" y="4"/>
                  </a:lnTo>
                  <a:lnTo>
                    <a:pt x="13" y="6"/>
                  </a:lnTo>
                  <a:lnTo>
                    <a:pt x="12" y="6"/>
                  </a:lnTo>
                  <a:lnTo>
                    <a:pt x="10" y="7"/>
                  </a:lnTo>
                  <a:lnTo>
                    <a:pt x="9" y="8"/>
                  </a:lnTo>
                  <a:lnTo>
                    <a:pt x="7" y="10"/>
                  </a:lnTo>
                  <a:lnTo>
                    <a:pt x="6" y="11"/>
                  </a:lnTo>
                  <a:lnTo>
                    <a:pt x="6" y="13"/>
                  </a:lnTo>
                  <a:lnTo>
                    <a:pt x="5" y="13"/>
                  </a:lnTo>
                  <a:lnTo>
                    <a:pt x="5" y="14"/>
                  </a:lnTo>
                  <a:lnTo>
                    <a:pt x="3" y="15"/>
                  </a:lnTo>
                  <a:lnTo>
                    <a:pt x="3" y="17"/>
                  </a:lnTo>
                  <a:lnTo>
                    <a:pt x="3" y="18"/>
                  </a:lnTo>
                  <a:lnTo>
                    <a:pt x="2" y="20"/>
                  </a:lnTo>
                  <a:lnTo>
                    <a:pt x="2" y="21"/>
                  </a:lnTo>
                  <a:lnTo>
                    <a:pt x="2" y="23"/>
                  </a:lnTo>
                  <a:lnTo>
                    <a:pt x="2" y="24"/>
                  </a:lnTo>
                  <a:lnTo>
                    <a:pt x="2" y="25"/>
                  </a:lnTo>
                  <a:lnTo>
                    <a:pt x="2" y="27"/>
                  </a:lnTo>
                  <a:lnTo>
                    <a:pt x="0" y="28"/>
                  </a:lnTo>
                  <a:lnTo>
                    <a:pt x="2" y="30"/>
                  </a:lnTo>
                  <a:lnTo>
                    <a:pt x="2" y="31"/>
                  </a:lnTo>
                  <a:lnTo>
                    <a:pt x="2" y="32"/>
                  </a:lnTo>
                  <a:lnTo>
                    <a:pt x="2" y="34"/>
                  </a:lnTo>
                  <a:lnTo>
                    <a:pt x="2" y="35"/>
                  </a:lnTo>
                  <a:lnTo>
                    <a:pt x="2" y="37"/>
                  </a:lnTo>
                  <a:lnTo>
                    <a:pt x="3" y="38"/>
                  </a:lnTo>
                  <a:lnTo>
                    <a:pt x="3" y="39"/>
                  </a:lnTo>
                  <a:lnTo>
                    <a:pt x="5" y="41"/>
                  </a:lnTo>
                  <a:lnTo>
                    <a:pt x="5" y="42"/>
                  </a:lnTo>
                  <a:lnTo>
                    <a:pt x="6" y="44"/>
                  </a:lnTo>
                  <a:lnTo>
                    <a:pt x="6" y="45"/>
                  </a:lnTo>
                  <a:lnTo>
                    <a:pt x="7" y="45"/>
                  </a:lnTo>
                  <a:lnTo>
                    <a:pt x="9" y="46"/>
                  </a:lnTo>
                  <a:lnTo>
                    <a:pt x="9" y="48"/>
                  </a:lnTo>
                  <a:lnTo>
                    <a:pt x="10" y="48"/>
                  </a:lnTo>
                  <a:lnTo>
                    <a:pt x="12" y="49"/>
                  </a:lnTo>
                  <a:lnTo>
                    <a:pt x="13" y="51"/>
                  </a:lnTo>
                  <a:lnTo>
                    <a:pt x="15" y="52"/>
                  </a:lnTo>
                  <a:lnTo>
                    <a:pt x="16" y="52"/>
                  </a:lnTo>
                  <a:lnTo>
                    <a:pt x="17" y="54"/>
                  </a:lnTo>
                  <a:lnTo>
                    <a:pt x="19" y="54"/>
                  </a:lnTo>
                  <a:lnTo>
                    <a:pt x="20" y="54"/>
                  </a:lnTo>
                  <a:lnTo>
                    <a:pt x="22" y="55"/>
                  </a:lnTo>
                  <a:lnTo>
                    <a:pt x="23" y="55"/>
                  </a:lnTo>
                  <a:lnTo>
                    <a:pt x="24" y="55"/>
                  </a:lnTo>
                  <a:lnTo>
                    <a:pt x="26" y="56"/>
                  </a:lnTo>
                  <a:lnTo>
                    <a:pt x="27" y="56"/>
                  </a:lnTo>
                  <a:lnTo>
                    <a:pt x="29" y="56"/>
                  </a:lnTo>
                  <a:lnTo>
                    <a:pt x="31" y="56"/>
                  </a:lnTo>
                  <a:lnTo>
                    <a:pt x="33" y="56"/>
                  </a:lnTo>
                  <a:lnTo>
                    <a:pt x="34" y="55"/>
                  </a:lnTo>
                  <a:lnTo>
                    <a:pt x="36" y="55"/>
                  </a:lnTo>
                  <a:lnTo>
                    <a:pt x="37" y="55"/>
                  </a:lnTo>
                  <a:lnTo>
                    <a:pt x="38" y="54"/>
                  </a:lnTo>
                  <a:lnTo>
                    <a:pt x="40" y="54"/>
                  </a:lnTo>
                  <a:lnTo>
                    <a:pt x="41" y="54"/>
                  </a:lnTo>
                  <a:lnTo>
                    <a:pt x="43" y="52"/>
                  </a:lnTo>
                  <a:lnTo>
                    <a:pt x="44" y="52"/>
                  </a:lnTo>
                  <a:lnTo>
                    <a:pt x="46" y="51"/>
                  </a:lnTo>
                  <a:lnTo>
                    <a:pt x="47" y="49"/>
                  </a:lnTo>
                  <a:lnTo>
                    <a:pt x="48" y="48"/>
                  </a:lnTo>
                  <a:lnTo>
                    <a:pt x="50" y="48"/>
                  </a:lnTo>
                  <a:lnTo>
                    <a:pt x="50" y="46"/>
                  </a:lnTo>
                  <a:lnTo>
                    <a:pt x="51" y="45"/>
                  </a:lnTo>
                  <a:lnTo>
                    <a:pt x="53" y="45"/>
                  </a:lnTo>
                  <a:lnTo>
                    <a:pt x="53" y="44"/>
                  </a:lnTo>
                  <a:lnTo>
                    <a:pt x="54" y="42"/>
                  </a:lnTo>
                  <a:lnTo>
                    <a:pt x="54" y="41"/>
                  </a:lnTo>
                  <a:lnTo>
                    <a:pt x="55" y="39"/>
                  </a:lnTo>
                  <a:lnTo>
                    <a:pt x="55" y="38"/>
                  </a:lnTo>
                  <a:lnTo>
                    <a:pt x="57" y="37"/>
                  </a:lnTo>
                  <a:lnTo>
                    <a:pt x="57" y="35"/>
                  </a:lnTo>
                  <a:lnTo>
                    <a:pt x="57" y="34"/>
                  </a:lnTo>
                  <a:lnTo>
                    <a:pt x="57" y="32"/>
                  </a:lnTo>
                  <a:lnTo>
                    <a:pt x="57" y="31"/>
                  </a:lnTo>
                  <a:lnTo>
                    <a:pt x="57" y="30"/>
                  </a:lnTo>
                  <a:lnTo>
                    <a:pt x="57" y="28"/>
                  </a:lnTo>
                  <a:lnTo>
                    <a:pt x="57" y="27"/>
                  </a:lnTo>
                  <a:lnTo>
                    <a:pt x="57" y="25"/>
                  </a:lnTo>
                  <a:lnTo>
                    <a:pt x="57" y="24"/>
                  </a:lnTo>
                  <a:lnTo>
                    <a:pt x="57" y="23"/>
                  </a:lnTo>
                  <a:lnTo>
                    <a:pt x="57" y="21"/>
                  </a:lnTo>
                  <a:lnTo>
                    <a:pt x="57" y="20"/>
                  </a:lnTo>
                  <a:lnTo>
                    <a:pt x="55" y="18"/>
                  </a:lnTo>
                  <a:lnTo>
                    <a:pt x="55" y="17"/>
                  </a:lnTo>
                  <a:lnTo>
                    <a:pt x="55" y="15"/>
                  </a:lnTo>
                  <a:lnTo>
                    <a:pt x="54" y="14"/>
                  </a:lnTo>
                  <a:lnTo>
                    <a:pt x="54" y="13"/>
                  </a:lnTo>
                  <a:lnTo>
                    <a:pt x="53" y="13"/>
                  </a:lnTo>
                  <a:lnTo>
                    <a:pt x="53" y="11"/>
                  </a:lnTo>
                  <a:lnTo>
                    <a:pt x="51" y="10"/>
                  </a:lnTo>
                  <a:lnTo>
                    <a:pt x="50" y="8"/>
                  </a:lnTo>
                  <a:lnTo>
                    <a:pt x="48" y="7"/>
                  </a:lnTo>
                  <a:lnTo>
                    <a:pt x="47" y="6"/>
                  </a:lnTo>
                  <a:lnTo>
                    <a:pt x="46" y="6"/>
                  </a:lnTo>
                  <a:lnTo>
                    <a:pt x="46" y="4"/>
                  </a:lnTo>
                  <a:lnTo>
                    <a:pt x="44" y="4"/>
                  </a:lnTo>
                  <a:lnTo>
                    <a:pt x="43" y="3"/>
                  </a:lnTo>
                  <a:lnTo>
                    <a:pt x="41" y="3"/>
                  </a:lnTo>
                  <a:lnTo>
                    <a:pt x="40" y="1"/>
                  </a:lnTo>
                  <a:lnTo>
                    <a:pt x="38" y="1"/>
                  </a:lnTo>
                  <a:lnTo>
                    <a:pt x="37" y="1"/>
                  </a:lnTo>
                  <a:lnTo>
                    <a:pt x="36" y="0"/>
                  </a:lnTo>
                  <a:lnTo>
                    <a:pt x="34" y="0"/>
                  </a:lnTo>
                  <a:lnTo>
                    <a:pt x="33" y="0"/>
                  </a:lnTo>
                  <a:lnTo>
                    <a:pt x="31" y="0"/>
                  </a:lnTo>
                  <a:lnTo>
                    <a:pt x="29" y="0"/>
                  </a:lnTo>
                  <a:lnTo>
                    <a:pt x="2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3" name="Line 80">
              <a:extLst>
                <a:ext uri="{FF2B5EF4-FFF2-40B4-BE49-F238E27FC236}">
                  <a16:creationId xmlns:a16="http://schemas.microsoft.com/office/drawing/2014/main" id="{12708599-4F87-F94D-B22F-460DF377B42C}"/>
                </a:ext>
              </a:extLst>
            </p:cNvPr>
            <p:cNvSpPr>
              <a:spLocks noChangeShapeType="1"/>
            </p:cNvSpPr>
            <p:nvPr/>
          </p:nvSpPr>
          <p:spPr bwMode="auto">
            <a:xfrm>
              <a:off x="3910924" y="3238829"/>
              <a:ext cx="1736215" cy="4475"/>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94" name="Freeform 86">
              <a:extLst>
                <a:ext uri="{FF2B5EF4-FFF2-40B4-BE49-F238E27FC236}">
                  <a16:creationId xmlns:a16="http://schemas.microsoft.com/office/drawing/2014/main" id="{E50005E2-819A-9A49-A330-BC0781703C7D}"/>
                </a:ext>
              </a:extLst>
            </p:cNvPr>
            <p:cNvSpPr>
              <a:spLocks/>
            </p:cNvSpPr>
            <p:nvPr/>
          </p:nvSpPr>
          <p:spPr bwMode="auto">
            <a:xfrm>
              <a:off x="3170915" y="2975890"/>
              <a:ext cx="630238" cy="249237"/>
            </a:xfrm>
            <a:custGeom>
              <a:avLst/>
              <a:gdLst>
                <a:gd name="T0" fmla="*/ 2147483646 w 794"/>
                <a:gd name="T1" fmla="*/ 0 h 315"/>
                <a:gd name="T2" fmla="*/ 2147483646 w 794"/>
                <a:gd name="T3" fmla="*/ 0 h 315"/>
                <a:gd name="T4" fmla="*/ 2147483646 w 794"/>
                <a:gd name="T5" fmla="*/ 0 h 315"/>
                <a:gd name="T6" fmla="*/ 2147483646 w 794"/>
                <a:gd name="T7" fmla="*/ 0 h 315"/>
                <a:gd name="T8" fmla="*/ 2147483646 w 794"/>
                <a:gd name="T9" fmla="*/ 0 h 315"/>
                <a:gd name="T10" fmla="*/ 2147483646 w 794"/>
                <a:gd name="T11" fmla="*/ 0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0"/>
                  </a:moveTo>
                  <a:lnTo>
                    <a:pt x="31" y="0"/>
                  </a:lnTo>
                  <a:lnTo>
                    <a:pt x="60" y="0"/>
                  </a:lnTo>
                  <a:lnTo>
                    <a:pt x="86" y="0"/>
                  </a:lnTo>
                  <a:lnTo>
                    <a:pt x="110" y="0"/>
                  </a:lnTo>
                  <a:lnTo>
                    <a:pt x="134" y="0"/>
                  </a:lnTo>
                  <a:lnTo>
                    <a:pt x="155" y="0"/>
                  </a:lnTo>
                  <a:lnTo>
                    <a:pt x="175" y="0"/>
                  </a:lnTo>
                  <a:lnTo>
                    <a:pt x="194" y="0"/>
                  </a:lnTo>
                  <a:lnTo>
                    <a:pt x="211" y="0"/>
                  </a:lnTo>
                  <a:lnTo>
                    <a:pt x="227" y="0"/>
                  </a:lnTo>
                  <a:lnTo>
                    <a:pt x="240" y="0"/>
                  </a:lnTo>
                  <a:lnTo>
                    <a:pt x="254" y="0"/>
                  </a:lnTo>
                  <a:lnTo>
                    <a:pt x="265" y="0"/>
                  </a:lnTo>
                  <a:lnTo>
                    <a:pt x="276" y="0"/>
                  </a:lnTo>
                  <a:lnTo>
                    <a:pt x="287" y="0"/>
                  </a:lnTo>
                  <a:lnTo>
                    <a:pt x="296" y="0"/>
                  </a:lnTo>
                  <a:lnTo>
                    <a:pt x="303" y="0"/>
                  </a:lnTo>
                  <a:lnTo>
                    <a:pt x="311" y="0"/>
                  </a:lnTo>
                  <a:lnTo>
                    <a:pt x="317" y="0"/>
                  </a:lnTo>
                  <a:lnTo>
                    <a:pt x="323" y="0"/>
                  </a:lnTo>
                  <a:lnTo>
                    <a:pt x="328" y="0"/>
                  </a:lnTo>
                  <a:lnTo>
                    <a:pt x="332" y="0"/>
                  </a:lnTo>
                  <a:lnTo>
                    <a:pt x="336" y="1"/>
                  </a:lnTo>
                  <a:lnTo>
                    <a:pt x="338" y="1"/>
                  </a:lnTo>
                  <a:lnTo>
                    <a:pt x="342" y="1"/>
                  </a:lnTo>
                  <a:lnTo>
                    <a:pt x="345" y="1"/>
                  </a:lnTo>
                  <a:lnTo>
                    <a:pt x="348" y="1"/>
                  </a:lnTo>
                  <a:lnTo>
                    <a:pt x="349" y="1"/>
                  </a:lnTo>
                  <a:lnTo>
                    <a:pt x="352" y="1"/>
                  </a:lnTo>
                  <a:lnTo>
                    <a:pt x="353" y="1"/>
                  </a:lnTo>
                  <a:lnTo>
                    <a:pt x="356" y="1"/>
                  </a:lnTo>
                  <a:lnTo>
                    <a:pt x="358" y="1"/>
                  </a:lnTo>
                  <a:lnTo>
                    <a:pt x="360" y="1"/>
                  </a:lnTo>
                  <a:lnTo>
                    <a:pt x="362" y="3"/>
                  </a:lnTo>
                  <a:lnTo>
                    <a:pt x="364" y="3"/>
                  </a:lnTo>
                  <a:lnTo>
                    <a:pt x="366" y="3"/>
                  </a:lnTo>
                  <a:lnTo>
                    <a:pt x="368" y="3"/>
                  </a:lnTo>
                  <a:lnTo>
                    <a:pt x="369" y="3"/>
                  </a:lnTo>
                  <a:lnTo>
                    <a:pt x="370" y="3"/>
                  </a:lnTo>
                  <a:lnTo>
                    <a:pt x="372" y="3"/>
                  </a:lnTo>
                  <a:lnTo>
                    <a:pt x="374" y="3"/>
                  </a:lnTo>
                  <a:lnTo>
                    <a:pt x="376" y="3"/>
                  </a:lnTo>
                  <a:lnTo>
                    <a:pt x="377" y="3"/>
                  </a:lnTo>
                  <a:lnTo>
                    <a:pt x="378" y="3"/>
                  </a:lnTo>
                  <a:lnTo>
                    <a:pt x="380" y="4"/>
                  </a:lnTo>
                  <a:lnTo>
                    <a:pt x="381" y="4"/>
                  </a:lnTo>
                  <a:lnTo>
                    <a:pt x="382" y="4"/>
                  </a:lnTo>
                  <a:lnTo>
                    <a:pt x="384" y="4"/>
                  </a:lnTo>
                  <a:lnTo>
                    <a:pt x="385" y="4"/>
                  </a:lnTo>
                  <a:lnTo>
                    <a:pt x="386" y="4"/>
                  </a:lnTo>
                  <a:lnTo>
                    <a:pt x="388" y="4"/>
                  </a:lnTo>
                  <a:lnTo>
                    <a:pt x="389" y="4"/>
                  </a:lnTo>
                  <a:lnTo>
                    <a:pt x="390" y="4"/>
                  </a:lnTo>
                  <a:lnTo>
                    <a:pt x="392" y="5"/>
                  </a:lnTo>
                  <a:lnTo>
                    <a:pt x="393" y="5"/>
                  </a:lnTo>
                  <a:lnTo>
                    <a:pt x="394" y="5"/>
                  </a:lnTo>
                  <a:lnTo>
                    <a:pt x="396" y="5"/>
                  </a:lnTo>
                  <a:lnTo>
                    <a:pt x="398" y="5"/>
                  </a:lnTo>
                  <a:lnTo>
                    <a:pt x="400" y="5"/>
                  </a:lnTo>
                  <a:lnTo>
                    <a:pt x="401" y="7"/>
                  </a:lnTo>
                  <a:lnTo>
                    <a:pt x="403" y="7"/>
                  </a:lnTo>
                  <a:lnTo>
                    <a:pt x="405" y="7"/>
                  </a:lnTo>
                  <a:lnTo>
                    <a:pt x="407" y="7"/>
                  </a:lnTo>
                  <a:lnTo>
                    <a:pt x="409" y="8"/>
                  </a:lnTo>
                  <a:lnTo>
                    <a:pt x="411" y="8"/>
                  </a:lnTo>
                  <a:lnTo>
                    <a:pt x="413" y="8"/>
                  </a:lnTo>
                  <a:lnTo>
                    <a:pt x="414" y="8"/>
                  </a:lnTo>
                  <a:lnTo>
                    <a:pt x="417" y="8"/>
                  </a:lnTo>
                  <a:lnTo>
                    <a:pt x="418" y="8"/>
                  </a:lnTo>
                  <a:lnTo>
                    <a:pt x="419" y="9"/>
                  </a:lnTo>
                  <a:lnTo>
                    <a:pt x="421" y="9"/>
                  </a:lnTo>
                  <a:lnTo>
                    <a:pt x="422" y="9"/>
                  </a:lnTo>
                  <a:lnTo>
                    <a:pt x="423" y="9"/>
                  </a:lnTo>
                  <a:lnTo>
                    <a:pt x="425" y="9"/>
                  </a:lnTo>
                  <a:lnTo>
                    <a:pt x="426" y="9"/>
                  </a:lnTo>
                  <a:lnTo>
                    <a:pt x="426" y="11"/>
                  </a:lnTo>
                  <a:lnTo>
                    <a:pt x="427" y="11"/>
                  </a:lnTo>
                  <a:lnTo>
                    <a:pt x="429" y="11"/>
                  </a:lnTo>
                  <a:lnTo>
                    <a:pt x="430" y="11"/>
                  </a:lnTo>
                  <a:lnTo>
                    <a:pt x="431" y="11"/>
                  </a:lnTo>
                  <a:lnTo>
                    <a:pt x="433" y="12"/>
                  </a:lnTo>
                  <a:lnTo>
                    <a:pt x="434" y="12"/>
                  </a:lnTo>
                  <a:lnTo>
                    <a:pt x="435" y="12"/>
                  </a:lnTo>
                  <a:lnTo>
                    <a:pt x="437" y="13"/>
                  </a:lnTo>
                  <a:lnTo>
                    <a:pt x="438" y="13"/>
                  </a:lnTo>
                  <a:lnTo>
                    <a:pt x="439" y="13"/>
                  </a:lnTo>
                  <a:lnTo>
                    <a:pt x="441" y="15"/>
                  </a:lnTo>
                  <a:lnTo>
                    <a:pt x="443" y="15"/>
                  </a:lnTo>
                  <a:lnTo>
                    <a:pt x="445" y="15"/>
                  </a:lnTo>
                  <a:lnTo>
                    <a:pt x="446" y="16"/>
                  </a:lnTo>
                  <a:lnTo>
                    <a:pt x="449" y="16"/>
                  </a:lnTo>
                  <a:lnTo>
                    <a:pt x="450" y="17"/>
                  </a:lnTo>
                  <a:lnTo>
                    <a:pt x="453" y="17"/>
                  </a:lnTo>
                  <a:lnTo>
                    <a:pt x="455" y="19"/>
                  </a:lnTo>
                  <a:lnTo>
                    <a:pt x="458" y="19"/>
                  </a:lnTo>
                  <a:lnTo>
                    <a:pt x="459" y="20"/>
                  </a:lnTo>
                  <a:lnTo>
                    <a:pt x="462" y="20"/>
                  </a:lnTo>
                  <a:lnTo>
                    <a:pt x="465" y="21"/>
                  </a:lnTo>
                  <a:lnTo>
                    <a:pt x="466" y="21"/>
                  </a:lnTo>
                  <a:lnTo>
                    <a:pt x="467" y="23"/>
                  </a:lnTo>
                  <a:lnTo>
                    <a:pt x="470" y="23"/>
                  </a:lnTo>
                  <a:lnTo>
                    <a:pt x="471" y="24"/>
                  </a:lnTo>
                  <a:lnTo>
                    <a:pt x="473" y="24"/>
                  </a:lnTo>
                  <a:lnTo>
                    <a:pt x="474" y="24"/>
                  </a:lnTo>
                  <a:lnTo>
                    <a:pt x="475" y="25"/>
                  </a:lnTo>
                  <a:lnTo>
                    <a:pt x="476" y="25"/>
                  </a:lnTo>
                  <a:lnTo>
                    <a:pt x="478" y="25"/>
                  </a:lnTo>
                  <a:lnTo>
                    <a:pt x="479" y="27"/>
                  </a:lnTo>
                  <a:lnTo>
                    <a:pt x="480" y="27"/>
                  </a:lnTo>
                  <a:lnTo>
                    <a:pt x="482" y="27"/>
                  </a:lnTo>
                  <a:lnTo>
                    <a:pt x="482" y="28"/>
                  </a:lnTo>
                  <a:lnTo>
                    <a:pt x="483" y="28"/>
                  </a:lnTo>
                  <a:lnTo>
                    <a:pt x="484" y="29"/>
                  </a:lnTo>
                  <a:lnTo>
                    <a:pt x="486" y="29"/>
                  </a:lnTo>
                  <a:lnTo>
                    <a:pt x="487" y="29"/>
                  </a:lnTo>
                  <a:lnTo>
                    <a:pt x="488" y="31"/>
                  </a:lnTo>
                  <a:lnTo>
                    <a:pt x="490" y="31"/>
                  </a:lnTo>
                  <a:lnTo>
                    <a:pt x="491" y="32"/>
                  </a:lnTo>
                  <a:lnTo>
                    <a:pt x="492" y="32"/>
                  </a:lnTo>
                  <a:lnTo>
                    <a:pt x="494" y="33"/>
                  </a:lnTo>
                  <a:lnTo>
                    <a:pt x="495" y="33"/>
                  </a:lnTo>
                  <a:lnTo>
                    <a:pt x="498" y="35"/>
                  </a:lnTo>
                  <a:lnTo>
                    <a:pt x="499" y="36"/>
                  </a:lnTo>
                  <a:lnTo>
                    <a:pt x="500" y="36"/>
                  </a:lnTo>
                  <a:lnTo>
                    <a:pt x="503" y="37"/>
                  </a:lnTo>
                  <a:lnTo>
                    <a:pt x="504" y="39"/>
                  </a:lnTo>
                  <a:lnTo>
                    <a:pt x="507" y="40"/>
                  </a:lnTo>
                  <a:lnTo>
                    <a:pt x="508" y="40"/>
                  </a:lnTo>
                  <a:lnTo>
                    <a:pt x="511" y="41"/>
                  </a:lnTo>
                  <a:lnTo>
                    <a:pt x="512" y="43"/>
                  </a:lnTo>
                  <a:lnTo>
                    <a:pt x="514" y="43"/>
                  </a:lnTo>
                  <a:lnTo>
                    <a:pt x="516" y="44"/>
                  </a:lnTo>
                  <a:lnTo>
                    <a:pt x="518" y="44"/>
                  </a:lnTo>
                  <a:lnTo>
                    <a:pt x="519" y="45"/>
                  </a:lnTo>
                  <a:lnTo>
                    <a:pt x="520" y="45"/>
                  </a:lnTo>
                  <a:lnTo>
                    <a:pt x="522" y="47"/>
                  </a:lnTo>
                  <a:lnTo>
                    <a:pt x="523" y="47"/>
                  </a:lnTo>
                  <a:lnTo>
                    <a:pt x="523" y="48"/>
                  </a:lnTo>
                  <a:lnTo>
                    <a:pt x="524" y="48"/>
                  </a:lnTo>
                  <a:lnTo>
                    <a:pt x="526" y="49"/>
                  </a:lnTo>
                  <a:lnTo>
                    <a:pt x="527" y="49"/>
                  </a:lnTo>
                  <a:lnTo>
                    <a:pt x="528" y="51"/>
                  </a:lnTo>
                  <a:lnTo>
                    <a:pt x="530" y="51"/>
                  </a:lnTo>
                  <a:lnTo>
                    <a:pt x="531" y="52"/>
                  </a:lnTo>
                  <a:lnTo>
                    <a:pt x="532" y="52"/>
                  </a:lnTo>
                  <a:lnTo>
                    <a:pt x="534" y="53"/>
                  </a:lnTo>
                  <a:lnTo>
                    <a:pt x="535" y="55"/>
                  </a:lnTo>
                  <a:lnTo>
                    <a:pt x="536" y="55"/>
                  </a:lnTo>
                  <a:lnTo>
                    <a:pt x="538" y="56"/>
                  </a:lnTo>
                  <a:lnTo>
                    <a:pt x="539" y="56"/>
                  </a:lnTo>
                  <a:lnTo>
                    <a:pt x="540" y="57"/>
                  </a:lnTo>
                  <a:lnTo>
                    <a:pt x="542" y="57"/>
                  </a:lnTo>
                  <a:lnTo>
                    <a:pt x="543" y="58"/>
                  </a:lnTo>
                  <a:lnTo>
                    <a:pt x="546" y="60"/>
                  </a:lnTo>
                  <a:lnTo>
                    <a:pt x="547" y="60"/>
                  </a:lnTo>
                  <a:lnTo>
                    <a:pt x="548" y="61"/>
                  </a:lnTo>
                  <a:lnTo>
                    <a:pt x="551" y="62"/>
                  </a:lnTo>
                  <a:lnTo>
                    <a:pt x="552" y="64"/>
                  </a:lnTo>
                  <a:lnTo>
                    <a:pt x="553" y="65"/>
                  </a:lnTo>
                  <a:lnTo>
                    <a:pt x="556" y="65"/>
                  </a:lnTo>
                  <a:lnTo>
                    <a:pt x="557" y="66"/>
                  </a:lnTo>
                  <a:lnTo>
                    <a:pt x="559" y="66"/>
                  </a:lnTo>
                  <a:lnTo>
                    <a:pt x="560" y="68"/>
                  </a:lnTo>
                  <a:lnTo>
                    <a:pt x="561" y="69"/>
                  </a:lnTo>
                  <a:lnTo>
                    <a:pt x="563" y="69"/>
                  </a:lnTo>
                  <a:lnTo>
                    <a:pt x="564" y="70"/>
                  </a:lnTo>
                  <a:lnTo>
                    <a:pt x="565" y="70"/>
                  </a:lnTo>
                  <a:lnTo>
                    <a:pt x="567" y="72"/>
                  </a:lnTo>
                  <a:lnTo>
                    <a:pt x="568" y="73"/>
                  </a:lnTo>
                  <a:lnTo>
                    <a:pt x="569" y="73"/>
                  </a:lnTo>
                  <a:lnTo>
                    <a:pt x="571" y="74"/>
                  </a:lnTo>
                  <a:lnTo>
                    <a:pt x="572" y="74"/>
                  </a:lnTo>
                  <a:lnTo>
                    <a:pt x="572" y="76"/>
                  </a:lnTo>
                  <a:lnTo>
                    <a:pt x="573" y="76"/>
                  </a:lnTo>
                  <a:lnTo>
                    <a:pt x="575" y="76"/>
                  </a:lnTo>
                  <a:lnTo>
                    <a:pt x="575" y="77"/>
                  </a:lnTo>
                  <a:lnTo>
                    <a:pt x="576" y="77"/>
                  </a:lnTo>
                  <a:lnTo>
                    <a:pt x="577" y="78"/>
                  </a:lnTo>
                  <a:lnTo>
                    <a:pt x="579" y="78"/>
                  </a:lnTo>
                  <a:lnTo>
                    <a:pt x="580" y="80"/>
                  </a:lnTo>
                  <a:lnTo>
                    <a:pt x="581" y="80"/>
                  </a:lnTo>
                  <a:lnTo>
                    <a:pt x="581" y="81"/>
                  </a:lnTo>
                  <a:lnTo>
                    <a:pt x="583" y="82"/>
                  </a:lnTo>
                  <a:lnTo>
                    <a:pt x="585" y="82"/>
                  </a:lnTo>
                  <a:lnTo>
                    <a:pt x="587" y="84"/>
                  </a:lnTo>
                  <a:lnTo>
                    <a:pt x="588" y="85"/>
                  </a:lnTo>
                  <a:lnTo>
                    <a:pt x="589" y="86"/>
                  </a:lnTo>
                  <a:lnTo>
                    <a:pt x="591" y="86"/>
                  </a:lnTo>
                  <a:lnTo>
                    <a:pt x="592" y="88"/>
                  </a:lnTo>
                  <a:lnTo>
                    <a:pt x="593" y="88"/>
                  </a:lnTo>
                  <a:lnTo>
                    <a:pt x="593" y="89"/>
                  </a:lnTo>
                  <a:lnTo>
                    <a:pt x="595" y="89"/>
                  </a:lnTo>
                  <a:lnTo>
                    <a:pt x="596" y="90"/>
                  </a:lnTo>
                  <a:lnTo>
                    <a:pt x="597" y="90"/>
                  </a:lnTo>
                  <a:lnTo>
                    <a:pt x="597" y="92"/>
                  </a:lnTo>
                  <a:lnTo>
                    <a:pt x="599" y="92"/>
                  </a:lnTo>
                  <a:lnTo>
                    <a:pt x="600" y="93"/>
                  </a:lnTo>
                  <a:lnTo>
                    <a:pt x="601" y="93"/>
                  </a:lnTo>
                  <a:lnTo>
                    <a:pt x="601" y="94"/>
                  </a:lnTo>
                  <a:lnTo>
                    <a:pt x="603" y="94"/>
                  </a:lnTo>
                  <a:lnTo>
                    <a:pt x="604" y="96"/>
                  </a:lnTo>
                  <a:lnTo>
                    <a:pt x="605" y="97"/>
                  </a:lnTo>
                  <a:lnTo>
                    <a:pt x="607" y="97"/>
                  </a:lnTo>
                  <a:lnTo>
                    <a:pt x="607" y="98"/>
                  </a:lnTo>
                  <a:lnTo>
                    <a:pt x="608" y="98"/>
                  </a:lnTo>
                  <a:lnTo>
                    <a:pt x="609" y="100"/>
                  </a:lnTo>
                  <a:lnTo>
                    <a:pt x="611" y="101"/>
                  </a:lnTo>
                  <a:lnTo>
                    <a:pt x="612" y="101"/>
                  </a:lnTo>
                  <a:lnTo>
                    <a:pt x="612" y="102"/>
                  </a:lnTo>
                  <a:lnTo>
                    <a:pt x="613" y="102"/>
                  </a:lnTo>
                  <a:lnTo>
                    <a:pt x="615" y="104"/>
                  </a:lnTo>
                  <a:lnTo>
                    <a:pt x="616" y="105"/>
                  </a:lnTo>
                  <a:lnTo>
                    <a:pt x="617" y="106"/>
                  </a:lnTo>
                  <a:lnTo>
                    <a:pt x="619" y="106"/>
                  </a:lnTo>
                  <a:lnTo>
                    <a:pt x="619" y="108"/>
                  </a:lnTo>
                  <a:lnTo>
                    <a:pt x="620" y="108"/>
                  </a:lnTo>
                  <a:lnTo>
                    <a:pt x="621" y="109"/>
                  </a:lnTo>
                  <a:lnTo>
                    <a:pt x="622" y="110"/>
                  </a:lnTo>
                  <a:lnTo>
                    <a:pt x="624" y="110"/>
                  </a:lnTo>
                  <a:lnTo>
                    <a:pt x="624" y="112"/>
                  </a:lnTo>
                  <a:lnTo>
                    <a:pt x="625" y="112"/>
                  </a:lnTo>
                  <a:lnTo>
                    <a:pt x="625" y="113"/>
                  </a:lnTo>
                  <a:lnTo>
                    <a:pt x="626" y="113"/>
                  </a:lnTo>
                  <a:lnTo>
                    <a:pt x="628" y="114"/>
                  </a:lnTo>
                  <a:lnTo>
                    <a:pt x="629" y="114"/>
                  </a:lnTo>
                  <a:lnTo>
                    <a:pt x="629" y="116"/>
                  </a:lnTo>
                  <a:lnTo>
                    <a:pt x="630" y="116"/>
                  </a:lnTo>
                  <a:lnTo>
                    <a:pt x="632" y="117"/>
                  </a:lnTo>
                  <a:lnTo>
                    <a:pt x="633" y="118"/>
                  </a:lnTo>
                  <a:lnTo>
                    <a:pt x="634" y="118"/>
                  </a:lnTo>
                  <a:lnTo>
                    <a:pt x="634" y="120"/>
                  </a:lnTo>
                  <a:lnTo>
                    <a:pt x="636" y="120"/>
                  </a:lnTo>
                  <a:lnTo>
                    <a:pt x="637" y="121"/>
                  </a:lnTo>
                  <a:lnTo>
                    <a:pt x="638" y="121"/>
                  </a:lnTo>
                  <a:lnTo>
                    <a:pt x="640" y="122"/>
                  </a:lnTo>
                  <a:lnTo>
                    <a:pt x="641" y="124"/>
                  </a:lnTo>
                  <a:lnTo>
                    <a:pt x="642" y="125"/>
                  </a:lnTo>
                  <a:lnTo>
                    <a:pt x="644" y="125"/>
                  </a:lnTo>
                  <a:lnTo>
                    <a:pt x="645" y="126"/>
                  </a:lnTo>
                  <a:lnTo>
                    <a:pt x="646" y="128"/>
                  </a:lnTo>
                  <a:lnTo>
                    <a:pt x="648" y="128"/>
                  </a:lnTo>
                  <a:lnTo>
                    <a:pt x="648" y="129"/>
                  </a:lnTo>
                  <a:lnTo>
                    <a:pt x="649" y="129"/>
                  </a:lnTo>
                  <a:lnTo>
                    <a:pt x="650" y="130"/>
                  </a:lnTo>
                  <a:lnTo>
                    <a:pt x="652" y="131"/>
                  </a:lnTo>
                  <a:lnTo>
                    <a:pt x="653" y="131"/>
                  </a:lnTo>
                  <a:lnTo>
                    <a:pt x="653" y="133"/>
                  </a:lnTo>
                  <a:lnTo>
                    <a:pt x="654" y="133"/>
                  </a:lnTo>
                  <a:lnTo>
                    <a:pt x="654" y="134"/>
                  </a:lnTo>
                  <a:lnTo>
                    <a:pt x="656" y="134"/>
                  </a:lnTo>
                  <a:lnTo>
                    <a:pt x="656" y="135"/>
                  </a:lnTo>
                  <a:lnTo>
                    <a:pt x="657" y="135"/>
                  </a:lnTo>
                  <a:lnTo>
                    <a:pt x="657" y="137"/>
                  </a:lnTo>
                  <a:lnTo>
                    <a:pt x="658" y="138"/>
                  </a:lnTo>
                  <a:lnTo>
                    <a:pt x="660" y="138"/>
                  </a:lnTo>
                  <a:lnTo>
                    <a:pt x="660" y="139"/>
                  </a:lnTo>
                  <a:lnTo>
                    <a:pt x="661" y="141"/>
                  </a:lnTo>
                  <a:lnTo>
                    <a:pt x="662" y="141"/>
                  </a:lnTo>
                  <a:lnTo>
                    <a:pt x="664" y="142"/>
                  </a:lnTo>
                  <a:lnTo>
                    <a:pt x="664" y="143"/>
                  </a:lnTo>
                  <a:lnTo>
                    <a:pt x="665" y="145"/>
                  </a:lnTo>
                  <a:lnTo>
                    <a:pt x="666" y="146"/>
                  </a:lnTo>
                  <a:lnTo>
                    <a:pt x="668" y="147"/>
                  </a:lnTo>
                  <a:lnTo>
                    <a:pt x="669" y="149"/>
                  </a:lnTo>
                  <a:lnTo>
                    <a:pt x="670" y="150"/>
                  </a:lnTo>
                  <a:lnTo>
                    <a:pt x="672" y="151"/>
                  </a:lnTo>
                  <a:lnTo>
                    <a:pt x="673" y="153"/>
                  </a:lnTo>
                  <a:lnTo>
                    <a:pt x="674" y="154"/>
                  </a:lnTo>
                  <a:lnTo>
                    <a:pt x="676" y="155"/>
                  </a:lnTo>
                  <a:lnTo>
                    <a:pt x="677" y="157"/>
                  </a:lnTo>
                  <a:lnTo>
                    <a:pt x="677" y="158"/>
                  </a:lnTo>
                  <a:lnTo>
                    <a:pt x="678" y="158"/>
                  </a:lnTo>
                  <a:lnTo>
                    <a:pt x="680" y="159"/>
                  </a:lnTo>
                  <a:lnTo>
                    <a:pt x="680" y="161"/>
                  </a:lnTo>
                  <a:lnTo>
                    <a:pt x="681" y="161"/>
                  </a:lnTo>
                  <a:lnTo>
                    <a:pt x="681" y="162"/>
                  </a:lnTo>
                  <a:lnTo>
                    <a:pt x="682" y="162"/>
                  </a:lnTo>
                  <a:lnTo>
                    <a:pt x="682" y="163"/>
                  </a:lnTo>
                  <a:lnTo>
                    <a:pt x="684" y="165"/>
                  </a:lnTo>
                  <a:lnTo>
                    <a:pt x="685" y="166"/>
                  </a:lnTo>
                  <a:lnTo>
                    <a:pt x="686" y="167"/>
                  </a:lnTo>
                  <a:lnTo>
                    <a:pt x="686" y="169"/>
                  </a:lnTo>
                  <a:lnTo>
                    <a:pt x="688" y="169"/>
                  </a:lnTo>
                  <a:lnTo>
                    <a:pt x="689" y="170"/>
                  </a:lnTo>
                  <a:lnTo>
                    <a:pt x="689" y="171"/>
                  </a:lnTo>
                  <a:lnTo>
                    <a:pt x="690" y="173"/>
                  </a:lnTo>
                  <a:lnTo>
                    <a:pt x="692" y="174"/>
                  </a:lnTo>
                  <a:lnTo>
                    <a:pt x="693" y="175"/>
                  </a:lnTo>
                  <a:lnTo>
                    <a:pt x="694" y="178"/>
                  </a:lnTo>
                  <a:lnTo>
                    <a:pt x="695" y="179"/>
                  </a:lnTo>
                  <a:lnTo>
                    <a:pt x="697" y="181"/>
                  </a:lnTo>
                  <a:lnTo>
                    <a:pt x="698" y="183"/>
                  </a:lnTo>
                  <a:lnTo>
                    <a:pt x="701" y="185"/>
                  </a:lnTo>
                  <a:lnTo>
                    <a:pt x="702" y="186"/>
                  </a:lnTo>
                  <a:lnTo>
                    <a:pt x="702" y="187"/>
                  </a:lnTo>
                  <a:lnTo>
                    <a:pt x="703" y="189"/>
                  </a:lnTo>
                  <a:lnTo>
                    <a:pt x="705" y="190"/>
                  </a:lnTo>
                  <a:lnTo>
                    <a:pt x="706" y="191"/>
                  </a:lnTo>
                  <a:lnTo>
                    <a:pt x="707" y="193"/>
                  </a:lnTo>
                  <a:lnTo>
                    <a:pt x="707" y="194"/>
                  </a:lnTo>
                  <a:lnTo>
                    <a:pt x="709" y="195"/>
                  </a:lnTo>
                  <a:lnTo>
                    <a:pt x="710" y="197"/>
                  </a:lnTo>
                  <a:lnTo>
                    <a:pt x="710" y="198"/>
                  </a:lnTo>
                  <a:lnTo>
                    <a:pt x="711" y="198"/>
                  </a:lnTo>
                  <a:lnTo>
                    <a:pt x="713" y="199"/>
                  </a:lnTo>
                  <a:lnTo>
                    <a:pt x="713" y="201"/>
                  </a:lnTo>
                  <a:lnTo>
                    <a:pt x="714" y="202"/>
                  </a:lnTo>
                  <a:lnTo>
                    <a:pt x="715" y="203"/>
                  </a:lnTo>
                  <a:lnTo>
                    <a:pt x="717" y="205"/>
                  </a:lnTo>
                  <a:lnTo>
                    <a:pt x="717" y="206"/>
                  </a:lnTo>
                  <a:lnTo>
                    <a:pt x="718" y="207"/>
                  </a:lnTo>
                  <a:lnTo>
                    <a:pt x="719" y="208"/>
                  </a:lnTo>
                  <a:lnTo>
                    <a:pt x="721" y="210"/>
                  </a:lnTo>
                  <a:lnTo>
                    <a:pt x="722" y="212"/>
                  </a:lnTo>
                  <a:lnTo>
                    <a:pt x="722" y="214"/>
                  </a:lnTo>
                  <a:lnTo>
                    <a:pt x="723" y="215"/>
                  </a:lnTo>
                  <a:lnTo>
                    <a:pt x="725" y="216"/>
                  </a:lnTo>
                  <a:lnTo>
                    <a:pt x="726" y="218"/>
                  </a:lnTo>
                  <a:lnTo>
                    <a:pt x="727" y="220"/>
                  </a:lnTo>
                  <a:lnTo>
                    <a:pt x="729" y="222"/>
                  </a:lnTo>
                  <a:lnTo>
                    <a:pt x="730" y="224"/>
                  </a:lnTo>
                  <a:lnTo>
                    <a:pt x="731" y="226"/>
                  </a:lnTo>
                  <a:lnTo>
                    <a:pt x="734" y="228"/>
                  </a:lnTo>
                  <a:lnTo>
                    <a:pt x="735" y="230"/>
                  </a:lnTo>
                  <a:lnTo>
                    <a:pt x="735" y="232"/>
                  </a:lnTo>
                  <a:lnTo>
                    <a:pt x="737" y="234"/>
                  </a:lnTo>
                  <a:lnTo>
                    <a:pt x="738" y="235"/>
                  </a:lnTo>
                  <a:lnTo>
                    <a:pt x="739" y="236"/>
                  </a:lnTo>
                  <a:lnTo>
                    <a:pt x="741" y="238"/>
                  </a:lnTo>
                  <a:lnTo>
                    <a:pt x="742" y="239"/>
                  </a:lnTo>
                  <a:lnTo>
                    <a:pt x="742" y="240"/>
                  </a:lnTo>
                  <a:lnTo>
                    <a:pt x="743" y="242"/>
                  </a:lnTo>
                  <a:lnTo>
                    <a:pt x="745" y="243"/>
                  </a:lnTo>
                  <a:lnTo>
                    <a:pt x="745" y="244"/>
                  </a:lnTo>
                  <a:lnTo>
                    <a:pt x="746" y="246"/>
                  </a:lnTo>
                  <a:lnTo>
                    <a:pt x="746" y="247"/>
                  </a:lnTo>
                  <a:lnTo>
                    <a:pt x="747" y="247"/>
                  </a:lnTo>
                  <a:lnTo>
                    <a:pt x="749" y="248"/>
                  </a:lnTo>
                  <a:lnTo>
                    <a:pt x="749" y="250"/>
                  </a:lnTo>
                  <a:lnTo>
                    <a:pt x="750" y="251"/>
                  </a:lnTo>
                  <a:lnTo>
                    <a:pt x="750" y="252"/>
                  </a:lnTo>
                  <a:lnTo>
                    <a:pt x="751" y="254"/>
                  </a:lnTo>
                  <a:lnTo>
                    <a:pt x="753" y="255"/>
                  </a:lnTo>
                  <a:lnTo>
                    <a:pt x="754" y="256"/>
                  </a:lnTo>
                  <a:lnTo>
                    <a:pt x="754" y="258"/>
                  </a:lnTo>
                  <a:lnTo>
                    <a:pt x="755" y="259"/>
                  </a:lnTo>
                  <a:lnTo>
                    <a:pt x="757" y="260"/>
                  </a:lnTo>
                  <a:lnTo>
                    <a:pt x="758" y="262"/>
                  </a:lnTo>
                  <a:lnTo>
                    <a:pt x="759" y="263"/>
                  </a:lnTo>
                  <a:lnTo>
                    <a:pt x="761" y="266"/>
                  </a:lnTo>
                  <a:lnTo>
                    <a:pt x="762" y="267"/>
                  </a:lnTo>
                  <a:lnTo>
                    <a:pt x="763" y="270"/>
                  </a:lnTo>
                  <a:lnTo>
                    <a:pt x="765" y="271"/>
                  </a:lnTo>
                  <a:lnTo>
                    <a:pt x="766" y="274"/>
                  </a:lnTo>
                  <a:lnTo>
                    <a:pt x="767" y="276"/>
                  </a:lnTo>
                  <a:lnTo>
                    <a:pt x="769" y="278"/>
                  </a:lnTo>
                  <a:lnTo>
                    <a:pt x="770" y="279"/>
                  </a:lnTo>
                  <a:lnTo>
                    <a:pt x="771" y="281"/>
                  </a:lnTo>
                  <a:lnTo>
                    <a:pt x="772" y="283"/>
                  </a:lnTo>
                  <a:lnTo>
                    <a:pt x="774" y="284"/>
                  </a:lnTo>
                  <a:lnTo>
                    <a:pt x="775" y="285"/>
                  </a:lnTo>
                  <a:lnTo>
                    <a:pt x="775" y="287"/>
                  </a:lnTo>
                  <a:lnTo>
                    <a:pt x="776" y="288"/>
                  </a:lnTo>
                  <a:lnTo>
                    <a:pt x="778" y="289"/>
                  </a:lnTo>
                  <a:lnTo>
                    <a:pt x="778" y="291"/>
                  </a:lnTo>
                  <a:lnTo>
                    <a:pt x="779" y="292"/>
                  </a:lnTo>
                  <a:lnTo>
                    <a:pt x="780" y="293"/>
                  </a:lnTo>
                  <a:lnTo>
                    <a:pt x="782" y="295"/>
                  </a:lnTo>
                  <a:lnTo>
                    <a:pt x="782" y="296"/>
                  </a:lnTo>
                  <a:lnTo>
                    <a:pt x="783" y="297"/>
                  </a:lnTo>
                  <a:lnTo>
                    <a:pt x="784" y="299"/>
                  </a:lnTo>
                  <a:lnTo>
                    <a:pt x="784" y="300"/>
                  </a:lnTo>
                  <a:lnTo>
                    <a:pt x="786" y="301"/>
                  </a:lnTo>
                  <a:lnTo>
                    <a:pt x="786" y="303"/>
                  </a:lnTo>
                  <a:lnTo>
                    <a:pt x="787" y="304"/>
                  </a:lnTo>
                  <a:lnTo>
                    <a:pt x="788" y="305"/>
                  </a:lnTo>
                  <a:lnTo>
                    <a:pt x="788" y="307"/>
                  </a:lnTo>
                  <a:lnTo>
                    <a:pt x="790" y="309"/>
                  </a:lnTo>
                  <a:lnTo>
                    <a:pt x="791" y="311"/>
                  </a:lnTo>
                  <a:lnTo>
                    <a:pt x="791" y="312"/>
                  </a:lnTo>
                  <a:lnTo>
                    <a:pt x="792" y="313"/>
                  </a:lnTo>
                  <a:lnTo>
                    <a:pt x="794" y="315"/>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595" name="Freeform 87">
              <a:extLst>
                <a:ext uri="{FF2B5EF4-FFF2-40B4-BE49-F238E27FC236}">
                  <a16:creationId xmlns:a16="http://schemas.microsoft.com/office/drawing/2014/main" id="{0BCD634B-A180-D24D-AD7E-B762005473E3}"/>
                </a:ext>
              </a:extLst>
            </p:cNvPr>
            <p:cNvSpPr>
              <a:spLocks/>
            </p:cNvSpPr>
            <p:nvPr/>
          </p:nvSpPr>
          <p:spPr bwMode="auto">
            <a:xfrm>
              <a:off x="3170915" y="3228302"/>
              <a:ext cx="630238" cy="249238"/>
            </a:xfrm>
            <a:custGeom>
              <a:avLst/>
              <a:gdLst>
                <a:gd name="T0" fmla="*/ 2147483646 w 794"/>
                <a:gd name="T1" fmla="*/ 2147483646 h 315"/>
                <a:gd name="T2" fmla="*/ 2147483646 w 794"/>
                <a:gd name="T3" fmla="*/ 2147483646 h 315"/>
                <a:gd name="T4" fmla="*/ 2147483646 w 794"/>
                <a:gd name="T5" fmla="*/ 2147483646 h 315"/>
                <a:gd name="T6" fmla="*/ 2147483646 w 794"/>
                <a:gd name="T7" fmla="*/ 2147483646 h 315"/>
                <a:gd name="T8" fmla="*/ 2147483646 w 794"/>
                <a:gd name="T9" fmla="*/ 2147483646 h 315"/>
                <a:gd name="T10" fmla="*/ 2147483646 w 794"/>
                <a:gd name="T11" fmla="*/ 2147483646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315"/>
                  </a:moveTo>
                  <a:lnTo>
                    <a:pt x="31" y="315"/>
                  </a:lnTo>
                  <a:lnTo>
                    <a:pt x="60" y="315"/>
                  </a:lnTo>
                  <a:lnTo>
                    <a:pt x="86" y="315"/>
                  </a:lnTo>
                  <a:lnTo>
                    <a:pt x="110" y="315"/>
                  </a:lnTo>
                  <a:lnTo>
                    <a:pt x="134" y="315"/>
                  </a:lnTo>
                  <a:lnTo>
                    <a:pt x="155" y="315"/>
                  </a:lnTo>
                  <a:lnTo>
                    <a:pt x="175" y="315"/>
                  </a:lnTo>
                  <a:lnTo>
                    <a:pt x="194" y="315"/>
                  </a:lnTo>
                  <a:lnTo>
                    <a:pt x="211" y="315"/>
                  </a:lnTo>
                  <a:lnTo>
                    <a:pt x="227" y="315"/>
                  </a:lnTo>
                  <a:lnTo>
                    <a:pt x="240" y="315"/>
                  </a:lnTo>
                  <a:lnTo>
                    <a:pt x="254" y="315"/>
                  </a:lnTo>
                  <a:lnTo>
                    <a:pt x="265" y="315"/>
                  </a:lnTo>
                  <a:lnTo>
                    <a:pt x="276" y="315"/>
                  </a:lnTo>
                  <a:lnTo>
                    <a:pt x="287" y="315"/>
                  </a:lnTo>
                  <a:lnTo>
                    <a:pt x="296" y="315"/>
                  </a:lnTo>
                  <a:lnTo>
                    <a:pt x="303" y="315"/>
                  </a:lnTo>
                  <a:lnTo>
                    <a:pt x="311" y="315"/>
                  </a:lnTo>
                  <a:lnTo>
                    <a:pt x="317" y="315"/>
                  </a:lnTo>
                  <a:lnTo>
                    <a:pt x="323" y="315"/>
                  </a:lnTo>
                  <a:lnTo>
                    <a:pt x="328" y="315"/>
                  </a:lnTo>
                  <a:lnTo>
                    <a:pt x="332" y="315"/>
                  </a:lnTo>
                  <a:lnTo>
                    <a:pt x="336" y="315"/>
                  </a:lnTo>
                  <a:lnTo>
                    <a:pt x="338" y="315"/>
                  </a:lnTo>
                  <a:lnTo>
                    <a:pt x="342" y="315"/>
                  </a:lnTo>
                  <a:lnTo>
                    <a:pt x="345" y="315"/>
                  </a:lnTo>
                  <a:lnTo>
                    <a:pt x="348" y="315"/>
                  </a:lnTo>
                  <a:lnTo>
                    <a:pt x="349" y="314"/>
                  </a:lnTo>
                  <a:lnTo>
                    <a:pt x="352" y="314"/>
                  </a:lnTo>
                  <a:lnTo>
                    <a:pt x="353" y="314"/>
                  </a:lnTo>
                  <a:lnTo>
                    <a:pt x="356" y="314"/>
                  </a:lnTo>
                  <a:lnTo>
                    <a:pt x="358" y="314"/>
                  </a:lnTo>
                  <a:lnTo>
                    <a:pt x="360" y="314"/>
                  </a:lnTo>
                  <a:lnTo>
                    <a:pt x="362" y="314"/>
                  </a:lnTo>
                  <a:lnTo>
                    <a:pt x="364" y="314"/>
                  </a:lnTo>
                  <a:lnTo>
                    <a:pt x="366" y="314"/>
                  </a:lnTo>
                  <a:lnTo>
                    <a:pt x="368" y="314"/>
                  </a:lnTo>
                  <a:lnTo>
                    <a:pt x="369" y="314"/>
                  </a:lnTo>
                  <a:lnTo>
                    <a:pt x="370" y="312"/>
                  </a:lnTo>
                  <a:lnTo>
                    <a:pt x="372" y="312"/>
                  </a:lnTo>
                  <a:lnTo>
                    <a:pt x="374" y="312"/>
                  </a:lnTo>
                  <a:lnTo>
                    <a:pt x="376" y="312"/>
                  </a:lnTo>
                  <a:lnTo>
                    <a:pt x="377" y="312"/>
                  </a:lnTo>
                  <a:lnTo>
                    <a:pt x="378" y="312"/>
                  </a:lnTo>
                  <a:lnTo>
                    <a:pt x="380" y="312"/>
                  </a:lnTo>
                  <a:lnTo>
                    <a:pt x="381" y="312"/>
                  </a:lnTo>
                  <a:lnTo>
                    <a:pt x="382" y="312"/>
                  </a:lnTo>
                  <a:lnTo>
                    <a:pt x="384" y="312"/>
                  </a:lnTo>
                  <a:lnTo>
                    <a:pt x="385" y="311"/>
                  </a:lnTo>
                  <a:lnTo>
                    <a:pt x="386" y="311"/>
                  </a:lnTo>
                  <a:lnTo>
                    <a:pt x="388" y="311"/>
                  </a:lnTo>
                  <a:lnTo>
                    <a:pt x="389" y="311"/>
                  </a:lnTo>
                  <a:lnTo>
                    <a:pt x="390" y="311"/>
                  </a:lnTo>
                  <a:lnTo>
                    <a:pt x="392" y="311"/>
                  </a:lnTo>
                  <a:lnTo>
                    <a:pt x="393" y="311"/>
                  </a:lnTo>
                  <a:lnTo>
                    <a:pt x="394" y="311"/>
                  </a:lnTo>
                  <a:lnTo>
                    <a:pt x="396" y="310"/>
                  </a:lnTo>
                  <a:lnTo>
                    <a:pt x="398" y="310"/>
                  </a:lnTo>
                  <a:lnTo>
                    <a:pt x="400" y="310"/>
                  </a:lnTo>
                  <a:lnTo>
                    <a:pt x="401" y="310"/>
                  </a:lnTo>
                  <a:lnTo>
                    <a:pt x="403" y="310"/>
                  </a:lnTo>
                  <a:lnTo>
                    <a:pt x="405" y="308"/>
                  </a:lnTo>
                  <a:lnTo>
                    <a:pt x="407" y="308"/>
                  </a:lnTo>
                  <a:lnTo>
                    <a:pt x="409" y="308"/>
                  </a:lnTo>
                  <a:lnTo>
                    <a:pt x="411" y="308"/>
                  </a:lnTo>
                  <a:lnTo>
                    <a:pt x="413" y="307"/>
                  </a:lnTo>
                  <a:lnTo>
                    <a:pt x="414" y="307"/>
                  </a:lnTo>
                  <a:lnTo>
                    <a:pt x="417" y="307"/>
                  </a:lnTo>
                  <a:lnTo>
                    <a:pt x="418" y="307"/>
                  </a:lnTo>
                  <a:lnTo>
                    <a:pt x="419" y="307"/>
                  </a:lnTo>
                  <a:lnTo>
                    <a:pt x="421" y="307"/>
                  </a:lnTo>
                  <a:lnTo>
                    <a:pt x="422" y="306"/>
                  </a:lnTo>
                  <a:lnTo>
                    <a:pt x="423" y="306"/>
                  </a:lnTo>
                  <a:lnTo>
                    <a:pt x="425" y="306"/>
                  </a:lnTo>
                  <a:lnTo>
                    <a:pt x="426" y="306"/>
                  </a:lnTo>
                  <a:lnTo>
                    <a:pt x="427" y="306"/>
                  </a:lnTo>
                  <a:lnTo>
                    <a:pt x="429" y="304"/>
                  </a:lnTo>
                  <a:lnTo>
                    <a:pt x="430" y="304"/>
                  </a:lnTo>
                  <a:lnTo>
                    <a:pt x="431" y="304"/>
                  </a:lnTo>
                  <a:lnTo>
                    <a:pt x="433" y="304"/>
                  </a:lnTo>
                  <a:lnTo>
                    <a:pt x="434" y="303"/>
                  </a:lnTo>
                  <a:lnTo>
                    <a:pt x="435" y="303"/>
                  </a:lnTo>
                  <a:lnTo>
                    <a:pt x="437" y="303"/>
                  </a:lnTo>
                  <a:lnTo>
                    <a:pt x="438" y="303"/>
                  </a:lnTo>
                  <a:lnTo>
                    <a:pt x="439" y="302"/>
                  </a:lnTo>
                  <a:lnTo>
                    <a:pt x="441" y="302"/>
                  </a:lnTo>
                  <a:lnTo>
                    <a:pt x="443" y="300"/>
                  </a:lnTo>
                  <a:lnTo>
                    <a:pt x="445" y="300"/>
                  </a:lnTo>
                  <a:lnTo>
                    <a:pt x="446" y="300"/>
                  </a:lnTo>
                  <a:lnTo>
                    <a:pt x="449" y="299"/>
                  </a:lnTo>
                  <a:lnTo>
                    <a:pt x="450" y="299"/>
                  </a:lnTo>
                  <a:lnTo>
                    <a:pt x="453" y="298"/>
                  </a:lnTo>
                  <a:lnTo>
                    <a:pt x="455" y="296"/>
                  </a:lnTo>
                  <a:lnTo>
                    <a:pt x="458" y="296"/>
                  </a:lnTo>
                  <a:lnTo>
                    <a:pt x="459" y="295"/>
                  </a:lnTo>
                  <a:lnTo>
                    <a:pt x="462" y="295"/>
                  </a:lnTo>
                  <a:lnTo>
                    <a:pt x="465" y="294"/>
                  </a:lnTo>
                  <a:lnTo>
                    <a:pt x="466" y="294"/>
                  </a:lnTo>
                  <a:lnTo>
                    <a:pt x="467" y="294"/>
                  </a:lnTo>
                  <a:lnTo>
                    <a:pt x="470" y="292"/>
                  </a:lnTo>
                  <a:lnTo>
                    <a:pt x="471" y="292"/>
                  </a:lnTo>
                  <a:lnTo>
                    <a:pt x="473" y="291"/>
                  </a:lnTo>
                  <a:lnTo>
                    <a:pt x="474" y="291"/>
                  </a:lnTo>
                  <a:lnTo>
                    <a:pt x="475" y="291"/>
                  </a:lnTo>
                  <a:lnTo>
                    <a:pt x="476" y="290"/>
                  </a:lnTo>
                  <a:lnTo>
                    <a:pt x="478" y="290"/>
                  </a:lnTo>
                  <a:lnTo>
                    <a:pt x="479" y="290"/>
                  </a:lnTo>
                  <a:lnTo>
                    <a:pt x="480" y="288"/>
                  </a:lnTo>
                  <a:lnTo>
                    <a:pt x="482" y="288"/>
                  </a:lnTo>
                  <a:lnTo>
                    <a:pt x="483" y="287"/>
                  </a:lnTo>
                  <a:lnTo>
                    <a:pt x="484" y="287"/>
                  </a:lnTo>
                  <a:lnTo>
                    <a:pt x="486" y="286"/>
                  </a:lnTo>
                  <a:lnTo>
                    <a:pt x="487" y="286"/>
                  </a:lnTo>
                  <a:lnTo>
                    <a:pt x="488" y="286"/>
                  </a:lnTo>
                  <a:lnTo>
                    <a:pt x="490" y="284"/>
                  </a:lnTo>
                  <a:lnTo>
                    <a:pt x="491" y="284"/>
                  </a:lnTo>
                  <a:lnTo>
                    <a:pt x="492" y="283"/>
                  </a:lnTo>
                  <a:lnTo>
                    <a:pt x="494" y="283"/>
                  </a:lnTo>
                  <a:lnTo>
                    <a:pt x="495" y="282"/>
                  </a:lnTo>
                  <a:lnTo>
                    <a:pt x="498" y="280"/>
                  </a:lnTo>
                  <a:lnTo>
                    <a:pt x="499" y="280"/>
                  </a:lnTo>
                  <a:lnTo>
                    <a:pt x="500" y="279"/>
                  </a:lnTo>
                  <a:lnTo>
                    <a:pt x="503" y="278"/>
                  </a:lnTo>
                  <a:lnTo>
                    <a:pt x="504" y="276"/>
                  </a:lnTo>
                  <a:lnTo>
                    <a:pt x="507" y="276"/>
                  </a:lnTo>
                  <a:lnTo>
                    <a:pt x="508" y="275"/>
                  </a:lnTo>
                  <a:lnTo>
                    <a:pt x="511" y="274"/>
                  </a:lnTo>
                  <a:lnTo>
                    <a:pt x="512" y="274"/>
                  </a:lnTo>
                  <a:lnTo>
                    <a:pt x="514" y="272"/>
                  </a:lnTo>
                  <a:lnTo>
                    <a:pt x="516" y="271"/>
                  </a:lnTo>
                  <a:lnTo>
                    <a:pt x="518" y="271"/>
                  </a:lnTo>
                  <a:lnTo>
                    <a:pt x="519" y="270"/>
                  </a:lnTo>
                  <a:lnTo>
                    <a:pt x="520" y="270"/>
                  </a:lnTo>
                  <a:lnTo>
                    <a:pt x="522" y="268"/>
                  </a:lnTo>
                  <a:lnTo>
                    <a:pt x="523" y="268"/>
                  </a:lnTo>
                  <a:lnTo>
                    <a:pt x="524" y="267"/>
                  </a:lnTo>
                  <a:lnTo>
                    <a:pt x="526" y="267"/>
                  </a:lnTo>
                  <a:lnTo>
                    <a:pt x="527" y="266"/>
                  </a:lnTo>
                  <a:lnTo>
                    <a:pt x="528" y="266"/>
                  </a:lnTo>
                  <a:lnTo>
                    <a:pt x="528" y="264"/>
                  </a:lnTo>
                  <a:lnTo>
                    <a:pt x="530" y="264"/>
                  </a:lnTo>
                  <a:lnTo>
                    <a:pt x="531" y="264"/>
                  </a:lnTo>
                  <a:lnTo>
                    <a:pt x="532" y="263"/>
                  </a:lnTo>
                  <a:lnTo>
                    <a:pt x="534" y="263"/>
                  </a:lnTo>
                  <a:lnTo>
                    <a:pt x="534" y="262"/>
                  </a:lnTo>
                  <a:lnTo>
                    <a:pt x="535" y="262"/>
                  </a:lnTo>
                  <a:lnTo>
                    <a:pt x="536" y="261"/>
                  </a:lnTo>
                  <a:lnTo>
                    <a:pt x="538" y="261"/>
                  </a:lnTo>
                  <a:lnTo>
                    <a:pt x="539" y="259"/>
                  </a:lnTo>
                  <a:lnTo>
                    <a:pt x="540" y="259"/>
                  </a:lnTo>
                  <a:lnTo>
                    <a:pt x="542" y="258"/>
                  </a:lnTo>
                  <a:lnTo>
                    <a:pt x="543" y="257"/>
                  </a:lnTo>
                  <a:lnTo>
                    <a:pt x="546" y="257"/>
                  </a:lnTo>
                  <a:lnTo>
                    <a:pt x="547" y="255"/>
                  </a:lnTo>
                  <a:lnTo>
                    <a:pt x="548" y="254"/>
                  </a:lnTo>
                  <a:lnTo>
                    <a:pt x="551" y="253"/>
                  </a:lnTo>
                  <a:lnTo>
                    <a:pt x="552" y="253"/>
                  </a:lnTo>
                  <a:lnTo>
                    <a:pt x="553" y="251"/>
                  </a:lnTo>
                  <a:lnTo>
                    <a:pt x="556" y="250"/>
                  </a:lnTo>
                  <a:lnTo>
                    <a:pt x="557" y="250"/>
                  </a:lnTo>
                  <a:lnTo>
                    <a:pt x="559" y="249"/>
                  </a:lnTo>
                  <a:lnTo>
                    <a:pt x="560" y="247"/>
                  </a:lnTo>
                  <a:lnTo>
                    <a:pt x="561" y="247"/>
                  </a:lnTo>
                  <a:lnTo>
                    <a:pt x="563" y="246"/>
                  </a:lnTo>
                  <a:lnTo>
                    <a:pt x="564" y="245"/>
                  </a:lnTo>
                  <a:lnTo>
                    <a:pt x="565" y="245"/>
                  </a:lnTo>
                  <a:lnTo>
                    <a:pt x="567" y="245"/>
                  </a:lnTo>
                  <a:lnTo>
                    <a:pt x="567" y="243"/>
                  </a:lnTo>
                  <a:lnTo>
                    <a:pt x="568" y="243"/>
                  </a:lnTo>
                  <a:lnTo>
                    <a:pt x="569" y="242"/>
                  </a:lnTo>
                  <a:lnTo>
                    <a:pt x="571" y="242"/>
                  </a:lnTo>
                  <a:lnTo>
                    <a:pt x="572" y="241"/>
                  </a:lnTo>
                  <a:lnTo>
                    <a:pt x="573" y="239"/>
                  </a:lnTo>
                  <a:lnTo>
                    <a:pt x="575" y="239"/>
                  </a:lnTo>
                  <a:lnTo>
                    <a:pt x="575" y="238"/>
                  </a:lnTo>
                  <a:lnTo>
                    <a:pt x="576" y="238"/>
                  </a:lnTo>
                  <a:lnTo>
                    <a:pt x="577" y="237"/>
                  </a:lnTo>
                  <a:lnTo>
                    <a:pt x="579" y="237"/>
                  </a:lnTo>
                  <a:lnTo>
                    <a:pt x="580" y="235"/>
                  </a:lnTo>
                  <a:lnTo>
                    <a:pt x="581" y="235"/>
                  </a:lnTo>
                  <a:lnTo>
                    <a:pt x="581" y="234"/>
                  </a:lnTo>
                  <a:lnTo>
                    <a:pt x="583" y="234"/>
                  </a:lnTo>
                  <a:lnTo>
                    <a:pt x="585" y="233"/>
                  </a:lnTo>
                  <a:lnTo>
                    <a:pt x="587" y="231"/>
                  </a:lnTo>
                  <a:lnTo>
                    <a:pt x="588" y="230"/>
                  </a:lnTo>
                  <a:lnTo>
                    <a:pt x="589" y="230"/>
                  </a:lnTo>
                  <a:lnTo>
                    <a:pt x="591" y="229"/>
                  </a:lnTo>
                  <a:lnTo>
                    <a:pt x="592" y="227"/>
                  </a:lnTo>
                  <a:lnTo>
                    <a:pt x="593" y="227"/>
                  </a:lnTo>
                  <a:lnTo>
                    <a:pt x="593" y="226"/>
                  </a:lnTo>
                  <a:lnTo>
                    <a:pt x="595" y="226"/>
                  </a:lnTo>
                  <a:lnTo>
                    <a:pt x="596" y="225"/>
                  </a:lnTo>
                  <a:lnTo>
                    <a:pt x="597" y="225"/>
                  </a:lnTo>
                  <a:lnTo>
                    <a:pt x="597" y="223"/>
                  </a:lnTo>
                  <a:lnTo>
                    <a:pt x="599" y="223"/>
                  </a:lnTo>
                  <a:lnTo>
                    <a:pt x="600" y="223"/>
                  </a:lnTo>
                  <a:lnTo>
                    <a:pt x="600" y="222"/>
                  </a:lnTo>
                  <a:lnTo>
                    <a:pt x="601" y="222"/>
                  </a:lnTo>
                  <a:lnTo>
                    <a:pt x="603" y="221"/>
                  </a:lnTo>
                  <a:lnTo>
                    <a:pt x="604" y="221"/>
                  </a:lnTo>
                  <a:lnTo>
                    <a:pt x="604" y="219"/>
                  </a:lnTo>
                  <a:lnTo>
                    <a:pt x="605" y="219"/>
                  </a:lnTo>
                  <a:lnTo>
                    <a:pt x="605" y="218"/>
                  </a:lnTo>
                  <a:lnTo>
                    <a:pt x="607" y="218"/>
                  </a:lnTo>
                  <a:lnTo>
                    <a:pt x="608" y="217"/>
                  </a:lnTo>
                  <a:lnTo>
                    <a:pt x="609" y="215"/>
                  </a:lnTo>
                  <a:lnTo>
                    <a:pt x="611" y="214"/>
                  </a:lnTo>
                  <a:lnTo>
                    <a:pt x="612" y="214"/>
                  </a:lnTo>
                  <a:lnTo>
                    <a:pt x="612" y="213"/>
                  </a:lnTo>
                  <a:lnTo>
                    <a:pt x="613" y="213"/>
                  </a:lnTo>
                  <a:lnTo>
                    <a:pt x="615" y="211"/>
                  </a:lnTo>
                  <a:lnTo>
                    <a:pt x="616" y="210"/>
                  </a:lnTo>
                  <a:lnTo>
                    <a:pt x="617" y="209"/>
                  </a:lnTo>
                  <a:lnTo>
                    <a:pt x="619" y="209"/>
                  </a:lnTo>
                  <a:lnTo>
                    <a:pt x="619" y="207"/>
                  </a:lnTo>
                  <a:lnTo>
                    <a:pt x="620" y="207"/>
                  </a:lnTo>
                  <a:lnTo>
                    <a:pt x="621" y="206"/>
                  </a:lnTo>
                  <a:lnTo>
                    <a:pt x="622" y="206"/>
                  </a:lnTo>
                  <a:lnTo>
                    <a:pt x="622" y="205"/>
                  </a:lnTo>
                  <a:lnTo>
                    <a:pt x="624" y="205"/>
                  </a:lnTo>
                  <a:lnTo>
                    <a:pt x="625" y="203"/>
                  </a:lnTo>
                  <a:lnTo>
                    <a:pt x="626" y="202"/>
                  </a:lnTo>
                  <a:lnTo>
                    <a:pt x="628" y="202"/>
                  </a:lnTo>
                  <a:lnTo>
                    <a:pt x="628" y="201"/>
                  </a:lnTo>
                  <a:lnTo>
                    <a:pt x="629" y="201"/>
                  </a:lnTo>
                  <a:lnTo>
                    <a:pt x="630" y="199"/>
                  </a:lnTo>
                  <a:lnTo>
                    <a:pt x="632" y="199"/>
                  </a:lnTo>
                  <a:lnTo>
                    <a:pt x="632" y="198"/>
                  </a:lnTo>
                  <a:lnTo>
                    <a:pt x="633" y="198"/>
                  </a:lnTo>
                  <a:lnTo>
                    <a:pt x="634" y="197"/>
                  </a:lnTo>
                  <a:lnTo>
                    <a:pt x="636" y="195"/>
                  </a:lnTo>
                  <a:lnTo>
                    <a:pt x="637" y="195"/>
                  </a:lnTo>
                  <a:lnTo>
                    <a:pt x="638" y="194"/>
                  </a:lnTo>
                  <a:lnTo>
                    <a:pt x="640" y="193"/>
                  </a:lnTo>
                  <a:lnTo>
                    <a:pt x="641" y="193"/>
                  </a:lnTo>
                  <a:lnTo>
                    <a:pt x="641" y="191"/>
                  </a:lnTo>
                  <a:lnTo>
                    <a:pt x="642" y="191"/>
                  </a:lnTo>
                  <a:lnTo>
                    <a:pt x="644" y="190"/>
                  </a:lnTo>
                  <a:lnTo>
                    <a:pt x="645" y="190"/>
                  </a:lnTo>
                  <a:lnTo>
                    <a:pt x="645" y="189"/>
                  </a:lnTo>
                  <a:lnTo>
                    <a:pt x="646" y="189"/>
                  </a:lnTo>
                  <a:lnTo>
                    <a:pt x="648" y="188"/>
                  </a:lnTo>
                  <a:lnTo>
                    <a:pt x="649" y="186"/>
                  </a:lnTo>
                  <a:lnTo>
                    <a:pt x="650" y="186"/>
                  </a:lnTo>
                  <a:lnTo>
                    <a:pt x="650" y="185"/>
                  </a:lnTo>
                  <a:lnTo>
                    <a:pt x="652" y="185"/>
                  </a:lnTo>
                  <a:lnTo>
                    <a:pt x="652" y="184"/>
                  </a:lnTo>
                  <a:lnTo>
                    <a:pt x="653" y="184"/>
                  </a:lnTo>
                  <a:lnTo>
                    <a:pt x="654" y="182"/>
                  </a:lnTo>
                  <a:lnTo>
                    <a:pt x="656" y="181"/>
                  </a:lnTo>
                  <a:lnTo>
                    <a:pt x="657" y="180"/>
                  </a:lnTo>
                  <a:lnTo>
                    <a:pt x="657" y="178"/>
                  </a:lnTo>
                  <a:lnTo>
                    <a:pt x="658" y="178"/>
                  </a:lnTo>
                  <a:lnTo>
                    <a:pt x="660" y="177"/>
                  </a:lnTo>
                  <a:lnTo>
                    <a:pt x="661" y="176"/>
                  </a:lnTo>
                  <a:lnTo>
                    <a:pt x="662" y="174"/>
                  </a:lnTo>
                  <a:lnTo>
                    <a:pt x="664" y="173"/>
                  </a:lnTo>
                  <a:lnTo>
                    <a:pt x="664" y="172"/>
                  </a:lnTo>
                  <a:lnTo>
                    <a:pt x="665" y="170"/>
                  </a:lnTo>
                  <a:lnTo>
                    <a:pt x="666" y="169"/>
                  </a:lnTo>
                  <a:lnTo>
                    <a:pt x="668" y="168"/>
                  </a:lnTo>
                  <a:lnTo>
                    <a:pt x="669" y="166"/>
                  </a:lnTo>
                  <a:lnTo>
                    <a:pt x="670" y="165"/>
                  </a:lnTo>
                  <a:lnTo>
                    <a:pt x="672" y="165"/>
                  </a:lnTo>
                  <a:lnTo>
                    <a:pt x="673" y="164"/>
                  </a:lnTo>
                  <a:lnTo>
                    <a:pt x="673" y="162"/>
                  </a:lnTo>
                  <a:lnTo>
                    <a:pt x="674" y="161"/>
                  </a:lnTo>
                  <a:lnTo>
                    <a:pt x="676" y="161"/>
                  </a:lnTo>
                  <a:lnTo>
                    <a:pt x="676" y="160"/>
                  </a:lnTo>
                  <a:lnTo>
                    <a:pt x="677" y="158"/>
                  </a:lnTo>
                  <a:lnTo>
                    <a:pt x="678" y="157"/>
                  </a:lnTo>
                  <a:lnTo>
                    <a:pt x="680" y="156"/>
                  </a:lnTo>
                  <a:lnTo>
                    <a:pt x="681" y="154"/>
                  </a:lnTo>
                  <a:lnTo>
                    <a:pt x="682" y="153"/>
                  </a:lnTo>
                  <a:lnTo>
                    <a:pt x="682" y="152"/>
                  </a:lnTo>
                  <a:lnTo>
                    <a:pt x="684" y="152"/>
                  </a:lnTo>
                  <a:lnTo>
                    <a:pt x="684" y="150"/>
                  </a:lnTo>
                  <a:lnTo>
                    <a:pt x="685" y="149"/>
                  </a:lnTo>
                  <a:lnTo>
                    <a:pt x="686" y="149"/>
                  </a:lnTo>
                  <a:lnTo>
                    <a:pt x="686" y="148"/>
                  </a:lnTo>
                  <a:lnTo>
                    <a:pt x="688" y="146"/>
                  </a:lnTo>
                  <a:lnTo>
                    <a:pt x="689" y="145"/>
                  </a:lnTo>
                  <a:lnTo>
                    <a:pt x="689" y="144"/>
                  </a:lnTo>
                  <a:lnTo>
                    <a:pt x="690" y="142"/>
                  </a:lnTo>
                  <a:lnTo>
                    <a:pt x="692" y="141"/>
                  </a:lnTo>
                  <a:lnTo>
                    <a:pt x="693" y="140"/>
                  </a:lnTo>
                  <a:lnTo>
                    <a:pt x="694" y="138"/>
                  </a:lnTo>
                  <a:lnTo>
                    <a:pt x="695" y="136"/>
                  </a:lnTo>
                  <a:lnTo>
                    <a:pt x="697" y="134"/>
                  </a:lnTo>
                  <a:lnTo>
                    <a:pt x="698" y="133"/>
                  </a:lnTo>
                  <a:lnTo>
                    <a:pt x="701" y="130"/>
                  </a:lnTo>
                  <a:lnTo>
                    <a:pt x="702" y="129"/>
                  </a:lnTo>
                  <a:lnTo>
                    <a:pt x="702" y="128"/>
                  </a:lnTo>
                  <a:lnTo>
                    <a:pt x="703" y="126"/>
                  </a:lnTo>
                  <a:lnTo>
                    <a:pt x="705" y="125"/>
                  </a:lnTo>
                  <a:lnTo>
                    <a:pt x="706" y="124"/>
                  </a:lnTo>
                  <a:lnTo>
                    <a:pt x="707" y="122"/>
                  </a:lnTo>
                  <a:lnTo>
                    <a:pt x="707" y="121"/>
                  </a:lnTo>
                  <a:lnTo>
                    <a:pt x="709" y="120"/>
                  </a:lnTo>
                  <a:lnTo>
                    <a:pt x="710" y="120"/>
                  </a:lnTo>
                  <a:lnTo>
                    <a:pt x="710" y="118"/>
                  </a:lnTo>
                  <a:lnTo>
                    <a:pt x="711" y="117"/>
                  </a:lnTo>
                  <a:lnTo>
                    <a:pt x="713" y="116"/>
                  </a:lnTo>
                  <a:lnTo>
                    <a:pt x="714" y="114"/>
                  </a:lnTo>
                  <a:lnTo>
                    <a:pt x="714" y="113"/>
                  </a:lnTo>
                  <a:lnTo>
                    <a:pt x="715" y="112"/>
                  </a:lnTo>
                  <a:lnTo>
                    <a:pt x="717" y="111"/>
                  </a:lnTo>
                  <a:lnTo>
                    <a:pt x="718" y="109"/>
                  </a:lnTo>
                  <a:lnTo>
                    <a:pt x="719" y="108"/>
                  </a:lnTo>
                  <a:lnTo>
                    <a:pt x="719" y="107"/>
                  </a:lnTo>
                  <a:lnTo>
                    <a:pt x="721" y="105"/>
                  </a:lnTo>
                  <a:lnTo>
                    <a:pt x="722" y="104"/>
                  </a:lnTo>
                  <a:lnTo>
                    <a:pt x="722" y="103"/>
                  </a:lnTo>
                  <a:lnTo>
                    <a:pt x="723" y="101"/>
                  </a:lnTo>
                  <a:lnTo>
                    <a:pt x="725" y="99"/>
                  </a:lnTo>
                  <a:lnTo>
                    <a:pt x="726" y="97"/>
                  </a:lnTo>
                  <a:lnTo>
                    <a:pt x="727" y="96"/>
                  </a:lnTo>
                  <a:lnTo>
                    <a:pt x="729" y="93"/>
                  </a:lnTo>
                  <a:lnTo>
                    <a:pt x="730" y="91"/>
                  </a:lnTo>
                  <a:lnTo>
                    <a:pt x="731" y="89"/>
                  </a:lnTo>
                  <a:lnTo>
                    <a:pt x="734" y="87"/>
                  </a:lnTo>
                  <a:lnTo>
                    <a:pt x="735" y="85"/>
                  </a:lnTo>
                  <a:lnTo>
                    <a:pt x="735" y="84"/>
                  </a:lnTo>
                  <a:lnTo>
                    <a:pt x="737" y="81"/>
                  </a:lnTo>
                  <a:lnTo>
                    <a:pt x="738" y="80"/>
                  </a:lnTo>
                  <a:lnTo>
                    <a:pt x="739" y="79"/>
                  </a:lnTo>
                  <a:lnTo>
                    <a:pt x="741" y="77"/>
                  </a:lnTo>
                  <a:lnTo>
                    <a:pt x="742" y="76"/>
                  </a:lnTo>
                  <a:lnTo>
                    <a:pt x="742" y="75"/>
                  </a:lnTo>
                  <a:lnTo>
                    <a:pt x="743" y="73"/>
                  </a:lnTo>
                  <a:lnTo>
                    <a:pt x="745" y="72"/>
                  </a:lnTo>
                  <a:lnTo>
                    <a:pt x="746" y="71"/>
                  </a:lnTo>
                  <a:lnTo>
                    <a:pt x="746" y="69"/>
                  </a:lnTo>
                  <a:lnTo>
                    <a:pt x="747" y="68"/>
                  </a:lnTo>
                  <a:lnTo>
                    <a:pt x="749" y="67"/>
                  </a:lnTo>
                  <a:lnTo>
                    <a:pt x="749" y="65"/>
                  </a:lnTo>
                  <a:lnTo>
                    <a:pt x="750" y="64"/>
                  </a:lnTo>
                  <a:lnTo>
                    <a:pt x="751" y="63"/>
                  </a:lnTo>
                  <a:lnTo>
                    <a:pt x="753" y="61"/>
                  </a:lnTo>
                  <a:lnTo>
                    <a:pt x="754" y="60"/>
                  </a:lnTo>
                  <a:lnTo>
                    <a:pt x="754" y="59"/>
                  </a:lnTo>
                  <a:lnTo>
                    <a:pt x="755" y="57"/>
                  </a:lnTo>
                  <a:lnTo>
                    <a:pt x="757" y="55"/>
                  </a:lnTo>
                  <a:lnTo>
                    <a:pt x="758" y="53"/>
                  </a:lnTo>
                  <a:lnTo>
                    <a:pt x="759" y="52"/>
                  </a:lnTo>
                  <a:lnTo>
                    <a:pt x="761" y="51"/>
                  </a:lnTo>
                  <a:lnTo>
                    <a:pt x="762" y="48"/>
                  </a:lnTo>
                  <a:lnTo>
                    <a:pt x="763" y="47"/>
                  </a:lnTo>
                  <a:lnTo>
                    <a:pt x="765" y="44"/>
                  </a:lnTo>
                  <a:lnTo>
                    <a:pt x="766" y="41"/>
                  </a:lnTo>
                  <a:lnTo>
                    <a:pt x="767" y="40"/>
                  </a:lnTo>
                  <a:lnTo>
                    <a:pt x="769" y="38"/>
                  </a:lnTo>
                  <a:lnTo>
                    <a:pt x="770" y="36"/>
                  </a:lnTo>
                  <a:lnTo>
                    <a:pt x="771" y="35"/>
                  </a:lnTo>
                  <a:lnTo>
                    <a:pt x="772" y="32"/>
                  </a:lnTo>
                  <a:lnTo>
                    <a:pt x="774" y="31"/>
                  </a:lnTo>
                  <a:lnTo>
                    <a:pt x="775" y="30"/>
                  </a:lnTo>
                  <a:lnTo>
                    <a:pt x="775" y="28"/>
                  </a:lnTo>
                  <a:lnTo>
                    <a:pt x="776" y="27"/>
                  </a:lnTo>
                  <a:lnTo>
                    <a:pt x="778" y="26"/>
                  </a:lnTo>
                  <a:lnTo>
                    <a:pt x="778" y="24"/>
                  </a:lnTo>
                  <a:lnTo>
                    <a:pt x="779" y="24"/>
                  </a:lnTo>
                  <a:lnTo>
                    <a:pt x="780" y="23"/>
                  </a:lnTo>
                  <a:lnTo>
                    <a:pt x="780" y="22"/>
                  </a:lnTo>
                  <a:lnTo>
                    <a:pt x="782" y="20"/>
                  </a:lnTo>
                  <a:lnTo>
                    <a:pt x="783" y="19"/>
                  </a:lnTo>
                  <a:lnTo>
                    <a:pt x="783" y="18"/>
                  </a:lnTo>
                  <a:lnTo>
                    <a:pt x="784" y="16"/>
                  </a:lnTo>
                  <a:lnTo>
                    <a:pt x="784" y="15"/>
                  </a:lnTo>
                  <a:lnTo>
                    <a:pt x="786" y="15"/>
                  </a:lnTo>
                  <a:lnTo>
                    <a:pt x="786" y="14"/>
                  </a:lnTo>
                  <a:lnTo>
                    <a:pt x="787" y="12"/>
                  </a:lnTo>
                  <a:lnTo>
                    <a:pt x="787" y="11"/>
                  </a:lnTo>
                  <a:lnTo>
                    <a:pt x="788" y="10"/>
                  </a:lnTo>
                  <a:lnTo>
                    <a:pt x="788" y="8"/>
                  </a:lnTo>
                  <a:lnTo>
                    <a:pt x="790" y="7"/>
                  </a:lnTo>
                  <a:lnTo>
                    <a:pt x="791" y="6"/>
                  </a:lnTo>
                  <a:lnTo>
                    <a:pt x="791" y="4"/>
                  </a:lnTo>
                  <a:lnTo>
                    <a:pt x="792" y="2"/>
                  </a:lnTo>
                  <a:lnTo>
                    <a:pt x="794"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596" name="Freeform 88">
              <a:extLst>
                <a:ext uri="{FF2B5EF4-FFF2-40B4-BE49-F238E27FC236}">
                  <a16:creationId xmlns:a16="http://schemas.microsoft.com/office/drawing/2014/main" id="{4FC37C31-C1C4-4849-B559-75AC092C47BB}"/>
                </a:ext>
              </a:extLst>
            </p:cNvPr>
            <p:cNvSpPr>
              <a:spLocks/>
            </p:cNvSpPr>
            <p:nvPr/>
          </p:nvSpPr>
          <p:spPr bwMode="auto">
            <a:xfrm>
              <a:off x="3164565" y="2975890"/>
              <a:ext cx="74613" cy="252412"/>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0"/>
                  </a:moveTo>
                  <a:lnTo>
                    <a:pt x="3" y="4"/>
                  </a:lnTo>
                  <a:lnTo>
                    <a:pt x="4" y="7"/>
                  </a:lnTo>
                  <a:lnTo>
                    <a:pt x="5" y="9"/>
                  </a:lnTo>
                  <a:lnTo>
                    <a:pt x="7" y="13"/>
                  </a:lnTo>
                  <a:lnTo>
                    <a:pt x="9" y="16"/>
                  </a:lnTo>
                  <a:lnTo>
                    <a:pt x="11" y="19"/>
                  </a:lnTo>
                  <a:lnTo>
                    <a:pt x="12" y="20"/>
                  </a:lnTo>
                  <a:lnTo>
                    <a:pt x="13" y="23"/>
                  </a:lnTo>
                  <a:lnTo>
                    <a:pt x="13" y="25"/>
                  </a:lnTo>
                  <a:lnTo>
                    <a:pt x="15" y="27"/>
                  </a:lnTo>
                  <a:lnTo>
                    <a:pt x="16" y="28"/>
                  </a:lnTo>
                  <a:lnTo>
                    <a:pt x="17" y="31"/>
                  </a:lnTo>
                  <a:lnTo>
                    <a:pt x="17" y="32"/>
                  </a:lnTo>
                  <a:lnTo>
                    <a:pt x="19" y="33"/>
                  </a:lnTo>
                  <a:lnTo>
                    <a:pt x="20" y="35"/>
                  </a:lnTo>
                  <a:lnTo>
                    <a:pt x="20" y="36"/>
                  </a:lnTo>
                  <a:lnTo>
                    <a:pt x="21" y="37"/>
                  </a:lnTo>
                  <a:lnTo>
                    <a:pt x="21" y="39"/>
                  </a:lnTo>
                  <a:lnTo>
                    <a:pt x="23" y="40"/>
                  </a:lnTo>
                  <a:lnTo>
                    <a:pt x="23" y="41"/>
                  </a:lnTo>
                  <a:lnTo>
                    <a:pt x="23" y="43"/>
                  </a:lnTo>
                  <a:lnTo>
                    <a:pt x="24" y="44"/>
                  </a:lnTo>
                  <a:lnTo>
                    <a:pt x="24" y="45"/>
                  </a:lnTo>
                  <a:lnTo>
                    <a:pt x="25" y="47"/>
                  </a:lnTo>
                  <a:lnTo>
                    <a:pt x="25" y="48"/>
                  </a:lnTo>
                  <a:lnTo>
                    <a:pt x="27" y="49"/>
                  </a:lnTo>
                  <a:lnTo>
                    <a:pt x="27" y="51"/>
                  </a:lnTo>
                  <a:lnTo>
                    <a:pt x="28" y="52"/>
                  </a:lnTo>
                  <a:lnTo>
                    <a:pt x="28" y="53"/>
                  </a:lnTo>
                  <a:lnTo>
                    <a:pt x="29" y="55"/>
                  </a:lnTo>
                  <a:lnTo>
                    <a:pt x="29" y="57"/>
                  </a:lnTo>
                  <a:lnTo>
                    <a:pt x="31" y="58"/>
                  </a:lnTo>
                  <a:lnTo>
                    <a:pt x="31" y="60"/>
                  </a:lnTo>
                  <a:lnTo>
                    <a:pt x="32" y="62"/>
                  </a:lnTo>
                  <a:lnTo>
                    <a:pt x="32" y="64"/>
                  </a:lnTo>
                  <a:lnTo>
                    <a:pt x="33" y="65"/>
                  </a:lnTo>
                  <a:lnTo>
                    <a:pt x="33" y="66"/>
                  </a:lnTo>
                  <a:lnTo>
                    <a:pt x="35" y="68"/>
                  </a:lnTo>
                  <a:lnTo>
                    <a:pt x="35" y="69"/>
                  </a:lnTo>
                  <a:lnTo>
                    <a:pt x="35" y="70"/>
                  </a:lnTo>
                  <a:lnTo>
                    <a:pt x="36" y="72"/>
                  </a:lnTo>
                  <a:lnTo>
                    <a:pt x="36" y="73"/>
                  </a:lnTo>
                  <a:lnTo>
                    <a:pt x="37" y="74"/>
                  </a:lnTo>
                  <a:lnTo>
                    <a:pt x="37" y="76"/>
                  </a:lnTo>
                  <a:lnTo>
                    <a:pt x="37" y="77"/>
                  </a:lnTo>
                  <a:lnTo>
                    <a:pt x="39" y="78"/>
                  </a:lnTo>
                  <a:lnTo>
                    <a:pt x="39" y="80"/>
                  </a:lnTo>
                  <a:lnTo>
                    <a:pt x="40" y="81"/>
                  </a:lnTo>
                  <a:lnTo>
                    <a:pt x="40" y="82"/>
                  </a:lnTo>
                  <a:lnTo>
                    <a:pt x="41" y="84"/>
                  </a:lnTo>
                  <a:lnTo>
                    <a:pt x="41" y="85"/>
                  </a:lnTo>
                  <a:lnTo>
                    <a:pt x="41" y="86"/>
                  </a:lnTo>
                  <a:lnTo>
                    <a:pt x="42" y="88"/>
                  </a:lnTo>
                  <a:lnTo>
                    <a:pt x="42" y="89"/>
                  </a:lnTo>
                  <a:lnTo>
                    <a:pt x="42" y="90"/>
                  </a:lnTo>
                  <a:lnTo>
                    <a:pt x="44" y="93"/>
                  </a:lnTo>
                  <a:lnTo>
                    <a:pt x="44" y="94"/>
                  </a:lnTo>
                  <a:lnTo>
                    <a:pt x="45" y="96"/>
                  </a:lnTo>
                  <a:lnTo>
                    <a:pt x="45" y="98"/>
                  </a:lnTo>
                  <a:lnTo>
                    <a:pt x="46" y="100"/>
                  </a:lnTo>
                  <a:lnTo>
                    <a:pt x="48" y="102"/>
                  </a:lnTo>
                  <a:lnTo>
                    <a:pt x="48" y="105"/>
                  </a:lnTo>
                  <a:lnTo>
                    <a:pt x="49" y="106"/>
                  </a:lnTo>
                  <a:lnTo>
                    <a:pt x="49" y="109"/>
                  </a:lnTo>
                  <a:lnTo>
                    <a:pt x="50" y="110"/>
                  </a:lnTo>
                  <a:lnTo>
                    <a:pt x="52" y="112"/>
                  </a:lnTo>
                  <a:lnTo>
                    <a:pt x="52" y="113"/>
                  </a:lnTo>
                  <a:lnTo>
                    <a:pt x="52" y="116"/>
                  </a:lnTo>
                  <a:lnTo>
                    <a:pt x="53" y="117"/>
                  </a:lnTo>
                  <a:lnTo>
                    <a:pt x="53" y="118"/>
                  </a:lnTo>
                  <a:lnTo>
                    <a:pt x="54" y="120"/>
                  </a:lnTo>
                  <a:lnTo>
                    <a:pt x="54" y="121"/>
                  </a:lnTo>
                  <a:lnTo>
                    <a:pt x="54" y="122"/>
                  </a:lnTo>
                  <a:lnTo>
                    <a:pt x="56" y="122"/>
                  </a:lnTo>
                  <a:lnTo>
                    <a:pt x="56" y="124"/>
                  </a:lnTo>
                  <a:lnTo>
                    <a:pt x="56" y="125"/>
                  </a:lnTo>
                  <a:lnTo>
                    <a:pt x="57" y="126"/>
                  </a:lnTo>
                  <a:lnTo>
                    <a:pt x="57" y="128"/>
                  </a:lnTo>
                  <a:lnTo>
                    <a:pt x="57" y="129"/>
                  </a:lnTo>
                  <a:lnTo>
                    <a:pt x="57" y="130"/>
                  </a:lnTo>
                  <a:lnTo>
                    <a:pt x="58" y="131"/>
                  </a:lnTo>
                  <a:lnTo>
                    <a:pt x="58" y="133"/>
                  </a:lnTo>
                  <a:lnTo>
                    <a:pt x="60" y="134"/>
                  </a:lnTo>
                  <a:lnTo>
                    <a:pt x="60" y="135"/>
                  </a:lnTo>
                  <a:lnTo>
                    <a:pt x="60" y="137"/>
                  </a:lnTo>
                  <a:lnTo>
                    <a:pt x="61" y="139"/>
                  </a:lnTo>
                  <a:lnTo>
                    <a:pt x="61" y="141"/>
                  </a:lnTo>
                  <a:lnTo>
                    <a:pt x="61" y="142"/>
                  </a:lnTo>
                  <a:lnTo>
                    <a:pt x="62" y="143"/>
                  </a:lnTo>
                  <a:lnTo>
                    <a:pt x="62" y="146"/>
                  </a:lnTo>
                  <a:lnTo>
                    <a:pt x="64" y="147"/>
                  </a:lnTo>
                  <a:lnTo>
                    <a:pt x="64" y="150"/>
                  </a:lnTo>
                  <a:lnTo>
                    <a:pt x="65" y="153"/>
                  </a:lnTo>
                  <a:lnTo>
                    <a:pt x="65" y="154"/>
                  </a:lnTo>
                  <a:lnTo>
                    <a:pt x="66" y="157"/>
                  </a:lnTo>
                  <a:lnTo>
                    <a:pt x="66" y="158"/>
                  </a:lnTo>
                  <a:lnTo>
                    <a:pt x="68" y="159"/>
                  </a:lnTo>
                  <a:lnTo>
                    <a:pt x="68" y="162"/>
                  </a:lnTo>
                  <a:lnTo>
                    <a:pt x="68" y="163"/>
                  </a:lnTo>
                  <a:lnTo>
                    <a:pt x="69" y="165"/>
                  </a:lnTo>
                  <a:lnTo>
                    <a:pt x="69" y="166"/>
                  </a:lnTo>
                  <a:lnTo>
                    <a:pt x="69" y="167"/>
                  </a:lnTo>
                  <a:lnTo>
                    <a:pt x="70" y="169"/>
                  </a:lnTo>
                  <a:lnTo>
                    <a:pt x="70" y="170"/>
                  </a:lnTo>
                  <a:lnTo>
                    <a:pt x="70" y="171"/>
                  </a:lnTo>
                  <a:lnTo>
                    <a:pt x="70" y="173"/>
                  </a:lnTo>
                  <a:lnTo>
                    <a:pt x="72" y="173"/>
                  </a:lnTo>
                  <a:lnTo>
                    <a:pt x="72" y="174"/>
                  </a:lnTo>
                  <a:lnTo>
                    <a:pt x="72" y="175"/>
                  </a:lnTo>
                  <a:lnTo>
                    <a:pt x="72" y="177"/>
                  </a:lnTo>
                  <a:lnTo>
                    <a:pt x="73" y="178"/>
                  </a:lnTo>
                  <a:lnTo>
                    <a:pt x="73" y="179"/>
                  </a:lnTo>
                  <a:lnTo>
                    <a:pt x="73" y="181"/>
                  </a:lnTo>
                  <a:lnTo>
                    <a:pt x="74" y="182"/>
                  </a:lnTo>
                  <a:lnTo>
                    <a:pt x="74" y="183"/>
                  </a:lnTo>
                  <a:lnTo>
                    <a:pt x="74" y="185"/>
                  </a:lnTo>
                  <a:lnTo>
                    <a:pt x="76" y="186"/>
                  </a:lnTo>
                  <a:lnTo>
                    <a:pt x="76" y="187"/>
                  </a:lnTo>
                  <a:lnTo>
                    <a:pt x="76" y="189"/>
                  </a:lnTo>
                  <a:lnTo>
                    <a:pt x="77" y="190"/>
                  </a:lnTo>
                  <a:lnTo>
                    <a:pt x="77" y="193"/>
                  </a:lnTo>
                  <a:lnTo>
                    <a:pt x="78" y="194"/>
                  </a:lnTo>
                  <a:lnTo>
                    <a:pt x="78" y="197"/>
                  </a:lnTo>
                  <a:lnTo>
                    <a:pt x="78" y="198"/>
                  </a:lnTo>
                  <a:lnTo>
                    <a:pt x="80" y="201"/>
                  </a:lnTo>
                  <a:lnTo>
                    <a:pt x="80" y="203"/>
                  </a:lnTo>
                  <a:lnTo>
                    <a:pt x="81" y="205"/>
                  </a:lnTo>
                  <a:lnTo>
                    <a:pt x="81" y="206"/>
                  </a:lnTo>
                  <a:lnTo>
                    <a:pt x="82" y="208"/>
                  </a:lnTo>
                  <a:lnTo>
                    <a:pt x="82" y="210"/>
                  </a:lnTo>
                  <a:lnTo>
                    <a:pt x="82" y="211"/>
                  </a:lnTo>
                  <a:lnTo>
                    <a:pt x="84" y="212"/>
                  </a:lnTo>
                  <a:lnTo>
                    <a:pt x="84" y="214"/>
                  </a:lnTo>
                  <a:lnTo>
                    <a:pt x="84" y="215"/>
                  </a:lnTo>
                  <a:lnTo>
                    <a:pt x="85" y="216"/>
                  </a:lnTo>
                  <a:lnTo>
                    <a:pt x="85" y="218"/>
                  </a:lnTo>
                  <a:lnTo>
                    <a:pt x="85" y="219"/>
                  </a:lnTo>
                  <a:lnTo>
                    <a:pt x="85" y="220"/>
                  </a:lnTo>
                  <a:lnTo>
                    <a:pt x="86" y="222"/>
                  </a:lnTo>
                  <a:lnTo>
                    <a:pt x="86" y="223"/>
                  </a:lnTo>
                  <a:lnTo>
                    <a:pt x="86" y="224"/>
                  </a:lnTo>
                  <a:lnTo>
                    <a:pt x="86" y="226"/>
                  </a:lnTo>
                  <a:lnTo>
                    <a:pt x="86" y="227"/>
                  </a:lnTo>
                  <a:lnTo>
                    <a:pt x="86" y="228"/>
                  </a:lnTo>
                  <a:lnTo>
                    <a:pt x="86" y="230"/>
                  </a:lnTo>
                  <a:lnTo>
                    <a:pt x="88" y="231"/>
                  </a:lnTo>
                  <a:lnTo>
                    <a:pt x="88" y="232"/>
                  </a:lnTo>
                  <a:lnTo>
                    <a:pt x="88" y="234"/>
                  </a:lnTo>
                  <a:lnTo>
                    <a:pt x="88" y="235"/>
                  </a:lnTo>
                  <a:lnTo>
                    <a:pt x="88" y="236"/>
                  </a:lnTo>
                  <a:lnTo>
                    <a:pt x="88" y="238"/>
                  </a:lnTo>
                  <a:lnTo>
                    <a:pt x="88" y="239"/>
                  </a:lnTo>
                  <a:lnTo>
                    <a:pt x="88" y="242"/>
                  </a:lnTo>
                  <a:lnTo>
                    <a:pt x="88" y="243"/>
                  </a:lnTo>
                  <a:lnTo>
                    <a:pt x="88" y="246"/>
                  </a:lnTo>
                  <a:lnTo>
                    <a:pt x="89" y="247"/>
                  </a:lnTo>
                  <a:lnTo>
                    <a:pt x="89" y="248"/>
                  </a:lnTo>
                  <a:lnTo>
                    <a:pt x="89" y="250"/>
                  </a:lnTo>
                  <a:lnTo>
                    <a:pt x="89" y="251"/>
                  </a:lnTo>
                  <a:lnTo>
                    <a:pt x="89" y="252"/>
                  </a:lnTo>
                  <a:lnTo>
                    <a:pt x="89" y="254"/>
                  </a:lnTo>
                  <a:lnTo>
                    <a:pt x="89" y="255"/>
                  </a:lnTo>
                  <a:lnTo>
                    <a:pt x="89" y="256"/>
                  </a:lnTo>
                  <a:lnTo>
                    <a:pt x="89" y="258"/>
                  </a:lnTo>
                  <a:lnTo>
                    <a:pt x="89" y="259"/>
                  </a:lnTo>
                  <a:lnTo>
                    <a:pt x="89" y="260"/>
                  </a:lnTo>
                  <a:lnTo>
                    <a:pt x="90" y="260"/>
                  </a:lnTo>
                  <a:lnTo>
                    <a:pt x="90" y="262"/>
                  </a:lnTo>
                  <a:lnTo>
                    <a:pt x="90" y="263"/>
                  </a:lnTo>
                  <a:lnTo>
                    <a:pt x="90" y="264"/>
                  </a:lnTo>
                  <a:lnTo>
                    <a:pt x="90" y="266"/>
                  </a:lnTo>
                  <a:lnTo>
                    <a:pt x="90" y="267"/>
                  </a:lnTo>
                  <a:lnTo>
                    <a:pt x="90" y="268"/>
                  </a:lnTo>
                  <a:lnTo>
                    <a:pt x="90" y="270"/>
                  </a:lnTo>
                  <a:lnTo>
                    <a:pt x="92" y="270"/>
                  </a:lnTo>
                  <a:lnTo>
                    <a:pt x="92" y="271"/>
                  </a:lnTo>
                  <a:lnTo>
                    <a:pt x="92" y="272"/>
                  </a:lnTo>
                  <a:lnTo>
                    <a:pt x="92" y="274"/>
                  </a:lnTo>
                  <a:lnTo>
                    <a:pt x="92" y="275"/>
                  </a:lnTo>
                  <a:lnTo>
                    <a:pt x="92" y="276"/>
                  </a:lnTo>
                  <a:lnTo>
                    <a:pt x="93" y="278"/>
                  </a:lnTo>
                  <a:lnTo>
                    <a:pt x="93" y="279"/>
                  </a:lnTo>
                  <a:lnTo>
                    <a:pt x="93" y="280"/>
                  </a:lnTo>
                  <a:lnTo>
                    <a:pt x="93" y="281"/>
                  </a:lnTo>
                  <a:lnTo>
                    <a:pt x="93" y="283"/>
                  </a:lnTo>
                  <a:lnTo>
                    <a:pt x="94" y="284"/>
                  </a:lnTo>
                  <a:lnTo>
                    <a:pt x="94" y="285"/>
                  </a:lnTo>
                  <a:lnTo>
                    <a:pt x="94" y="287"/>
                  </a:lnTo>
                  <a:lnTo>
                    <a:pt x="94" y="288"/>
                  </a:lnTo>
                  <a:lnTo>
                    <a:pt x="94" y="289"/>
                  </a:lnTo>
                  <a:lnTo>
                    <a:pt x="94" y="291"/>
                  </a:lnTo>
                  <a:lnTo>
                    <a:pt x="94" y="292"/>
                  </a:lnTo>
                  <a:lnTo>
                    <a:pt x="94" y="293"/>
                  </a:lnTo>
                  <a:lnTo>
                    <a:pt x="94" y="295"/>
                  </a:lnTo>
                  <a:lnTo>
                    <a:pt x="94" y="296"/>
                  </a:lnTo>
                  <a:lnTo>
                    <a:pt x="94" y="297"/>
                  </a:lnTo>
                  <a:lnTo>
                    <a:pt x="94" y="299"/>
                  </a:lnTo>
                  <a:lnTo>
                    <a:pt x="94" y="300"/>
                  </a:lnTo>
                  <a:lnTo>
                    <a:pt x="94" y="303"/>
                  </a:lnTo>
                  <a:lnTo>
                    <a:pt x="94" y="304"/>
                  </a:lnTo>
                  <a:lnTo>
                    <a:pt x="94" y="305"/>
                  </a:lnTo>
                  <a:lnTo>
                    <a:pt x="93" y="308"/>
                  </a:lnTo>
                  <a:lnTo>
                    <a:pt x="93" y="309"/>
                  </a:lnTo>
                  <a:lnTo>
                    <a:pt x="93" y="312"/>
                  </a:lnTo>
                  <a:lnTo>
                    <a:pt x="93" y="315"/>
                  </a:lnTo>
                  <a:lnTo>
                    <a:pt x="93" y="317"/>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597" name="Freeform 89">
              <a:extLst>
                <a:ext uri="{FF2B5EF4-FFF2-40B4-BE49-F238E27FC236}">
                  <a16:creationId xmlns:a16="http://schemas.microsoft.com/office/drawing/2014/main" id="{EA430E4A-63BD-4B46-BD82-0014E4E82AB6}"/>
                </a:ext>
              </a:extLst>
            </p:cNvPr>
            <p:cNvSpPr>
              <a:spLocks/>
            </p:cNvSpPr>
            <p:nvPr/>
          </p:nvSpPr>
          <p:spPr bwMode="auto">
            <a:xfrm>
              <a:off x="3164565" y="3225127"/>
              <a:ext cx="74613" cy="252413"/>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317"/>
                  </a:moveTo>
                  <a:lnTo>
                    <a:pt x="3" y="314"/>
                  </a:lnTo>
                  <a:lnTo>
                    <a:pt x="4" y="310"/>
                  </a:lnTo>
                  <a:lnTo>
                    <a:pt x="5" y="308"/>
                  </a:lnTo>
                  <a:lnTo>
                    <a:pt x="7" y="305"/>
                  </a:lnTo>
                  <a:lnTo>
                    <a:pt x="9" y="302"/>
                  </a:lnTo>
                  <a:lnTo>
                    <a:pt x="11" y="300"/>
                  </a:lnTo>
                  <a:lnTo>
                    <a:pt x="12" y="297"/>
                  </a:lnTo>
                  <a:lnTo>
                    <a:pt x="13" y="294"/>
                  </a:lnTo>
                  <a:lnTo>
                    <a:pt x="13" y="293"/>
                  </a:lnTo>
                  <a:lnTo>
                    <a:pt x="15" y="290"/>
                  </a:lnTo>
                  <a:lnTo>
                    <a:pt x="16" y="289"/>
                  </a:lnTo>
                  <a:lnTo>
                    <a:pt x="17" y="288"/>
                  </a:lnTo>
                  <a:lnTo>
                    <a:pt x="17" y="286"/>
                  </a:lnTo>
                  <a:lnTo>
                    <a:pt x="19" y="284"/>
                  </a:lnTo>
                  <a:lnTo>
                    <a:pt x="20" y="282"/>
                  </a:lnTo>
                  <a:lnTo>
                    <a:pt x="20" y="281"/>
                  </a:lnTo>
                  <a:lnTo>
                    <a:pt x="21" y="280"/>
                  </a:lnTo>
                  <a:lnTo>
                    <a:pt x="21" y="278"/>
                  </a:lnTo>
                  <a:lnTo>
                    <a:pt x="23" y="277"/>
                  </a:lnTo>
                  <a:lnTo>
                    <a:pt x="23" y="276"/>
                  </a:lnTo>
                  <a:lnTo>
                    <a:pt x="23" y="274"/>
                  </a:lnTo>
                  <a:lnTo>
                    <a:pt x="24" y="274"/>
                  </a:lnTo>
                  <a:lnTo>
                    <a:pt x="24" y="273"/>
                  </a:lnTo>
                  <a:lnTo>
                    <a:pt x="25" y="272"/>
                  </a:lnTo>
                  <a:lnTo>
                    <a:pt x="25" y="270"/>
                  </a:lnTo>
                  <a:lnTo>
                    <a:pt x="27" y="269"/>
                  </a:lnTo>
                  <a:lnTo>
                    <a:pt x="27" y="268"/>
                  </a:lnTo>
                  <a:lnTo>
                    <a:pt x="28" y="266"/>
                  </a:lnTo>
                  <a:lnTo>
                    <a:pt x="28" y="264"/>
                  </a:lnTo>
                  <a:lnTo>
                    <a:pt x="29" y="263"/>
                  </a:lnTo>
                  <a:lnTo>
                    <a:pt x="29" y="261"/>
                  </a:lnTo>
                  <a:lnTo>
                    <a:pt x="31" y="259"/>
                  </a:lnTo>
                  <a:lnTo>
                    <a:pt x="31" y="257"/>
                  </a:lnTo>
                  <a:lnTo>
                    <a:pt x="32" y="256"/>
                  </a:lnTo>
                  <a:lnTo>
                    <a:pt x="32" y="255"/>
                  </a:lnTo>
                  <a:lnTo>
                    <a:pt x="33" y="253"/>
                  </a:lnTo>
                  <a:lnTo>
                    <a:pt x="33" y="251"/>
                  </a:lnTo>
                  <a:lnTo>
                    <a:pt x="35" y="249"/>
                  </a:lnTo>
                  <a:lnTo>
                    <a:pt x="35" y="248"/>
                  </a:lnTo>
                  <a:lnTo>
                    <a:pt x="36" y="247"/>
                  </a:lnTo>
                  <a:lnTo>
                    <a:pt x="36" y="245"/>
                  </a:lnTo>
                  <a:lnTo>
                    <a:pt x="36" y="244"/>
                  </a:lnTo>
                  <a:lnTo>
                    <a:pt x="37" y="243"/>
                  </a:lnTo>
                  <a:lnTo>
                    <a:pt x="37" y="241"/>
                  </a:lnTo>
                  <a:lnTo>
                    <a:pt x="39" y="240"/>
                  </a:lnTo>
                  <a:lnTo>
                    <a:pt x="39" y="239"/>
                  </a:lnTo>
                  <a:lnTo>
                    <a:pt x="39" y="237"/>
                  </a:lnTo>
                  <a:lnTo>
                    <a:pt x="40" y="237"/>
                  </a:lnTo>
                  <a:lnTo>
                    <a:pt x="40" y="236"/>
                  </a:lnTo>
                  <a:lnTo>
                    <a:pt x="40" y="235"/>
                  </a:lnTo>
                  <a:lnTo>
                    <a:pt x="41" y="233"/>
                  </a:lnTo>
                  <a:lnTo>
                    <a:pt x="41" y="232"/>
                  </a:lnTo>
                  <a:lnTo>
                    <a:pt x="41" y="231"/>
                  </a:lnTo>
                  <a:lnTo>
                    <a:pt x="42" y="229"/>
                  </a:lnTo>
                  <a:lnTo>
                    <a:pt x="42" y="228"/>
                  </a:lnTo>
                  <a:lnTo>
                    <a:pt x="42" y="227"/>
                  </a:lnTo>
                  <a:lnTo>
                    <a:pt x="44" y="225"/>
                  </a:lnTo>
                  <a:lnTo>
                    <a:pt x="44" y="223"/>
                  </a:lnTo>
                  <a:lnTo>
                    <a:pt x="45" y="221"/>
                  </a:lnTo>
                  <a:lnTo>
                    <a:pt x="45" y="220"/>
                  </a:lnTo>
                  <a:lnTo>
                    <a:pt x="46" y="217"/>
                  </a:lnTo>
                  <a:lnTo>
                    <a:pt x="48" y="215"/>
                  </a:lnTo>
                  <a:lnTo>
                    <a:pt x="48" y="213"/>
                  </a:lnTo>
                  <a:lnTo>
                    <a:pt x="49" y="211"/>
                  </a:lnTo>
                  <a:lnTo>
                    <a:pt x="49" y="209"/>
                  </a:lnTo>
                  <a:lnTo>
                    <a:pt x="50" y="207"/>
                  </a:lnTo>
                  <a:lnTo>
                    <a:pt x="52" y="205"/>
                  </a:lnTo>
                  <a:lnTo>
                    <a:pt x="52" y="204"/>
                  </a:lnTo>
                  <a:lnTo>
                    <a:pt x="52" y="203"/>
                  </a:lnTo>
                  <a:lnTo>
                    <a:pt x="53" y="201"/>
                  </a:lnTo>
                  <a:lnTo>
                    <a:pt x="53" y="200"/>
                  </a:lnTo>
                  <a:lnTo>
                    <a:pt x="54" y="199"/>
                  </a:lnTo>
                  <a:lnTo>
                    <a:pt x="54" y="197"/>
                  </a:lnTo>
                  <a:lnTo>
                    <a:pt x="54" y="196"/>
                  </a:lnTo>
                  <a:lnTo>
                    <a:pt x="56" y="195"/>
                  </a:lnTo>
                  <a:lnTo>
                    <a:pt x="56" y="193"/>
                  </a:lnTo>
                  <a:lnTo>
                    <a:pt x="56" y="192"/>
                  </a:lnTo>
                  <a:lnTo>
                    <a:pt x="57" y="191"/>
                  </a:lnTo>
                  <a:lnTo>
                    <a:pt x="57" y="190"/>
                  </a:lnTo>
                  <a:lnTo>
                    <a:pt x="57" y="188"/>
                  </a:lnTo>
                  <a:lnTo>
                    <a:pt x="58" y="187"/>
                  </a:lnTo>
                  <a:lnTo>
                    <a:pt x="58" y="186"/>
                  </a:lnTo>
                  <a:lnTo>
                    <a:pt x="58" y="184"/>
                  </a:lnTo>
                  <a:lnTo>
                    <a:pt x="60" y="183"/>
                  </a:lnTo>
                  <a:lnTo>
                    <a:pt x="60" y="182"/>
                  </a:lnTo>
                  <a:lnTo>
                    <a:pt x="60" y="180"/>
                  </a:lnTo>
                  <a:lnTo>
                    <a:pt x="61" y="179"/>
                  </a:lnTo>
                  <a:lnTo>
                    <a:pt x="61" y="176"/>
                  </a:lnTo>
                  <a:lnTo>
                    <a:pt x="61" y="175"/>
                  </a:lnTo>
                  <a:lnTo>
                    <a:pt x="62" y="174"/>
                  </a:lnTo>
                  <a:lnTo>
                    <a:pt x="62" y="171"/>
                  </a:lnTo>
                  <a:lnTo>
                    <a:pt x="64" y="170"/>
                  </a:lnTo>
                  <a:lnTo>
                    <a:pt x="64" y="167"/>
                  </a:lnTo>
                  <a:lnTo>
                    <a:pt x="65" y="164"/>
                  </a:lnTo>
                  <a:lnTo>
                    <a:pt x="65" y="163"/>
                  </a:lnTo>
                  <a:lnTo>
                    <a:pt x="66" y="160"/>
                  </a:lnTo>
                  <a:lnTo>
                    <a:pt x="66" y="159"/>
                  </a:lnTo>
                  <a:lnTo>
                    <a:pt x="68" y="158"/>
                  </a:lnTo>
                  <a:lnTo>
                    <a:pt x="68" y="156"/>
                  </a:lnTo>
                  <a:lnTo>
                    <a:pt x="68" y="154"/>
                  </a:lnTo>
                  <a:lnTo>
                    <a:pt x="69" y="152"/>
                  </a:lnTo>
                  <a:lnTo>
                    <a:pt x="69" y="151"/>
                  </a:lnTo>
                  <a:lnTo>
                    <a:pt x="69" y="150"/>
                  </a:lnTo>
                  <a:lnTo>
                    <a:pt x="70" y="148"/>
                  </a:lnTo>
                  <a:lnTo>
                    <a:pt x="70" y="147"/>
                  </a:lnTo>
                  <a:lnTo>
                    <a:pt x="70" y="146"/>
                  </a:lnTo>
                  <a:lnTo>
                    <a:pt x="72" y="144"/>
                  </a:lnTo>
                  <a:lnTo>
                    <a:pt x="72" y="143"/>
                  </a:lnTo>
                  <a:lnTo>
                    <a:pt x="72" y="142"/>
                  </a:lnTo>
                  <a:lnTo>
                    <a:pt x="72" y="140"/>
                  </a:lnTo>
                  <a:lnTo>
                    <a:pt x="73" y="139"/>
                  </a:lnTo>
                  <a:lnTo>
                    <a:pt x="73" y="138"/>
                  </a:lnTo>
                  <a:lnTo>
                    <a:pt x="74" y="136"/>
                  </a:lnTo>
                  <a:lnTo>
                    <a:pt x="74" y="135"/>
                  </a:lnTo>
                  <a:lnTo>
                    <a:pt x="74" y="134"/>
                  </a:lnTo>
                  <a:lnTo>
                    <a:pt x="76" y="132"/>
                  </a:lnTo>
                  <a:lnTo>
                    <a:pt x="76" y="130"/>
                  </a:lnTo>
                  <a:lnTo>
                    <a:pt x="76" y="128"/>
                  </a:lnTo>
                  <a:lnTo>
                    <a:pt x="77" y="127"/>
                  </a:lnTo>
                  <a:lnTo>
                    <a:pt x="77" y="126"/>
                  </a:lnTo>
                  <a:lnTo>
                    <a:pt x="78" y="123"/>
                  </a:lnTo>
                  <a:lnTo>
                    <a:pt x="78" y="122"/>
                  </a:lnTo>
                  <a:lnTo>
                    <a:pt x="78" y="119"/>
                  </a:lnTo>
                  <a:lnTo>
                    <a:pt x="80" y="116"/>
                  </a:lnTo>
                  <a:lnTo>
                    <a:pt x="80" y="115"/>
                  </a:lnTo>
                  <a:lnTo>
                    <a:pt x="81" y="113"/>
                  </a:lnTo>
                  <a:lnTo>
                    <a:pt x="81" y="111"/>
                  </a:lnTo>
                  <a:lnTo>
                    <a:pt x="82" y="110"/>
                  </a:lnTo>
                  <a:lnTo>
                    <a:pt x="82" y="107"/>
                  </a:lnTo>
                  <a:lnTo>
                    <a:pt x="82" y="106"/>
                  </a:lnTo>
                  <a:lnTo>
                    <a:pt x="84" y="105"/>
                  </a:lnTo>
                  <a:lnTo>
                    <a:pt x="84" y="103"/>
                  </a:lnTo>
                  <a:lnTo>
                    <a:pt x="84" y="102"/>
                  </a:lnTo>
                  <a:lnTo>
                    <a:pt x="85" y="101"/>
                  </a:lnTo>
                  <a:lnTo>
                    <a:pt x="85" y="99"/>
                  </a:lnTo>
                  <a:lnTo>
                    <a:pt x="85" y="98"/>
                  </a:lnTo>
                  <a:lnTo>
                    <a:pt x="85" y="97"/>
                  </a:lnTo>
                  <a:lnTo>
                    <a:pt x="86" y="95"/>
                  </a:lnTo>
                  <a:lnTo>
                    <a:pt x="86" y="94"/>
                  </a:lnTo>
                  <a:lnTo>
                    <a:pt x="86" y="93"/>
                  </a:lnTo>
                  <a:lnTo>
                    <a:pt x="86" y="91"/>
                  </a:lnTo>
                  <a:lnTo>
                    <a:pt x="86" y="90"/>
                  </a:lnTo>
                  <a:lnTo>
                    <a:pt x="86" y="89"/>
                  </a:lnTo>
                  <a:lnTo>
                    <a:pt x="86" y="87"/>
                  </a:lnTo>
                  <a:lnTo>
                    <a:pt x="88" y="87"/>
                  </a:lnTo>
                  <a:lnTo>
                    <a:pt x="88" y="86"/>
                  </a:lnTo>
                  <a:lnTo>
                    <a:pt x="88" y="85"/>
                  </a:lnTo>
                  <a:lnTo>
                    <a:pt x="88" y="82"/>
                  </a:lnTo>
                  <a:lnTo>
                    <a:pt x="88" y="81"/>
                  </a:lnTo>
                  <a:lnTo>
                    <a:pt x="88" y="79"/>
                  </a:lnTo>
                  <a:lnTo>
                    <a:pt x="88" y="78"/>
                  </a:lnTo>
                  <a:lnTo>
                    <a:pt x="88" y="77"/>
                  </a:lnTo>
                  <a:lnTo>
                    <a:pt x="88" y="74"/>
                  </a:lnTo>
                  <a:lnTo>
                    <a:pt x="88" y="73"/>
                  </a:lnTo>
                  <a:lnTo>
                    <a:pt x="89" y="70"/>
                  </a:lnTo>
                  <a:lnTo>
                    <a:pt x="89" y="69"/>
                  </a:lnTo>
                  <a:lnTo>
                    <a:pt x="89" y="67"/>
                  </a:lnTo>
                  <a:lnTo>
                    <a:pt x="89" y="66"/>
                  </a:lnTo>
                  <a:lnTo>
                    <a:pt x="89" y="65"/>
                  </a:lnTo>
                  <a:lnTo>
                    <a:pt x="89" y="63"/>
                  </a:lnTo>
                  <a:lnTo>
                    <a:pt x="89" y="62"/>
                  </a:lnTo>
                  <a:lnTo>
                    <a:pt x="89" y="61"/>
                  </a:lnTo>
                  <a:lnTo>
                    <a:pt x="89" y="59"/>
                  </a:lnTo>
                  <a:lnTo>
                    <a:pt x="89" y="58"/>
                  </a:lnTo>
                  <a:lnTo>
                    <a:pt x="90" y="57"/>
                  </a:lnTo>
                  <a:lnTo>
                    <a:pt x="90" y="55"/>
                  </a:lnTo>
                  <a:lnTo>
                    <a:pt x="90" y="54"/>
                  </a:lnTo>
                  <a:lnTo>
                    <a:pt x="90" y="53"/>
                  </a:lnTo>
                  <a:lnTo>
                    <a:pt x="90" y="51"/>
                  </a:lnTo>
                  <a:lnTo>
                    <a:pt x="90" y="50"/>
                  </a:lnTo>
                  <a:lnTo>
                    <a:pt x="90" y="49"/>
                  </a:lnTo>
                  <a:lnTo>
                    <a:pt x="92" y="47"/>
                  </a:lnTo>
                  <a:lnTo>
                    <a:pt x="92" y="46"/>
                  </a:lnTo>
                  <a:lnTo>
                    <a:pt x="92" y="45"/>
                  </a:lnTo>
                  <a:lnTo>
                    <a:pt x="92" y="43"/>
                  </a:lnTo>
                  <a:lnTo>
                    <a:pt x="92" y="42"/>
                  </a:lnTo>
                  <a:lnTo>
                    <a:pt x="92" y="41"/>
                  </a:lnTo>
                  <a:lnTo>
                    <a:pt x="93" y="40"/>
                  </a:lnTo>
                  <a:lnTo>
                    <a:pt x="93" y="38"/>
                  </a:lnTo>
                  <a:lnTo>
                    <a:pt x="93" y="37"/>
                  </a:lnTo>
                  <a:lnTo>
                    <a:pt x="93" y="36"/>
                  </a:lnTo>
                  <a:lnTo>
                    <a:pt x="93" y="34"/>
                  </a:lnTo>
                  <a:lnTo>
                    <a:pt x="94" y="33"/>
                  </a:lnTo>
                  <a:lnTo>
                    <a:pt x="94" y="32"/>
                  </a:lnTo>
                  <a:lnTo>
                    <a:pt x="94" y="30"/>
                  </a:lnTo>
                  <a:lnTo>
                    <a:pt x="94" y="29"/>
                  </a:lnTo>
                  <a:lnTo>
                    <a:pt x="94" y="28"/>
                  </a:lnTo>
                  <a:lnTo>
                    <a:pt x="94" y="26"/>
                  </a:lnTo>
                  <a:lnTo>
                    <a:pt x="94" y="25"/>
                  </a:lnTo>
                  <a:lnTo>
                    <a:pt x="94" y="24"/>
                  </a:lnTo>
                  <a:lnTo>
                    <a:pt x="94" y="22"/>
                  </a:lnTo>
                  <a:lnTo>
                    <a:pt x="94" y="21"/>
                  </a:lnTo>
                  <a:lnTo>
                    <a:pt x="94" y="20"/>
                  </a:lnTo>
                  <a:lnTo>
                    <a:pt x="94" y="18"/>
                  </a:lnTo>
                  <a:lnTo>
                    <a:pt x="94" y="17"/>
                  </a:lnTo>
                  <a:lnTo>
                    <a:pt x="94" y="16"/>
                  </a:lnTo>
                  <a:lnTo>
                    <a:pt x="94" y="13"/>
                  </a:lnTo>
                  <a:lnTo>
                    <a:pt x="94" y="12"/>
                  </a:lnTo>
                  <a:lnTo>
                    <a:pt x="93" y="10"/>
                  </a:lnTo>
                  <a:lnTo>
                    <a:pt x="93" y="8"/>
                  </a:lnTo>
                  <a:lnTo>
                    <a:pt x="93" y="5"/>
                  </a:lnTo>
                  <a:lnTo>
                    <a:pt x="93" y="2"/>
                  </a:lnTo>
                  <a:lnTo>
                    <a:pt x="93"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598" name="Freeform 90">
              <a:extLst>
                <a:ext uri="{FF2B5EF4-FFF2-40B4-BE49-F238E27FC236}">
                  <a16:creationId xmlns:a16="http://schemas.microsoft.com/office/drawing/2014/main" id="{E65DE510-12A0-974C-AA17-DB43AEF86712}"/>
                </a:ext>
              </a:extLst>
            </p:cNvPr>
            <p:cNvSpPr>
              <a:spLocks/>
            </p:cNvSpPr>
            <p:nvPr/>
          </p:nvSpPr>
          <p:spPr bwMode="auto">
            <a:xfrm>
              <a:off x="3805915" y="3182265"/>
              <a:ext cx="95250" cy="96837"/>
            </a:xfrm>
            <a:custGeom>
              <a:avLst/>
              <a:gdLst>
                <a:gd name="T0" fmla="*/ 2147483646 w 120"/>
                <a:gd name="T1" fmla="*/ 0 h 121"/>
                <a:gd name="T2" fmla="*/ 2147483646 w 120"/>
                <a:gd name="T3" fmla="*/ 2147483646 h 121"/>
                <a:gd name="T4" fmla="*/ 2147483646 w 120"/>
                <a:gd name="T5" fmla="*/ 2147483646 h 121"/>
                <a:gd name="T6" fmla="*/ 2147483646 w 120"/>
                <a:gd name="T7" fmla="*/ 2147483646 h 121"/>
                <a:gd name="T8" fmla="*/ 2147483646 w 120"/>
                <a:gd name="T9" fmla="*/ 2147483646 h 121"/>
                <a:gd name="T10" fmla="*/ 2147483646 w 120"/>
                <a:gd name="T11" fmla="*/ 2147483646 h 121"/>
                <a:gd name="T12" fmla="*/ 2147483646 w 120"/>
                <a:gd name="T13" fmla="*/ 2147483646 h 121"/>
                <a:gd name="T14" fmla="*/ 2147483646 w 120"/>
                <a:gd name="T15" fmla="*/ 2147483646 h 121"/>
                <a:gd name="T16" fmla="*/ 2147483646 w 120"/>
                <a:gd name="T17" fmla="*/ 2147483646 h 121"/>
                <a:gd name="T18" fmla="*/ 0 w 120"/>
                <a:gd name="T19" fmla="*/ 2147483646 h 121"/>
                <a:gd name="T20" fmla="*/ 0 w 120"/>
                <a:gd name="T21" fmla="*/ 2147483646 h 121"/>
                <a:gd name="T22" fmla="*/ 0 w 120"/>
                <a:gd name="T23" fmla="*/ 2147483646 h 121"/>
                <a:gd name="T24" fmla="*/ 2147483646 w 120"/>
                <a:gd name="T25" fmla="*/ 2147483646 h 121"/>
                <a:gd name="T26" fmla="*/ 2147483646 w 120"/>
                <a:gd name="T27" fmla="*/ 2147483646 h 121"/>
                <a:gd name="T28" fmla="*/ 2147483646 w 120"/>
                <a:gd name="T29" fmla="*/ 2147483646 h 121"/>
                <a:gd name="T30" fmla="*/ 2147483646 w 120"/>
                <a:gd name="T31" fmla="*/ 2147483646 h 121"/>
                <a:gd name="T32" fmla="*/ 2147483646 w 120"/>
                <a:gd name="T33" fmla="*/ 2147483646 h 121"/>
                <a:gd name="T34" fmla="*/ 2147483646 w 120"/>
                <a:gd name="T35" fmla="*/ 2147483646 h 121"/>
                <a:gd name="T36" fmla="*/ 2147483646 w 120"/>
                <a:gd name="T37" fmla="*/ 2147483646 h 121"/>
                <a:gd name="T38" fmla="*/ 2147483646 w 120"/>
                <a:gd name="T39" fmla="*/ 2147483646 h 121"/>
                <a:gd name="T40" fmla="*/ 2147483646 w 120"/>
                <a:gd name="T41" fmla="*/ 2147483646 h 121"/>
                <a:gd name="T42" fmla="*/ 2147483646 w 120"/>
                <a:gd name="T43" fmla="*/ 2147483646 h 121"/>
                <a:gd name="T44" fmla="*/ 2147483646 w 120"/>
                <a:gd name="T45" fmla="*/ 2147483646 h 121"/>
                <a:gd name="T46" fmla="*/ 2147483646 w 120"/>
                <a:gd name="T47" fmla="*/ 2147483646 h 121"/>
                <a:gd name="T48" fmla="*/ 2147483646 w 120"/>
                <a:gd name="T49" fmla="*/ 2147483646 h 121"/>
                <a:gd name="T50" fmla="*/ 2147483646 w 120"/>
                <a:gd name="T51" fmla="*/ 2147483646 h 121"/>
                <a:gd name="T52" fmla="*/ 2147483646 w 120"/>
                <a:gd name="T53" fmla="*/ 2147483646 h 121"/>
                <a:gd name="T54" fmla="*/ 2147483646 w 120"/>
                <a:gd name="T55" fmla="*/ 2147483646 h 121"/>
                <a:gd name="T56" fmla="*/ 2147483646 w 120"/>
                <a:gd name="T57" fmla="*/ 2147483646 h 121"/>
                <a:gd name="T58" fmla="*/ 2147483646 w 120"/>
                <a:gd name="T59" fmla="*/ 2147483646 h 121"/>
                <a:gd name="T60" fmla="*/ 2147483646 w 120"/>
                <a:gd name="T61" fmla="*/ 2147483646 h 121"/>
                <a:gd name="T62" fmla="*/ 2147483646 w 120"/>
                <a:gd name="T63" fmla="*/ 2147483646 h 121"/>
                <a:gd name="T64" fmla="*/ 2147483646 w 120"/>
                <a:gd name="T65" fmla="*/ 2147483646 h 121"/>
                <a:gd name="T66" fmla="*/ 2147483646 w 120"/>
                <a:gd name="T67" fmla="*/ 2147483646 h 121"/>
                <a:gd name="T68" fmla="*/ 2147483646 w 120"/>
                <a:gd name="T69" fmla="*/ 2147483646 h 121"/>
                <a:gd name="T70" fmla="*/ 2147483646 w 120"/>
                <a:gd name="T71" fmla="*/ 2147483646 h 121"/>
                <a:gd name="T72" fmla="*/ 2147483646 w 120"/>
                <a:gd name="T73" fmla="*/ 2147483646 h 121"/>
                <a:gd name="T74" fmla="*/ 2147483646 w 120"/>
                <a:gd name="T75" fmla="*/ 2147483646 h 121"/>
                <a:gd name="T76" fmla="*/ 2147483646 w 120"/>
                <a:gd name="T77" fmla="*/ 2147483646 h 121"/>
                <a:gd name="T78" fmla="*/ 2147483646 w 120"/>
                <a:gd name="T79" fmla="*/ 2147483646 h 121"/>
                <a:gd name="T80" fmla="*/ 2147483646 w 120"/>
                <a:gd name="T81" fmla="*/ 2147483646 h 121"/>
                <a:gd name="T82" fmla="*/ 2147483646 w 120"/>
                <a:gd name="T83" fmla="*/ 2147483646 h 121"/>
                <a:gd name="T84" fmla="*/ 2147483646 w 120"/>
                <a:gd name="T85" fmla="*/ 0 h 121"/>
                <a:gd name="T86" fmla="*/ 2147483646 w 120"/>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0" h="121">
                  <a:moveTo>
                    <a:pt x="60" y="0"/>
                  </a:moveTo>
                  <a:lnTo>
                    <a:pt x="57" y="0"/>
                  </a:lnTo>
                  <a:lnTo>
                    <a:pt x="53" y="0"/>
                  </a:lnTo>
                  <a:lnTo>
                    <a:pt x="51" y="0"/>
                  </a:lnTo>
                  <a:lnTo>
                    <a:pt x="48" y="2"/>
                  </a:lnTo>
                  <a:lnTo>
                    <a:pt x="45" y="2"/>
                  </a:lnTo>
                  <a:lnTo>
                    <a:pt x="42" y="3"/>
                  </a:lnTo>
                  <a:lnTo>
                    <a:pt x="39" y="4"/>
                  </a:lnTo>
                  <a:lnTo>
                    <a:pt x="36" y="4"/>
                  </a:lnTo>
                  <a:lnTo>
                    <a:pt x="34" y="6"/>
                  </a:lnTo>
                  <a:lnTo>
                    <a:pt x="31" y="7"/>
                  </a:lnTo>
                  <a:lnTo>
                    <a:pt x="28" y="8"/>
                  </a:lnTo>
                  <a:lnTo>
                    <a:pt x="27" y="11"/>
                  </a:lnTo>
                  <a:lnTo>
                    <a:pt x="24" y="12"/>
                  </a:lnTo>
                  <a:lnTo>
                    <a:pt x="22" y="14"/>
                  </a:lnTo>
                  <a:lnTo>
                    <a:pt x="19" y="16"/>
                  </a:lnTo>
                  <a:lnTo>
                    <a:pt x="18" y="18"/>
                  </a:lnTo>
                  <a:lnTo>
                    <a:pt x="15" y="20"/>
                  </a:lnTo>
                  <a:lnTo>
                    <a:pt x="14" y="21"/>
                  </a:lnTo>
                  <a:lnTo>
                    <a:pt x="12" y="24"/>
                  </a:lnTo>
                  <a:lnTo>
                    <a:pt x="10" y="27"/>
                  </a:lnTo>
                  <a:lnTo>
                    <a:pt x="8" y="29"/>
                  </a:lnTo>
                  <a:lnTo>
                    <a:pt x="7" y="32"/>
                  </a:lnTo>
                  <a:lnTo>
                    <a:pt x="6" y="35"/>
                  </a:lnTo>
                  <a:lnTo>
                    <a:pt x="4" y="37"/>
                  </a:lnTo>
                  <a:lnTo>
                    <a:pt x="3" y="40"/>
                  </a:lnTo>
                  <a:lnTo>
                    <a:pt x="3" y="43"/>
                  </a:lnTo>
                  <a:lnTo>
                    <a:pt x="2" y="45"/>
                  </a:lnTo>
                  <a:lnTo>
                    <a:pt x="2" y="48"/>
                  </a:lnTo>
                  <a:lnTo>
                    <a:pt x="0" y="51"/>
                  </a:lnTo>
                  <a:lnTo>
                    <a:pt x="0" y="55"/>
                  </a:lnTo>
                  <a:lnTo>
                    <a:pt x="0" y="57"/>
                  </a:lnTo>
                  <a:lnTo>
                    <a:pt x="0" y="60"/>
                  </a:lnTo>
                  <a:lnTo>
                    <a:pt x="0" y="64"/>
                  </a:lnTo>
                  <a:lnTo>
                    <a:pt x="0" y="67"/>
                  </a:lnTo>
                  <a:lnTo>
                    <a:pt x="0" y="69"/>
                  </a:lnTo>
                  <a:lnTo>
                    <a:pt x="2" y="72"/>
                  </a:lnTo>
                  <a:lnTo>
                    <a:pt x="2" y="76"/>
                  </a:lnTo>
                  <a:lnTo>
                    <a:pt x="3" y="79"/>
                  </a:lnTo>
                  <a:lnTo>
                    <a:pt x="3" y="81"/>
                  </a:lnTo>
                  <a:lnTo>
                    <a:pt x="4" y="84"/>
                  </a:lnTo>
                  <a:lnTo>
                    <a:pt x="6" y="87"/>
                  </a:lnTo>
                  <a:lnTo>
                    <a:pt x="7" y="89"/>
                  </a:lnTo>
                  <a:lnTo>
                    <a:pt x="8" y="92"/>
                  </a:lnTo>
                  <a:lnTo>
                    <a:pt x="10" y="95"/>
                  </a:lnTo>
                  <a:lnTo>
                    <a:pt x="12" y="96"/>
                  </a:lnTo>
                  <a:lnTo>
                    <a:pt x="14" y="98"/>
                  </a:lnTo>
                  <a:lnTo>
                    <a:pt x="15" y="101"/>
                  </a:lnTo>
                  <a:lnTo>
                    <a:pt x="18" y="102"/>
                  </a:lnTo>
                  <a:lnTo>
                    <a:pt x="19" y="105"/>
                  </a:lnTo>
                  <a:lnTo>
                    <a:pt x="22" y="106"/>
                  </a:lnTo>
                  <a:lnTo>
                    <a:pt x="24" y="109"/>
                  </a:lnTo>
                  <a:lnTo>
                    <a:pt x="27" y="110"/>
                  </a:lnTo>
                  <a:lnTo>
                    <a:pt x="28" y="112"/>
                  </a:lnTo>
                  <a:lnTo>
                    <a:pt x="31" y="113"/>
                  </a:lnTo>
                  <a:lnTo>
                    <a:pt x="34" y="114"/>
                  </a:lnTo>
                  <a:lnTo>
                    <a:pt x="36" y="116"/>
                  </a:lnTo>
                  <a:lnTo>
                    <a:pt x="39" y="117"/>
                  </a:lnTo>
                  <a:lnTo>
                    <a:pt x="42" y="118"/>
                  </a:lnTo>
                  <a:lnTo>
                    <a:pt x="45" y="118"/>
                  </a:lnTo>
                  <a:lnTo>
                    <a:pt x="48" y="120"/>
                  </a:lnTo>
                  <a:lnTo>
                    <a:pt x="51" y="120"/>
                  </a:lnTo>
                  <a:lnTo>
                    <a:pt x="53" y="120"/>
                  </a:lnTo>
                  <a:lnTo>
                    <a:pt x="57" y="121"/>
                  </a:lnTo>
                  <a:lnTo>
                    <a:pt x="60" y="121"/>
                  </a:lnTo>
                  <a:lnTo>
                    <a:pt x="63" y="121"/>
                  </a:lnTo>
                  <a:lnTo>
                    <a:pt x="67" y="120"/>
                  </a:lnTo>
                  <a:lnTo>
                    <a:pt x="69" y="120"/>
                  </a:lnTo>
                  <a:lnTo>
                    <a:pt x="72" y="120"/>
                  </a:lnTo>
                  <a:lnTo>
                    <a:pt x="75" y="118"/>
                  </a:lnTo>
                  <a:lnTo>
                    <a:pt x="77" y="118"/>
                  </a:lnTo>
                  <a:lnTo>
                    <a:pt x="81" y="117"/>
                  </a:lnTo>
                  <a:lnTo>
                    <a:pt x="84" y="116"/>
                  </a:lnTo>
                  <a:lnTo>
                    <a:pt x="87" y="114"/>
                  </a:lnTo>
                  <a:lnTo>
                    <a:pt x="89" y="113"/>
                  </a:lnTo>
                  <a:lnTo>
                    <a:pt x="92" y="112"/>
                  </a:lnTo>
                  <a:lnTo>
                    <a:pt x="93" y="110"/>
                  </a:lnTo>
                  <a:lnTo>
                    <a:pt x="96" y="109"/>
                  </a:lnTo>
                  <a:lnTo>
                    <a:pt x="99" y="106"/>
                  </a:lnTo>
                  <a:lnTo>
                    <a:pt x="101" y="105"/>
                  </a:lnTo>
                  <a:lnTo>
                    <a:pt x="103" y="102"/>
                  </a:lnTo>
                  <a:lnTo>
                    <a:pt x="105" y="101"/>
                  </a:lnTo>
                  <a:lnTo>
                    <a:pt x="107" y="98"/>
                  </a:lnTo>
                  <a:lnTo>
                    <a:pt x="108" y="96"/>
                  </a:lnTo>
                  <a:lnTo>
                    <a:pt x="111" y="95"/>
                  </a:lnTo>
                  <a:lnTo>
                    <a:pt x="112" y="92"/>
                  </a:lnTo>
                  <a:lnTo>
                    <a:pt x="113" y="89"/>
                  </a:lnTo>
                  <a:lnTo>
                    <a:pt x="115" y="87"/>
                  </a:lnTo>
                  <a:lnTo>
                    <a:pt x="116" y="84"/>
                  </a:lnTo>
                  <a:lnTo>
                    <a:pt x="117" y="81"/>
                  </a:lnTo>
                  <a:lnTo>
                    <a:pt x="117" y="79"/>
                  </a:lnTo>
                  <a:lnTo>
                    <a:pt x="118" y="76"/>
                  </a:lnTo>
                  <a:lnTo>
                    <a:pt x="118" y="72"/>
                  </a:lnTo>
                  <a:lnTo>
                    <a:pt x="120" y="69"/>
                  </a:lnTo>
                  <a:lnTo>
                    <a:pt x="120" y="67"/>
                  </a:lnTo>
                  <a:lnTo>
                    <a:pt x="120" y="64"/>
                  </a:lnTo>
                  <a:lnTo>
                    <a:pt x="120" y="60"/>
                  </a:lnTo>
                  <a:lnTo>
                    <a:pt x="120" y="57"/>
                  </a:lnTo>
                  <a:lnTo>
                    <a:pt x="120" y="55"/>
                  </a:lnTo>
                  <a:lnTo>
                    <a:pt x="120" y="51"/>
                  </a:lnTo>
                  <a:lnTo>
                    <a:pt x="118" y="48"/>
                  </a:lnTo>
                  <a:lnTo>
                    <a:pt x="118" y="45"/>
                  </a:lnTo>
                  <a:lnTo>
                    <a:pt x="117" y="43"/>
                  </a:lnTo>
                  <a:lnTo>
                    <a:pt x="117" y="40"/>
                  </a:lnTo>
                  <a:lnTo>
                    <a:pt x="116" y="37"/>
                  </a:lnTo>
                  <a:lnTo>
                    <a:pt x="115" y="35"/>
                  </a:lnTo>
                  <a:lnTo>
                    <a:pt x="113" y="32"/>
                  </a:lnTo>
                  <a:lnTo>
                    <a:pt x="112" y="29"/>
                  </a:lnTo>
                  <a:lnTo>
                    <a:pt x="111" y="27"/>
                  </a:lnTo>
                  <a:lnTo>
                    <a:pt x="108" y="24"/>
                  </a:lnTo>
                  <a:lnTo>
                    <a:pt x="107" y="21"/>
                  </a:lnTo>
                  <a:lnTo>
                    <a:pt x="105" y="20"/>
                  </a:lnTo>
                  <a:lnTo>
                    <a:pt x="103" y="18"/>
                  </a:lnTo>
                  <a:lnTo>
                    <a:pt x="101" y="16"/>
                  </a:lnTo>
                  <a:lnTo>
                    <a:pt x="99" y="14"/>
                  </a:lnTo>
                  <a:lnTo>
                    <a:pt x="96" y="12"/>
                  </a:lnTo>
                  <a:lnTo>
                    <a:pt x="93" y="11"/>
                  </a:lnTo>
                  <a:lnTo>
                    <a:pt x="92" y="8"/>
                  </a:lnTo>
                  <a:lnTo>
                    <a:pt x="89" y="7"/>
                  </a:lnTo>
                  <a:lnTo>
                    <a:pt x="87" y="6"/>
                  </a:lnTo>
                  <a:lnTo>
                    <a:pt x="84" y="4"/>
                  </a:lnTo>
                  <a:lnTo>
                    <a:pt x="81" y="4"/>
                  </a:lnTo>
                  <a:lnTo>
                    <a:pt x="77" y="3"/>
                  </a:lnTo>
                  <a:lnTo>
                    <a:pt x="75" y="2"/>
                  </a:lnTo>
                  <a:lnTo>
                    <a:pt x="72" y="2"/>
                  </a:lnTo>
                  <a:lnTo>
                    <a:pt x="69" y="0"/>
                  </a:lnTo>
                  <a:lnTo>
                    <a:pt x="67" y="0"/>
                  </a:lnTo>
                  <a:lnTo>
                    <a:pt x="63" y="0"/>
                  </a:lnTo>
                  <a:lnTo>
                    <a:pt x="60" y="0"/>
                  </a:lnTo>
                </a:path>
              </a:pathLst>
            </a:custGeom>
            <a:solidFill>
              <a:schemeClr val="bg1"/>
            </a:solidFill>
            <a:ln w="20638">
              <a:solidFill>
                <a:srgbClr val="000000"/>
              </a:solidFill>
              <a:prstDash val="solid"/>
              <a:round/>
              <a:headEnd/>
              <a:tailEnd/>
            </a:ln>
          </p:spPr>
          <p:txBody>
            <a:bodyPr/>
            <a:lstStyle/>
            <a:p>
              <a:endParaRPr lang="en-US"/>
            </a:p>
          </p:txBody>
        </p:sp>
        <p:sp>
          <p:nvSpPr>
            <p:cNvPr id="24599" name="Rectangle 75">
              <a:extLst>
                <a:ext uri="{FF2B5EF4-FFF2-40B4-BE49-F238E27FC236}">
                  <a16:creationId xmlns:a16="http://schemas.microsoft.com/office/drawing/2014/main" id="{7DE03C7E-4133-E843-9DD8-C7F8D71BF16F}"/>
                </a:ext>
              </a:extLst>
            </p:cNvPr>
            <p:cNvSpPr>
              <a:spLocks noChangeArrowheads="1"/>
            </p:cNvSpPr>
            <p:nvPr/>
          </p:nvSpPr>
          <p:spPr bwMode="auto">
            <a:xfrm>
              <a:off x="5967571" y="2968625"/>
              <a:ext cx="358698" cy="536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24600" name="Freeform 77">
              <a:extLst>
                <a:ext uri="{FF2B5EF4-FFF2-40B4-BE49-F238E27FC236}">
                  <a16:creationId xmlns:a16="http://schemas.microsoft.com/office/drawing/2014/main" id="{B20D544D-2E44-A24D-BB9E-1B3ECF489655}"/>
                </a:ext>
              </a:extLst>
            </p:cNvPr>
            <p:cNvSpPr>
              <a:spLocks/>
            </p:cNvSpPr>
            <p:nvPr/>
          </p:nvSpPr>
          <p:spPr bwMode="auto">
            <a:xfrm>
              <a:off x="6616719" y="3192463"/>
              <a:ext cx="88881" cy="88900"/>
            </a:xfrm>
            <a:custGeom>
              <a:avLst/>
              <a:gdLst>
                <a:gd name="T0" fmla="*/ 2147483646 w 112"/>
                <a:gd name="T1" fmla="*/ 0 h 113"/>
                <a:gd name="T2" fmla="*/ 2147483646 w 112"/>
                <a:gd name="T3" fmla="*/ 2147483646 h 113"/>
                <a:gd name="T4" fmla="*/ 2147483646 w 112"/>
                <a:gd name="T5" fmla="*/ 2147483646 h 113"/>
                <a:gd name="T6" fmla="*/ 2147483646 w 112"/>
                <a:gd name="T7" fmla="*/ 2147483646 h 113"/>
                <a:gd name="T8" fmla="*/ 2147483646 w 112"/>
                <a:gd name="T9" fmla="*/ 2147483646 h 113"/>
                <a:gd name="T10" fmla="*/ 2147483646 w 112"/>
                <a:gd name="T11" fmla="*/ 2147483646 h 113"/>
                <a:gd name="T12" fmla="*/ 2147483646 w 112"/>
                <a:gd name="T13" fmla="*/ 2147483646 h 113"/>
                <a:gd name="T14" fmla="*/ 2147483646 w 112"/>
                <a:gd name="T15" fmla="*/ 2147483646 h 113"/>
                <a:gd name="T16" fmla="*/ 2147483646 w 112"/>
                <a:gd name="T17" fmla="*/ 2147483646 h 113"/>
                <a:gd name="T18" fmla="*/ 2147483646 w 112"/>
                <a:gd name="T19" fmla="*/ 2147483646 h 113"/>
                <a:gd name="T20" fmla="*/ 2147483646 w 112"/>
                <a:gd name="T21" fmla="*/ 2147483646 h 113"/>
                <a:gd name="T22" fmla="*/ 2147483646 w 112"/>
                <a:gd name="T23" fmla="*/ 2147483646 h 113"/>
                <a:gd name="T24" fmla="*/ 2147483646 w 112"/>
                <a:gd name="T25" fmla="*/ 2147483646 h 113"/>
                <a:gd name="T26" fmla="*/ 2147483646 w 112"/>
                <a:gd name="T27" fmla="*/ 2147483646 h 113"/>
                <a:gd name="T28" fmla="*/ 2147483646 w 112"/>
                <a:gd name="T29" fmla="*/ 2147483646 h 113"/>
                <a:gd name="T30" fmla="*/ 2147483646 w 112"/>
                <a:gd name="T31" fmla="*/ 2147483646 h 113"/>
                <a:gd name="T32" fmla="*/ 2147483646 w 112"/>
                <a:gd name="T33" fmla="*/ 2147483646 h 113"/>
                <a:gd name="T34" fmla="*/ 2147483646 w 112"/>
                <a:gd name="T35" fmla="*/ 2147483646 h 113"/>
                <a:gd name="T36" fmla="*/ 2147483646 w 112"/>
                <a:gd name="T37" fmla="*/ 2147483646 h 113"/>
                <a:gd name="T38" fmla="*/ 2147483646 w 112"/>
                <a:gd name="T39" fmla="*/ 2147483646 h 113"/>
                <a:gd name="T40" fmla="*/ 2147483646 w 112"/>
                <a:gd name="T41" fmla="*/ 2147483646 h 113"/>
                <a:gd name="T42" fmla="*/ 2147483646 w 112"/>
                <a:gd name="T43" fmla="*/ 2147483646 h 113"/>
                <a:gd name="T44" fmla="*/ 2147483646 w 112"/>
                <a:gd name="T45" fmla="*/ 2147483646 h 113"/>
                <a:gd name="T46" fmla="*/ 2147483646 w 112"/>
                <a:gd name="T47" fmla="*/ 2147483646 h 113"/>
                <a:gd name="T48" fmla="*/ 2147483646 w 112"/>
                <a:gd name="T49" fmla="*/ 2147483646 h 113"/>
                <a:gd name="T50" fmla="*/ 2147483646 w 112"/>
                <a:gd name="T51" fmla="*/ 2147483646 h 113"/>
                <a:gd name="T52" fmla="*/ 2147483646 w 112"/>
                <a:gd name="T53" fmla="*/ 2147483646 h 113"/>
                <a:gd name="T54" fmla="*/ 2147483646 w 112"/>
                <a:gd name="T55" fmla="*/ 2147483646 h 113"/>
                <a:gd name="T56" fmla="*/ 2147483646 w 112"/>
                <a:gd name="T57" fmla="*/ 2147483646 h 113"/>
                <a:gd name="T58" fmla="*/ 2147483646 w 112"/>
                <a:gd name="T59" fmla="*/ 2147483646 h 113"/>
                <a:gd name="T60" fmla="*/ 2147483646 w 112"/>
                <a:gd name="T61" fmla="*/ 2147483646 h 113"/>
                <a:gd name="T62" fmla="*/ 2147483646 w 112"/>
                <a:gd name="T63" fmla="*/ 2147483646 h 113"/>
                <a:gd name="T64" fmla="*/ 2147483646 w 112"/>
                <a:gd name="T65" fmla="*/ 2147483646 h 113"/>
                <a:gd name="T66" fmla="*/ 2147483646 w 112"/>
                <a:gd name="T67" fmla="*/ 2147483646 h 113"/>
                <a:gd name="T68" fmla="*/ 2147483646 w 112"/>
                <a:gd name="T69" fmla="*/ 2147483646 h 113"/>
                <a:gd name="T70" fmla="*/ 2147483646 w 112"/>
                <a:gd name="T71" fmla="*/ 2147483646 h 113"/>
                <a:gd name="T72" fmla="*/ 2147483646 w 112"/>
                <a:gd name="T73" fmla="*/ 2147483646 h 113"/>
                <a:gd name="T74" fmla="*/ 2147483646 w 112"/>
                <a:gd name="T75" fmla="*/ 2147483646 h 113"/>
                <a:gd name="T76" fmla="*/ 2147483646 w 112"/>
                <a:gd name="T77" fmla="*/ 2147483646 h 113"/>
                <a:gd name="T78" fmla="*/ 2147483646 w 112"/>
                <a:gd name="T79" fmla="*/ 2147483646 h 113"/>
                <a:gd name="T80" fmla="*/ 2147483646 w 112"/>
                <a:gd name="T81" fmla="*/ 2147483646 h 113"/>
                <a:gd name="T82" fmla="*/ 2147483646 w 112"/>
                <a:gd name="T83" fmla="*/ 2147483646 h 113"/>
                <a:gd name="T84" fmla="*/ 2147483646 w 112"/>
                <a:gd name="T85" fmla="*/ 2147483646 h 113"/>
                <a:gd name="T86" fmla="*/ 2147483646 w 112"/>
                <a:gd name="T87" fmla="*/ 0 h 113"/>
                <a:gd name="T88" fmla="*/ 2147483646 w 112"/>
                <a:gd name="T89" fmla="*/ 2147483646 h 1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12" h="113">
                  <a:moveTo>
                    <a:pt x="56" y="56"/>
                  </a:moveTo>
                  <a:lnTo>
                    <a:pt x="56" y="0"/>
                  </a:lnTo>
                  <a:lnTo>
                    <a:pt x="53" y="0"/>
                  </a:lnTo>
                  <a:lnTo>
                    <a:pt x="50" y="0"/>
                  </a:lnTo>
                  <a:lnTo>
                    <a:pt x="48" y="0"/>
                  </a:lnTo>
                  <a:lnTo>
                    <a:pt x="45" y="1"/>
                  </a:lnTo>
                  <a:lnTo>
                    <a:pt x="42" y="1"/>
                  </a:lnTo>
                  <a:lnTo>
                    <a:pt x="41" y="1"/>
                  </a:lnTo>
                  <a:lnTo>
                    <a:pt x="38" y="3"/>
                  </a:lnTo>
                  <a:lnTo>
                    <a:pt x="35" y="4"/>
                  </a:lnTo>
                  <a:lnTo>
                    <a:pt x="32" y="5"/>
                  </a:lnTo>
                  <a:lnTo>
                    <a:pt x="29" y="7"/>
                  </a:lnTo>
                  <a:lnTo>
                    <a:pt x="28" y="7"/>
                  </a:lnTo>
                  <a:lnTo>
                    <a:pt x="25" y="10"/>
                  </a:lnTo>
                  <a:lnTo>
                    <a:pt x="24" y="11"/>
                  </a:lnTo>
                  <a:lnTo>
                    <a:pt x="21" y="12"/>
                  </a:lnTo>
                  <a:lnTo>
                    <a:pt x="19" y="14"/>
                  </a:lnTo>
                  <a:lnTo>
                    <a:pt x="17" y="15"/>
                  </a:lnTo>
                  <a:lnTo>
                    <a:pt x="15" y="18"/>
                  </a:lnTo>
                  <a:lnTo>
                    <a:pt x="14" y="20"/>
                  </a:lnTo>
                  <a:lnTo>
                    <a:pt x="11" y="22"/>
                  </a:lnTo>
                  <a:lnTo>
                    <a:pt x="10" y="24"/>
                  </a:lnTo>
                  <a:lnTo>
                    <a:pt x="8" y="27"/>
                  </a:lnTo>
                  <a:lnTo>
                    <a:pt x="7" y="29"/>
                  </a:lnTo>
                  <a:lnTo>
                    <a:pt x="5" y="31"/>
                  </a:lnTo>
                  <a:lnTo>
                    <a:pt x="5" y="34"/>
                  </a:lnTo>
                  <a:lnTo>
                    <a:pt x="4" y="36"/>
                  </a:lnTo>
                  <a:lnTo>
                    <a:pt x="2" y="39"/>
                  </a:lnTo>
                  <a:lnTo>
                    <a:pt x="2" y="42"/>
                  </a:lnTo>
                  <a:lnTo>
                    <a:pt x="1" y="45"/>
                  </a:lnTo>
                  <a:lnTo>
                    <a:pt x="1" y="48"/>
                  </a:lnTo>
                  <a:lnTo>
                    <a:pt x="1" y="51"/>
                  </a:lnTo>
                  <a:lnTo>
                    <a:pt x="1" y="53"/>
                  </a:lnTo>
                  <a:lnTo>
                    <a:pt x="0" y="56"/>
                  </a:lnTo>
                  <a:lnTo>
                    <a:pt x="1" y="59"/>
                  </a:lnTo>
                  <a:lnTo>
                    <a:pt x="1" y="62"/>
                  </a:lnTo>
                  <a:lnTo>
                    <a:pt x="1" y="65"/>
                  </a:lnTo>
                  <a:lnTo>
                    <a:pt x="1" y="67"/>
                  </a:lnTo>
                  <a:lnTo>
                    <a:pt x="2" y="70"/>
                  </a:lnTo>
                  <a:lnTo>
                    <a:pt x="2" y="73"/>
                  </a:lnTo>
                  <a:lnTo>
                    <a:pt x="4" y="74"/>
                  </a:lnTo>
                  <a:lnTo>
                    <a:pt x="5" y="77"/>
                  </a:lnTo>
                  <a:lnTo>
                    <a:pt x="5" y="80"/>
                  </a:lnTo>
                  <a:lnTo>
                    <a:pt x="7" y="83"/>
                  </a:lnTo>
                  <a:lnTo>
                    <a:pt x="8" y="84"/>
                  </a:lnTo>
                  <a:lnTo>
                    <a:pt x="10" y="87"/>
                  </a:lnTo>
                  <a:lnTo>
                    <a:pt x="11" y="90"/>
                  </a:lnTo>
                  <a:lnTo>
                    <a:pt x="14" y="91"/>
                  </a:lnTo>
                  <a:lnTo>
                    <a:pt x="15" y="94"/>
                  </a:lnTo>
                  <a:lnTo>
                    <a:pt x="17" y="96"/>
                  </a:lnTo>
                  <a:lnTo>
                    <a:pt x="19" y="97"/>
                  </a:lnTo>
                  <a:lnTo>
                    <a:pt x="21" y="100"/>
                  </a:lnTo>
                  <a:lnTo>
                    <a:pt x="24" y="101"/>
                  </a:lnTo>
                  <a:lnTo>
                    <a:pt x="25" y="103"/>
                  </a:lnTo>
                  <a:lnTo>
                    <a:pt x="28" y="104"/>
                  </a:lnTo>
                  <a:lnTo>
                    <a:pt x="29" y="105"/>
                  </a:lnTo>
                  <a:lnTo>
                    <a:pt x="32" y="107"/>
                  </a:lnTo>
                  <a:lnTo>
                    <a:pt x="35" y="108"/>
                  </a:lnTo>
                  <a:lnTo>
                    <a:pt x="38" y="108"/>
                  </a:lnTo>
                  <a:lnTo>
                    <a:pt x="41" y="110"/>
                  </a:lnTo>
                  <a:lnTo>
                    <a:pt x="42" y="110"/>
                  </a:lnTo>
                  <a:lnTo>
                    <a:pt x="45" y="111"/>
                  </a:lnTo>
                  <a:lnTo>
                    <a:pt x="48" y="111"/>
                  </a:lnTo>
                  <a:lnTo>
                    <a:pt x="50" y="111"/>
                  </a:lnTo>
                  <a:lnTo>
                    <a:pt x="53" y="113"/>
                  </a:lnTo>
                  <a:lnTo>
                    <a:pt x="56" y="113"/>
                  </a:lnTo>
                  <a:lnTo>
                    <a:pt x="60" y="113"/>
                  </a:lnTo>
                  <a:lnTo>
                    <a:pt x="63" y="111"/>
                  </a:lnTo>
                  <a:lnTo>
                    <a:pt x="66" y="111"/>
                  </a:lnTo>
                  <a:lnTo>
                    <a:pt x="69" y="111"/>
                  </a:lnTo>
                  <a:lnTo>
                    <a:pt x="70" y="110"/>
                  </a:lnTo>
                  <a:lnTo>
                    <a:pt x="73" y="110"/>
                  </a:lnTo>
                  <a:lnTo>
                    <a:pt x="76" y="108"/>
                  </a:lnTo>
                  <a:lnTo>
                    <a:pt x="79" y="108"/>
                  </a:lnTo>
                  <a:lnTo>
                    <a:pt x="81" y="107"/>
                  </a:lnTo>
                  <a:lnTo>
                    <a:pt x="84" y="105"/>
                  </a:lnTo>
                  <a:lnTo>
                    <a:pt x="86" y="104"/>
                  </a:lnTo>
                  <a:lnTo>
                    <a:pt x="88" y="103"/>
                  </a:lnTo>
                  <a:lnTo>
                    <a:pt x="90" y="101"/>
                  </a:lnTo>
                  <a:lnTo>
                    <a:pt x="93" y="100"/>
                  </a:lnTo>
                  <a:lnTo>
                    <a:pt x="94" y="97"/>
                  </a:lnTo>
                  <a:lnTo>
                    <a:pt x="97" y="96"/>
                  </a:lnTo>
                  <a:lnTo>
                    <a:pt x="98" y="94"/>
                  </a:lnTo>
                  <a:lnTo>
                    <a:pt x="100" y="91"/>
                  </a:lnTo>
                  <a:lnTo>
                    <a:pt x="103" y="90"/>
                  </a:lnTo>
                  <a:lnTo>
                    <a:pt x="104" y="87"/>
                  </a:lnTo>
                  <a:lnTo>
                    <a:pt x="105" y="84"/>
                  </a:lnTo>
                  <a:lnTo>
                    <a:pt x="107" y="83"/>
                  </a:lnTo>
                  <a:lnTo>
                    <a:pt x="108" y="80"/>
                  </a:lnTo>
                  <a:lnTo>
                    <a:pt x="108" y="77"/>
                  </a:lnTo>
                  <a:lnTo>
                    <a:pt x="110" y="74"/>
                  </a:lnTo>
                  <a:lnTo>
                    <a:pt x="111" y="73"/>
                  </a:lnTo>
                  <a:lnTo>
                    <a:pt x="111" y="70"/>
                  </a:lnTo>
                  <a:lnTo>
                    <a:pt x="112" y="67"/>
                  </a:lnTo>
                  <a:lnTo>
                    <a:pt x="112" y="65"/>
                  </a:lnTo>
                  <a:lnTo>
                    <a:pt x="112" y="62"/>
                  </a:lnTo>
                  <a:lnTo>
                    <a:pt x="112" y="59"/>
                  </a:lnTo>
                  <a:lnTo>
                    <a:pt x="112" y="56"/>
                  </a:lnTo>
                  <a:lnTo>
                    <a:pt x="112" y="53"/>
                  </a:lnTo>
                  <a:lnTo>
                    <a:pt x="112" y="51"/>
                  </a:lnTo>
                  <a:lnTo>
                    <a:pt x="112" y="48"/>
                  </a:lnTo>
                  <a:lnTo>
                    <a:pt x="112" y="45"/>
                  </a:lnTo>
                  <a:lnTo>
                    <a:pt x="111" y="42"/>
                  </a:lnTo>
                  <a:lnTo>
                    <a:pt x="111" y="39"/>
                  </a:lnTo>
                  <a:lnTo>
                    <a:pt x="110" y="36"/>
                  </a:lnTo>
                  <a:lnTo>
                    <a:pt x="108" y="34"/>
                  </a:lnTo>
                  <a:lnTo>
                    <a:pt x="108" y="31"/>
                  </a:lnTo>
                  <a:lnTo>
                    <a:pt x="107" y="29"/>
                  </a:lnTo>
                  <a:lnTo>
                    <a:pt x="105" y="27"/>
                  </a:lnTo>
                  <a:lnTo>
                    <a:pt x="104" y="24"/>
                  </a:lnTo>
                  <a:lnTo>
                    <a:pt x="103" y="22"/>
                  </a:lnTo>
                  <a:lnTo>
                    <a:pt x="100" y="20"/>
                  </a:lnTo>
                  <a:lnTo>
                    <a:pt x="98" y="18"/>
                  </a:lnTo>
                  <a:lnTo>
                    <a:pt x="97" y="15"/>
                  </a:lnTo>
                  <a:lnTo>
                    <a:pt x="94" y="14"/>
                  </a:lnTo>
                  <a:lnTo>
                    <a:pt x="93" y="12"/>
                  </a:lnTo>
                  <a:lnTo>
                    <a:pt x="90" y="11"/>
                  </a:lnTo>
                  <a:lnTo>
                    <a:pt x="88" y="10"/>
                  </a:lnTo>
                  <a:lnTo>
                    <a:pt x="86" y="7"/>
                  </a:lnTo>
                  <a:lnTo>
                    <a:pt x="84" y="7"/>
                  </a:lnTo>
                  <a:lnTo>
                    <a:pt x="81" y="5"/>
                  </a:lnTo>
                  <a:lnTo>
                    <a:pt x="79" y="4"/>
                  </a:lnTo>
                  <a:lnTo>
                    <a:pt x="76" y="3"/>
                  </a:lnTo>
                  <a:lnTo>
                    <a:pt x="73" y="1"/>
                  </a:lnTo>
                  <a:lnTo>
                    <a:pt x="70" y="1"/>
                  </a:lnTo>
                  <a:lnTo>
                    <a:pt x="69" y="1"/>
                  </a:lnTo>
                  <a:lnTo>
                    <a:pt x="66" y="0"/>
                  </a:lnTo>
                  <a:lnTo>
                    <a:pt x="63" y="0"/>
                  </a:lnTo>
                  <a:lnTo>
                    <a:pt x="60" y="0"/>
                  </a:lnTo>
                  <a:lnTo>
                    <a:pt x="56" y="0"/>
                  </a:lnTo>
                  <a:lnTo>
                    <a:pt x="56"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1" name="Freeform 86">
              <a:extLst>
                <a:ext uri="{FF2B5EF4-FFF2-40B4-BE49-F238E27FC236}">
                  <a16:creationId xmlns:a16="http://schemas.microsoft.com/office/drawing/2014/main" id="{0E4A2A5F-AAF8-044D-93BA-E98B4470240B}"/>
                </a:ext>
              </a:extLst>
            </p:cNvPr>
            <p:cNvSpPr>
              <a:spLocks/>
            </p:cNvSpPr>
            <p:nvPr/>
          </p:nvSpPr>
          <p:spPr bwMode="auto">
            <a:xfrm>
              <a:off x="5935886" y="2979228"/>
              <a:ext cx="630238" cy="249237"/>
            </a:xfrm>
            <a:custGeom>
              <a:avLst/>
              <a:gdLst>
                <a:gd name="T0" fmla="*/ 2147483646 w 794"/>
                <a:gd name="T1" fmla="*/ 0 h 315"/>
                <a:gd name="T2" fmla="*/ 2147483646 w 794"/>
                <a:gd name="T3" fmla="*/ 0 h 315"/>
                <a:gd name="T4" fmla="*/ 2147483646 w 794"/>
                <a:gd name="T5" fmla="*/ 0 h 315"/>
                <a:gd name="T6" fmla="*/ 2147483646 w 794"/>
                <a:gd name="T7" fmla="*/ 0 h 315"/>
                <a:gd name="T8" fmla="*/ 2147483646 w 794"/>
                <a:gd name="T9" fmla="*/ 0 h 315"/>
                <a:gd name="T10" fmla="*/ 2147483646 w 794"/>
                <a:gd name="T11" fmla="*/ 0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0"/>
                  </a:moveTo>
                  <a:lnTo>
                    <a:pt x="31" y="0"/>
                  </a:lnTo>
                  <a:lnTo>
                    <a:pt x="60" y="0"/>
                  </a:lnTo>
                  <a:lnTo>
                    <a:pt x="86" y="0"/>
                  </a:lnTo>
                  <a:lnTo>
                    <a:pt x="110" y="0"/>
                  </a:lnTo>
                  <a:lnTo>
                    <a:pt x="134" y="0"/>
                  </a:lnTo>
                  <a:lnTo>
                    <a:pt x="155" y="0"/>
                  </a:lnTo>
                  <a:lnTo>
                    <a:pt x="175" y="0"/>
                  </a:lnTo>
                  <a:lnTo>
                    <a:pt x="194" y="0"/>
                  </a:lnTo>
                  <a:lnTo>
                    <a:pt x="211" y="0"/>
                  </a:lnTo>
                  <a:lnTo>
                    <a:pt x="227" y="0"/>
                  </a:lnTo>
                  <a:lnTo>
                    <a:pt x="240" y="0"/>
                  </a:lnTo>
                  <a:lnTo>
                    <a:pt x="254" y="0"/>
                  </a:lnTo>
                  <a:lnTo>
                    <a:pt x="265" y="0"/>
                  </a:lnTo>
                  <a:lnTo>
                    <a:pt x="276" y="0"/>
                  </a:lnTo>
                  <a:lnTo>
                    <a:pt x="287" y="0"/>
                  </a:lnTo>
                  <a:lnTo>
                    <a:pt x="296" y="0"/>
                  </a:lnTo>
                  <a:lnTo>
                    <a:pt x="303" y="0"/>
                  </a:lnTo>
                  <a:lnTo>
                    <a:pt x="311" y="0"/>
                  </a:lnTo>
                  <a:lnTo>
                    <a:pt x="317" y="0"/>
                  </a:lnTo>
                  <a:lnTo>
                    <a:pt x="323" y="0"/>
                  </a:lnTo>
                  <a:lnTo>
                    <a:pt x="328" y="0"/>
                  </a:lnTo>
                  <a:lnTo>
                    <a:pt x="332" y="0"/>
                  </a:lnTo>
                  <a:lnTo>
                    <a:pt x="336" y="1"/>
                  </a:lnTo>
                  <a:lnTo>
                    <a:pt x="338" y="1"/>
                  </a:lnTo>
                  <a:lnTo>
                    <a:pt x="342" y="1"/>
                  </a:lnTo>
                  <a:lnTo>
                    <a:pt x="345" y="1"/>
                  </a:lnTo>
                  <a:lnTo>
                    <a:pt x="348" y="1"/>
                  </a:lnTo>
                  <a:lnTo>
                    <a:pt x="349" y="1"/>
                  </a:lnTo>
                  <a:lnTo>
                    <a:pt x="352" y="1"/>
                  </a:lnTo>
                  <a:lnTo>
                    <a:pt x="353" y="1"/>
                  </a:lnTo>
                  <a:lnTo>
                    <a:pt x="356" y="1"/>
                  </a:lnTo>
                  <a:lnTo>
                    <a:pt x="358" y="1"/>
                  </a:lnTo>
                  <a:lnTo>
                    <a:pt x="360" y="1"/>
                  </a:lnTo>
                  <a:lnTo>
                    <a:pt x="362" y="3"/>
                  </a:lnTo>
                  <a:lnTo>
                    <a:pt x="364" y="3"/>
                  </a:lnTo>
                  <a:lnTo>
                    <a:pt x="366" y="3"/>
                  </a:lnTo>
                  <a:lnTo>
                    <a:pt x="368" y="3"/>
                  </a:lnTo>
                  <a:lnTo>
                    <a:pt x="369" y="3"/>
                  </a:lnTo>
                  <a:lnTo>
                    <a:pt x="370" y="3"/>
                  </a:lnTo>
                  <a:lnTo>
                    <a:pt x="372" y="3"/>
                  </a:lnTo>
                  <a:lnTo>
                    <a:pt x="374" y="3"/>
                  </a:lnTo>
                  <a:lnTo>
                    <a:pt x="376" y="3"/>
                  </a:lnTo>
                  <a:lnTo>
                    <a:pt x="377" y="3"/>
                  </a:lnTo>
                  <a:lnTo>
                    <a:pt x="378" y="3"/>
                  </a:lnTo>
                  <a:lnTo>
                    <a:pt x="380" y="4"/>
                  </a:lnTo>
                  <a:lnTo>
                    <a:pt x="381" y="4"/>
                  </a:lnTo>
                  <a:lnTo>
                    <a:pt x="382" y="4"/>
                  </a:lnTo>
                  <a:lnTo>
                    <a:pt x="384" y="4"/>
                  </a:lnTo>
                  <a:lnTo>
                    <a:pt x="385" y="4"/>
                  </a:lnTo>
                  <a:lnTo>
                    <a:pt x="386" y="4"/>
                  </a:lnTo>
                  <a:lnTo>
                    <a:pt x="388" y="4"/>
                  </a:lnTo>
                  <a:lnTo>
                    <a:pt x="389" y="4"/>
                  </a:lnTo>
                  <a:lnTo>
                    <a:pt x="390" y="4"/>
                  </a:lnTo>
                  <a:lnTo>
                    <a:pt x="392" y="5"/>
                  </a:lnTo>
                  <a:lnTo>
                    <a:pt x="393" y="5"/>
                  </a:lnTo>
                  <a:lnTo>
                    <a:pt x="394" y="5"/>
                  </a:lnTo>
                  <a:lnTo>
                    <a:pt x="396" y="5"/>
                  </a:lnTo>
                  <a:lnTo>
                    <a:pt x="398" y="5"/>
                  </a:lnTo>
                  <a:lnTo>
                    <a:pt x="400" y="5"/>
                  </a:lnTo>
                  <a:lnTo>
                    <a:pt x="401" y="7"/>
                  </a:lnTo>
                  <a:lnTo>
                    <a:pt x="403" y="7"/>
                  </a:lnTo>
                  <a:lnTo>
                    <a:pt x="405" y="7"/>
                  </a:lnTo>
                  <a:lnTo>
                    <a:pt x="407" y="7"/>
                  </a:lnTo>
                  <a:lnTo>
                    <a:pt x="409" y="8"/>
                  </a:lnTo>
                  <a:lnTo>
                    <a:pt x="411" y="8"/>
                  </a:lnTo>
                  <a:lnTo>
                    <a:pt x="413" y="8"/>
                  </a:lnTo>
                  <a:lnTo>
                    <a:pt x="414" y="8"/>
                  </a:lnTo>
                  <a:lnTo>
                    <a:pt x="417" y="8"/>
                  </a:lnTo>
                  <a:lnTo>
                    <a:pt x="418" y="8"/>
                  </a:lnTo>
                  <a:lnTo>
                    <a:pt x="419" y="9"/>
                  </a:lnTo>
                  <a:lnTo>
                    <a:pt x="421" y="9"/>
                  </a:lnTo>
                  <a:lnTo>
                    <a:pt x="422" y="9"/>
                  </a:lnTo>
                  <a:lnTo>
                    <a:pt x="423" y="9"/>
                  </a:lnTo>
                  <a:lnTo>
                    <a:pt x="425" y="9"/>
                  </a:lnTo>
                  <a:lnTo>
                    <a:pt x="426" y="9"/>
                  </a:lnTo>
                  <a:lnTo>
                    <a:pt x="426" y="11"/>
                  </a:lnTo>
                  <a:lnTo>
                    <a:pt x="427" y="11"/>
                  </a:lnTo>
                  <a:lnTo>
                    <a:pt x="429" y="11"/>
                  </a:lnTo>
                  <a:lnTo>
                    <a:pt x="430" y="11"/>
                  </a:lnTo>
                  <a:lnTo>
                    <a:pt x="431" y="11"/>
                  </a:lnTo>
                  <a:lnTo>
                    <a:pt x="433" y="12"/>
                  </a:lnTo>
                  <a:lnTo>
                    <a:pt x="434" y="12"/>
                  </a:lnTo>
                  <a:lnTo>
                    <a:pt x="435" y="12"/>
                  </a:lnTo>
                  <a:lnTo>
                    <a:pt x="437" y="13"/>
                  </a:lnTo>
                  <a:lnTo>
                    <a:pt x="438" y="13"/>
                  </a:lnTo>
                  <a:lnTo>
                    <a:pt x="439" y="13"/>
                  </a:lnTo>
                  <a:lnTo>
                    <a:pt x="441" y="15"/>
                  </a:lnTo>
                  <a:lnTo>
                    <a:pt x="443" y="15"/>
                  </a:lnTo>
                  <a:lnTo>
                    <a:pt x="445" y="15"/>
                  </a:lnTo>
                  <a:lnTo>
                    <a:pt x="446" y="16"/>
                  </a:lnTo>
                  <a:lnTo>
                    <a:pt x="449" y="16"/>
                  </a:lnTo>
                  <a:lnTo>
                    <a:pt x="450" y="17"/>
                  </a:lnTo>
                  <a:lnTo>
                    <a:pt x="453" y="17"/>
                  </a:lnTo>
                  <a:lnTo>
                    <a:pt x="455" y="19"/>
                  </a:lnTo>
                  <a:lnTo>
                    <a:pt x="458" y="19"/>
                  </a:lnTo>
                  <a:lnTo>
                    <a:pt x="459" y="20"/>
                  </a:lnTo>
                  <a:lnTo>
                    <a:pt x="462" y="20"/>
                  </a:lnTo>
                  <a:lnTo>
                    <a:pt x="465" y="21"/>
                  </a:lnTo>
                  <a:lnTo>
                    <a:pt x="466" y="21"/>
                  </a:lnTo>
                  <a:lnTo>
                    <a:pt x="467" y="23"/>
                  </a:lnTo>
                  <a:lnTo>
                    <a:pt x="470" y="23"/>
                  </a:lnTo>
                  <a:lnTo>
                    <a:pt x="471" y="24"/>
                  </a:lnTo>
                  <a:lnTo>
                    <a:pt x="473" y="24"/>
                  </a:lnTo>
                  <a:lnTo>
                    <a:pt x="474" y="24"/>
                  </a:lnTo>
                  <a:lnTo>
                    <a:pt x="475" y="25"/>
                  </a:lnTo>
                  <a:lnTo>
                    <a:pt x="476" y="25"/>
                  </a:lnTo>
                  <a:lnTo>
                    <a:pt x="478" y="25"/>
                  </a:lnTo>
                  <a:lnTo>
                    <a:pt x="479" y="27"/>
                  </a:lnTo>
                  <a:lnTo>
                    <a:pt x="480" y="27"/>
                  </a:lnTo>
                  <a:lnTo>
                    <a:pt x="482" y="27"/>
                  </a:lnTo>
                  <a:lnTo>
                    <a:pt x="482" y="28"/>
                  </a:lnTo>
                  <a:lnTo>
                    <a:pt x="483" y="28"/>
                  </a:lnTo>
                  <a:lnTo>
                    <a:pt x="484" y="29"/>
                  </a:lnTo>
                  <a:lnTo>
                    <a:pt x="486" y="29"/>
                  </a:lnTo>
                  <a:lnTo>
                    <a:pt x="487" y="29"/>
                  </a:lnTo>
                  <a:lnTo>
                    <a:pt x="488" y="31"/>
                  </a:lnTo>
                  <a:lnTo>
                    <a:pt x="490" y="31"/>
                  </a:lnTo>
                  <a:lnTo>
                    <a:pt x="491" y="32"/>
                  </a:lnTo>
                  <a:lnTo>
                    <a:pt x="492" y="32"/>
                  </a:lnTo>
                  <a:lnTo>
                    <a:pt x="494" y="33"/>
                  </a:lnTo>
                  <a:lnTo>
                    <a:pt x="495" y="33"/>
                  </a:lnTo>
                  <a:lnTo>
                    <a:pt x="498" y="35"/>
                  </a:lnTo>
                  <a:lnTo>
                    <a:pt x="499" y="36"/>
                  </a:lnTo>
                  <a:lnTo>
                    <a:pt x="500" y="36"/>
                  </a:lnTo>
                  <a:lnTo>
                    <a:pt x="503" y="37"/>
                  </a:lnTo>
                  <a:lnTo>
                    <a:pt x="504" y="39"/>
                  </a:lnTo>
                  <a:lnTo>
                    <a:pt x="507" y="40"/>
                  </a:lnTo>
                  <a:lnTo>
                    <a:pt x="508" y="40"/>
                  </a:lnTo>
                  <a:lnTo>
                    <a:pt x="511" y="41"/>
                  </a:lnTo>
                  <a:lnTo>
                    <a:pt x="512" y="43"/>
                  </a:lnTo>
                  <a:lnTo>
                    <a:pt x="514" y="43"/>
                  </a:lnTo>
                  <a:lnTo>
                    <a:pt x="516" y="44"/>
                  </a:lnTo>
                  <a:lnTo>
                    <a:pt x="518" y="44"/>
                  </a:lnTo>
                  <a:lnTo>
                    <a:pt x="519" y="45"/>
                  </a:lnTo>
                  <a:lnTo>
                    <a:pt x="520" y="45"/>
                  </a:lnTo>
                  <a:lnTo>
                    <a:pt x="522" y="47"/>
                  </a:lnTo>
                  <a:lnTo>
                    <a:pt x="523" y="47"/>
                  </a:lnTo>
                  <a:lnTo>
                    <a:pt x="523" y="48"/>
                  </a:lnTo>
                  <a:lnTo>
                    <a:pt x="524" y="48"/>
                  </a:lnTo>
                  <a:lnTo>
                    <a:pt x="526" y="49"/>
                  </a:lnTo>
                  <a:lnTo>
                    <a:pt x="527" y="49"/>
                  </a:lnTo>
                  <a:lnTo>
                    <a:pt x="528" y="51"/>
                  </a:lnTo>
                  <a:lnTo>
                    <a:pt x="530" y="51"/>
                  </a:lnTo>
                  <a:lnTo>
                    <a:pt x="531" y="52"/>
                  </a:lnTo>
                  <a:lnTo>
                    <a:pt x="532" y="52"/>
                  </a:lnTo>
                  <a:lnTo>
                    <a:pt x="534" y="53"/>
                  </a:lnTo>
                  <a:lnTo>
                    <a:pt x="535" y="55"/>
                  </a:lnTo>
                  <a:lnTo>
                    <a:pt x="536" y="55"/>
                  </a:lnTo>
                  <a:lnTo>
                    <a:pt x="538" y="56"/>
                  </a:lnTo>
                  <a:lnTo>
                    <a:pt x="539" y="56"/>
                  </a:lnTo>
                  <a:lnTo>
                    <a:pt x="540" y="57"/>
                  </a:lnTo>
                  <a:lnTo>
                    <a:pt x="542" y="57"/>
                  </a:lnTo>
                  <a:lnTo>
                    <a:pt x="543" y="58"/>
                  </a:lnTo>
                  <a:lnTo>
                    <a:pt x="546" y="60"/>
                  </a:lnTo>
                  <a:lnTo>
                    <a:pt x="547" y="60"/>
                  </a:lnTo>
                  <a:lnTo>
                    <a:pt x="548" y="61"/>
                  </a:lnTo>
                  <a:lnTo>
                    <a:pt x="551" y="62"/>
                  </a:lnTo>
                  <a:lnTo>
                    <a:pt x="552" y="64"/>
                  </a:lnTo>
                  <a:lnTo>
                    <a:pt x="553" y="65"/>
                  </a:lnTo>
                  <a:lnTo>
                    <a:pt x="556" y="65"/>
                  </a:lnTo>
                  <a:lnTo>
                    <a:pt x="557" y="66"/>
                  </a:lnTo>
                  <a:lnTo>
                    <a:pt x="559" y="66"/>
                  </a:lnTo>
                  <a:lnTo>
                    <a:pt x="560" y="68"/>
                  </a:lnTo>
                  <a:lnTo>
                    <a:pt x="561" y="69"/>
                  </a:lnTo>
                  <a:lnTo>
                    <a:pt x="563" y="69"/>
                  </a:lnTo>
                  <a:lnTo>
                    <a:pt x="564" y="70"/>
                  </a:lnTo>
                  <a:lnTo>
                    <a:pt x="565" y="70"/>
                  </a:lnTo>
                  <a:lnTo>
                    <a:pt x="567" y="72"/>
                  </a:lnTo>
                  <a:lnTo>
                    <a:pt x="568" y="73"/>
                  </a:lnTo>
                  <a:lnTo>
                    <a:pt x="569" y="73"/>
                  </a:lnTo>
                  <a:lnTo>
                    <a:pt x="571" y="74"/>
                  </a:lnTo>
                  <a:lnTo>
                    <a:pt x="572" y="74"/>
                  </a:lnTo>
                  <a:lnTo>
                    <a:pt x="572" y="76"/>
                  </a:lnTo>
                  <a:lnTo>
                    <a:pt x="573" y="76"/>
                  </a:lnTo>
                  <a:lnTo>
                    <a:pt x="575" y="76"/>
                  </a:lnTo>
                  <a:lnTo>
                    <a:pt x="575" y="77"/>
                  </a:lnTo>
                  <a:lnTo>
                    <a:pt x="576" y="77"/>
                  </a:lnTo>
                  <a:lnTo>
                    <a:pt x="577" y="78"/>
                  </a:lnTo>
                  <a:lnTo>
                    <a:pt x="579" y="78"/>
                  </a:lnTo>
                  <a:lnTo>
                    <a:pt x="580" y="80"/>
                  </a:lnTo>
                  <a:lnTo>
                    <a:pt x="581" y="80"/>
                  </a:lnTo>
                  <a:lnTo>
                    <a:pt x="581" y="81"/>
                  </a:lnTo>
                  <a:lnTo>
                    <a:pt x="583" y="82"/>
                  </a:lnTo>
                  <a:lnTo>
                    <a:pt x="585" y="82"/>
                  </a:lnTo>
                  <a:lnTo>
                    <a:pt x="587" y="84"/>
                  </a:lnTo>
                  <a:lnTo>
                    <a:pt x="588" y="85"/>
                  </a:lnTo>
                  <a:lnTo>
                    <a:pt x="589" y="86"/>
                  </a:lnTo>
                  <a:lnTo>
                    <a:pt x="591" y="86"/>
                  </a:lnTo>
                  <a:lnTo>
                    <a:pt x="592" y="88"/>
                  </a:lnTo>
                  <a:lnTo>
                    <a:pt x="593" y="88"/>
                  </a:lnTo>
                  <a:lnTo>
                    <a:pt x="593" y="89"/>
                  </a:lnTo>
                  <a:lnTo>
                    <a:pt x="595" y="89"/>
                  </a:lnTo>
                  <a:lnTo>
                    <a:pt x="596" y="90"/>
                  </a:lnTo>
                  <a:lnTo>
                    <a:pt x="597" y="90"/>
                  </a:lnTo>
                  <a:lnTo>
                    <a:pt x="597" y="92"/>
                  </a:lnTo>
                  <a:lnTo>
                    <a:pt x="599" y="92"/>
                  </a:lnTo>
                  <a:lnTo>
                    <a:pt x="600" y="93"/>
                  </a:lnTo>
                  <a:lnTo>
                    <a:pt x="601" y="93"/>
                  </a:lnTo>
                  <a:lnTo>
                    <a:pt x="601" y="94"/>
                  </a:lnTo>
                  <a:lnTo>
                    <a:pt x="603" y="94"/>
                  </a:lnTo>
                  <a:lnTo>
                    <a:pt x="604" y="96"/>
                  </a:lnTo>
                  <a:lnTo>
                    <a:pt x="605" y="97"/>
                  </a:lnTo>
                  <a:lnTo>
                    <a:pt x="607" y="97"/>
                  </a:lnTo>
                  <a:lnTo>
                    <a:pt x="607" y="98"/>
                  </a:lnTo>
                  <a:lnTo>
                    <a:pt x="608" y="98"/>
                  </a:lnTo>
                  <a:lnTo>
                    <a:pt x="609" y="100"/>
                  </a:lnTo>
                  <a:lnTo>
                    <a:pt x="611" y="101"/>
                  </a:lnTo>
                  <a:lnTo>
                    <a:pt x="612" y="101"/>
                  </a:lnTo>
                  <a:lnTo>
                    <a:pt x="612" y="102"/>
                  </a:lnTo>
                  <a:lnTo>
                    <a:pt x="613" y="102"/>
                  </a:lnTo>
                  <a:lnTo>
                    <a:pt x="615" y="104"/>
                  </a:lnTo>
                  <a:lnTo>
                    <a:pt x="616" y="105"/>
                  </a:lnTo>
                  <a:lnTo>
                    <a:pt x="617" y="106"/>
                  </a:lnTo>
                  <a:lnTo>
                    <a:pt x="619" y="106"/>
                  </a:lnTo>
                  <a:lnTo>
                    <a:pt x="619" y="108"/>
                  </a:lnTo>
                  <a:lnTo>
                    <a:pt x="620" y="108"/>
                  </a:lnTo>
                  <a:lnTo>
                    <a:pt x="621" y="109"/>
                  </a:lnTo>
                  <a:lnTo>
                    <a:pt x="622" y="110"/>
                  </a:lnTo>
                  <a:lnTo>
                    <a:pt x="624" y="110"/>
                  </a:lnTo>
                  <a:lnTo>
                    <a:pt x="624" y="112"/>
                  </a:lnTo>
                  <a:lnTo>
                    <a:pt x="625" y="112"/>
                  </a:lnTo>
                  <a:lnTo>
                    <a:pt x="625" y="113"/>
                  </a:lnTo>
                  <a:lnTo>
                    <a:pt x="626" y="113"/>
                  </a:lnTo>
                  <a:lnTo>
                    <a:pt x="628" y="114"/>
                  </a:lnTo>
                  <a:lnTo>
                    <a:pt x="629" y="114"/>
                  </a:lnTo>
                  <a:lnTo>
                    <a:pt x="629" y="116"/>
                  </a:lnTo>
                  <a:lnTo>
                    <a:pt x="630" y="116"/>
                  </a:lnTo>
                  <a:lnTo>
                    <a:pt x="632" y="117"/>
                  </a:lnTo>
                  <a:lnTo>
                    <a:pt x="633" y="118"/>
                  </a:lnTo>
                  <a:lnTo>
                    <a:pt x="634" y="118"/>
                  </a:lnTo>
                  <a:lnTo>
                    <a:pt x="634" y="120"/>
                  </a:lnTo>
                  <a:lnTo>
                    <a:pt x="636" y="120"/>
                  </a:lnTo>
                  <a:lnTo>
                    <a:pt x="637" y="121"/>
                  </a:lnTo>
                  <a:lnTo>
                    <a:pt x="638" y="121"/>
                  </a:lnTo>
                  <a:lnTo>
                    <a:pt x="640" y="122"/>
                  </a:lnTo>
                  <a:lnTo>
                    <a:pt x="641" y="124"/>
                  </a:lnTo>
                  <a:lnTo>
                    <a:pt x="642" y="125"/>
                  </a:lnTo>
                  <a:lnTo>
                    <a:pt x="644" y="125"/>
                  </a:lnTo>
                  <a:lnTo>
                    <a:pt x="645" y="126"/>
                  </a:lnTo>
                  <a:lnTo>
                    <a:pt x="646" y="128"/>
                  </a:lnTo>
                  <a:lnTo>
                    <a:pt x="648" y="128"/>
                  </a:lnTo>
                  <a:lnTo>
                    <a:pt x="648" y="129"/>
                  </a:lnTo>
                  <a:lnTo>
                    <a:pt x="649" y="129"/>
                  </a:lnTo>
                  <a:lnTo>
                    <a:pt x="650" y="130"/>
                  </a:lnTo>
                  <a:lnTo>
                    <a:pt x="652" y="131"/>
                  </a:lnTo>
                  <a:lnTo>
                    <a:pt x="653" y="131"/>
                  </a:lnTo>
                  <a:lnTo>
                    <a:pt x="653" y="133"/>
                  </a:lnTo>
                  <a:lnTo>
                    <a:pt x="654" y="133"/>
                  </a:lnTo>
                  <a:lnTo>
                    <a:pt x="654" y="134"/>
                  </a:lnTo>
                  <a:lnTo>
                    <a:pt x="656" y="134"/>
                  </a:lnTo>
                  <a:lnTo>
                    <a:pt x="656" y="135"/>
                  </a:lnTo>
                  <a:lnTo>
                    <a:pt x="657" y="135"/>
                  </a:lnTo>
                  <a:lnTo>
                    <a:pt x="657" y="137"/>
                  </a:lnTo>
                  <a:lnTo>
                    <a:pt x="658" y="138"/>
                  </a:lnTo>
                  <a:lnTo>
                    <a:pt x="660" y="138"/>
                  </a:lnTo>
                  <a:lnTo>
                    <a:pt x="660" y="139"/>
                  </a:lnTo>
                  <a:lnTo>
                    <a:pt x="661" y="141"/>
                  </a:lnTo>
                  <a:lnTo>
                    <a:pt x="662" y="141"/>
                  </a:lnTo>
                  <a:lnTo>
                    <a:pt x="664" y="142"/>
                  </a:lnTo>
                  <a:lnTo>
                    <a:pt x="664" y="143"/>
                  </a:lnTo>
                  <a:lnTo>
                    <a:pt x="665" y="145"/>
                  </a:lnTo>
                  <a:lnTo>
                    <a:pt x="666" y="146"/>
                  </a:lnTo>
                  <a:lnTo>
                    <a:pt x="668" y="147"/>
                  </a:lnTo>
                  <a:lnTo>
                    <a:pt x="669" y="149"/>
                  </a:lnTo>
                  <a:lnTo>
                    <a:pt x="670" y="150"/>
                  </a:lnTo>
                  <a:lnTo>
                    <a:pt x="672" y="151"/>
                  </a:lnTo>
                  <a:lnTo>
                    <a:pt x="673" y="153"/>
                  </a:lnTo>
                  <a:lnTo>
                    <a:pt x="674" y="154"/>
                  </a:lnTo>
                  <a:lnTo>
                    <a:pt x="676" y="155"/>
                  </a:lnTo>
                  <a:lnTo>
                    <a:pt x="677" y="157"/>
                  </a:lnTo>
                  <a:lnTo>
                    <a:pt x="677" y="158"/>
                  </a:lnTo>
                  <a:lnTo>
                    <a:pt x="678" y="158"/>
                  </a:lnTo>
                  <a:lnTo>
                    <a:pt x="680" y="159"/>
                  </a:lnTo>
                  <a:lnTo>
                    <a:pt x="680" y="161"/>
                  </a:lnTo>
                  <a:lnTo>
                    <a:pt x="681" y="161"/>
                  </a:lnTo>
                  <a:lnTo>
                    <a:pt x="681" y="162"/>
                  </a:lnTo>
                  <a:lnTo>
                    <a:pt x="682" y="162"/>
                  </a:lnTo>
                  <a:lnTo>
                    <a:pt x="682" y="163"/>
                  </a:lnTo>
                  <a:lnTo>
                    <a:pt x="684" y="165"/>
                  </a:lnTo>
                  <a:lnTo>
                    <a:pt x="685" y="166"/>
                  </a:lnTo>
                  <a:lnTo>
                    <a:pt x="686" y="167"/>
                  </a:lnTo>
                  <a:lnTo>
                    <a:pt x="686" y="169"/>
                  </a:lnTo>
                  <a:lnTo>
                    <a:pt x="688" y="169"/>
                  </a:lnTo>
                  <a:lnTo>
                    <a:pt x="689" y="170"/>
                  </a:lnTo>
                  <a:lnTo>
                    <a:pt x="689" y="171"/>
                  </a:lnTo>
                  <a:lnTo>
                    <a:pt x="690" y="173"/>
                  </a:lnTo>
                  <a:lnTo>
                    <a:pt x="692" y="174"/>
                  </a:lnTo>
                  <a:lnTo>
                    <a:pt x="693" y="175"/>
                  </a:lnTo>
                  <a:lnTo>
                    <a:pt x="694" y="178"/>
                  </a:lnTo>
                  <a:lnTo>
                    <a:pt x="695" y="179"/>
                  </a:lnTo>
                  <a:lnTo>
                    <a:pt x="697" y="181"/>
                  </a:lnTo>
                  <a:lnTo>
                    <a:pt x="698" y="183"/>
                  </a:lnTo>
                  <a:lnTo>
                    <a:pt x="701" y="185"/>
                  </a:lnTo>
                  <a:lnTo>
                    <a:pt x="702" y="186"/>
                  </a:lnTo>
                  <a:lnTo>
                    <a:pt x="702" y="187"/>
                  </a:lnTo>
                  <a:lnTo>
                    <a:pt x="703" y="189"/>
                  </a:lnTo>
                  <a:lnTo>
                    <a:pt x="705" y="190"/>
                  </a:lnTo>
                  <a:lnTo>
                    <a:pt x="706" y="191"/>
                  </a:lnTo>
                  <a:lnTo>
                    <a:pt x="707" y="193"/>
                  </a:lnTo>
                  <a:lnTo>
                    <a:pt x="707" y="194"/>
                  </a:lnTo>
                  <a:lnTo>
                    <a:pt x="709" y="195"/>
                  </a:lnTo>
                  <a:lnTo>
                    <a:pt x="710" y="197"/>
                  </a:lnTo>
                  <a:lnTo>
                    <a:pt x="710" y="198"/>
                  </a:lnTo>
                  <a:lnTo>
                    <a:pt x="711" y="198"/>
                  </a:lnTo>
                  <a:lnTo>
                    <a:pt x="713" y="199"/>
                  </a:lnTo>
                  <a:lnTo>
                    <a:pt x="713" y="201"/>
                  </a:lnTo>
                  <a:lnTo>
                    <a:pt x="714" y="202"/>
                  </a:lnTo>
                  <a:lnTo>
                    <a:pt x="715" y="203"/>
                  </a:lnTo>
                  <a:lnTo>
                    <a:pt x="717" y="205"/>
                  </a:lnTo>
                  <a:lnTo>
                    <a:pt x="717" y="206"/>
                  </a:lnTo>
                  <a:lnTo>
                    <a:pt x="718" y="207"/>
                  </a:lnTo>
                  <a:lnTo>
                    <a:pt x="719" y="208"/>
                  </a:lnTo>
                  <a:lnTo>
                    <a:pt x="721" y="210"/>
                  </a:lnTo>
                  <a:lnTo>
                    <a:pt x="722" y="212"/>
                  </a:lnTo>
                  <a:lnTo>
                    <a:pt x="722" y="214"/>
                  </a:lnTo>
                  <a:lnTo>
                    <a:pt x="723" y="215"/>
                  </a:lnTo>
                  <a:lnTo>
                    <a:pt x="725" y="216"/>
                  </a:lnTo>
                  <a:lnTo>
                    <a:pt x="726" y="218"/>
                  </a:lnTo>
                  <a:lnTo>
                    <a:pt x="727" y="220"/>
                  </a:lnTo>
                  <a:lnTo>
                    <a:pt x="729" y="222"/>
                  </a:lnTo>
                  <a:lnTo>
                    <a:pt x="730" y="224"/>
                  </a:lnTo>
                  <a:lnTo>
                    <a:pt x="731" y="226"/>
                  </a:lnTo>
                  <a:lnTo>
                    <a:pt x="734" y="228"/>
                  </a:lnTo>
                  <a:lnTo>
                    <a:pt x="735" y="230"/>
                  </a:lnTo>
                  <a:lnTo>
                    <a:pt x="735" y="232"/>
                  </a:lnTo>
                  <a:lnTo>
                    <a:pt x="737" y="234"/>
                  </a:lnTo>
                  <a:lnTo>
                    <a:pt x="738" y="235"/>
                  </a:lnTo>
                  <a:lnTo>
                    <a:pt x="739" y="236"/>
                  </a:lnTo>
                  <a:lnTo>
                    <a:pt x="741" y="238"/>
                  </a:lnTo>
                  <a:lnTo>
                    <a:pt x="742" y="239"/>
                  </a:lnTo>
                  <a:lnTo>
                    <a:pt x="742" y="240"/>
                  </a:lnTo>
                  <a:lnTo>
                    <a:pt x="743" y="242"/>
                  </a:lnTo>
                  <a:lnTo>
                    <a:pt x="745" y="243"/>
                  </a:lnTo>
                  <a:lnTo>
                    <a:pt x="745" y="244"/>
                  </a:lnTo>
                  <a:lnTo>
                    <a:pt x="746" y="246"/>
                  </a:lnTo>
                  <a:lnTo>
                    <a:pt x="746" y="247"/>
                  </a:lnTo>
                  <a:lnTo>
                    <a:pt x="747" y="247"/>
                  </a:lnTo>
                  <a:lnTo>
                    <a:pt x="749" y="248"/>
                  </a:lnTo>
                  <a:lnTo>
                    <a:pt x="749" y="250"/>
                  </a:lnTo>
                  <a:lnTo>
                    <a:pt x="750" y="251"/>
                  </a:lnTo>
                  <a:lnTo>
                    <a:pt x="750" y="252"/>
                  </a:lnTo>
                  <a:lnTo>
                    <a:pt x="751" y="254"/>
                  </a:lnTo>
                  <a:lnTo>
                    <a:pt x="753" y="255"/>
                  </a:lnTo>
                  <a:lnTo>
                    <a:pt x="754" y="256"/>
                  </a:lnTo>
                  <a:lnTo>
                    <a:pt x="754" y="258"/>
                  </a:lnTo>
                  <a:lnTo>
                    <a:pt x="755" y="259"/>
                  </a:lnTo>
                  <a:lnTo>
                    <a:pt x="757" y="260"/>
                  </a:lnTo>
                  <a:lnTo>
                    <a:pt x="758" y="262"/>
                  </a:lnTo>
                  <a:lnTo>
                    <a:pt x="759" y="263"/>
                  </a:lnTo>
                  <a:lnTo>
                    <a:pt x="761" y="266"/>
                  </a:lnTo>
                  <a:lnTo>
                    <a:pt x="762" y="267"/>
                  </a:lnTo>
                  <a:lnTo>
                    <a:pt x="763" y="270"/>
                  </a:lnTo>
                  <a:lnTo>
                    <a:pt x="765" y="271"/>
                  </a:lnTo>
                  <a:lnTo>
                    <a:pt x="766" y="274"/>
                  </a:lnTo>
                  <a:lnTo>
                    <a:pt x="767" y="276"/>
                  </a:lnTo>
                  <a:lnTo>
                    <a:pt x="769" y="278"/>
                  </a:lnTo>
                  <a:lnTo>
                    <a:pt x="770" y="279"/>
                  </a:lnTo>
                  <a:lnTo>
                    <a:pt x="771" y="281"/>
                  </a:lnTo>
                  <a:lnTo>
                    <a:pt x="772" y="283"/>
                  </a:lnTo>
                  <a:lnTo>
                    <a:pt x="774" y="284"/>
                  </a:lnTo>
                  <a:lnTo>
                    <a:pt x="775" y="285"/>
                  </a:lnTo>
                  <a:lnTo>
                    <a:pt x="775" y="287"/>
                  </a:lnTo>
                  <a:lnTo>
                    <a:pt x="776" y="288"/>
                  </a:lnTo>
                  <a:lnTo>
                    <a:pt x="778" y="289"/>
                  </a:lnTo>
                  <a:lnTo>
                    <a:pt x="778" y="291"/>
                  </a:lnTo>
                  <a:lnTo>
                    <a:pt x="779" y="292"/>
                  </a:lnTo>
                  <a:lnTo>
                    <a:pt x="780" y="293"/>
                  </a:lnTo>
                  <a:lnTo>
                    <a:pt x="782" y="295"/>
                  </a:lnTo>
                  <a:lnTo>
                    <a:pt x="782" y="296"/>
                  </a:lnTo>
                  <a:lnTo>
                    <a:pt x="783" y="297"/>
                  </a:lnTo>
                  <a:lnTo>
                    <a:pt x="784" y="299"/>
                  </a:lnTo>
                  <a:lnTo>
                    <a:pt x="784" y="300"/>
                  </a:lnTo>
                  <a:lnTo>
                    <a:pt x="786" y="301"/>
                  </a:lnTo>
                  <a:lnTo>
                    <a:pt x="786" y="303"/>
                  </a:lnTo>
                  <a:lnTo>
                    <a:pt x="787" y="304"/>
                  </a:lnTo>
                  <a:lnTo>
                    <a:pt x="788" y="305"/>
                  </a:lnTo>
                  <a:lnTo>
                    <a:pt x="788" y="307"/>
                  </a:lnTo>
                  <a:lnTo>
                    <a:pt x="790" y="309"/>
                  </a:lnTo>
                  <a:lnTo>
                    <a:pt x="791" y="311"/>
                  </a:lnTo>
                  <a:lnTo>
                    <a:pt x="791" y="312"/>
                  </a:lnTo>
                  <a:lnTo>
                    <a:pt x="792" y="313"/>
                  </a:lnTo>
                  <a:lnTo>
                    <a:pt x="794" y="315"/>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02" name="Freeform 87">
              <a:extLst>
                <a:ext uri="{FF2B5EF4-FFF2-40B4-BE49-F238E27FC236}">
                  <a16:creationId xmlns:a16="http://schemas.microsoft.com/office/drawing/2014/main" id="{EAE9CAB5-01CC-3F47-B674-AF26B543CBC1}"/>
                </a:ext>
              </a:extLst>
            </p:cNvPr>
            <p:cNvSpPr>
              <a:spLocks/>
            </p:cNvSpPr>
            <p:nvPr/>
          </p:nvSpPr>
          <p:spPr bwMode="auto">
            <a:xfrm>
              <a:off x="5935886" y="3231640"/>
              <a:ext cx="630238" cy="249238"/>
            </a:xfrm>
            <a:custGeom>
              <a:avLst/>
              <a:gdLst>
                <a:gd name="T0" fmla="*/ 2147483646 w 794"/>
                <a:gd name="T1" fmla="*/ 2147483646 h 315"/>
                <a:gd name="T2" fmla="*/ 2147483646 w 794"/>
                <a:gd name="T3" fmla="*/ 2147483646 h 315"/>
                <a:gd name="T4" fmla="*/ 2147483646 w 794"/>
                <a:gd name="T5" fmla="*/ 2147483646 h 315"/>
                <a:gd name="T6" fmla="*/ 2147483646 w 794"/>
                <a:gd name="T7" fmla="*/ 2147483646 h 315"/>
                <a:gd name="T8" fmla="*/ 2147483646 w 794"/>
                <a:gd name="T9" fmla="*/ 2147483646 h 315"/>
                <a:gd name="T10" fmla="*/ 2147483646 w 794"/>
                <a:gd name="T11" fmla="*/ 2147483646 h 315"/>
                <a:gd name="T12" fmla="*/ 2147483646 w 794"/>
                <a:gd name="T13" fmla="*/ 2147483646 h 315"/>
                <a:gd name="T14" fmla="*/ 2147483646 w 794"/>
                <a:gd name="T15" fmla="*/ 2147483646 h 315"/>
                <a:gd name="T16" fmla="*/ 2147483646 w 794"/>
                <a:gd name="T17" fmla="*/ 2147483646 h 315"/>
                <a:gd name="T18" fmla="*/ 2147483646 w 794"/>
                <a:gd name="T19" fmla="*/ 2147483646 h 315"/>
                <a:gd name="T20" fmla="*/ 2147483646 w 794"/>
                <a:gd name="T21" fmla="*/ 2147483646 h 315"/>
                <a:gd name="T22" fmla="*/ 2147483646 w 794"/>
                <a:gd name="T23" fmla="*/ 2147483646 h 315"/>
                <a:gd name="T24" fmla="*/ 2147483646 w 794"/>
                <a:gd name="T25" fmla="*/ 2147483646 h 315"/>
                <a:gd name="T26" fmla="*/ 2147483646 w 794"/>
                <a:gd name="T27" fmla="*/ 2147483646 h 315"/>
                <a:gd name="T28" fmla="*/ 2147483646 w 794"/>
                <a:gd name="T29" fmla="*/ 2147483646 h 315"/>
                <a:gd name="T30" fmla="*/ 2147483646 w 794"/>
                <a:gd name="T31" fmla="*/ 2147483646 h 315"/>
                <a:gd name="T32" fmla="*/ 2147483646 w 794"/>
                <a:gd name="T33" fmla="*/ 2147483646 h 315"/>
                <a:gd name="T34" fmla="*/ 2147483646 w 794"/>
                <a:gd name="T35" fmla="*/ 2147483646 h 315"/>
                <a:gd name="T36" fmla="*/ 2147483646 w 794"/>
                <a:gd name="T37" fmla="*/ 2147483646 h 315"/>
                <a:gd name="T38" fmla="*/ 2147483646 w 794"/>
                <a:gd name="T39" fmla="*/ 2147483646 h 315"/>
                <a:gd name="T40" fmla="*/ 2147483646 w 794"/>
                <a:gd name="T41" fmla="*/ 2147483646 h 315"/>
                <a:gd name="T42" fmla="*/ 2147483646 w 794"/>
                <a:gd name="T43" fmla="*/ 2147483646 h 315"/>
                <a:gd name="T44" fmla="*/ 2147483646 w 794"/>
                <a:gd name="T45" fmla="*/ 2147483646 h 315"/>
                <a:gd name="T46" fmla="*/ 2147483646 w 794"/>
                <a:gd name="T47" fmla="*/ 2147483646 h 315"/>
                <a:gd name="T48" fmla="*/ 2147483646 w 794"/>
                <a:gd name="T49" fmla="*/ 2147483646 h 315"/>
                <a:gd name="T50" fmla="*/ 2147483646 w 794"/>
                <a:gd name="T51" fmla="*/ 2147483646 h 315"/>
                <a:gd name="T52" fmla="*/ 2147483646 w 794"/>
                <a:gd name="T53" fmla="*/ 2147483646 h 315"/>
                <a:gd name="T54" fmla="*/ 2147483646 w 794"/>
                <a:gd name="T55" fmla="*/ 2147483646 h 315"/>
                <a:gd name="T56" fmla="*/ 2147483646 w 794"/>
                <a:gd name="T57" fmla="*/ 2147483646 h 315"/>
                <a:gd name="T58" fmla="*/ 2147483646 w 794"/>
                <a:gd name="T59" fmla="*/ 2147483646 h 315"/>
                <a:gd name="T60" fmla="*/ 2147483646 w 794"/>
                <a:gd name="T61" fmla="*/ 2147483646 h 315"/>
                <a:gd name="T62" fmla="*/ 2147483646 w 794"/>
                <a:gd name="T63" fmla="*/ 2147483646 h 315"/>
                <a:gd name="T64" fmla="*/ 2147483646 w 794"/>
                <a:gd name="T65" fmla="*/ 2147483646 h 315"/>
                <a:gd name="T66" fmla="*/ 2147483646 w 794"/>
                <a:gd name="T67" fmla="*/ 2147483646 h 315"/>
                <a:gd name="T68" fmla="*/ 2147483646 w 794"/>
                <a:gd name="T69" fmla="*/ 2147483646 h 315"/>
                <a:gd name="T70" fmla="*/ 2147483646 w 794"/>
                <a:gd name="T71" fmla="*/ 2147483646 h 315"/>
                <a:gd name="T72" fmla="*/ 2147483646 w 794"/>
                <a:gd name="T73" fmla="*/ 2147483646 h 315"/>
                <a:gd name="T74" fmla="*/ 2147483646 w 794"/>
                <a:gd name="T75" fmla="*/ 2147483646 h 315"/>
                <a:gd name="T76" fmla="*/ 2147483646 w 794"/>
                <a:gd name="T77" fmla="*/ 2147483646 h 315"/>
                <a:gd name="T78" fmla="*/ 2147483646 w 794"/>
                <a:gd name="T79" fmla="*/ 2147483646 h 315"/>
                <a:gd name="T80" fmla="*/ 2147483646 w 794"/>
                <a:gd name="T81" fmla="*/ 2147483646 h 315"/>
                <a:gd name="T82" fmla="*/ 2147483646 w 794"/>
                <a:gd name="T83" fmla="*/ 2147483646 h 315"/>
                <a:gd name="T84" fmla="*/ 2147483646 w 794"/>
                <a:gd name="T85" fmla="*/ 2147483646 h 315"/>
                <a:gd name="T86" fmla="*/ 2147483646 w 794"/>
                <a:gd name="T87" fmla="*/ 2147483646 h 315"/>
                <a:gd name="T88" fmla="*/ 2147483646 w 794"/>
                <a:gd name="T89" fmla="*/ 2147483646 h 315"/>
                <a:gd name="T90" fmla="*/ 2147483646 w 794"/>
                <a:gd name="T91" fmla="*/ 2147483646 h 315"/>
                <a:gd name="T92" fmla="*/ 2147483646 w 794"/>
                <a:gd name="T93" fmla="*/ 2147483646 h 315"/>
                <a:gd name="T94" fmla="*/ 2147483646 w 794"/>
                <a:gd name="T95" fmla="*/ 2147483646 h 315"/>
                <a:gd name="T96" fmla="*/ 2147483646 w 794"/>
                <a:gd name="T97" fmla="*/ 2147483646 h 315"/>
                <a:gd name="T98" fmla="*/ 2147483646 w 794"/>
                <a:gd name="T99" fmla="*/ 2147483646 h 315"/>
                <a:gd name="T100" fmla="*/ 2147483646 w 794"/>
                <a:gd name="T101" fmla="*/ 2147483646 h 315"/>
                <a:gd name="T102" fmla="*/ 2147483646 w 794"/>
                <a:gd name="T103" fmla="*/ 2147483646 h 315"/>
                <a:gd name="T104" fmla="*/ 2147483646 w 794"/>
                <a:gd name="T105" fmla="*/ 2147483646 h 315"/>
                <a:gd name="T106" fmla="*/ 2147483646 w 794"/>
                <a:gd name="T107" fmla="*/ 2147483646 h 315"/>
                <a:gd name="T108" fmla="*/ 2147483646 w 794"/>
                <a:gd name="T109" fmla="*/ 2147483646 h 315"/>
                <a:gd name="T110" fmla="*/ 2147483646 w 794"/>
                <a:gd name="T111" fmla="*/ 2147483646 h 315"/>
                <a:gd name="T112" fmla="*/ 2147483646 w 794"/>
                <a:gd name="T113" fmla="*/ 2147483646 h 315"/>
                <a:gd name="T114" fmla="*/ 2147483646 w 794"/>
                <a:gd name="T115" fmla="*/ 2147483646 h 315"/>
                <a:gd name="T116" fmla="*/ 2147483646 w 794"/>
                <a:gd name="T117" fmla="*/ 2147483646 h 315"/>
                <a:gd name="T118" fmla="*/ 2147483646 w 794"/>
                <a:gd name="T119" fmla="*/ 2147483646 h 315"/>
                <a:gd name="T120" fmla="*/ 2147483646 w 794"/>
                <a:gd name="T121" fmla="*/ 2147483646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94" h="315">
                  <a:moveTo>
                    <a:pt x="0" y="315"/>
                  </a:moveTo>
                  <a:lnTo>
                    <a:pt x="31" y="315"/>
                  </a:lnTo>
                  <a:lnTo>
                    <a:pt x="60" y="315"/>
                  </a:lnTo>
                  <a:lnTo>
                    <a:pt x="86" y="315"/>
                  </a:lnTo>
                  <a:lnTo>
                    <a:pt x="110" y="315"/>
                  </a:lnTo>
                  <a:lnTo>
                    <a:pt x="134" y="315"/>
                  </a:lnTo>
                  <a:lnTo>
                    <a:pt x="155" y="315"/>
                  </a:lnTo>
                  <a:lnTo>
                    <a:pt x="175" y="315"/>
                  </a:lnTo>
                  <a:lnTo>
                    <a:pt x="194" y="315"/>
                  </a:lnTo>
                  <a:lnTo>
                    <a:pt x="211" y="315"/>
                  </a:lnTo>
                  <a:lnTo>
                    <a:pt x="227" y="315"/>
                  </a:lnTo>
                  <a:lnTo>
                    <a:pt x="240" y="315"/>
                  </a:lnTo>
                  <a:lnTo>
                    <a:pt x="254" y="315"/>
                  </a:lnTo>
                  <a:lnTo>
                    <a:pt x="265" y="315"/>
                  </a:lnTo>
                  <a:lnTo>
                    <a:pt x="276" y="315"/>
                  </a:lnTo>
                  <a:lnTo>
                    <a:pt x="287" y="315"/>
                  </a:lnTo>
                  <a:lnTo>
                    <a:pt x="296" y="315"/>
                  </a:lnTo>
                  <a:lnTo>
                    <a:pt x="303" y="315"/>
                  </a:lnTo>
                  <a:lnTo>
                    <a:pt x="311" y="315"/>
                  </a:lnTo>
                  <a:lnTo>
                    <a:pt x="317" y="315"/>
                  </a:lnTo>
                  <a:lnTo>
                    <a:pt x="323" y="315"/>
                  </a:lnTo>
                  <a:lnTo>
                    <a:pt x="328" y="315"/>
                  </a:lnTo>
                  <a:lnTo>
                    <a:pt x="332" y="315"/>
                  </a:lnTo>
                  <a:lnTo>
                    <a:pt x="336" y="315"/>
                  </a:lnTo>
                  <a:lnTo>
                    <a:pt x="338" y="315"/>
                  </a:lnTo>
                  <a:lnTo>
                    <a:pt x="342" y="315"/>
                  </a:lnTo>
                  <a:lnTo>
                    <a:pt x="345" y="315"/>
                  </a:lnTo>
                  <a:lnTo>
                    <a:pt x="348" y="315"/>
                  </a:lnTo>
                  <a:lnTo>
                    <a:pt x="349" y="314"/>
                  </a:lnTo>
                  <a:lnTo>
                    <a:pt x="352" y="314"/>
                  </a:lnTo>
                  <a:lnTo>
                    <a:pt x="353" y="314"/>
                  </a:lnTo>
                  <a:lnTo>
                    <a:pt x="356" y="314"/>
                  </a:lnTo>
                  <a:lnTo>
                    <a:pt x="358" y="314"/>
                  </a:lnTo>
                  <a:lnTo>
                    <a:pt x="360" y="314"/>
                  </a:lnTo>
                  <a:lnTo>
                    <a:pt x="362" y="314"/>
                  </a:lnTo>
                  <a:lnTo>
                    <a:pt x="364" y="314"/>
                  </a:lnTo>
                  <a:lnTo>
                    <a:pt x="366" y="314"/>
                  </a:lnTo>
                  <a:lnTo>
                    <a:pt x="368" y="314"/>
                  </a:lnTo>
                  <a:lnTo>
                    <a:pt x="369" y="314"/>
                  </a:lnTo>
                  <a:lnTo>
                    <a:pt x="370" y="312"/>
                  </a:lnTo>
                  <a:lnTo>
                    <a:pt x="372" y="312"/>
                  </a:lnTo>
                  <a:lnTo>
                    <a:pt x="374" y="312"/>
                  </a:lnTo>
                  <a:lnTo>
                    <a:pt x="376" y="312"/>
                  </a:lnTo>
                  <a:lnTo>
                    <a:pt x="377" y="312"/>
                  </a:lnTo>
                  <a:lnTo>
                    <a:pt x="378" y="312"/>
                  </a:lnTo>
                  <a:lnTo>
                    <a:pt x="380" y="312"/>
                  </a:lnTo>
                  <a:lnTo>
                    <a:pt x="381" y="312"/>
                  </a:lnTo>
                  <a:lnTo>
                    <a:pt x="382" y="312"/>
                  </a:lnTo>
                  <a:lnTo>
                    <a:pt x="384" y="312"/>
                  </a:lnTo>
                  <a:lnTo>
                    <a:pt x="385" y="311"/>
                  </a:lnTo>
                  <a:lnTo>
                    <a:pt x="386" y="311"/>
                  </a:lnTo>
                  <a:lnTo>
                    <a:pt x="388" y="311"/>
                  </a:lnTo>
                  <a:lnTo>
                    <a:pt x="389" y="311"/>
                  </a:lnTo>
                  <a:lnTo>
                    <a:pt x="390" y="311"/>
                  </a:lnTo>
                  <a:lnTo>
                    <a:pt x="392" y="311"/>
                  </a:lnTo>
                  <a:lnTo>
                    <a:pt x="393" y="311"/>
                  </a:lnTo>
                  <a:lnTo>
                    <a:pt x="394" y="311"/>
                  </a:lnTo>
                  <a:lnTo>
                    <a:pt x="396" y="310"/>
                  </a:lnTo>
                  <a:lnTo>
                    <a:pt x="398" y="310"/>
                  </a:lnTo>
                  <a:lnTo>
                    <a:pt x="400" y="310"/>
                  </a:lnTo>
                  <a:lnTo>
                    <a:pt x="401" y="310"/>
                  </a:lnTo>
                  <a:lnTo>
                    <a:pt x="403" y="310"/>
                  </a:lnTo>
                  <a:lnTo>
                    <a:pt x="405" y="308"/>
                  </a:lnTo>
                  <a:lnTo>
                    <a:pt x="407" y="308"/>
                  </a:lnTo>
                  <a:lnTo>
                    <a:pt x="409" y="308"/>
                  </a:lnTo>
                  <a:lnTo>
                    <a:pt x="411" y="308"/>
                  </a:lnTo>
                  <a:lnTo>
                    <a:pt x="413" y="307"/>
                  </a:lnTo>
                  <a:lnTo>
                    <a:pt x="414" y="307"/>
                  </a:lnTo>
                  <a:lnTo>
                    <a:pt x="417" y="307"/>
                  </a:lnTo>
                  <a:lnTo>
                    <a:pt x="418" y="307"/>
                  </a:lnTo>
                  <a:lnTo>
                    <a:pt x="419" y="307"/>
                  </a:lnTo>
                  <a:lnTo>
                    <a:pt x="421" y="307"/>
                  </a:lnTo>
                  <a:lnTo>
                    <a:pt x="422" y="306"/>
                  </a:lnTo>
                  <a:lnTo>
                    <a:pt x="423" y="306"/>
                  </a:lnTo>
                  <a:lnTo>
                    <a:pt x="425" y="306"/>
                  </a:lnTo>
                  <a:lnTo>
                    <a:pt x="426" y="306"/>
                  </a:lnTo>
                  <a:lnTo>
                    <a:pt x="427" y="306"/>
                  </a:lnTo>
                  <a:lnTo>
                    <a:pt x="429" y="304"/>
                  </a:lnTo>
                  <a:lnTo>
                    <a:pt x="430" y="304"/>
                  </a:lnTo>
                  <a:lnTo>
                    <a:pt x="431" y="304"/>
                  </a:lnTo>
                  <a:lnTo>
                    <a:pt x="433" y="304"/>
                  </a:lnTo>
                  <a:lnTo>
                    <a:pt x="434" y="303"/>
                  </a:lnTo>
                  <a:lnTo>
                    <a:pt x="435" y="303"/>
                  </a:lnTo>
                  <a:lnTo>
                    <a:pt x="437" y="303"/>
                  </a:lnTo>
                  <a:lnTo>
                    <a:pt x="438" y="303"/>
                  </a:lnTo>
                  <a:lnTo>
                    <a:pt x="439" y="302"/>
                  </a:lnTo>
                  <a:lnTo>
                    <a:pt x="441" y="302"/>
                  </a:lnTo>
                  <a:lnTo>
                    <a:pt x="443" y="300"/>
                  </a:lnTo>
                  <a:lnTo>
                    <a:pt x="445" y="300"/>
                  </a:lnTo>
                  <a:lnTo>
                    <a:pt x="446" y="300"/>
                  </a:lnTo>
                  <a:lnTo>
                    <a:pt x="449" y="299"/>
                  </a:lnTo>
                  <a:lnTo>
                    <a:pt x="450" y="299"/>
                  </a:lnTo>
                  <a:lnTo>
                    <a:pt x="453" y="298"/>
                  </a:lnTo>
                  <a:lnTo>
                    <a:pt x="455" y="296"/>
                  </a:lnTo>
                  <a:lnTo>
                    <a:pt x="458" y="296"/>
                  </a:lnTo>
                  <a:lnTo>
                    <a:pt x="459" y="295"/>
                  </a:lnTo>
                  <a:lnTo>
                    <a:pt x="462" y="295"/>
                  </a:lnTo>
                  <a:lnTo>
                    <a:pt x="465" y="294"/>
                  </a:lnTo>
                  <a:lnTo>
                    <a:pt x="466" y="294"/>
                  </a:lnTo>
                  <a:lnTo>
                    <a:pt x="467" y="294"/>
                  </a:lnTo>
                  <a:lnTo>
                    <a:pt x="470" y="292"/>
                  </a:lnTo>
                  <a:lnTo>
                    <a:pt x="471" y="292"/>
                  </a:lnTo>
                  <a:lnTo>
                    <a:pt x="473" y="291"/>
                  </a:lnTo>
                  <a:lnTo>
                    <a:pt x="474" y="291"/>
                  </a:lnTo>
                  <a:lnTo>
                    <a:pt x="475" y="291"/>
                  </a:lnTo>
                  <a:lnTo>
                    <a:pt x="476" y="290"/>
                  </a:lnTo>
                  <a:lnTo>
                    <a:pt x="478" y="290"/>
                  </a:lnTo>
                  <a:lnTo>
                    <a:pt x="479" y="290"/>
                  </a:lnTo>
                  <a:lnTo>
                    <a:pt x="480" y="288"/>
                  </a:lnTo>
                  <a:lnTo>
                    <a:pt x="482" y="288"/>
                  </a:lnTo>
                  <a:lnTo>
                    <a:pt x="483" y="287"/>
                  </a:lnTo>
                  <a:lnTo>
                    <a:pt x="484" y="287"/>
                  </a:lnTo>
                  <a:lnTo>
                    <a:pt x="486" y="286"/>
                  </a:lnTo>
                  <a:lnTo>
                    <a:pt x="487" y="286"/>
                  </a:lnTo>
                  <a:lnTo>
                    <a:pt x="488" y="286"/>
                  </a:lnTo>
                  <a:lnTo>
                    <a:pt x="490" y="284"/>
                  </a:lnTo>
                  <a:lnTo>
                    <a:pt x="491" y="284"/>
                  </a:lnTo>
                  <a:lnTo>
                    <a:pt x="492" y="283"/>
                  </a:lnTo>
                  <a:lnTo>
                    <a:pt x="494" y="283"/>
                  </a:lnTo>
                  <a:lnTo>
                    <a:pt x="495" y="282"/>
                  </a:lnTo>
                  <a:lnTo>
                    <a:pt x="498" y="280"/>
                  </a:lnTo>
                  <a:lnTo>
                    <a:pt x="499" y="280"/>
                  </a:lnTo>
                  <a:lnTo>
                    <a:pt x="500" y="279"/>
                  </a:lnTo>
                  <a:lnTo>
                    <a:pt x="503" y="278"/>
                  </a:lnTo>
                  <a:lnTo>
                    <a:pt x="504" y="276"/>
                  </a:lnTo>
                  <a:lnTo>
                    <a:pt x="507" y="276"/>
                  </a:lnTo>
                  <a:lnTo>
                    <a:pt x="508" y="275"/>
                  </a:lnTo>
                  <a:lnTo>
                    <a:pt x="511" y="274"/>
                  </a:lnTo>
                  <a:lnTo>
                    <a:pt x="512" y="274"/>
                  </a:lnTo>
                  <a:lnTo>
                    <a:pt x="514" y="272"/>
                  </a:lnTo>
                  <a:lnTo>
                    <a:pt x="516" y="271"/>
                  </a:lnTo>
                  <a:lnTo>
                    <a:pt x="518" y="271"/>
                  </a:lnTo>
                  <a:lnTo>
                    <a:pt x="519" y="270"/>
                  </a:lnTo>
                  <a:lnTo>
                    <a:pt x="520" y="270"/>
                  </a:lnTo>
                  <a:lnTo>
                    <a:pt x="522" y="268"/>
                  </a:lnTo>
                  <a:lnTo>
                    <a:pt x="523" y="268"/>
                  </a:lnTo>
                  <a:lnTo>
                    <a:pt x="524" y="267"/>
                  </a:lnTo>
                  <a:lnTo>
                    <a:pt x="526" y="267"/>
                  </a:lnTo>
                  <a:lnTo>
                    <a:pt x="527" y="266"/>
                  </a:lnTo>
                  <a:lnTo>
                    <a:pt x="528" y="266"/>
                  </a:lnTo>
                  <a:lnTo>
                    <a:pt x="528" y="264"/>
                  </a:lnTo>
                  <a:lnTo>
                    <a:pt x="530" y="264"/>
                  </a:lnTo>
                  <a:lnTo>
                    <a:pt x="531" y="264"/>
                  </a:lnTo>
                  <a:lnTo>
                    <a:pt x="532" y="263"/>
                  </a:lnTo>
                  <a:lnTo>
                    <a:pt x="534" y="263"/>
                  </a:lnTo>
                  <a:lnTo>
                    <a:pt x="534" y="262"/>
                  </a:lnTo>
                  <a:lnTo>
                    <a:pt x="535" y="262"/>
                  </a:lnTo>
                  <a:lnTo>
                    <a:pt x="536" y="261"/>
                  </a:lnTo>
                  <a:lnTo>
                    <a:pt x="538" y="261"/>
                  </a:lnTo>
                  <a:lnTo>
                    <a:pt x="539" y="259"/>
                  </a:lnTo>
                  <a:lnTo>
                    <a:pt x="540" y="259"/>
                  </a:lnTo>
                  <a:lnTo>
                    <a:pt x="542" y="258"/>
                  </a:lnTo>
                  <a:lnTo>
                    <a:pt x="543" y="257"/>
                  </a:lnTo>
                  <a:lnTo>
                    <a:pt x="546" y="257"/>
                  </a:lnTo>
                  <a:lnTo>
                    <a:pt x="547" y="255"/>
                  </a:lnTo>
                  <a:lnTo>
                    <a:pt x="548" y="254"/>
                  </a:lnTo>
                  <a:lnTo>
                    <a:pt x="551" y="253"/>
                  </a:lnTo>
                  <a:lnTo>
                    <a:pt x="552" y="253"/>
                  </a:lnTo>
                  <a:lnTo>
                    <a:pt x="553" y="251"/>
                  </a:lnTo>
                  <a:lnTo>
                    <a:pt x="556" y="250"/>
                  </a:lnTo>
                  <a:lnTo>
                    <a:pt x="557" y="250"/>
                  </a:lnTo>
                  <a:lnTo>
                    <a:pt x="559" y="249"/>
                  </a:lnTo>
                  <a:lnTo>
                    <a:pt x="560" y="247"/>
                  </a:lnTo>
                  <a:lnTo>
                    <a:pt x="561" y="247"/>
                  </a:lnTo>
                  <a:lnTo>
                    <a:pt x="563" y="246"/>
                  </a:lnTo>
                  <a:lnTo>
                    <a:pt x="564" y="245"/>
                  </a:lnTo>
                  <a:lnTo>
                    <a:pt x="565" y="245"/>
                  </a:lnTo>
                  <a:lnTo>
                    <a:pt x="567" y="245"/>
                  </a:lnTo>
                  <a:lnTo>
                    <a:pt x="567" y="243"/>
                  </a:lnTo>
                  <a:lnTo>
                    <a:pt x="568" y="243"/>
                  </a:lnTo>
                  <a:lnTo>
                    <a:pt x="569" y="242"/>
                  </a:lnTo>
                  <a:lnTo>
                    <a:pt x="571" y="242"/>
                  </a:lnTo>
                  <a:lnTo>
                    <a:pt x="572" y="241"/>
                  </a:lnTo>
                  <a:lnTo>
                    <a:pt x="573" y="239"/>
                  </a:lnTo>
                  <a:lnTo>
                    <a:pt x="575" y="239"/>
                  </a:lnTo>
                  <a:lnTo>
                    <a:pt x="575" y="238"/>
                  </a:lnTo>
                  <a:lnTo>
                    <a:pt x="576" y="238"/>
                  </a:lnTo>
                  <a:lnTo>
                    <a:pt x="577" y="237"/>
                  </a:lnTo>
                  <a:lnTo>
                    <a:pt x="579" y="237"/>
                  </a:lnTo>
                  <a:lnTo>
                    <a:pt x="580" y="235"/>
                  </a:lnTo>
                  <a:lnTo>
                    <a:pt x="581" y="235"/>
                  </a:lnTo>
                  <a:lnTo>
                    <a:pt x="581" y="234"/>
                  </a:lnTo>
                  <a:lnTo>
                    <a:pt x="583" y="234"/>
                  </a:lnTo>
                  <a:lnTo>
                    <a:pt x="585" y="233"/>
                  </a:lnTo>
                  <a:lnTo>
                    <a:pt x="587" y="231"/>
                  </a:lnTo>
                  <a:lnTo>
                    <a:pt x="588" y="230"/>
                  </a:lnTo>
                  <a:lnTo>
                    <a:pt x="589" y="230"/>
                  </a:lnTo>
                  <a:lnTo>
                    <a:pt x="591" y="229"/>
                  </a:lnTo>
                  <a:lnTo>
                    <a:pt x="592" y="227"/>
                  </a:lnTo>
                  <a:lnTo>
                    <a:pt x="593" y="227"/>
                  </a:lnTo>
                  <a:lnTo>
                    <a:pt x="593" y="226"/>
                  </a:lnTo>
                  <a:lnTo>
                    <a:pt x="595" y="226"/>
                  </a:lnTo>
                  <a:lnTo>
                    <a:pt x="596" y="225"/>
                  </a:lnTo>
                  <a:lnTo>
                    <a:pt x="597" y="225"/>
                  </a:lnTo>
                  <a:lnTo>
                    <a:pt x="597" y="223"/>
                  </a:lnTo>
                  <a:lnTo>
                    <a:pt x="599" y="223"/>
                  </a:lnTo>
                  <a:lnTo>
                    <a:pt x="600" y="223"/>
                  </a:lnTo>
                  <a:lnTo>
                    <a:pt x="600" y="222"/>
                  </a:lnTo>
                  <a:lnTo>
                    <a:pt x="601" y="222"/>
                  </a:lnTo>
                  <a:lnTo>
                    <a:pt x="603" y="221"/>
                  </a:lnTo>
                  <a:lnTo>
                    <a:pt x="604" y="221"/>
                  </a:lnTo>
                  <a:lnTo>
                    <a:pt x="604" y="219"/>
                  </a:lnTo>
                  <a:lnTo>
                    <a:pt x="605" y="219"/>
                  </a:lnTo>
                  <a:lnTo>
                    <a:pt x="605" y="218"/>
                  </a:lnTo>
                  <a:lnTo>
                    <a:pt x="607" y="218"/>
                  </a:lnTo>
                  <a:lnTo>
                    <a:pt x="608" y="217"/>
                  </a:lnTo>
                  <a:lnTo>
                    <a:pt x="609" y="215"/>
                  </a:lnTo>
                  <a:lnTo>
                    <a:pt x="611" y="214"/>
                  </a:lnTo>
                  <a:lnTo>
                    <a:pt x="612" y="214"/>
                  </a:lnTo>
                  <a:lnTo>
                    <a:pt x="612" y="213"/>
                  </a:lnTo>
                  <a:lnTo>
                    <a:pt x="613" y="213"/>
                  </a:lnTo>
                  <a:lnTo>
                    <a:pt x="615" y="211"/>
                  </a:lnTo>
                  <a:lnTo>
                    <a:pt x="616" y="210"/>
                  </a:lnTo>
                  <a:lnTo>
                    <a:pt x="617" y="209"/>
                  </a:lnTo>
                  <a:lnTo>
                    <a:pt x="619" y="209"/>
                  </a:lnTo>
                  <a:lnTo>
                    <a:pt x="619" y="207"/>
                  </a:lnTo>
                  <a:lnTo>
                    <a:pt x="620" y="207"/>
                  </a:lnTo>
                  <a:lnTo>
                    <a:pt x="621" y="206"/>
                  </a:lnTo>
                  <a:lnTo>
                    <a:pt x="622" y="206"/>
                  </a:lnTo>
                  <a:lnTo>
                    <a:pt x="622" y="205"/>
                  </a:lnTo>
                  <a:lnTo>
                    <a:pt x="624" y="205"/>
                  </a:lnTo>
                  <a:lnTo>
                    <a:pt x="625" y="203"/>
                  </a:lnTo>
                  <a:lnTo>
                    <a:pt x="626" y="202"/>
                  </a:lnTo>
                  <a:lnTo>
                    <a:pt x="628" y="202"/>
                  </a:lnTo>
                  <a:lnTo>
                    <a:pt x="628" y="201"/>
                  </a:lnTo>
                  <a:lnTo>
                    <a:pt x="629" y="201"/>
                  </a:lnTo>
                  <a:lnTo>
                    <a:pt x="630" y="199"/>
                  </a:lnTo>
                  <a:lnTo>
                    <a:pt x="632" y="199"/>
                  </a:lnTo>
                  <a:lnTo>
                    <a:pt x="632" y="198"/>
                  </a:lnTo>
                  <a:lnTo>
                    <a:pt x="633" y="198"/>
                  </a:lnTo>
                  <a:lnTo>
                    <a:pt x="634" y="197"/>
                  </a:lnTo>
                  <a:lnTo>
                    <a:pt x="636" y="195"/>
                  </a:lnTo>
                  <a:lnTo>
                    <a:pt x="637" y="195"/>
                  </a:lnTo>
                  <a:lnTo>
                    <a:pt x="638" y="194"/>
                  </a:lnTo>
                  <a:lnTo>
                    <a:pt x="640" y="193"/>
                  </a:lnTo>
                  <a:lnTo>
                    <a:pt x="641" y="193"/>
                  </a:lnTo>
                  <a:lnTo>
                    <a:pt x="641" y="191"/>
                  </a:lnTo>
                  <a:lnTo>
                    <a:pt x="642" y="191"/>
                  </a:lnTo>
                  <a:lnTo>
                    <a:pt x="644" y="190"/>
                  </a:lnTo>
                  <a:lnTo>
                    <a:pt x="645" y="190"/>
                  </a:lnTo>
                  <a:lnTo>
                    <a:pt x="645" y="189"/>
                  </a:lnTo>
                  <a:lnTo>
                    <a:pt x="646" y="189"/>
                  </a:lnTo>
                  <a:lnTo>
                    <a:pt x="648" y="188"/>
                  </a:lnTo>
                  <a:lnTo>
                    <a:pt x="649" y="186"/>
                  </a:lnTo>
                  <a:lnTo>
                    <a:pt x="650" y="186"/>
                  </a:lnTo>
                  <a:lnTo>
                    <a:pt x="650" y="185"/>
                  </a:lnTo>
                  <a:lnTo>
                    <a:pt x="652" y="185"/>
                  </a:lnTo>
                  <a:lnTo>
                    <a:pt x="652" y="184"/>
                  </a:lnTo>
                  <a:lnTo>
                    <a:pt x="653" y="184"/>
                  </a:lnTo>
                  <a:lnTo>
                    <a:pt x="654" y="182"/>
                  </a:lnTo>
                  <a:lnTo>
                    <a:pt x="656" y="181"/>
                  </a:lnTo>
                  <a:lnTo>
                    <a:pt x="657" y="180"/>
                  </a:lnTo>
                  <a:lnTo>
                    <a:pt x="657" y="178"/>
                  </a:lnTo>
                  <a:lnTo>
                    <a:pt x="658" y="178"/>
                  </a:lnTo>
                  <a:lnTo>
                    <a:pt x="660" y="177"/>
                  </a:lnTo>
                  <a:lnTo>
                    <a:pt x="661" y="176"/>
                  </a:lnTo>
                  <a:lnTo>
                    <a:pt x="662" y="174"/>
                  </a:lnTo>
                  <a:lnTo>
                    <a:pt x="664" y="173"/>
                  </a:lnTo>
                  <a:lnTo>
                    <a:pt x="664" y="172"/>
                  </a:lnTo>
                  <a:lnTo>
                    <a:pt x="665" y="170"/>
                  </a:lnTo>
                  <a:lnTo>
                    <a:pt x="666" y="169"/>
                  </a:lnTo>
                  <a:lnTo>
                    <a:pt x="668" y="168"/>
                  </a:lnTo>
                  <a:lnTo>
                    <a:pt x="669" y="166"/>
                  </a:lnTo>
                  <a:lnTo>
                    <a:pt x="670" y="165"/>
                  </a:lnTo>
                  <a:lnTo>
                    <a:pt x="672" y="165"/>
                  </a:lnTo>
                  <a:lnTo>
                    <a:pt x="673" y="164"/>
                  </a:lnTo>
                  <a:lnTo>
                    <a:pt x="673" y="162"/>
                  </a:lnTo>
                  <a:lnTo>
                    <a:pt x="674" y="161"/>
                  </a:lnTo>
                  <a:lnTo>
                    <a:pt x="676" y="161"/>
                  </a:lnTo>
                  <a:lnTo>
                    <a:pt x="676" y="160"/>
                  </a:lnTo>
                  <a:lnTo>
                    <a:pt x="677" y="158"/>
                  </a:lnTo>
                  <a:lnTo>
                    <a:pt x="678" y="157"/>
                  </a:lnTo>
                  <a:lnTo>
                    <a:pt x="680" y="156"/>
                  </a:lnTo>
                  <a:lnTo>
                    <a:pt x="681" y="154"/>
                  </a:lnTo>
                  <a:lnTo>
                    <a:pt x="682" y="153"/>
                  </a:lnTo>
                  <a:lnTo>
                    <a:pt x="682" y="152"/>
                  </a:lnTo>
                  <a:lnTo>
                    <a:pt x="684" y="152"/>
                  </a:lnTo>
                  <a:lnTo>
                    <a:pt x="684" y="150"/>
                  </a:lnTo>
                  <a:lnTo>
                    <a:pt x="685" y="149"/>
                  </a:lnTo>
                  <a:lnTo>
                    <a:pt x="686" y="149"/>
                  </a:lnTo>
                  <a:lnTo>
                    <a:pt x="686" y="148"/>
                  </a:lnTo>
                  <a:lnTo>
                    <a:pt x="688" y="146"/>
                  </a:lnTo>
                  <a:lnTo>
                    <a:pt x="689" y="145"/>
                  </a:lnTo>
                  <a:lnTo>
                    <a:pt x="689" y="144"/>
                  </a:lnTo>
                  <a:lnTo>
                    <a:pt x="690" y="142"/>
                  </a:lnTo>
                  <a:lnTo>
                    <a:pt x="692" y="141"/>
                  </a:lnTo>
                  <a:lnTo>
                    <a:pt x="693" y="140"/>
                  </a:lnTo>
                  <a:lnTo>
                    <a:pt x="694" y="138"/>
                  </a:lnTo>
                  <a:lnTo>
                    <a:pt x="695" y="136"/>
                  </a:lnTo>
                  <a:lnTo>
                    <a:pt x="697" y="134"/>
                  </a:lnTo>
                  <a:lnTo>
                    <a:pt x="698" y="133"/>
                  </a:lnTo>
                  <a:lnTo>
                    <a:pt x="701" y="130"/>
                  </a:lnTo>
                  <a:lnTo>
                    <a:pt x="702" y="129"/>
                  </a:lnTo>
                  <a:lnTo>
                    <a:pt x="702" y="128"/>
                  </a:lnTo>
                  <a:lnTo>
                    <a:pt x="703" y="126"/>
                  </a:lnTo>
                  <a:lnTo>
                    <a:pt x="705" y="125"/>
                  </a:lnTo>
                  <a:lnTo>
                    <a:pt x="706" y="124"/>
                  </a:lnTo>
                  <a:lnTo>
                    <a:pt x="707" y="122"/>
                  </a:lnTo>
                  <a:lnTo>
                    <a:pt x="707" y="121"/>
                  </a:lnTo>
                  <a:lnTo>
                    <a:pt x="709" y="120"/>
                  </a:lnTo>
                  <a:lnTo>
                    <a:pt x="710" y="120"/>
                  </a:lnTo>
                  <a:lnTo>
                    <a:pt x="710" y="118"/>
                  </a:lnTo>
                  <a:lnTo>
                    <a:pt x="711" y="117"/>
                  </a:lnTo>
                  <a:lnTo>
                    <a:pt x="713" y="116"/>
                  </a:lnTo>
                  <a:lnTo>
                    <a:pt x="714" y="114"/>
                  </a:lnTo>
                  <a:lnTo>
                    <a:pt x="714" y="113"/>
                  </a:lnTo>
                  <a:lnTo>
                    <a:pt x="715" y="112"/>
                  </a:lnTo>
                  <a:lnTo>
                    <a:pt x="717" y="111"/>
                  </a:lnTo>
                  <a:lnTo>
                    <a:pt x="718" y="109"/>
                  </a:lnTo>
                  <a:lnTo>
                    <a:pt x="719" y="108"/>
                  </a:lnTo>
                  <a:lnTo>
                    <a:pt x="719" y="107"/>
                  </a:lnTo>
                  <a:lnTo>
                    <a:pt x="721" y="105"/>
                  </a:lnTo>
                  <a:lnTo>
                    <a:pt x="722" y="104"/>
                  </a:lnTo>
                  <a:lnTo>
                    <a:pt x="722" y="103"/>
                  </a:lnTo>
                  <a:lnTo>
                    <a:pt x="723" y="101"/>
                  </a:lnTo>
                  <a:lnTo>
                    <a:pt x="725" y="99"/>
                  </a:lnTo>
                  <a:lnTo>
                    <a:pt x="726" y="97"/>
                  </a:lnTo>
                  <a:lnTo>
                    <a:pt x="727" y="96"/>
                  </a:lnTo>
                  <a:lnTo>
                    <a:pt x="729" y="93"/>
                  </a:lnTo>
                  <a:lnTo>
                    <a:pt x="730" y="91"/>
                  </a:lnTo>
                  <a:lnTo>
                    <a:pt x="731" y="89"/>
                  </a:lnTo>
                  <a:lnTo>
                    <a:pt x="734" y="87"/>
                  </a:lnTo>
                  <a:lnTo>
                    <a:pt x="735" y="85"/>
                  </a:lnTo>
                  <a:lnTo>
                    <a:pt x="735" y="84"/>
                  </a:lnTo>
                  <a:lnTo>
                    <a:pt x="737" y="81"/>
                  </a:lnTo>
                  <a:lnTo>
                    <a:pt x="738" y="80"/>
                  </a:lnTo>
                  <a:lnTo>
                    <a:pt x="739" y="79"/>
                  </a:lnTo>
                  <a:lnTo>
                    <a:pt x="741" y="77"/>
                  </a:lnTo>
                  <a:lnTo>
                    <a:pt x="742" y="76"/>
                  </a:lnTo>
                  <a:lnTo>
                    <a:pt x="742" y="75"/>
                  </a:lnTo>
                  <a:lnTo>
                    <a:pt x="743" y="73"/>
                  </a:lnTo>
                  <a:lnTo>
                    <a:pt x="745" y="72"/>
                  </a:lnTo>
                  <a:lnTo>
                    <a:pt x="746" y="71"/>
                  </a:lnTo>
                  <a:lnTo>
                    <a:pt x="746" y="69"/>
                  </a:lnTo>
                  <a:lnTo>
                    <a:pt x="747" y="68"/>
                  </a:lnTo>
                  <a:lnTo>
                    <a:pt x="749" y="67"/>
                  </a:lnTo>
                  <a:lnTo>
                    <a:pt x="749" y="65"/>
                  </a:lnTo>
                  <a:lnTo>
                    <a:pt x="750" y="64"/>
                  </a:lnTo>
                  <a:lnTo>
                    <a:pt x="751" y="63"/>
                  </a:lnTo>
                  <a:lnTo>
                    <a:pt x="753" y="61"/>
                  </a:lnTo>
                  <a:lnTo>
                    <a:pt x="754" y="60"/>
                  </a:lnTo>
                  <a:lnTo>
                    <a:pt x="754" y="59"/>
                  </a:lnTo>
                  <a:lnTo>
                    <a:pt x="755" y="57"/>
                  </a:lnTo>
                  <a:lnTo>
                    <a:pt x="757" y="55"/>
                  </a:lnTo>
                  <a:lnTo>
                    <a:pt x="758" y="53"/>
                  </a:lnTo>
                  <a:lnTo>
                    <a:pt x="759" y="52"/>
                  </a:lnTo>
                  <a:lnTo>
                    <a:pt x="761" y="51"/>
                  </a:lnTo>
                  <a:lnTo>
                    <a:pt x="762" y="48"/>
                  </a:lnTo>
                  <a:lnTo>
                    <a:pt x="763" y="47"/>
                  </a:lnTo>
                  <a:lnTo>
                    <a:pt x="765" y="44"/>
                  </a:lnTo>
                  <a:lnTo>
                    <a:pt x="766" y="41"/>
                  </a:lnTo>
                  <a:lnTo>
                    <a:pt x="767" y="40"/>
                  </a:lnTo>
                  <a:lnTo>
                    <a:pt x="769" y="38"/>
                  </a:lnTo>
                  <a:lnTo>
                    <a:pt x="770" y="36"/>
                  </a:lnTo>
                  <a:lnTo>
                    <a:pt x="771" y="35"/>
                  </a:lnTo>
                  <a:lnTo>
                    <a:pt x="772" y="32"/>
                  </a:lnTo>
                  <a:lnTo>
                    <a:pt x="774" y="31"/>
                  </a:lnTo>
                  <a:lnTo>
                    <a:pt x="775" y="30"/>
                  </a:lnTo>
                  <a:lnTo>
                    <a:pt x="775" y="28"/>
                  </a:lnTo>
                  <a:lnTo>
                    <a:pt x="776" y="27"/>
                  </a:lnTo>
                  <a:lnTo>
                    <a:pt x="778" y="26"/>
                  </a:lnTo>
                  <a:lnTo>
                    <a:pt x="778" y="24"/>
                  </a:lnTo>
                  <a:lnTo>
                    <a:pt x="779" y="24"/>
                  </a:lnTo>
                  <a:lnTo>
                    <a:pt x="780" y="23"/>
                  </a:lnTo>
                  <a:lnTo>
                    <a:pt x="780" y="22"/>
                  </a:lnTo>
                  <a:lnTo>
                    <a:pt x="782" y="20"/>
                  </a:lnTo>
                  <a:lnTo>
                    <a:pt x="783" y="19"/>
                  </a:lnTo>
                  <a:lnTo>
                    <a:pt x="783" y="18"/>
                  </a:lnTo>
                  <a:lnTo>
                    <a:pt x="784" y="16"/>
                  </a:lnTo>
                  <a:lnTo>
                    <a:pt x="784" y="15"/>
                  </a:lnTo>
                  <a:lnTo>
                    <a:pt x="786" y="15"/>
                  </a:lnTo>
                  <a:lnTo>
                    <a:pt x="786" y="14"/>
                  </a:lnTo>
                  <a:lnTo>
                    <a:pt x="787" y="12"/>
                  </a:lnTo>
                  <a:lnTo>
                    <a:pt x="787" y="11"/>
                  </a:lnTo>
                  <a:lnTo>
                    <a:pt x="788" y="10"/>
                  </a:lnTo>
                  <a:lnTo>
                    <a:pt x="788" y="8"/>
                  </a:lnTo>
                  <a:lnTo>
                    <a:pt x="790" y="7"/>
                  </a:lnTo>
                  <a:lnTo>
                    <a:pt x="791" y="6"/>
                  </a:lnTo>
                  <a:lnTo>
                    <a:pt x="791" y="4"/>
                  </a:lnTo>
                  <a:lnTo>
                    <a:pt x="792" y="2"/>
                  </a:lnTo>
                  <a:lnTo>
                    <a:pt x="794"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03" name="Freeform 88">
              <a:extLst>
                <a:ext uri="{FF2B5EF4-FFF2-40B4-BE49-F238E27FC236}">
                  <a16:creationId xmlns:a16="http://schemas.microsoft.com/office/drawing/2014/main" id="{299A965B-1043-EF43-9905-B22DBBC19358}"/>
                </a:ext>
              </a:extLst>
            </p:cNvPr>
            <p:cNvSpPr>
              <a:spLocks/>
            </p:cNvSpPr>
            <p:nvPr/>
          </p:nvSpPr>
          <p:spPr bwMode="auto">
            <a:xfrm>
              <a:off x="5929536" y="2979228"/>
              <a:ext cx="74613" cy="252412"/>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0"/>
                  </a:moveTo>
                  <a:lnTo>
                    <a:pt x="3" y="4"/>
                  </a:lnTo>
                  <a:lnTo>
                    <a:pt x="4" y="7"/>
                  </a:lnTo>
                  <a:lnTo>
                    <a:pt x="5" y="9"/>
                  </a:lnTo>
                  <a:lnTo>
                    <a:pt x="7" y="13"/>
                  </a:lnTo>
                  <a:lnTo>
                    <a:pt x="9" y="16"/>
                  </a:lnTo>
                  <a:lnTo>
                    <a:pt x="11" y="19"/>
                  </a:lnTo>
                  <a:lnTo>
                    <a:pt x="12" y="20"/>
                  </a:lnTo>
                  <a:lnTo>
                    <a:pt x="13" y="23"/>
                  </a:lnTo>
                  <a:lnTo>
                    <a:pt x="13" y="25"/>
                  </a:lnTo>
                  <a:lnTo>
                    <a:pt x="15" y="27"/>
                  </a:lnTo>
                  <a:lnTo>
                    <a:pt x="16" y="28"/>
                  </a:lnTo>
                  <a:lnTo>
                    <a:pt x="17" y="31"/>
                  </a:lnTo>
                  <a:lnTo>
                    <a:pt x="17" y="32"/>
                  </a:lnTo>
                  <a:lnTo>
                    <a:pt x="19" y="33"/>
                  </a:lnTo>
                  <a:lnTo>
                    <a:pt x="20" y="35"/>
                  </a:lnTo>
                  <a:lnTo>
                    <a:pt x="20" y="36"/>
                  </a:lnTo>
                  <a:lnTo>
                    <a:pt x="21" y="37"/>
                  </a:lnTo>
                  <a:lnTo>
                    <a:pt x="21" y="39"/>
                  </a:lnTo>
                  <a:lnTo>
                    <a:pt x="23" y="40"/>
                  </a:lnTo>
                  <a:lnTo>
                    <a:pt x="23" y="41"/>
                  </a:lnTo>
                  <a:lnTo>
                    <a:pt x="23" y="43"/>
                  </a:lnTo>
                  <a:lnTo>
                    <a:pt x="24" y="44"/>
                  </a:lnTo>
                  <a:lnTo>
                    <a:pt x="24" y="45"/>
                  </a:lnTo>
                  <a:lnTo>
                    <a:pt x="25" y="47"/>
                  </a:lnTo>
                  <a:lnTo>
                    <a:pt x="25" y="48"/>
                  </a:lnTo>
                  <a:lnTo>
                    <a:pt x="27" y="49"/>
                  </a:lnTo>
                  <a:lnTo>
                    <a:pt x="27" y="51"/>
                  </a:lnTo>
                  <a:lnTo>
                    <a:pt x="28" y="52"/>
                  </a:lnTo>
                  <a:lnTo>
                    <a:pt x="28" y="53"/>
                  </a:lnTo>
                  <a:lnTo>
                    <a:pt x="29" y="55"/>
                  </a:lnTo>
                  <a:lnTo>
                    <a:pt x="29" y="57"/>
                  </a:lnTo>
                  <a:lnTo>
                    <a:pt x="31" y="58"/>
                  </a:lnTo>
                  <a:lnTo>
                    <a:pt x="31" y="60"/>
                  </a:lnTo>
                  <a:lnTo>
                    <a:pt x="32" y="62"/>
                  </a:lnTo>
                  <a:lnTo>
                    <a:pt x="32" y="64"/>
                  </a:lnTo>
                  <a:lnTo>
                    <a:pt x="33" y="65"/>
                  </a:lnTo>
                  <a:lnTo>
                    <a:pt x="33" y="66"/>
                  </a:lnTo>
                  <a:lnTo>
                    <a:pt x="35" y="68"/>
                  </a:lnTo>
                  <a:lnTo>
                    <a:pt x="35" y="69"/>
                  </a:lnTo>
                  <a:lnTo>
                    <a:pt x="35" y="70"/>
                  </a:lnTo>
                  <a:lnTo>
                    <a:pt x="36" y="72"/>
                  </a:lnTo>
                  <a:lnTo>
                    <a:pt x="36" y="73"/>
                  </a:lnTo>
                  <a:lnTo>
                    <a:pt x="37" y="74"/>
                  </a:lnTo>
                  <a:lnTo>
                    <a:pt x="37" y="76"/>
                  </a:lnTo>
                  <a:lnTo>
                    <a:pt x="37" y="77"/>
                  </a:lnTo>
                  <a:lnTo>
                    <a:pt x="39" y="78"/>
                  </a:lnTo>
                  <a:lnTo>
                    <a:pt x="39" y="80"/>
                  </a:lnTo>
                  <a:lnTo>
                    <a:pt x="40" y="81"/>
                  </a:lnTo>
                  <a:lnTo>
                    <a:pt x="40" y="82"/>
                  </a:lnTo>
                  <a:lnTo>
                    <a:pt x="41" y="84"/>
                  </a:lnTo>
                  <a:lnTo>
                    <a:pt x="41" y="85"/>
                  </a:lnTo>
                  <a:lnTo>
                    <a:pt x="41" y="86"/>
                  </a:lnTo>
                  <a:lnTo>
                    <a:pt x="42" y="88"/>
                  </a:lnTo>
                  <a:lnTo>
                    <a:pt x="42" y="89"/>
                  </a:lnTo>
                  <a:lnTo>
                    <a:pt x="42" y="90"/>
                  </a:lnTo>
                  <a:lnTo>
                    <a:pt x="44" y="93"/>
                  </a:lnTo>
                  <a:lnTo>
                    <a:pt x="44" y="94"/>
                  </a:lnTo>
                  <a:lnTo>
                    <a:pt x="45" y="96"/>
                  </a:lnTo>
                  <a:lnTo>
                    <a:pt x="45" y="98"/>
                  </a:lnTo>
                  <a:lnTo>
                    <a:pt x="46" y="100"/>
                  </a:lnTo>
                  <a:lnTo>
                    <a:pt x="48" y="102"/>
                  </a:lnTo>
                  <a:lnTo>
                    <a:pt x="48" y="105"/>
                  </a:lnTo>
                  <a:lnTo>
                    <a:pt x="49" y="106"/>
                  </a:lnTo>
                  <a:lnTo>
                    <a:pt x="49" y="109"/>
                  </a:lnTo>
                  <a:lnTo>
                    <a:pt x="50" y="110"/>
                  </a:lnTo>
                  <a:lnTo>
                    <a:pt x="52" y="112"/>
                  </a:lnTo>
                  <a:lnTo>
                    <a:pt x="52" y="113"/>
                  </a:lnTo>
                  <a:lnTo>
                    <a:pt x="52" y="116"/>
                  </a:lnTo>
                  <a:lnTo>
                    <a:pt x="53" y="117"/>
                  </a:lnTo>
                  <a:lnTo>
                    <a:pt x="53" y="118"/>
                  </a:lnTo>
                  <a:lnTo>
                    <a:pt x="54" y="120"/>
                  </a:lnTo>
                  <a:lnTo>
                    <a:pt x="54" y="121"/>
                  </a:lnTo>
                  <a:lnTo>
                    <a:pt x="54" y="122"/>
                  </a:lnTo>
                  <a:lnTo>
                    <a:pt x="56" y="122"/>
                  </a:lnTo>
                  <a:lnTo>
                    <a:pt x="56" y="124"/>
                  </a:lnTo>
                  <a:lnTo>
                    <a:pt x="56" y="125"/>
                  </a:lnTo>
                  <a:lnTo>
                    <a:pt x="57" y="126"/>
                  </a:lnTo>
                  <a:lnTo>
                    <a:pt x="57" y="128"/>
                  </a:lnTo>
                  <a:lnTo>
                    <a:pt x="57" y="129"/>
                  </a:lnTo>
                  <a:lnTo>
                    <a:pt x="57" y="130"/>
                  </a:lnTo>
                  <a:lnTo>
                    <a:pt x="58" y="131"/>
                  </a:lnTo>
                  <a:lnTo>
                    <a:pt x="58" y="133"/>
                  </a:lnTo>
                  <a:lnTo>
                    <a:pt x="60" y="134"/>
                  </a:lnTo>
                  <a:lnTo>
                    <a:pt x="60" y="135"/>
                  </a:lnTo>
                  <a:lnTo>
                    <a:pt x="60" y="137"/>
                  </a:lnTo>
                  <a:lnTo>
                    <a:pt x="61" y="139"/>
                  </a:lnTo>
                  <a:lnTo>
                    <a:pt x="61" y="141"/>
                  </a:lnTo>
                  <a:lnTo>
                    <a:pt x="61" y="142"/>
                  </a:lnTo>
                  <a:lnTo>
                    <a:pt x="62" y="143"/>
                  </a:lnTo>
                  <a:lnTo>
                    <a:pt x="62" y="146"/>
                  </a:lnTo>
                  <a:lnTo>
                    <a:pt x="64" y="147"/>
                  </a:lnTo>
                  <a:lnTo>
                    <a:pt x="64" y="150"/>
                  </a:lnTo>
                  <a:lnTo>
                    <a:pt x="65" y="153"/>
                  </a:lnTo>
                  <a:lnTo>
                    <a:pt x="65" y="154"/>
                  </a:lnTo>
                  <a:lnTo>
                    <a:pt x="66" y="157"/>
                  </a:lnTo>
                  <a:lnTo>
                    <a:pt x="66" y="158"/>
                  </a:lnTo>
                  <a:lnTo>
                    <a:pt x="68" y="159"/>
                  </a:lnTo>
                  <a:lnTo>
                    <a:pt x="68" y="162"/>
                  </a:lnTo>
                  <a:lnTo>
                    <a:pt x="68" y="163"/>
                  </a:lnTo>
                  <a:lnTo>
                    <a:pt x="69" y="165"/>
                  </a:lnTo>
                  <a:lnTo>
                    <a:pt x="69" y="166"/>
                  </a:lnTo>
                  <a:lnTo>
                    <a:pt x="69" y="167"/>
                  </a:lnTo>
                  <a:lnTo>
                    <a:pt x="70" y="169"/>
                  </a:lnTo>
                  <a:lnTo>
                    <a:pt x="70" y="170"/>
                  </a:lnTo>
                  <a:lnTo>
                    <a:pt x="70" y="171"/>
                  </a:lnTo>
                  <a:lnTo>
                    <a:pt x="70" y="173"/>
                  </a:lnTo>
                  <a:lnTo>
                    <a:pt x="72" y="173"/>
                  </a:lnTo>
                  <a:lnTo>
                    <a:pt x="72" y="174"/>
                  </a:lnTo>
                  <a:lnTo>
                    <a:pt x="72" y="175"/>
                  </a:lnTo>
                  <a:lnTo>
                    <a:pt x="72" y="177"/>
                  </a:lnTo>
                  <a:lnTo>
                    <a:pt x="73" y="178"/>
                  </a:lnTo>
                  <a:lnTo>
                    <a:pt x="73" y="179"/>
                  </a:lnTo>
                  <a:lnTo>
                    <a:pt x="73" y="181"/>
                  </a:lnTo>
                  <a:lnTo>
                    <a:pt x="74" y="182"/>
                  </a:lnTo>
                  <a:lnTo>
                    <a:pt x="74" y="183"/>
                  </a:lnTo>
                  <a:lnTo>
                    <a:pt x="74" y="185"/>
                  </a:lnTo>
                  <a:lnTo>
                    <a:pt x="76" y="186"/>
                  </a:lnTo>
                  <a:lnTo>
                    <a:pt x="76" y="187"/>
                  </a:lnTo>
                  <a:lnTo>
                    <a:pt x="76" y="189"/>
                  </a:lnTo>
                  <a:lnTo>
                    <a:pt x="77" y="190"/>
                  </a:lnTo>
                  <a:lnTo>
                    <a:pt x="77" y="193"/>
                  </a:lnTo>
                  <a:lnTo>
                    <a:pt x="78" y="194"/>
                  </a:lnTo>
                  <a:lnTo>
                    <a:pt x="78" y="197"/>
                  </a:lnTo>
                  <a:lnTo>
                    <a:pt x="78" y="198"/>
                  </a:lnTo>
                  <a:lnTo>
                    <a:pt x="80" y="201"/>
                  </a:lnTo>
                  <a:lnTo>
                    <a:pt x="80" y="203"/>
                  </a:lnTo>
                  <a:lnTo>
                    <a:pt x="81" y="205"/>
                  </a:lnTo>
                  <a:lnTo>
                    <a:pt x="81" y="206"/>
                  </a:lnTo>
                  <a:lnTo>
                    <a:pt x="82" y="208"/>
                  </a:lnTo>
                  <a:lnTo>
                    <a:pt x="82" y="210"/>
                  </a:lnTo>
                  <a:lnTo>
                    <a:pt x="82" y="211"/>
                  </a:lnTo>
                  <a:lnTo>
                    <a:pt x="84" y="212"/>
                  </a:lnTo>
                  <a:lnTo>
                    <a:pt x="84" y="214"/>
                  </a:lnTo>
                  <a:lnTo>
                    <a:pt x="84" y="215"/>
                  </a:lnTo>
                  <a:lnTo>
                    <a:pt x="85" y="216"/>
                  </a:lnTo>
                  <a:lnTo>
                    <a:pt x="85" y="218"/>
                  </a:lnTo>
                  <a:lnTo>
                    <a:pt x="85" y="219"/>
                  </a:lnTo>
                  <a:lnTo>
                    <a:pt x="85" y="220"/>
                  </a:lnTo>
                  <a:lnTo>
                    <a:pt x="86" y="222"/>
                  </a:lnTo>
                  <a:lnTo>
                    <a:pt x="86" y="223"/>
                  </a:lnTo>
                  <a:lnTo>
                    <a:pt x="86" y="224"/>
                  </a:lnTo>
                  <a:lnTo>
                    <a:pt x="86" y="226"/>
                  </a:lnTo>
                  <a:lnTo>
                    <a:pt x="86" y="227"/>
                  </a:lnTo>
                  <a:lnTo>
                    <a:pt x="86" y="228"/>
                  </a:lnTo>
                  <a:lnTo>
                    <a:pt x="86" y="230"/>
                  </a:lnTo>
                  <a:lnTo>
                    <a:pt x="88" y="231"/>
                  </a:lnTo>
                  <a:lnTo>
                    <a:pt x="88" y="232"/>
                  </a:lnTo>
                  <a:lnTo>
                    <a:pt x="88" y="234"/>
                  </a:lnTo>
                  <a:lnTo>
                    <a:pt x="88" y="235"/>
                  </a:lnTo>
                  <a:lnTo>
                    <a:pt x="88" y="236"/>
                  </a:lnTo>
                  <a:lnTo>
                    <a:pt x="88" y="238"/>
                  </a:lnTo>
                  <a:lnTo>
                    <a:pt x="88" y="239"/>
                  </a:lnTo>
                  <a:lnTo>
                    <a:pt x="88" y="242"/>
                  </a:lnTo>
                  <a:lnTo>
                    <a:pt x="88" y="243"/>
                  </a:lnTo>
                  <a:lnTo>
                    <a:pt x="88" y="246"/>
                  </a:lnTo>
                  <a:lnTo>
                    <a:pt x="89" y="247"/>
                  </a:lnTo>
                  <a:lnTo>
                    <a:pt x="89" y="248"/>
                  </a:lnTo>
                  <a:lnTo>
                    <a:pt x="89" y="250"/>
                  </a:lnTo>
                  <a:lnTo>
                    <a:pt x="89" y="251"/>
                  </a:lnTo>
                  <a:lnTo>
                    <a:pt x="89" y="252"/>
                  </a:lnTo>
                  <a:lnTo>
                    <a:pt x="89" y="254"/>
                  </a:lnTo>
                  <a:lnTo>
                    <a:pt x="89" y="255"/>
                  </a:lnTo>
                  <a:lnTo>
                    <a:pt x="89" y="256"/>
                  </a:lnTo>
                  <a:lnTo>
                    <a:pt x="89" y="258"/>
                  </a:lnTo>
                  <a:lnTo>
                    <a:pt x="89" y="259"/>
                  </a:lnTo>
                  <a:lnTo>
                    <a:pt x="89" y="260"/>
                  </a:lnTo>
                  <a:lnTo>
                    <a:pt x="90" y="260"/>
                  </a:lnTo>
                  <a:lnTo>
                    <a:pt x="90" y="262"/>
                  </a:lnTo>
                  <a:lnTo>
                    <a:pt x="90" y="263"/>
                  </a:lnTo>
                  <a:lnTo>
                    <a:pt x="90" y="264"/>
                  </a:lnTo>
                  <a:lnTo>
                    <a:pt x="90" y="266"/>
                  </a:lnTo>
                  <a:lnTo>
                    <a:pt x="90" y="267"/>
                  </a:lnTo>
                  <a:lnTo>
                    <a:pt x="90" y="268"/>
                  </a:lnTo>
                  <a:lnTo>
                    <a:pt x="90" y="270"/>
                  </a:lnTo>
                  <a:lnTo>
                    <a:pt x="92" y="270"/>
                  </a:lnTo>
                  <a:lnTo>
                    <a:pt x="92" y="271"/>
                  </a:lnTo>
                  <a:lnTo>
                    <a:pt x="92" y="272"/>
                  </a:lnTo>
                  <a:lnTo>
                    <a:pt x="92" y="274"/>
                  </a:lnTo>
                  <a:lnTo>
                    <a:pt x="92" y="275"/>
                  </a:lnTo>
                  <a:lnTo>
                    <a:pt x="92" y="276"/>
                  </a:lnTo>
                  <a:lnTo>
                    <a:pt x="93" y="278"/>
                  </a:lnTo>
                  <a:lnTo>
                    <a:pt x="93" y="279"/>
                  </a:lnTo>
                  <a:lnTo>
                    <a:pt x="93" y="280"/>
                  </a:lnTo>
                  <a:lnTo>
                    <a:pt x="93" y="281"/>
                  </a:lnTo>
                  <a:lnTo>
                    <a:pt x="93" y="283"/>
                  </a:lnTo>
                  <a:lnTo>
                    <a:pt x="94" y="284"/>
                  </a:lnTo>
                  <a:lnTo>
                    <a:pt x="94" y="285"/>
                  </a:lnTo>
                  <a:lnTo>
                    <a:pt x="94" y="287"/>
                  </a:lnTo>
                  <a:lnTo>
                    <a:pt x="94" y="288"/>
                  </a:lnTo>
                  <a:lnTo>
                    <a:pt x="94" y="289"/>
                  </a:lnTo>
                  <a:lnTo>
                    <a:pt x="94" y="291"/>
                  </a:lnTo>
                  <a:lnTo>
                    <a:pt x="94" y="292"/>
                  </a:lnTo>
                  <a:lnTo>
                    <a:pt x="94" y="293"/>
                  </a:lnTo>
                  <a:lnTo>
                    <a:pt x="94" y="295"/>
                  </a:lnTo>
                  <a:lnTo>
                    <a:pt x="94" y="296"/>
                  </a:lnTo>
                  <a:lnTo>
                    <a:pt x="94" y="297"/>
                  </a:lnTo>
                  <a:lnTo>
                    <a:pt x="94" y="299"/>
                  </a:lnTo>
                  <a:lnTo>
                    <a:pt x="94" y="300"/>
                  </a:lnTo>
                  <a:lnTo>
                    <a:pt x="94" y="303"/>
                  </a:lnTo>
                  <a:lnTo>
                    <a:pt x="94" y="304"/>
                  </a:lnTo>
                  <a:lnTo>
                    <a:pt x="94" y="305"/>
                  </a:lnTo>
                  <a:lnTo>
                    <a:pt x="93" y="308"/>
                  </a:lnTo>
                  <a:lnTo>
                    <a:pt x="93" y="309"/>
                  </a:lnTo>
                  <a:lnTo>
                    <a:pt x="93" y="312"/>
                  </a:lnTo>
                  <a:lnTo>
                    <a:pt x="93" y="315"/>
                  </a:lnTo>
                  <a:lnTo>
                    <a:pt x="93" y="317"/>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04" name="Freeform 89">
              <a:extLst>
                <a:ext uri="{FF2B5EF4-FFF2-40B4-BE49-F238E27FC236}">
                  <a16:creationId xmlns:a16="http://schemas.microsoft.com/office/drawing/2014/main" id="{180295C5-44ED-FA40-A0C7-CACA7001AB77}"/>
                </a:ext>
              </a:extLst>
            </p:cNvPr>
            <p:cNvSpPr>
              <a:spLocks/>
            </p:cNvSpPr>
            <p:nvPr/>
          </p:nvSpPr>
          <p:spPr bwMode="auto">
            <a:xfrm>
              <a:off x="5929536" y="3228465"/>
              <a:ext cx="74613" cy="252413"/>
            </a:xfrm>
            <a:custGeom>
              <a:avLst/>
              <a:gdLst>
                <a:gd name="T0" fmla="*/ 2147483646 w 94"/>
                <a:gd name="T1" fmla="*/ 2147483646 h 317"/>
                <a:gd name="T2" fmla="*/ 2147483646 w 94"/>
                <a:gd name="T3" fmla="*/ 2147483646 h 317"/>
                <a:gd name="T4" fmla="*/ 2147483646 w 94"/>
                <a:gd name="T5" fmla="*/ 2147483646 h 317"/>
                <a:gd name="T6" fmla="*/ 2147483646 w 94"/>
                <a:gd name="T7" fmla="*/ 2147483646 h 317"/>
                <a:gd name="T8" fmla="*/ 2147483646 w 94"/>
                <a:gd name="T9" fmla="*/ 2147483646 h 317"/>
                <a:gd name="T10" fmla="*/ 2147483646 w 94"/>
                <a:gd name="T11" fmla="*/ 2147483646 h 317"/>
                <a:gd name="T12" fmla="*/ 2147483646 w 94"/>
                <a:gd name="T13" fmla="*/ 2147483646 h 317"/>
                <a:gd name="T14" fmla="*/ 2147483646 w 94"/>
                <a:gd name="T15" fmla="*/ 2147483646 h 317"/>
                <a:gd name="T16" fmla="*/ 2147483646 w 94"/>
                <a:gd name="T17" fmla="*/ 2147483646 h 317"/>
                <a:gd name="T18" fmla="*/ 2147483646 w 94"/>
                <a:gd name="T19" fmla="*/ 2147483646 h 317"/>
                <a:gd name="T20" fmla="*/ 2147483646 w 94"/>
                <a:gd name="T21" fmla="*/ 2147483646 h 317"/>
                <a:gd name="T22" fmla="*/ 2147483646 w 94"/>
                <a:gd name="T23" fmla="*/ 2147483646 h 317"/>
                <a:gd name="T24" fmla="*/ 2147483646 w 94"/>
                <a:gd name="T25" fmla="*/ 2147483646 h 317"/>
                <a:gd name="T26" fmla="*/ 2147483646 w 94"/>
                <a:gd name="T27" fmla="*/ 2147483646 h 317"/>
                <a:gd name="T28" fmla="*/ 2147483646 w 94"/>
                <a:gd name="T29" fmla="*/ 2147483646 h 317"/>
                <a:gd name="T30" fmla="*/ 2147483646 w 94"/>
                <a:gd name="T31" fmla="*/ 2147483646 h 317"/>
                <a:gd name="T32" fmla="*/ 2147483646 w 94"/>
                <a:gd name="T33" fmla="*/ 2147483646 h 317"/>
                <a:gd name="T34" fmla="*/ 2147483646 w 94"/>
                <a:gd name="T35" fmla="*/ 2147483646 h 317"/>
                <a:gd name="T36" fmla="*/ 2147483646 w 94"/>
                <a:gd name="T37" fmla="*/ 2147483646 h 317"/>
                <a:gd name="T38" fmla="*/ 2147483646 w 94"/>
                <a:gd name="T39" fmla="*/ 2147483646 h 317"/>
                <a:gd name="T40" fmla="*/ 2147483646 w 94"/>
                <a:gd name="T41" fmla="*/ 2147483646 h 317"/>
                <a:gd name="T42" fmla="*/ 2147483646 w 94"/>
                <a:gd name="T43" fmla="*/ 2147483646 h 317"/>
                <a:gd name="T44" fmla="*/ 2147483646 w 94"/>
                <a:gd name="T45" fmla="*/ 2147483646 h 317"/>
                <a:gd name="T46" fmla="*/ 2147483646 w 94"/>
                <a:gd name="T47" fmla="*/ 2147483646 h 317"/>
                <a:gd name="T48" fmla="*/ 2147483646 w 94"/>
                <a:gd name="T49" fmla="*/ 2147483646 h 317"/>
                <a:gd name="T50" fmla="*/ 2147483646 w 94"/>
                <a:gd name="T51" fmla="*/ 2147483646 h 317"/>
                <a:gd name="T52" fmla="*/ 2147483646 w 94"/>
                <a:gd name="T53" fmla="*/ 2147483646 h 317"/>
                <a:gd name="T54" fmla="*/ 2147483646 w 94"/>
                <a:gd name="T55" fmla="*/ 2147483646 h 317"/>
                <a:gd name="T56" fmla="*/ 2147483646 w 94"/>
                <a:gd name="T57" fmla="*/ 2147483646 h 317"/>
                <a:gd name="T58" fmla="*/ 2147483646 w 94"/>
                <a:gd name="T59" fmla="*/ 2147483646 h 317"/>
                <a:gd name="T60" fmla="*/ 2147483646 w 94"/>
                <a:gd name="T61" fmla="*/ 2147483646 h 317"/>
                <a:gd name="T62" fmla="*/ 2147483646 w 94"/>
                <a:gd name="T63" fmla="*/ 2147483646 h 317"/>
                <a:gd name="T64" fmla="*/ 2147483646 w 94"/>
                <a:gd name="T65" fmla="*/ 2147483646 h 317"/>
                <a:gd name="T66" fmla="*/ 2147483646 w 94"/>
                <a:gd name="T67" fmla="*/ 2147483646 h 317"/>
                <a:gd name="T68" fmla="*/ 2147483646 w 94"/>
                <a:gd name="T69" fmla="*/ 2147483646 h 317"/>
                <a:gd name="T70" fmla="*/ 2147483646 w 94"/>
                <a:gd name="T71" fmla="*/ 2147483646 h 317"/>
                <a:gd name="T72" fmla="*/ 2147483646 w 94"/>
                <a:gd name="T73" fmla="*/ 2147483646 h 317"/>
                <a:gd name="T74" fmla="*/ 2147483646 w 94"/>
                <a:gd name="T75" fmla="*/ 2147483646 h 317"/>
                <a:gd name="T76" fmla="*/ 2147483646 w 94"/>
                <a:gd name="T77" fmla="*/ 2147483646 h 317"/>
                <a:gd name="T78" fmla="*/ 2147483646 w 94"/>
                <a:gd name="T79" fmla="*/ 2147483646 h 317"/>
                <a:gd name="T80" fmla="*/ 2147483646 w 94"/>
                <a:gd name="T81" fmla="*/ 2147483646 h 317"/>
                <a:gd name="T82" fmla="*/ 2147483646 w 94"/>
                <a:gd name="T83" fmla="*/ 2147483646 h 317"/>
                <a:gd name="T84" fmla="*/ 2147483646 w 94"/>
                <a:gd name="T85" fmla="*/ 2147483646 h 317"/>
                <a:gd name="T86" fmla="*/ 2147483646 w 94"/>
                <a:gd name="T87" fmla="*/ 2147483646 h 317"/>
                <a:gd name="T88" fmla="*/ 2147483646 w 94"/>
                <a:gd name="T89" fmla="*/ 2147483646 h 317"/>
                <a:gd name="T90" fmla="*/ 2147483646 w 94"/>
                <a:gd name="T91" fmla="*/ 2147483646 h 317"/>
                <a:gd name="T92" fmla="*/ 2147483646 w 94"/>
                <a:gd name="T93" fmla="*/ 2147483646 h 317"/>
                <a:gd name="T94" fmla="*/ 2147483646 w 94"/>
                <a:gd name="T95" fmla="*/ 2147483646 h 317"/>
                <a:gd name="T96" fmla="*/ 2147483646 w 94"/>
                <a:gd name="T97" fmla="*/ 2147483646 h 317"/>
                <a:gd name="T98" fmla="*/ 2147483646 w 94"/>
                <a:gd name="T99" fmla="*/ 2147483646 h 317"/>
                <a:gd name="T100" fmla="*/ 2147483646 w 94"/>
                <a:gd name="T101" fmla="*/ 2147483646 h 317"/>
                <a:gd name="T102" fmla="*/ 2147483646 w 94"/>
                <a:gd name="T103" fmla="*/ 2147483646 h 317"/>
                <a:gd name="T104" fmla="*/ 2147483646 w 94"/>
                <a:gd name="T105" fmla="*/ 2147483646 h 317"/>
                <a:gd name="T106" fmla="*/ 2147483646 w 94"/>
                <a:gd name="T107" fmla="*/ 2147483646 h 317"/>
                <a:gd name="T108" fmla="*/ 2147483646 w 94"/>
                <a:gd name="T109" fmla="*/ 2147483646 h 317"/>
                <a:gd name="T110" fmla="*/ 2147483646 w 94"/>
                <a:gd name="T111" fmla="*/ 2147483646 h 317"/>
                <a:gd name="T112" fmla="*/ 2147483646 w 94"/>
                <a:gd name="T113" fmla="*/ 2147483646 h 3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4" h="317">
                  <a:moveTo>
                    <a:pt x="0" y="317"/>
                  </a:moveTo>
                  <a:lnTo>
                    <a:pt x="3" y="314"/>
                  </a:lnTo>
                  <a:lnTo>
                    <a:pt x="4" y="310"/>
                  </a:lnTo>
                  <a:lnTo>
                    <a:pt x="5" y="308"/>
                  </a:lnTo>
                  <a:lnTo>
                    <a:pt x="7" y="305"/>
                  </a:lnTo>
                  <a:lnTo>
                    <a:pt x="9" y="302"/>
                  </a:lnTo>
                  <a:lnTo>
                    <a:pt x="11" y="300"/>
                  </a:lnTo>
                  <a:lnTo>
                    <a:pt x="12" y="297"/>
                  </a:lnTo>
                  <a:lnTo>
                    <a:pt x="13" y="294"/>
                  </a:lnTo>
                  <a:lnTo>
                    <a:pt x="13" y="293"/>
                  </a:lnTo>
                  <a:lnTo>
                    <a:pt x="15" y="290"/>
                  </a:lnTo>
                  <a:lnTo>
                    <a:pt x="16" y="289"/>
                  </a:lnTo>
                  <a:lnTo>
                    <a:pt x="17" y="288"/>
                  </a:lnTo>
                  <a:lnTo>
                    <a:pt x="17" y="286"/>
                  </a:lnTo>
                  <a:lnTo>
                    <a:pt x="19" y="284"/>
                  </a:lnTo>
                  <a:lnTo>
                    <a:pt x="20" y="282"/>
                  </a:lnTo>
                  <a:lnTo>
                    <a:pt x="20" y="281"/>
                  </a:lnTo>
                  <a:lnTo>
                    <a:pt x="21" y="280"/>
                  </a:lnTo>
                  <a:lnTo>
                    <a:pt x="21" y="278"/>
                  </a:lnTo>
                  <a:lnTo>
                    <a:pt x="23" y="277"/>
                  </a:lnTo>
                  <a:lnTo>
                    <a:pt x="23" y="276"/>
                  </a:lnTo>
                  <a:lnTo>
                    <a:pt x="23" y="274"/>
                  </a:lnTo>
                  <a:lnTo>
                    <a:pt x="24" y="274"/>
                  </a:lnTo>
                  <a:lnTo>
                    <a:pt x="24" y="273"/>
                  </a:lnTo>
                  <a:lnTo>
                    <a:pt x="25" y="272"/>
                  </a:lnTo>
                  <a:lnTo>
                    <a:pt x="25" y="270"/>
                  </a:lnTo>
                  <a:lnTo>
                    <a:pt x="27" y="269"/>
                  </a:lnTo>
                  <a:lnTo>
                    <a:pt x="27" y="268"/>
                  </a:lnTo>
                  <a:lnTo>
                    <a:pt x="28" y="266"/>
                  </a:lnTo>
                  <a:lnTo>
                    <a:pt x="28" y="264"/>
                  </a:lnTo>
                  <a:lnTo>
                    <a:pt x="29" y="263"/>
                  </a:lnTo>
                  <a:lnTo>
                    <a:pt x="29" y="261"/>
                  </a:lnTo>
                  <a:lnTo>
                    <a:pt x="31" y="259"/>
                  </a:lnTo>
                  <a:lnTo>
                    <a:pt x="31" y="257"/>
                  </a:lnTo>
                  <a:lnTo>
                    <a:pt x="32" y="256"/>
                  </a:lnTo>
                  <a:lnTo>
                    <a:pt x="32" y="255"/>
                  </a:lnTo>
                  <a:lnTo>
                    <a:pt x="33" y="253"/>
                  </a:lnTo>
                  <a:lnTo>
                    <a:pt x="33" y="251"/>
                  </a:lnTo>
                  <a:lnTo>
                    <a:pt x="35" y="249"/>
                  </a:lnTo>
                  <a:lnTo>
                    <a:pt x="35" y="248"/>
                  </a:lnTo>
                  <a:lnTo>
                    <a:pt x="36" y="247"/>
                  </a:lnTo>
                  <a:lnTo>
                    <a:pt x="36" y="245"/>
                  </a:lnTo>
                  <a:lnTo>
                    <a:pt x="36" y="244"/>
                  </a:lnTo>
                  <a:lnTo>
                    <a:pt x="37" y="243"/>
                  </a:lnTo>
                  <a:lnTo>
                    <a:pt x="37" y="241"/>
                  </a:lnTo>
                  <a:lnTo>
                    <a:pt x="39" y="240"/>
                  </a:lnTo>
                  <a:lnTo>
                    <a:pt x="39" y="239"/>
                  </a:lnTo>
                  <a:lnTo>
                    <a:pt x="39" y="237"/>
                  </a:lnTo>
                  <a:lnTo>
                    <a:pt x="40" y="237"/>
                  </a:lnTo>
                  <a:lnTo>
                    <a:pt x="40" y="236"/>
                  </a:lnTo>
                  <a:lnTo>
                    <a:pt x="40" y="235"/>
                  </a:lnTo>
                  <a:lnTo>
                    <a:pt x="41" y="233"/>
                  </a:lnTo>
                  <a:lnTo>
                    <a:pt x="41" y="232"/>
                  </a:lnTo>
                  <a:lnTo>
                    <a:pt x="41" y="231"/>
                  </a:lnTo>
                  <a:lnTo>
                    <a:pt x="42" y="229"/>
                  </a:lnTo>
                  <a:lnTo>
                    <a:pt x="42" y="228"/>
                  </a:lnTo>
                  <a:lnTo>
                    <a:pt x="42" y="227"/>
                  </a:lnTo>
                  <a:lnTo>
                    <a:pt x="44" y="225"/>
                  </a:lnTo>
                  <a:lnTo>
                    <a:pt x="44" y="223"/>
                  </a:lnTo>
                  <a:lnTo>
                    <a:pt x="45" y="221"/>
                  </a:lnTo>
                  <a:lnTo>
                    <a:pt x="45" y="220"/>
                  </a:lnTo>
                  <a:lnTo>
                    <a:pt x="46" y="217"/>
                  </a:lnTo>
                  <a:lnTo>
                    <a:pt x="48" y="215"/>
                  </a:lnTo>
                  <a:lnTo>
                    <a:pt x="48" y="213"/>
                  </a:lnTo>
                  <a:lnTo>
                    <a:pt x="49" y="211"/>
                  </a:lnTo>
                  <a:lnTo>
                    <a:pt x="49" y="209"/>
                  </a:lnTo>
                  <a:lnTo>
                    <a:pt x="50" y="207"/>
                  </a:lnTo>
                  <a:lnTo>
                    <a:pt x="52" y="205"/>
                  </a:lnTo>
                  <a:lnTo>
                    <a:pt x="52" y="204"/>
                  </a:lnTo>
                  <a:lnTo>
                    <a:pt x="52" y="203"/>
                  </a:lnTo>
                  <a:lnTo>
                    <a:pt x="53" y="201"/>
                  </a:lnTo>
                  <a:lnTo>
                    <a:pt x="53" y="200"/>
                  </a:lnTo>
                  <a:lnTo>
                    <a:pt x="54" y="199"/>
                  </a:lnTo>
                  <a:lnTo>
                    <a:pt x="54" y="197"/>
                  </a:lnTo>
                  <a:lnTo>
                    <a:pt x="54" y="196"/>
                  </a:lnTo>
                  <a:lnTo>
                    <a:pt x="56" y="195"/>
                  </a:lnTo>
                  <a:lnTo>
                    <a:pt x="56" y="193"/>
                  </a:lnTo>
                  <a:lnTo>
                    <a:pt x="56" y="192"/>
                  </a:lnTo>
                  <a:lnTo>
                    <a:pt x="57" y="191"/>
                  </a:lnTo>
                  <a:lnTo>
                    <a:pt x="57" y="190"/>
                  </a:lnTo>
                  <a:lnTo>
                    <a:pt x="57" y="188"/>
                  </a:lnTo>
                  <a:lnTo>
                    <a:pt x="58" y="187"/>
                  </a:lnTo>
                  <a:lnTo>
                    <a:pt x="58" y="186"/>
                  </a:lnTo>
                  <a:lnTo>
                    <a:pt x="58" y="184"/>
                  </a:lnTo>
                  <a:lnTo>
                    <a:pt x="60" y="183"/>
                  </a:lnTo>
                  <a:lnTo>
                    <a:pt x="60" y="182"/>
                  </a:lnTo>
                  <a:lnTo>
                    <a:pt x="60" y="180"/>
                  </a:lnTo>
                  <a:lnTo>
                    <a:pt x="61" y="179"/>
                  </a:lnTo>
                  <a:lnTo>
                    <a:pt x="61" y="176"/>
                  </a:lnTo>
                  <a:lnTo>
                    <a:pt x="61" y="175"/>
                  </a:lnTo>
                  <a:lnTo>
                    <a:pt x="62" y="174"/>
                  </a:lnTo>
                  <a:lnTo>
                    <a:pt x="62" y="171"/>
                  </a:lnTo>
                  <a:lnTo>
                    <a:pt x="64" y="170"/>
                  </a:lnTo>
                  <a:lnTo>
                    <a:pt x="64" y="167"/>
                  </a:lnTo>
                  <a:lnTo>
                    <a:pt x="65" y="164"/>
                  </a:lnTo>
                  <a:lnTo>
                    <a:pt x="65" y="163"/>
                  </a:lnTo>
                  <a:lnTo>
                    <a:pt x="66" y="160"/>
                  </a:lnTo>
                  <a:lnTo>
                    <a:pt x="66" y="159"/>
                  </a:lnTo>
                  <a:lnTo>
                    <a:pt x="68" y="158"/>
                  </a:lnTo>
                  <a:lnTo>
                    <a:pt x="68" y="156"/>
                  </a:lnTo>
                  <a:lnTo>
                    <a:pt x="68" y="154"/>
                  </a:lnTo>
                  <a:lnTo>
                    <a:pt x="69" y="152"/>
                  </a:lnTo>
                  <a:lnTo>
                    <a:pt x="69" y="151"/>
                  </a:lnTo>
                  <a:lnTo>
                    <a:pt x="69" y="150"/>
                  </a:lnTo>
                  <a:lnTo>
                    <a:pt x="70" y="148"/>
                  </a:lnTo>
                  <a:lnTo>
                    <a:pt x="70" y="147"/>
                  </a:lnTo>
                  <a:lnTo>
                    <a:pt x="70" y="146"/>
                  </a:lnTo>
                  <a:lnTo>
                    <a:pt x="72" y="144"/>
                  </a:lnTo>
                  <a:lnTo>
                    <a:pt x="72" y="143"/>
                  </a:lnTo>
                  <a:lnTo>
                    <a:pt x="72" y="142"/>
                  </a:lnTo>
                  <a:lnTo>
                    <a:pt x="72" y="140"/>
                  </a:lnTo>
                  <a:lnTo>
                    <a:pt x="73" y="139"/>
                  </a:lnTo>
                  <a:lnTo>
                    <a:pt x="73" y="138"/>
                  </a:lnTo>
                  <a:lnTo>
                    <a:pt x="74" y="136"/>
                  </a:lnTo>
                  <a:lnTo>
                    <a:pt x="74" y="135"/>
                  </a:lnTo>
                  <a:lnTo>
                    <a:pt x="74" y="134"/>
                  </a:lnTo>
                  <a:lnTo>
                    <a:pt x="76" y="132"/>
                  </a:lnTo>
                  <a:lnTo>
                    <a:pt x="76" y="130"/>
                  </a:lnTo>
                  <a:lnTo>
                    <a:pt x="76" y="128"/>
                  </a:lnTo>
                  <a:lnTo>
                    <a:pt x="77" y="127"/>
                  </a:lnTo>
                  <a:lnTo>
                    <a:pt x="77" y="126"/>
                  </a:lnTo>
                  <a:lnTo>
                    <a:pt x="78" y="123"/>
                  </a:lnTo>
                  <a:lnTo>
                    <a:pt x="78" y="122"/>
                  </a:lnTo>
                  <a:lnTo>
                    <a:pt x="78" y="119"/>
                  </a:lnTo>
                  <a:lnTo>
                    <a:pt x="80" y="116"/>
                  </a:lnTo>
                  <a:lnTo>
                    <a:pt x="80" y="115"/>
                  </a:lnTo>
                  <a:lnTo>
                    <a:pt x="81" y="113"/>
                  </a:lnTo>
                  <a:lnTo>
                    <a:pt x="81" y="111"/>
                  </a:lnTo>
                  <a:lnTo>
                    <a:pt x="82" y="110"/>
                  </a:lnTo>
                  <a:lnTo>
                    <a:pt x="82" y="107"/>
                  </a:lnTo>
                  <a:lnTo>
                    <a:pt x="82" y="106"/>
                  </a:lnTo>
                  <a:lnTo>
                    <a:pt x="84" y="105"/>
                  </a:lnTo>
                  <a:lnTo>
                    <a:pt x="84" y="103"/>
                  </a:lnTo>
                  <a:lnTo>
                    <a:pt x="84" y="102"/>
                  </a:lnTo>
                  <a:lnTo>
                    <a:pt x="85" y="101"/>
                  </a:lnTo>
                  <a:lnTo>
                    <a:pt x="85" y="99"/>
                  </a:lnTo>
                  <a:lnTo>
                    <a:pt x="85" y="98"/>
                  </a:lnTo>
                  <a:lnTo>
                    <a:pt x="85" y="97"/>
                  </a:lnTo>
                  <a:lnTo>
                    <a:pt x="86" y="95"/>
                  </a:lnTo>
                  <a:lnTo>
                    <a:pt x="86" y="94"/>
                  </a:lnTo>
                  <a:lnTo>
                    <a:pt x="86" y="93"/>
                  </a:lnTo>
                  <a:lnTo>
                    <a:pt x="86" y="91"/>
                  </a:lnTo>
                  <a:lnTo>
                    <a:pt x="86" y="90"/>
                  </a:lnTo>
                  <a:lnTo>
                    <a:pt x="86" y="89"/>
                  </a:lnTo>
                  <a:lnTo>
                    <a:pt x="86" y="87"/>
                  </a:lnTo>
                  <a:lnTo>
                    <a:pt x="88" y="87"/>
                  </a:lnTo>
                  <a:lnTo>
                    <a:pt x="88" y="86"/>
                  </a:lnTo>
                  <a:lnTo>
                    <a:pt x="88" y="85"/>
                  </a:lnTo>
                  <a:lnTo>
                    <a:pt x="88" y="82"/>
                  </a:lnTo>
                  <a:lnTo>
                    <a:pt x="88" y="81"/>
                  </a:lnTo>
                  <a:lnTo>
                    <a:pt x="88" y="79"/>
                  </a:lnTo>
                  <a:lnTo>
                    <a:pt x="88" y="78"/>
                  </a:lnTo>
                  <a:lnTo>
                    <a:pt x="88" y="77"/>
                  </a:lnTo>
                  <a:lnTo>
                    <a:pt x="88" y="74"/>
                  </a:lnTo>
                  <a:lnTo>
                    <a:pt x="88" y="73"/>
                  </a:lnTo>
                  <a:lnTo>
                    <a:pt x="89" y="70"/>
                  </a:lnTo>
                  <a:lnTo>
                    <a:pt x="89" y="69"/>
                  </a:lnTo>
                  <a:lnTo>
                    <a:pt x="89" y="67"/>
                  </a:lnTo>
                  <a:lnTo>
                    <a:pt x="89" y="66"/>
                  </a:lnTo>
                  <a:lnTo>
                    <a:pt x="89" y="65"/>
                  </a:lnTo>
                  <a:lnTo>
                    <a:pt x="89" y="63"/>
                  </a:lnTo>
                  <a:lnTo>
                    <a:pt x="89" y="62"/>
                  </a:lnTo>
                  <a:lnTo>
                    <a:pt x="89" y="61"/>
                  </a:lnTo>
                  <a:lnTo>
                    <a:pt x="89" y="59"/>
                  </a:lnTo>
                  <a:lnTo>
                    <a:pt x="89" y="58"/>
                  </a:lnTo>
                  <a:lnTo>
                    <a:pt x="90" y="57"/>
                  </a:lnTo>
                  <a:lnTo>
                    <a:pt x="90" y="55"/>
                  </a:lnTo>
                  <a:lnTo>
                    <a:pt x="90" y="54"/>
                  </a:lnTo>
                  <a:lnTo>
                    <a:pt x="90" y="53"/>
                  </a:lnTo>
                  <a:lnTo>
                    <a:pt x="90" y="51"/>
                  </a:lnTo>
                  <a:lnTo>
                    <a:pt x="90" y="50"/>
                  </a:lnTo>
                  <a:lnTo>
                    <a:pt x="90" y="49"/>
                  </a:lnTo>
                  <a:lnTo>
                    <a:pt x="92" y="47"/>
                  </a:lnTo>
                  <a:lnTo>
                    <a:pt x="92" y="46"/>
                  </a:lnTo>
                  <a:lnTo>
                    <a:pt x="92" y="45"/>
                  </a:lnTo>
                  <a:lnTo>
                    <a:pt x="92" y="43"/>
                  </a:lnTo>
                  <a:lnTo>
                    <a:pt x="92" y="42"/>
                  </a:lnTo>
                  <a:lnTo>
                    <a:pt x="92" y="41"/>
                  </a:lnTo>
                  <a:lnTo>
                    <a:pt x="93" y="40"/>
                  </a:lnTo>
                  <a:lnTo>
                    <a:pt x="93" y="38"/>
                  </a:lnTo>
                  <a:lnTo>
                    <a:pt x="93" y="37"/>
                  </a:lnTo>
                  <a:lnTo>
                    <a:pt x="93" y="36"/>
                  </a:lnTo>
                  <a:lnTo>
                    <a:pt x="93" y="34"/>
                  </a:lnTo>
                  <a:lnTo>
                    <a:pt x="94" y="33"/>
                  </a:lnTo>
                  <a:lnTo>
                    <a:pt x="94" y="32"/>
                  </a:lnTo>
                  <a:lnTo>
                    <a:pt x="94" y="30"/>
                  </a:lnTo>
                  <a:lnTo>
                    <a:pt x="94" y="29"/>
                  </a:lnTo>
                  <a:lnTo>
                    <a:pt x="94" y="28"/>
                  </a:lnTo>
                  <a:lnTo>
                    <a:pt x="94" y="26"/>
                  </a:lnTo>
                  <a:lnTo>
                    <a:pt x="94" y="25"/>
                  </a:lnTo>
                  <a:lnTo>
                    <a:pt x="94" y="24"/>
                  </a:lnTo>
                  <a:lnTo>
                    <a:pt x="94" y="22"/>
                  </a:lnTo>
                  <a:lnTo>
                    <a:pt x="94" y="21"/>
                  </a:lnTo>
                  <a:lnTo>
                    <a:pt x="94" y="20"/>
                  </a:lnTo>
                  <a:lnTo>
                    <a:pt x="94" y="18"/>
                  </a:lnTo>
                  <a:lnTo>
                    <a:pt x="94" y="17"/>
                  </a:lnTo>
                  <a:lnTo>
                    <a:pt x="94" y="16"/>
                  </a:lnTo>
                  <a:lnTo>
                    <a:pt x="94" y="13"/>
                  </a:lnTo>
                  <a:lnTo>
                    <a:pt x="94" y="12"/>
                  </a:lnTo>
                  <a:lnTo>
                    <a:pt x="93" y="10"/>
                  </a:lnTo>
                  <a:lnTo>
                    <a:pt x="93" y="8"/>
                  </a:lnTo>
                  <a:lnTo>
                    <a:pt x="93" y="5"/>
                  </a:lnTo>
                  <a:lnTo>
                    <a:pt x="93" y="2"/>
                  </a:lnTo>
                  <a:lnTo>
                    <a:pt x="93"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05" name="Freeform 90">
              <a:extLst>
                <a:ext uri="{FF2B5EF4-FFF2-40B4-BE49-F238E27FC236}">
                  <a16:creationId xmlns:a16="http://schemas.microsoft.com/office/drawing/2014/main" id="{12C61B1A-E42C-7E49-9812-9ED89FBE1C2E}"/>
                </a:ext>
              </a:extLst>
            </p:cNvPr>
            <p:cNvSpPr>
              <a:spLocks/>
            </p:cNvSpPr>
            <p:nvPr/>
          </p:nvSpPr>
          <p:spPr bwMode="auto">
            <a:xfrm>
              <a:off x="6570886" y="3185603"/>
              <a:ext cx="95250" cy="96837"/>
            </a:xfrm>
            <a:custGeom>
              <a:avLst/>
              <a:gdLst>
                <a:gd name="T0" fmla="*/ 2147483646 w 120"/>
                <a:gd name="T1" fmla="*/ 0 h 121"/>
                <a:gd name="T2" fmla="*/ 2147483646 w 120"/>
                <a:gd name="T3" fmla="*/ 2147483646 h 121"/>
                <a:gd name="T4" fmla="*/ 2147483646 w 120"/>
                <a:gd name="T5" fmla="*/ 2147483646 h 121"/>
                <a:gd name="T6" fmla="*/ 2147483646 w 120"/>
                <a:gd name="T7" fmla="*/ 2147483646 h 121"/>
                <a:gd name="T8" fmla="*/ 2147483646 w 120"/>
                <a:gd name="T9" fmla="*/ 2147483646 h 121"/>
                <a:gd name="T10" fmla="*/ 2147483646 w 120"/>
                <a:gd name="T11" fmla="*/ 2147483646 h 121"/>
                <a:gd name="T12" fmla="*/ 2147483646 w 120"/>
                <a:gd name="T13" fmla="*/ 2147483646 h 121"/>
                <a:gd name="T14" fmla="*/ 2147483646 w 120"/>
                <a:gd name="T15" fmla="*/ 2147483646 h 121"/>
                <a:gd name="T16" fmla="*/ 2147483646 w 120"/>
                <a:gd name="T17" fmla="*/ 2147483646 h 121"/>
                <a:gd name="T18" fmla="*/ 0 w 120"/>
                <a:gd name="T19" fmla="*/ 2147483646 h 121"/>
                <a:gd name="T20" fmla="*/ 0 w 120"/>
                <a:gd name="T21" fmla="*/ 2147483646 h 121"/>
                <a:gd name="T22" fmla="*/ 0 w 120"/>
                <a:gd name="T23" fmla="*/ 2147483646 h 121"/>
                <a:gd name="T24" fmla="*/ 2147483646 w 120"/>
                <a:gd name="T25" fmla="*/ 2147483646 h 121"/>
                <a:gd name="T26" fmla="*/ 2147483646 w 120"/>
                <a:gd name="T27" fmla="*/ 2147483646 h 121"/>
                <a:gd name="T28" fmla="*/ 2147483646 w 120"/>
                <a:gd name="T29" fmla="*/ 2147483646 h 121"/>
                <a:gd name="T30" fmla="*/ 2147483646 w 120"/>
                <a:gd name="T31" fmla="*/ 2147483646 h 121"/>
                <a:gd name="T32" fmla="*/ 2147483646 w 120"/>
                <a:gd name="T33" fmla="*/ 2147483646 h 121"/>
                <a:gd name="T34" fmla="*/ 2147483646 w 120"/>
                <a:gd name="T35" fmla="*/ 2147483646 h 121"/>
                <a:gd name="T36" fmla="*/ 2147483646 w 120"/>
                <a:gd name="T37" fmla="*/ 2147483646 h 121"/>
                <a:gd name="T38" fmla="*/ 2147483646 w 120"/>
                <a:gd name="T39" fmla="*/ 2147483646 h 121"/>
                <a:gd name="T40" fmla="*/ 2147483646 w 120"/>
                <a:gd name="T41" fmla="*/ 2147483646 h 121"/>
                <a:gd name="T42" fmla="*/ 2147483646 w 120"/>
                <a:gd name="T43" fmla="*/ 2147483646 h 121"/>
                <a:gd name="T44" fmla="*/ 2147483646 w 120"/>
                <a:gd name="T45" fmla="*/ 2147483646 h 121"/>
                <a:gd name="T46" fmla="*/ 2147483646 w 120"/>
                <a:gd name="T47" fmla="*/ 2147483646 h 121"/>
                <a:gd name="T48" fmla="*/ 2147483646 w 120"/>
                <a:gd name="T49" fmla="*/ 2147483646 h 121"/>
                <a:gd name="T50" fmla="*/ 2147483646 w 120"/>
                <a:gd name="T51" fmla="*/ 2147483646 h 121"/>
                <a:gd name="T52" fmla="*/ 2147483646 w 120"/>
                <a:gd name="T53" fmla="*/ 2147483646 h 121"/>
                <a:gd name="T54" fmla="*/ 2147483646 w 120"/>
                <a:gd name="T55" fmla="*/ 2147483646 h 121"/>
                <a:gd name="T56" fmla="*/ 2147483646 w 120"/>
                <a:gd name="T57" fmla="*/ 2147483646 h 121"/>
                <a:gd name="T58" fmla="*/ 2147483646 w 120"/>
                <a:gd name="T59" fmla="*/ 2147483646 h 121"/>
                <a:gd name="T60" fmla="*/ 2147483646 w 120"/>
                <a:gd name="T61" fmla="*/ 2147483646 h 121"/>
                <a:gd name="T62" fmla="*/ 2147483646 w 120"/>
                <a:gd name="T63" fmla="*/ 2147483646 h 121"/>
                <a:gd name="T64" fmla="*/ 2147483646 w 120"/>
                <a:gd name="T65" fmla="*/ 2147483646 h 121"/>
                <a:gd name="T66" fmla="*/ 2147483646 w 120"/>
                <a:gd name="T67" fmla="*/ 2147483646 h 121"/>
                <a:gd name="T68" fmla="*/ 2147483646 w 120"/>
                <a:gd name="T69" fmla="*/ 2147483646 h 121"/>
                <a:gd name="T70" fmla="*/ 2147483646 w 120"/>
                <a:gd name="T71" fmla="*/ 2147483646 h 121"/>
                <a:gd name="T72" fmla="*/ 2147483646 w 120"/>
                <a:gd name="T73" fmla="*/ 2147483646 h 121"/>
                <a:gd name="T74" fmla="*/ 2147483646 w 120"/>
                <a:gd name="T75" fmla="*/ 2147483646 h 121"/>
                <a:gd name="T76" fmla="*/ 2147483646 w 120"/>
                <a:gd name="T77" fmla="*/ 2147483646 h 121"/>
                <a:gd name="T78" fmla="*/ 2147483646 w 120"/>
                <a:gd name="T79" fmla="*/ 2147483646 h 121"/>
                <a:gd name="T80" fmla="*/ 2147483646 w 120"/>
                <a:gd name="T81" fmla="*/ 2147483646 h 121"/>
                <a:gd name="T82" fmla="*/ 2147483646 w 120"/>
                <a:gd name="T83" fmla="*/ 2147483646 h 121"/>
                <a:gd name="T84" fmla="*/ 2147483646 w 120"/>
                <a:gd name="T85" fmla="*/ 0 h 121"/>
                <a:gd name="T86" fmla="*/ 2147483646 w 120"/>
                <a:gd name="T87" fmla="*/ 0 h 1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0" h="121">
                  <a:moveTo>
                    <a:pt x="60" y="0"/>
                  </a:moveTo>
                  <a:lnTo>
                    <a:pt x="57" y="0"/>
                  </a:lnTo>
                  <a:lnTo>
                    <a:pt x="53" y="0"/>
                  </a:lnTo>
                  <a:lnTo>
                    <a:pt x="51" y="0"/>
                  </a:lnTo>
                  <a:lnTo>
                    <a:pt x="48" y="2"/>
                  </a:lnTo>
                  <a:lnTo>
                    <a:pt x="45" y="2"/>
                  </a:lnTo>
                  <a:lnTo>
                    <a:pt x="42" y="3"/>
                  </a:lnTo>
                  <a:lnTo>
                    <a:pt x="39" y="4"/>
                  </a:lnTo>
                  <a:lnTo>
                    <a:pt x="36" y="4"/>
                  </a:lnTo>
                  <a:lnTo>
                    <a:pt x="34" y="6"/>
                  </a:lnTo>
                  <a:lnTo>
                    <a:pt x="31" y="7"/>
                  </a:lnTo>
                  <a:lnTo>
                    <a:pt x="28" y="8"/>
                  </a:lnTo>
                  <a:lnTo>
                    <a:pt x="27" y="11"/>
                  </a:lnTo>
                  <a:lnTo>
                    <a:pt x="24" y="12"/>
                  </a:lnTo>
                  <a:lnTo>
                    <a:pt x="22" y="14"/>
                  </a:lnTo>
                  <a:lnTo>
                    <a:pt x="19" y="16"/>
                  </a:lnTo>
                  <a:lnTo>
                    <a:pt x="18" y="18"/>
                  </a:lnTo>
                  <a:lnTo>
                    <a:pt x="15" y="20"/>
                  </a:lnTo>
                  <a:lnTo>
                    <a:pt x="14" y="21"/>
                  </a:lnTo>
                  <a:lnTo>
                    <a:pt x="12" y="24"/>
                  </a:lnTo>
                  <a:lnTo>
                    <a:pt x="10" y="27"/>
                  </a:lnTo>
                  <a:lnTo>
                    <a:pt x="8" y="29"/>
                  </a:lnTo>
                  <a:lnTo>
                    <a:pt x="7" y="32"/>
                  </a:lnTo>
                  <a:lnTo>
                    <a:pt x="6" y="35"/>
                  </a:lnTo>
                  <a:lnTo>
                    <a:pt x="4" y="37"/>
                  </a:lnTo>
                  <a:lnTo>
                    <a:pt x="3" y="40"/>
                  </a:lnTo>
                  <a:lnTo>
                    <a:pt x="3" y="43"/>
                  </a:lnTo>
                  <a:lnTo>
                    <a:pt x="2" y="45"/>
                  </a:lnTo>
                  <a:lnTo>
                    <a:pt x="2" y="48"/>
                  </a:lnTo>
                  <a:lnTo>
                    <a:pt x="0" y="51"/>
                  </a:lnTo>
                  <a:lnTo>
                    <a:pt x="0" y="55"/>
                  </a:lnTo>
                  <a:lnTo>
                    <a:pt x="0" y="57"/>
                  </a:lnTo>
                  <a:lnTo>
                    <a:pt x="0" y="60"/>
                  </a:lnTo>
                  <a:lnTo>
                    <a:pt x="0" y="64"/>
                  </a:lnTo>
                  <a:lnTo>
                    <a:pt x="0" y="67"/>
                  </a:lnTo>
                  <a:lnTo>
                    <a:pt x="0" y="69"/>
                  </a:lnTo>
                  <a:lnTo>
                    <a:pt x="2" y="72"/>
                  </a:lnTo>
                  <a:lnTo>
                    <a:pt x="2" y="76"/>
                  </a:lnTo>
                  <a:lnTo>
                    <a:pt x="3" y="79"/>
                  </a:lnTo>
                  <a:lnTo>
                    <a:pt x="3" y="81"/>
                  </a:lnTo>
                  <a:lnTo>
                    <a:pt x="4" y="84"/>
                  </a:lnTo>
                  <a:lnTo>
                    <a:pt x="6" y="87"/>
                  </a:lnTo>
                  <a:lnTo>
                    <a:pt x="7" y="89"/>
                  </a:lnTo>
                  <a:lnTo>
                    <a:pt x="8" y="92"/>
                  </a:lnTo>
                  <a:lnTo>
                    <a:pt x="10" y="95"/>
                  </a:lnTo>
                  <a:lnTo>
                    <a:pt x="12" y="96"/>
                  </a:lnTo>
                  <a:lnTo>
                    <a:pt x="14" y="98"/>
                  </a:lnTo>
                  <a:lnTo>
                    <a:pt x="15" y="101"/>
                  </a:lnTo>
                  <a:lnTo>
                    <a:pt x="18" y="102"/>
                  </a:lnTo>
                  <a:lnTo>
                    <a:pt x="19" y="105"/>
                  </a:lnTo>
                  <a:lnTo>
                    <a:pt x="22" y="106"/>
                  </a:lnTo>
                  <a:lnTo>
                    <a:pt x="24" y="109"/>
                  </a:lnTo>
                  <a:lnTo>
                    <a:pt x="27" y="110"/>
                  </a:lnTo>
                  <a:lnTo>
                    <a:pt x="28" y="112"/>
                  </a:lnTo>
                  <a:lnTo>
                    <a:pt x="31" y="113"/>
                  </a:lnTo>
                  <a:lnTo>
                    <a:pt x="34" y="114"/>
                  </a:lnTo>
                  <a:lnTo>
                    <a:pt x="36" y="116"/>
                  </a:lnTo>
                  <a:lnTo>
                    <a:pt x="39" y="117"/>
                  </a:lnTo>
                  <a:lnTo>
                    <a:pt x="42" y="118"/>
                  </a:lnTo>
                  <a:lnTo>
                    <a:pt x="45" y="118"/>
                  </a:lnTo>
                  <a:lnTo>
                    <a:pt x="48" y="120"/>
                  </a:lnTo>
                  <a:lnTo>
                    <a:pt x="51" y="120"/>
                  </a:lnTo>
                  <a:lnTo>
                    <a:pt x="53" y="120"/>
                  </a:lnTo>
                  <a:lnTo>
                    <a:pt x="57" y="121"/>
                  </a:lnTo>
                  <a:lnTo>
                    <a:pt x="60" y="121"/>
                  </a:lnTo>
                  <a:lnTo>
                    <a:pt x="63" y="121"/>
                  </a:lnTo>
                  <a:lnTo>
                    <a:pt x="67" y="120"/>
                  </a:lnTo>
                  <a:lnTo>
                    <a:pt x="69" y="120"/>
                  </a:lnTo>
                  <a:lnTo>
                    <a:pt x="72" y="120"/>
                  </a:lnTo>
                  <a:lnTo>
                    <a:pt x="75" y="118"/>
                  </a:lnTo>
                  <a:lnTo>
                    <a:pt x="77" y="118"/>
                  </a:lnTo>
                  <a:lnTo>
                    <a:pt x="81" y="117"/>
                  </a:lnTo>
                  <a:lnTo>
                    <a:pt x="84" y="116"/>
                  </a:lnTo>
                  <a:lnTo>
                    <a:pt x="87" y="114"/>
                  </a:lnTo>
                  <a:lnTo>
                    <a:pt x="89" y="113"/>
                  </a:lnTo>
                  <a:lnTo>
                    <a:pt x="92" y="112"/>
                  </a:lnTo>
                  <a:lnTo>
                    <a:pt x="93" y="110"/>
                  </a:lnTo>
                  <a:lnTo>
                    <a:pt x="96" y="109"/>
                  </a:lnTo>
                  <a:lnTo>
                    <a:pt x="99" y="106"/>
                  </a:lnTo>
                  <a:lnTo>
                    <a:pt x="101" y="105"/>
                  </a:lnTo>
                  <a:lnTo>
                    <a:pt x="103" y="102"/>
                  </a:lnTo>
                  <a:lnTo>
                    <a:pt x="105" y="101"/>
                  </a:lnTo>
                  <a:lnTo>
                    <a:pt x="107" y="98"/>
                  </a:lnTo>
                  <a:lnTo>
                    <a:pt x="108" y="96"/>
                  </a:lnTo>
                  <a:lnTo>
                    <a:pt x="111" y="95"/>
                  </a:lnTo>
                  <a:lnTo>
                    <a:pt x="112" y="92"/>
                  </a:lnTo>
                  <a:lnTo>
                    <a:pt x="113" y="89"/>
                  </a:lnTo>
                  <a:lnTo>
                    <a:pt x="115" y="87"/>
                  </a:lnTo>
                  <a:lnTo>
                    <a:pt x="116" y="84"/>
                  </a:lnTo>
                  <a:lnTo>
                    <a:pt x="117" y="81"/>
                  </a:lnTo>
                  <a:lnTo>
                    <a:pt x="117" y="79"/>
                  </a:lnTo>
                  <a:lnTo>
                    <a:pt x="118" y="76"/>
                  </a:lnTo>
                  <a:lnTo>
                    <a:pt x="118" y="72"/>
                  </a:lnTo>
                  <a:lnTo>
                    <a:pt x="120" y="69"/>
                  </a:lnTo>
                  <a:lnTo>
                    <a:pt x="120" y="67"/>
                  </a:lnTo>
                  <a:lnTo>
                    <a:pt x="120" y="64"/>
                  </a:lnTo>
                  <a:lnTo>
                    <a:pt x="120" y="60"/>
                  </a:lnTo>
                  <a:lnTo>
                    <a:pt x="120" y="57"/>
                  </a:lnTo>
                  <a:lnTo>
                    <a:pt x="120" y="55"/>
                  </a:lnTo>
                  <a:lnTo>
                    <a:pt x="120" y="51"/>
                  </a:lnTo>
                  <a:lnTo>
                    <a:pt x="118" y="48"/>
                  </a:lnTo>
                  <a:lnTo>
                    <a:pt x="118" y="45"/>
                  </a:lnTo>
                  <a:lnTo>
                    <a:pt x="117" y="43"/>
                  </a:lnTo>
                  <a:lnTo>
                    <a:pt x="117" y="40"/>
                  </a:lnTo>
                  <a:lnTo>
                    <a:pt x="116" y="37"/>
                  </a:lnTo>
                  <a:lnTo>
                    <a:pt x="115" y="35"/>
                  </a:lnTo>
                  <a:lnTo>
                    <a:pt x="113" y="32"/>
                  </a:lnTo>
                  <a:lnTo>
                    <a:pt x="112" y="29"/>
                  </a:lnTo>
                  <a:lnTo>
                    <a:pt x="111" y="27"/>
                  </a:lnTo>
                  <a:lnTo>
                    <a:pt x="108" y="24"/>
                  </a:lnTo>
                  <a:lnTo>
                    <a:pt x="107" y="21"/>
                  </a:lnTo>
                  <a:lnTo>
                    <a:pt x="105" y="20"/>
                  </a:lnTo>
                  <a:lnTo>
                    <a:pt x="103" y="18"/>
                  </a:lnTo>
                  <a:lnTo>
                    <a:pt x="101" y="16"/>
                  </a:lnTo>
                  <a:lnTo>
                    <a:pt x="99" y="14"/>
                  </a:lnTo>
                  <a:lnTo>
                    <a:pt x="96" y="12"/>
                  </a:lnTo>
                  <a:lnTo>
                    <a:pt x="93" y="11"/>
                  </a:lnTo>
                  <a:lnTo>
                    <a:pt x="92" y="8"/>
                  </a:lnTo>
                  <a:lnTo>
                    <a:pt x="89" y="7"/>
                  </a:lnTo>
                  <a:lnTo>
                    <a:pt x="87" y="6"/>
                  </a:lnTo>
                  <a:lnTo>
                    <a:pt x="84" y="4"/>
                  </a:lnTo>
                  <a:lnTo>
                    <a:pt x="81" y="4"/>
                  </a:lnTo>
                  <a:lnTo>
                    <a:pt x="77" y="3"/>
                  </a:lnTo>
                  <a:lnTo>
                    <a:pt x="75" y="2"/>
                  </a:lnTo>
                  <a:lnTo>
                    <a:pt x="72" y="2"/>
                  </a:lnTo>
                  <a:lnTo>
                    <a:pt x="69" y="0"/>
                  </a:lnTo>
                  <a:lnTo>
                    <a:pt x="67" y="0"/>
                  </a:lnTo>
                  <a:lnTo>
                    <a:pt x="63" y="0"/>
                  </a:lnTo>
                  <a:lnTo>
                    <a:pt x="60" y="0"/>
                  </a:lnTo>
                </a:path>
              </a:pathLst>
            </a:custGeom>
            <a:solidFill>
              <a:schemeClr val="bg1"/>
            </a:solidFill>
            <a:ln w="20638">
              <a:solidFill>
                <a:srgbClr val="000000"/>
              </a:solidFill>
              <a:prstDash val="solid"/>
              <a:round/>
              <a:headEnd/>
              <a:tailEnd/>
            </a:ln>
          </p:spPr>
          <p:txBody>
            <a:bodyPr/>
            <a:lstStyle/>
            <a:p>
              <a:endParaRPr lang="en-US"/>
            </a:p>
          </p:txBody>
        </p:sp>
        <p:sp>
          <p:nvSpPr>
            <p:cNvPr id="24606" name="Freeform 13">
              <a:extLst>
                <a:ext uri="{FF2B5EF4-FFF2-40B4-BE49-F238E27FC236}">
                  <a16:creationId xmlns:a16="http://schemas.microsoft.com/office/drawing/2014/main" id="{51BA28DD-D0CB-D149-A703-E1FA22462454}"/>
                </a:ext>
              </a:extLst>
            </p:cNvPr>
            <p:cNvSpPr>
              <a:spLocks/>
            </p:cNvSpPr>
            <p:nvPr/>
          </p:nvSpPr>
          <p:spPr bwMode="auto">
            <a:xfrm>
              <a:off x="1524000" y="3232719"/>
              <a:ext cx="6311689" cy="1110681"/>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07" name="Rectangle 1">
              <a:extLst>
                <a:ext uri="{FF2B5EF4-FFF2-40B4-BE49-F238E27FC236}">
                  <a16:creationId xmlns:a16="http://schemas.microsoft.com/office/drawing/2014/main" id="{0E2A4C5C-57F7-4E4E-8748-3158799CFC7C}"/>
                </a:ext>
              </a:extLst>
            </p:cNvPr>
            <p:cNvSpPr>
              <a:spLocks noChangeArrowheads="1"/>
            </p:cNvSpPr>
            <p:nvPr/>
          </p:nvSpPr>
          <p:spPr bwMode="auto">
            <a:xfrm>
              <a:off x="5254620" y="2796720"/>
              <a:ext cx="664668" cy="412564"/>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4608" name="Freeform 13">
              <a:extLst>
                <a:ext uri="{FF2B5EF4-FFF2-40B4-BE49-F238E27FC236}">
                  <a16:creationId xmlns:a16="http://schemas.microsoft.com/office/drawing/2014/main" id="{4A190648-72B5-E748-9907-2E965CB16470}"/>
                </a:ext>
              </a:extLst>
            </p:cNvPr>
            <p:cNvSpPr>
              <a:spLocks/>
            </p:cNvSpPr>
            <p:nvPr/>
          </p:nvSpPr>
          <p:spPr bwMode="auto">
            <a:xfrm>
              <a:off x="4427766" y="2705178"/>
              <a:ext cx="1488174" cy="379413"/>
            </a:xfrm>
            <a:custGeom>
              <a:avLst/>
              <a:gdLst>
                <a:gd name="T0" fmla="*/ 0 w 1413"/>
                <a:gd name="T1" fmla="*/ 0 h 242"/>
                <a:gd name="T2" fmla="*/ 2147483646 w 1413"/>
                <a:gd name="T3" fmla="*/ 0 h 242"/>
                <a:gd name="T4" fmla="*/ 2147483646 w 1413"/>
                <a:gd name="T5" fmla="*/ 2147483646 h 242"/>
                <a:gd name="T6" fmla="*/ 2147483646 w 1413"/>
                <a:gd name="T7" fmla="*/ 2147483646 h 242"/>
                <a:gd name="T8" fmla="*/ 2147483646 w 1413"/>
                <a:gd name="T9" fmla="*/ 2147483646 h 242"/>
                <a:gd name="T10" fmla="*/ 0 60000 65536"/>
                <a:gd name="T11" fmla="*/ 0 60000 65536"/>
                <a:gd name="T12" fmla="*/ 0 60000 65536"/>
                <a:gd name="T13" fmla="*/ 0 60000 65536"/>
                <a:gd name="T14" fmla="*/ 0 60000 65536"/>
                <a:gd name="T15" fmla="*/ 0 w 1413"/>
                <a:gd name="T16" fmla="*/ 0 h 242"/>
                <a:gd name="T17" fmla="*/ 1413 w 1413"/>
                <a:gd name="T18" fmla="*/ 242 h 242"/>
              </a:gdLst>
              <a:ahLst/>
              <a:cxnLst>
                <a:cxn ang="T10">
                  <a:pos x="T0" y="T1"/>
                </a:cxn>
                <a:cxn ang="T11">
                  <a:pos x="T2" y="T3"/>
                </a:cxn>
                <a:cxn ang="T12">
                  <a:pos x="T4" y="T5"/>
                </a:cxn>
                <a:cxn ang="T13">
                  <a:pos x="T6" y="T7"/>
                </a:cxn>
                <a:cxn ang="T14">
                  <a:pos x="T8" y="T9"/>
                </a:cxn>
              </a:cxnLst>
              <a:rect l="T15" t="T16" r="T17" b="T18"/>
              <a:pathLst>
                <a:path w="1413" h="242">
                  <a:moveTo>
                    <a:pt x="0" y="0"/>
                  </a:moveTo>
                  <a:lnTo>
                    <a:pt x="1076" y="0"/>
                  </a:lnTo>
                  <a:lnTo>
                    <a:pt x="1076" y="239"/>
                  </a:lnTo>
                  <a:lnTo>
                    <a:pt x="1118" y="239"/>
                  </a:lnTo>
                  <a:lnTo>
                    <a:pt x="1413" y="242"/>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09" name="Rectangle 34">
              <a:extLst>
                <a:ext uri="{FF2B5EF4-FFF2-40B4-BE49-F238E27FC236}">
                  <a16:creationId xmlns:a16="http://schemas.microsoft.com/office/drawing/2014/main" id="{81044759-B7FD-D043-9D6D-310B800E622D}"/>
                </a:ext>
              </a:extLst>
            </p:cNvPr>
            <p:cNvSpPr>
              <a:spLocks noChangeArrowheads="1"/>
            </p:cNvSpPr>
            <p:nvPr/>
          </p:nvSpPr>
          <p:spPr bwMode="auto">
            <a:xfrm>
              <a:off x="2492733" y="2799176"/>
              <a:ext cx="664668" cy="412564"/>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4610" name="Freeform 13">
              <a:extLst>
                <a:ext uri="{FF2B5EF4-FFF2-40B4-BE49-F238E27FC236}">
                  <a16:creationId xmlns:a16="http://schemas.microsoft.com/office/drawing/2014/main" id="{4A41B3F2-66D4-7E46-96D3-6C9D619D966A}"/>
                </a:ext>
              </a:extLst>
            </p:cNvPr>
            <p:cNvSpPr>
              <a:spLocks/>
            </p:cNvSpPr>
            <p:nvPr/>
          </p:nvSpPr>
          <p:spPr bwMode="auto">
            <a:xfrm>
              <a:off x="1710420" y="2699427"/>
              <a:ext cx="1488174" cy="379413"/>
            </a:xfrm>
            <a:custGeom>
              <a:avLst/>
              <a:gdLst>
                <a:gd name="T0" fmla="*/ 0 w 1413"/>
                <a:gd name="T1" fmla="*/ 0 h 242"/>
                <a:gd name="T2" fmla="*/ 2147483646 w 1413"/>
                <a:gd name="T3" fmla="*/ 0 h 242"/>
                <a:gd name="T4" fmla="*/ 2147483646 w 1413"/>
                <a:gd name="T5" fmla="*/ 2147483646 h 242"/>
                <a:gd name="T6" fmla="*/ 2147483646 w 1413"/>
                <a:gd name="T7" fmla="*/ 2147483646 h 242"/>
                <a:gd name="T8" fmla="*/ 2147483646 w 1413"/>
                <a:gd name="T9" fmla="*/ 2147483646 h 242"/>
                <a:gd name="T10" fmla="*/ 0 60000 65536"/>
                <a:gd name="T11" fmla="*/ 0 60000 65536"/>
                <a:gd name="T12" fmla="*/ 0 60000 65536"/>
                <a:gd name="T13" fmla="*/ 0 60000 65536"/>
                <a:gd name="T14" fmla="*/ 0 60000 65536"/>
                <a:gd name="T15" fmla="*/ 0 w 1413"/>
                <a:gd name="T16" fmla="*/ 0 h 242"/>
                <a:gd name="T17" fmla="*/ 1413 w 1413"/>
                <a:gd name="T18" fmla="*/ 242 h 242"/>
              </a:gdLst>
              <a:ahLst/>
              <a:cxnLst>
                <a:cxn ang="T10">
                  <a:pos x="T0" y="T1"/>
                </a:cxn>
                <a:cxn ang="T11">
                  <a:pos x="T2" y="T3"/>
                </a:cxn>
                <a:cxn ang="T12">
                  <a:pos x="T4" y="T5"/>
                </a:cxn>
                <a:cxn ang="T13">
                  <a:pos x="T6" y="T7"/>
                </a:cxn>
                <a:cxn ang="T14">
                  <a:pos x="T8" y="T9"/>
                </a:cxn>
              </a:cxnLst>
              <a:rect l="T15" t="T16" r="T17" b="T18"/>
              <a:pathLst>
                <a:path w="1413" h="242">
                  <a:moveTo>
                    <a:pt x="0" y="0"/>
                  </a:moveTo>
                  <a:lnTo>
                    <a:pt x="1076" y="0"/>
                  </a:lnTo>
                  <a:lnTo>
                    <a:pt x="1076" y="239"/>
                  </a:lnTo>
                  <a:lnTo>
                    <a:pt x="1118" y="239"/>
                  </a:lnTo>
                  <a:lnTo>
                    <a:pt x="1413" y="242"/>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4579" name="TextBox 1">
            <a:extLst>
              <a:ext uri="{FF2B5EF4-FFF2-40B4-BE49-F238E27FC236}">
                <a16:creationId xmlns:a16="http://schemas.microsoft.com/office/drawing/2014/main" id="{DF3F26D4-3527-5D4E-A03C-F269ED64C56F}"/>
              </a:ext>
            </a:extLst>
          </p:cNvPr>
          <p:cNvSpPr txBox="1">
            <a:spLocks noChangeArrowheads="1"/>
          </p:cNvSpPr>
          <p:nvPr/>
        </p:nvSpPr>
        <p:spPr bwMode="auto">
          <a:xfrm>
            <a:off x="4495800" y="2362201"/>
            <a:ext cx="877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Reset</a:t>
            </a:r>
          </a:p>
        </p:txBody>
      </p:sp>
      <p:sp>
        <p:nvSpPr>
          <p:cNvPr id="24580" name="TextBox 34">
            <a:extLst>
              <a:ext uri="{FF2B5EF4-FFF2-40B4-BE49-F238E27FC236}">
                <a16:creationId xmlns:a16="http://schemas.microsoft.com/office/drawing/2014/main" id="{C8E85056-3AD6-124B-9525-8EC3DC9722AB}"/>
              </a:ext>
            </a:extLst>
          </p:cNvPr>
          <p:cNvSpPr txBox="1">
            <a:spLocks noChangeArrowheads="1"/>
          </p:cNvSpPr>
          <p:nvPr/>
        </p:nvSpPr>
        <p:spPr bwMode="auto">
          <a:xfrm>
            <a:off x="1931988" y="2362201"/>
            <a:ext cx="5826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Set</a:t>
            </a:r>
          </a:p>
        </p:txBody>
      </p:sp>
    </p:spTree>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601" name="Group 31">
            <a:extLst>
              <a:ext uri="{FF2B5EF4-FFF2-40B4-BE49-F238E27FC236}">
                <a16:creationId xmlns:a16="http://schemas.microsoft.com/office/drawing/2014/main" id="{552A7AAC-FE60-CE40-936E-882480BED5ED}"/>
              </a:ext>
            </a:extLst>
          </p:cNvPr>
          <p:cNvGrpSpPr>
            <a:grpSpLocks/>
          </p:cNvGrpSpPr>
          <p:nvPr/>
        </p:nvGrpSpPr>
        <p:grpSpPr bwMode="auto">
          <a:xfrm>
            <a:off x="3262314" y="2927350"/>
            <a:ext cx="4449763" cy="1416050"/>
            <a:chOff x="1479" y="1555"/>
            <a:chExt cx="2803" cy="892"/>
          </a:xfrm>
        </p:grpSpPr>
        <p:sp>
          <p:nvSpPr>
            <p:cNvPr id="25604" name="Freeform 4">
              <a:extLst>
                <a:ext uri="{FF2B5EF4-FFF2-40B4-BE49-F238E27FC236}">
                  <a16:creationId xmlns:a16="http://schemas.microsoft.com/office/drawing/2014/main" id="{4B88F422-CC1E-B641-8318-DC60F580E35C}"/>
                </a:ext>
              </a:extLst>
            </p:cNvPr>
            <p:cNvSpPr>
              <a:spLocks/>
            </p:cNvSpPr>
            <p:nvPr/>
          </p:nvSpPr>
          <p:spPr bwMode="auto">
            <a:xfrm>
              <a:off x="2223" y="1874"/>
              <a:ext cx="430" cy="171"/>
            </a:xfrm>
            <a:custGeom>
              <a:avLst/>
              <a:gdLst>
                <a:gd name="T0" fmla="*/ 1 w 860"/>
                <a:gd name="T1" fmla="*/ 0 h 342"/>
                <a:gd name="T2" fmla="*/ 1 w 860"/>
                <a:gd name="T3" fmla="*/ 0 h 342"/>
                <a:gd name="T4" fmla="*/ 1 w 860"/>
                <a:gd name="T5" fmla="*/ 0 h 342"/>
                <a:gd name="T6" fmla="*/ 1 w 860"/>
                <a:gd name="T7" fmla="*/ 1 h 342"/>
                <a:gd name="T8" fmla="*/ 1 w 860"/>
                <a:gd name="T9" fmla="*/ 1 h 342"/>
                <a:gd name="T10" fmla="*/ 1 w 860"/>
                <a:gd name="T11" fmla="*/ 1 h 342"/>
                <a:gd name="T12" fmla="*/ 1 w 860"/>
                <a:gd name="T13" fmla="*/ 1 h 342"/>
                <a:gd name="T14" fmla="*/ 1 w 860"/>
                <a:gd name="T15" fmla="*/ 1 h 342"/>
                <a:gd name="T16" fmla="*/ 1 w 860"/>
                <a:gd name="T17" fmla="*/ 1 h 342"/>
                <a:gd name="T18" fmla="*/ 1 w 860"/>
                <a:gd name="T19" fmla="*/ 1 h 342"/>
                <a:gd name="T20" fmla="*/ 1 w 860"/>
                <a:gd name="T21" fmla="*/ 1 h 342"/>
                <a:gd name="T22" fmla="*/ 1 w 860"/>
                <a:gd name="T23" fmla="*/ 1 h 342"/>
                <a:gd name="T24" fmla="*/ 1 w 860"/>
                <a:gd name="T25" fmla="*/ 1 h 342"/>
                <a:gd name="T26" fmla="*/ 1 w 860"/>
                <a:gd name="T27" fmla="*/ 1 h 342"/>
                <a:gd name="T28" fmla="*/ 1 w 860"/>
                <a:gd name="T29" fmla="*/ 1 h 342"/>
                <a:gd name="T30" fmla="*/ 1 w 860"/>
                <a:gd name="T31" fmla="*/ 1 h 342"/>
                <a:gd name="T32" fmla="*/ 1 w 860"/>
                <a:gd name="T33" fmla="*/ 1 h 342"/>
                <a:gd name="T34" fmla="*/ 1 w 860"/>
                <a:gd name="T35" fmla="*/ 1 h 342"/>
                <a:gd name="T36" fmla="*/ 1 w 860"/>
                <a:gd name="T37" fmla="*/ 1 h 342"/>
                <a:gd name="T38" fmla="*/ 1 w 860"/>
                <a:gd name="T39" fmla="*/ 1 h 342"/>
                <a:gd name="T40" fmla="*/ 1 w 860"/>
                <a:gd name="T41" fmla="*/ 1 h 342"/>
                <a:gd name="T42" fmla="*/ 1 w 860"/>
                <a:gd name="T43" fmla="*/ 1 h 342"/>
                <a:gd name="T44" fmla="*/ 1 w 860"/>
                <a:gd name="T45" fmla="*/ 1 h 342"/>
                <a:gd name="T46" fmla="*/ 1 w 860"/>
                <a:gd name="T47" fmla="*/ 1 h 342"/>
                <a:gd name="T48" fmla="*/ 1 w 860"/>
                <a:gd name="T49" fmla="*/ 1 h 342"/>
                <a:gd name="T50" fmla="*/ 1 w 860"/>
                <a:gd name="T51" fmla="*/ 1 h 342"/>
                <a:gd name="T52" fmla="*/ 1 w 860"/>
                <a:gd name="T53" fmla="*/ 1 h 342"/>
                <a:gd name="T54" fmla="*/ 1 w 860"/>
                <a:gd name="T55" fmla="*/ 1 h 342"/>
                <a:gd name="T56" fmla="*/ 1 w 860"/>
                <a:gd name="T57" fmla="*/ 1 h 342"/>
                <a:gd name="T58" fmla="*/ 1 w 860"/>
                <a:gd name="T59" fmla="*/ 1 h 342"/>
                <a:gd name="T60" fmla="*/ 1 w 860"/>
                <a:gd name="T61" fmla="*/ 1 h 342"/>
                <a:gd name="T62" fmla="*/ 1 w 860"/>
                <a:gd name="T63" fmla="*/ 1 h 342"/>
                <a:gd name="T64" fmla="*/ 1 w 860"/>
                <a:gd name="T65" fmla="*/ 1 h 342"/>
                <a:gd name="T66" fmla="*/ 1 w 860"/>
                <a:gd name="T67" fmla="*/ 1 h 342"/>
                <a:gd name="T68" fmla="*/ 1 w 860"/>
                <a:gd name="T69" fmla="*/ 1 h 342"/>
                <a:gd name="T70" fmla="*/ 1 w 860"/>
                <a:gd name="T71" fmla="*/ 1 h 342"/>
                <a:gd name="T72" fmla="*/ 1 w 860"/>
                <a:gd name="T73" fmla="*/ 1 h 342"/>
                <a:gd name="T74" fmla="*/ 1 w 860"/>
                <a:gd name="T75" fmla="*/ 1 h 342"/>
                <a:gd name="T76" fmla="*/ 1 w 860"/>
                <a:gd name="T77" fmla="*/ 1 h 342"/>
                <a:gd name="T78" fmla="*/ 1 w 860"/>
                <a:gd name="T79" fmla="*/ 1 h 342"/>
                <a:gd name="T80" fmla="*/ 1 w 860"/>
                <a:gd name="T81" fmla="*/ 1 h 342"/>
                <a:gd name="T82" fmla="*/ 1 w 860"/>
                <a:gd name="T83" fmla="*/ 1 h 342"/>
                <a:gd name="T84" fmla="*/ 1 w 860"/>
                <a:gd name="T85" fmla="*/ 1 h 342"/>
                <a:gd name="T86" fmla="*/ 1 w 860"/>
                <a:gd name="T87" fmla="*/ 1 h 342"/>
                <a:gd name="T88" fmla="*/ 1 w 860"/>
                <a:gd name="T89" fmla="*/ 1 h 342"/>
                <a:gd name="T90" fmla="*/ 1 w 860"/>
                <a:gd name="T91" fmla="*/ 1 h 342"/>
                <a:gd name="T92" fmla="*/ 1 w 860"/>
                <a:gd name="T93" fmla="*/ 1 h 342"/>
                <a:gd name="T94" fmla="*/ 1 w 860"/>
                <a:gd name="T95" fmla="*/ 1 h 342"/>
                <a:gd name="T96" fmla="*/ 1 w 860"/>
                <a:gd name="T97" fmla="*/ 1 h 342"/>
                <a:gd name="T98" fmla="*/ 1 w 860"/>
                <a:gd name="T99" fmla="*/ 1 h 342"/>
                <a:gd name="T100" fmla="*/ 1 w 860"/>
                <a:gd name="T101" fmla="*/ 1 h 342"/>
                <a:gd name="T102" fmla="*/ 1 w 860"/>
                <a:gd name="T103" fmla="*/ 1 h 342"/>
                <a:gd name="T104" fmla="*/ 1 w 860"/>
                <a:gd name="T105" fmla="*/ 1 h 342"/>
                <a:gd name="T106" fmla="*/ 1 w 860"/>
                <a:gd name="T107" fmla="*/ 1 h 342"/>
                <a:gd name="T108" fmla="*/ 1 w 860"/>
                <a:gd name="T109" fmla="*/ 1 h 342"/>
                <a:gd name="T110" fmla="*/ 1 w 860"/>
                <a:gd name="T111" fmla="*/ 1 h 342"/>
                <a:gd name="T112" fmla="*/ 1 w 860"/>
                <a:gd name="T113" fmla="*/ 1 h 342"/>
                <a:gd name="T114" fmla="*/ 1 w 860"/>
                <a:gd name="T115" fmla="*/ 1 h 342"/>
                <a:gd name="T116" fmla="*/ 1 w 860"/>
                <a:gd name="T117" fmla="*/ 1 h 342"/>
                <a:gd name="T118" fmla="*/ 1 w 860"/>
                <a:gd name="T119" fmla="*/ 1 h 342"/>
                <a:gd name="T120" fmla="*/ 1 w 860"/>
                <a:gd name="T121" fmla="*/ 1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60"/>
                <a:gd name="T184" fmla="*/ 0 h 342"/>
                <a:gd name="T185" fmla="*/ 860 w 860"/>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60" h="342">
                  <a:moveTo>
                    <a:pt x="0" y="0"/>
                  </a:moveTo>
                  <a:lnTo>
                    <a:pt x="34" y="0"/>
                  </a:lnTo>
                  <a:lnTo>
                    <a:pt x="64" y="0"/>
                  </a:lnTo>
                  <a:lnTo>
                    <a:pt x="92" y="0"/>
                  </a:lnTo>
                  <a:lnTo>
                    <a:pt x="120" y="0"/>
                  </a:lnTo>
                  <a:lnTo>
                    <a:pt x="146" y="0"/>
                  </a:lnTo>
                  <a:lnTo>
                    <a:pt x="169" y="0"/>
                  </a:lnTo>
                  <a:lnTo>
                    <a:pt x="190" y="0"/>
                  </a:lnTo>
                  <a:lnTo>
                    <a:pt x="210" y="0"/>
                  </a:lnTo>
                  <a:lnTo>
                    <a:pt x="229" y="0"/>
                  </a:lnTo>
                  <a:lnTo>
                    <a:pt x="245" y="0"/>
                  </a:lnTo>
                  <a:lnTo>
                    <a:pt x="260" y="0"/>
                  </a:lnTo>
                  <a:lnTo>
                    <a:pt x="275" y="0"/>
                  </a:lnTo>
                  <a:lnTo>
                    <a:pt x="288" y="0"/>
                  </a:lnTo>
                  <a:lnTo>
                    <a:pt x="299" y="0"/>
                  </a:lnTo>
                  <a:lnTo>
                    <a:pt x="311" y="0"/>
                  </a:lnTo>
                  <a:lnTo>
                    <a:pt x="319" y="0"/>
                  </a:lnTo>
                  <a:lnTo>
                    <a:pt x="328" y="0"/>
                  </a:lnTo>
                  <a:lnTo>
                    <a:pt x="337" y="0"/>
                  </a:lnTo>
                  <a:lnTo>
                    <a:pt x="342" y="0"/>
                  </a:lnTo>
                  <a:lnTo>
                    <a:pt x="350" y="0"/>
                  </a:lnTo>
                  <a:lnTo>
                    <a:pt x="354" y="0"/>
                  </a:lnTo>
                  <a:lnTo>
                    <a:pt x="360" y="0"/>
                  </a:lnTo>
                  <a:lnTo>
                    <a:pt x="364" y="1"/>
                  </a:lnTo>
                  <a:lnTo>
                    <a:pt x="367" y="1"/>
                  </a:lnTo>
                  <a:lnTo>
                    <a:pt x="370" y="1"/>
                  </a:lnTo>
                  <a:lnTo>
                    <a:pt x="373" y="1"/>
                  </a:lnTo>
                  <a:lnTo>
                    <a:pt x="375" y="1"/>
                  </a:lnTo>
                  <a:lnTo>
                    <a:pt x="378" y="1"/>
                  </a:lnTo>
                  <a:lnTo>
                    <a:pt x="381" y="1"/>
                  </a:lnTo>
                  <a:lnTo>
                    <a:pt x="383" y="1"/>
                  </a:lnTo>
                  <a:lnTo>
                    <a:pt x="385" y="1"/>
                  </a:lnTo>
                  <a:lnTo>
                    <a:pt x="387" y="1"/>
                  </a:lnTo>
                  <a:lnTo>
                    <a:pt x="390" y="3"/>
                  </a:lnTo>
                  <a:lnTo>
                    <a:pt x="393" y="3"/>
                  </a:lnTo>
                  <a:lnTo>
                    <a:pt x="394" y="3"/>
                  </a:lnTo>
                  <a:lnTo>
                    <a:pt x="397" y="3"/>
                  </a:lnTo>
                  <a:lnTo>
                    <a:pt x="398" y="3"/>
                  </a:lnTo>
                  <a:lnTo>
                    <a:pt x="400" y="3"/>
                  </a:lnTo>
                  <a:lnTo>
                    <a:pt x="401" y="3"/>
                  </a:lnTo>
                  <a:lnTo>
                    <a:pt x="403" y="3"/>
                  </a:lnTo>
                  <a:lnTo>
                    <a:pt x="404" y="3"/>
                  </a:lnTo>
                  <a:lnTo>
                    <a:pt x="406" y="3"/>
                  </a:lnTo>
                  <a:lnTo>
                    <a:pt x="407" y="3"/>
                  </a:lnTo>
                  <a:lnTo>
                    <a:pt x="408" y="3"/>
                  </a:lnTo>
                  <a:lnTo>
                    <a:pt x="410" y="4"/>
                  </a:lnTo>
                  <a:lnTo>
                    <a:pt x="411" y="4"/>
                  </a:lnTo>
                  <a:lnTo>
                    <a:pt x="413" y="4"/>
                  </a:lnTo>
                  <a:lnTo>
                    <a:pt x="414" y="4"/>
                  </a:lnTo>
                  <a:lnTo>
                    <a:pt x="416" y="4"/>
                  </a:lnTo>
                  <a:lnTo>
                    <a:pt x="417" y="4"/>
                  </a:lnTo>
                  <a:lnTo>
                    <a:pt x="419" y="4"/>
                  </a:lnTo>
                  <a:lnTo>
                    <a:pt x="420" y="4"/>
                  </a:lnTo>
                  <a:lnTo>
                    <a:pt x="421" y="4"/>
                  </a:lnTo>
                  <a:lnTo>
                    <a:pt x="423" y="4"/>
                  </a:lnTo>
                  <a:lnTo>
                    <a:pt x="424" y="6"/>
                  </a:lnTo>
                  <a:lnTo>
                    <a:pt x="426" y="6"/>
                  </a:lnTo>
                  <a:lnTo>
                    <a:pt x="427" y="6"/>
                  </a:lnTo>
                  <a:lnTo>
                    <a:pt x="429" y="6"/>
                  </a:lnTo>
                  <a:lnTo>
                    <a:pt x="430" y="6"/>
                  </a:lnTo>
                  <a:lnTo>
                    <a:pt x="433" y="6"/>
                  </a:lnTo>
                  <a:lnTo>
                    <a:pt x="434" y="7"/>
                  </a:lnTo>
                  <a:lnTo>
                    <a:pt x="437" y="7"/>
                  </a:lnTo>
                  <a:lnTo>
                    <a:pt x="439" y="7"/>
                  </a:lnTo>
                  <a:lnTo>
                    <a:pt x="441" y="7"/>
                  </a:lnTo>
                  <a:lnTo>
                    <a:pt x="443" y="7"/>
                  </a:lnTo>
                  <a:lnTo>
                    <a:pt x="446" y="9"/>
                  </a:lnTo>
                  <a:lnTo>
                    <a:pt x="447" y="9"/>
                  </a:lnTo>
                  <a:lnTo>
                    <a:pt x="449" y="9"/>
                  </a:lnTo>
                  <a:lnTo>
                    <a:pt x="450" y="9"/>
                  </a:lnTo>
                  <a:lnTo>
                    <a:pt x="453" y="9"/>
                  </a:lnTo>
                  <a:lnTo>
                    <a:pt x="454" y="10"/>
                  </a:lnTo>
                  <a:lnTo>
                    <a:pt x="456" y="10"/>
                  </a:lnTo>
                  <a:lnTo>
                    <a:pt x="457" y="10"/>
                  </a:lnTo>
                  <a:lnTo>
                    <a:pt x="459" y="10"/>
                  </a:lnTo>
                  <a:lnTo>
                    <a:pt x="460" y="10"/>
                  </a:lnTo>
                  <a:lnTo>
                    <a:pt x="462" y="12"/>
                  </a:lnTo>
                  <a:lnTo>
                    <a:pt x="463" y="12"/>
                  </a:lnTo>
                  <a:lnTo>
                    <a:pt x="464" y="12"/>
                  </a:lnTo>
                  <a:lnTo>
                    <a:pt x="466" y="12"/>
                  </a:lnTo>
                  <a:lnTo>
                    <a:pt x="467" y="13"/>
                  </a:lnTo>
                  <a:lnTo>
                    <a:pt x="469" y="13"/>
                  </a:lnTo>
                  <a:lnTo>
                    <a:pt x="470" y="13"/>
                  </a:lnTo>
                  <a:lnTo>
                    <a:pt x="472" y="13"/>
                  </a:lnTo>
                  <a:lnTo>
                    <a:pt x="473" y="14"/>
                  </a:lnTo>
                  <a:lnTo>
                    <a:pt x="475" y="14"/>
                  </a:lnTo>
                  <a:lnTo>
                    <a:pt x="476" y="14"/>
                  </a:lnTo>
                  <a:lnTo>
                    <a:pt x="477" y="16"/>
                  </a:lnTo>
                  <a:lnTo>
                    <a:pt x="479" y="16"/>
                  </a:lnTo>
                  <a:lnTo>
                    <a:pt x="482" y="16"/>
                  </a:lnTo>
                  <a:lnTo>
                    <a:pt x="483" y="17"/>
                  </a:lnTo>
                  <a:lnTo>
                    <a:pt x="486" y="17"/>
                  </a:lnTo>
                  <a:lnTo>
                    <a:pt x="487" y="19"/>
                  </a:lnTo>
                  <a:lnTo>
                    <a:pt x="490" y="19"/>
                  </a:lnTo>
                  <a:lnTo>
                    <a:pt x="493" y="20"/>
                  </a:lnTo>
                  <a:lnTo>
                    <a:pt x="496" y="20"/>
                  </a:lnTo>
                  <a:lnTo>
                    <a:pt x="498" y="22"/>
                  </a:lnTo>
                  <a:lnTo>
                    <a:pt x="500" y="22"/>
                  </a:lnTo>
                  <a:lnTo>
                    <a:pt x="502" y="23"/>
                  </a:lnTo>
                  <a:lnTo>
                    <a:pt x="505" y="23"/>
                  </a:lnTo>
                  <a:lnTo>
                    <a:pt x="506" y="24"/>
                  </a:lnTo>
                  <a:lnTo>
                    <a:pt x="508" y="24"/>
                  </a:lnTo>
                  <a:lnTo>
                    <a:pt x="510" y="26"/>
                  </a:lnTo>
                  <a:lnTo>
                    <a:pt x="512" y="26"/>
                  </a:lnTo>
                  <a:lnTo>
                    <a:pt x="513" y="26"/>
                  </a:lnTo>
                  <a:lnTo>
                    <a:pt x="515" y="27"/>
                  </a:lnTo>
                  <a:lnTo>
                    <a:pt x="516" y="27"/>
                  </a:lnTo>
                  <a:lnTo>
                    <a:pt x="518" y="27"/>
                  </a:lnTo>
                  <a:lnTo>
                    <a:pt x="519" y="29"/>
                  </a:lnTo>
                  <a:lnTo>
                    <a:pt x="521" y="29"/>
                  </a:lnTo>
                  <a:lnTo>
                    <a:pt x="522" y="30"/>
                  </a:lnTo>
                  <a:lnTo>
                    <a:pt x="523" y="30"/>
                  </a:lnTo>
                  <a:lnTo>
                    <a:pt x="525" y="30"/>
                  </a:lnTo>
                  <a:lnTo>
                    <a:pt x="526" y="32"/>
                  </a:lnTo>
                  <a:lnTo>
                    <a:pt x="528" y="32"/>
                  </a:lnTo>
                  <a:lnTo>
                    <a:pt x="529" y="33"/>
                  </a:lnTo>
                  <a:lnTo>
                    <a:pt x="531" y="33"/>
                  </a:lnTo>
                  <a:lnTo>
                    <a:pt x="532" y="35"/>
                  </a:lnTo>
                  <a:lnTo>
                    <a:pt x="533" y="35"/>
                  </a:lnTo>
                  <a:lnTo>
                    <a:pt x="535" y="36"/>
                  </a:lnTo>
                  <a:lnTo>
                    <a:pt x="536" y="36"/>
                  </a:lnTo>
                  <a:lnTo>
                    <a:pt x="538" y="37"/>
                  </a:lnTo>
                  <a:lnTo>
                    <a:pt x="541" y="39"/>
                  </a:lnTo>
                  <a:lnTo>
                    <a:pt x="542" y="39"/>
                  </a:lnTo>
                  <a:lnTo>
                    <a:pt x="545" y="40"/>
                  </a:lnTo>
                  <a:lnTo>
                    <a:pt x="546" y="42"/>
                  </a:lnTo>
                  <a:lnTo>
                    <a:pt x="549" y="43"/>
                  </a:lnTo>
                  <a:lnTo>
                    <a:pt x="551" y="43"/>
                  </a:lnTo>
                  <a:lnTo>
                    <a:pt x="554" y="45"/>
                  </a:lnTo>
                  <a:lnTo>
                    <a:pt x="555" y="46"/>
                  </a:lnTo>
                  <a:lnTo>
                    <a:pt x="556" y="46"/>
                  </a:lnTo>
                  <a:lnTo>
                    <a:pt x="558" y="47"/>
                  </a:lnTo>
                  <a:lnTo>
                    <a:pt x="561" y="49"/>
                  </a:lnTo>
                  <a:lnTo>
                    <a:pt x="562" y="49"/>
                  </a:lnTo>
                  <a:lnTo>
                    <a:pt x="564" y="50"/>
                  </a:lnTo>
                  <a:lnTo>
                    <a:pt x="565" y="50"/>
                  </a:lnTo>
                  <a:lnTo>
                    <a:pt x="566" y="52"/>
                  </a:lnTo>
                  <a:lnTo>
                    <a:pt x="568" y="52"/>
                  </a:lnTo>
                  <a:lnTo>
                    <a:pt x="569" y="53"/>
                  </a:lnTo>
                  <a:lnTo>
                    <a:pt x="571" y="53"/>
                  </a:lnTo>
                  <a:lnTo>
                    <a:pt x="571" y="55"/>
                  </a:lnTo>
                  <a:lnTo>
                    <a:pt x="572" y="55"/>
                  </a:lnTo>
                  <a:lnTo>
                    <a:pt x="574" y="55"/>
                  </a:lnTo>
                  <a:lnTo>
                    <a:pt x="575" y="56"/>
                  </a:lnTo>
                  <a:lnTo>
                    <a:pt x="577" y="56"/>
                  </a:lnTo>
                  <a:lnTo>
                    <a:pt x="577" y="57"/>
                  </a:lnTo>
                  <a:lnTo>
                    <a:pt x="578" y="57"/>
                  </a:lnTo>
                  <a:lnTo>
                    <a:pt x="579" y="59"/>
                  </a:lnTo>
                  <a:lnTo>
                    <a:pt x="581" y="59"/>
                  </a:lnTo>
                  <a:lnTo>
                    <a:pt x="582" y="60"/>
                  </a:lnTo>
                  <a:lnTo>
                    <a:pt x="584" y="60"/>
                  </a:lnTo>
                  <a:lnTo>
                    <a:pt x="585" y="62"/>
                  </a:lnTo>
                  <a:lnTo>
                    <a:pt x="587" y="62"/>
                  </a:lnTo>
                  <a:lnTo>
                    <a:pt x="588" y="63"/>
                  </a:lnTo>
                  <a:lnTo>
                    <a:pt x="591" y="65"/>
                  </a:lnTo>
                  <a:lnTo>
                    <a:pt x="592" y="66"/>
                  </a:lnTo>
                  <a:lnTo>
                    <a:pt x="594" y="66"/>
                  </a:lnTo>
                  <a:lnTo>
                    <a:pt x="597" y="68"/>
                  </a:lnTo>
                  <a:lnTo>
                    <a:pt x="598" y="69"/>
                  </a:lnTo>
                  <a:lnTo>
                    <a:pt x="600" y="70"/>
                  </a:lnTo>
                  <a:lnTo>
                    <a:pt x="601" y="70"/>
                  </a:lnTo>
                  <a:lnTo>
                    <a:pt x="604" y="72"/>
                  </a:lnTo>
                  <a:lnTo>
                    <a:pt x="605" y="72"/>
                  </a:lnTo>
                  <a:lnTo>
                    <a:pt x="607" y="73"/>
                  </a:lnTo>
                  <a:lnTo>
                    <a:pt x="608" y="75"/>
                  </a:lnTo>
                  <a:lnTo>
                    <a:pt x="610" y="75"/>
                  </a:lnTo>
                  <a:lnTo>
                    <a:pt x="611" y="76"/>
                  </a:lnTo>
                  <a:lnTo>
                    <a:pt x="612" y="76"/>
                  </a:lnTo>
                  <a:lnTo>
                    <a:pt x="612" y="78"/>
                  </a:lnTo>
                  <a:lnTo>
                    <a:pt x="614" y="78"/>
                  </a:lnTo>
                  <a:lnTo>
                    <a:pt x="615" y="79"/>
                  </a:lnTo>
                  <a:lnTo>
                    <a:pt x="617" y="79"/>
                  </a:lnTo>
                  <a:lnTo>
                    <a:pt x="618" y="80"/>
                  </a:lnTo>
                  <a:lnTo>
                    <a:pt x="620" y="82"/>
                  </a:lnTo>
                  <a:lnTo>
                    <a:pt x="621" y="82"/>
                  </a:lnTo>
                  <a:lnTo>
                    <a:pt x="622" y="82"/>
                  </a:lnTo>
                  <a:lnTo>
                    <a:pt x="622" y="83"/>
                  </a:lnTo>
                  <a:lnTo>
                    <a:pt x="624" y="83"/>
                  </a:lnTo>
                  <a:lnTo>
                    <a:pt x="625" y="85"/>
                  </a:lnTo>
                  <a:lnTo>
                    <a:pt x="627" y="85"/>
                  </a:lnTo>
                  <a:lnTo>
                    <a:pt x="627" y="86"/>
                  </a:lnTo>
                  <a:lnTo>
                    <a:pt x="628" y="86"/>
                  </a:lnTo>
                  <a:lnTo>
                    <a:pt x="630" y="88"/>
                  </a:lnTo>
                  <a:lnTo>
                    <a:pt x="631" y="89"/>
                  </a:lnTo>
                  <a:lnTo>
                    <a:pt x="633" y="89"/>
                  </a:lnTo>
                  <a:lnTo>
                    <a:pt x="634" y="91"/>
                  </a:lnTo>
                  <a:lnTo>
                    <a:pt x="637" y="92"/>
                  </a:lnTo>
                  <a:lnTo>
                    <a:pt x="638" y="93"/>
                  </a:lnTo>
                  <a:lnTo>
                    <a:pt x="640" y="93"/>
                  </a:lnTo>
                  <a:lnTo>
                    <a:pt x="641" y="95"/>
                  </a:lnTo>
                  <a:lnTo>
                    <a:pt x="641" y="96"/>
                  </a:lnTo>
                  <a:lnTo>
                    <a:pt x="643" y="96"/>
                  </a:lnTo>
                  <a:lnTo>
                    <a:pt x="644" y="98"/>
                  </a:lnTo>
                  <a:lnTo>
                    <a:pt x="645" y="98"/>
                  </a:lnTo>
                  <a:lnTo>
                    <a:pt x="645" y="99"/>
                  </a:lnTo>
                  <a:lnTo>
                    <a:pt x="647" y="99"/>
                  </a:lnTo>
                  <a:lnTo>
                    <a:pt x="648" y="99"/>
                  </a:lnTo>
                  <a:lnTo>
                    <a:pt x="648" y="101"/>
                  </a:lnTo>
                  <a:lnTo>
                    <a:pt x="650" y="101"/>
                  </a:lnTo>
                  <a:lnTo>
                    <a:pt x="650" y="102"/>
                  </a:lnTo>
                  <a:lnTo>
                    <a:pt x="651" y="102"/>
                  </a:lnTo>
                  <a:lnTo>
                    <a:pt x="653" y="103"/>
                  </a:lnTo>
                  <a:lnTo>
                    <a:pt x="654" y="103"/>
                  </a:lnTo>
                  <a:lnTo>
                    <a:pt x="654" y="105"/>
                  </a:lnTo>
                  <a:lnTo>
                    <a:pt x="656" y="105"/>
                  </a:lnTo>
                  <a:lnTo>
                    <a:pt x="657" y="106"/>
                  </a:lnTo>
                  <a:lnTo>
                    <a:pt x="658" y="108"/>
                  </a:lnTo>
                  <a:lnTo>
                    <a:pt x="660" y="108"/>
                  </a:lnTo>
                  <a:lnTo>
                    <a:pt x="661" y="109"/>
                  </a:lnTo>
                  <a:lnTo>
                    <a:pt x="663" y="111"/>
                  </a:lnTo>
                  <a:lnTo>
                    <a:pt x="664" y="112"/>
                  </a:lnTo>
                  <a:lnTo>
                    <a:pt x="666" y="112"/>
                  </a:lnTo>
                  <a:lnTo>
                    <a:pt x="666" y="114"/>
                  </a:lnTo>
                  <a:lnTo>
                    <a:pt x="667" y="114"/>
                  </a:lnTo>
                  <a:lnTo>
                    <a:pt x="668" y="115"/>
                  </a:lnTo>
                  <a:lnTo>
                    <a:pt x="670" y="115"/>
                  </a:lnTo>
                  <a:lnTo>
                    <a:pt x="670" y="116"/>
                  </a:lnTo>
                  <a:lnTo>
                    <a:pt x="671" y="116"/>
                  </a:lnTo>
                  <a:lnTo>
                    <a:pt x="671" y="118"/>
                  </a:lnTo>
                  <a:lnTo>
                    <a:pt x="673" y="118"/>
                  </a:lnTo>
                  <a:lnTo>
                    <a:pt x="673" y="119"/>
                  </a:lnTo>
                  <a:lnTo>
                    <a:pt x="674" y="119"/>
                  </a:lnTo>
                  <a:lnTo>
                    <a:pt x="676" y="121"/>
                  </a:lnTo>
                  <a:lnTo>
                    <a:pt x="677" y="121"/>
                  </a:lnTo>
                  <a:lnTo>
                    <a:pt x="677" y="122"/>
                  </a:lnTo>
                  <a:lnTo>
                    <a:pt x="679" y="122"/>
                  </a:lnTo>
                  <a:lnTo>
                    <a:pt x="680" y="124"/>
                  </a:lnTo>
                  <a:lnTo>
                    <a:pt x="681" y="125"/>
                  </a:lnTo>
                  <a:lnTo>
                    <a:pt x="683" y="125"/>
                  </a:lnTo>
                  <a:lnTo>
                    <a:pt x="684" y="126"/>
                  </a:lnTo>
                  <a:lnTo>
                    <a:pt x="686" y="128"/>
                  </a:lnTo>
                  <a:lnTo>
                    <a:pt x="687" y="129"/>
                  </a:lnTo>
                  <a:lnTo>
                    <a:pt x="689" y="129"/>
                  </a:lnTo>
                  <a:lnTo>
                    <a:pt x="690" y="131"/>
                  </a:lnTo>
                  <a:lnTo>
                    <a:pt x="691" y="131"/>
                  </a:lnTo>
                  <a:lnTo>
                    <a:pt x="691" y="132"/>
                  </a:lnTo>
                  <a:lnTo>
                    <a:pt x="693" y="134"/>
                  </a:lnTo>
                  <a:lnTo>
                    <a:pt x="694" y="134"/>
                  </a:lnTo>
                  <a:lnTo>
                    <a:pt x="696" y="135"/>
                  </a:lnTo>
                  <a:lnTo>
                    <a:pt x="697" y="135"/>
                  </a:lnTo>
                  <a:lnTo>
                    <a:pt x="699" y="136"/>
                  </a:lnTo>
                  <a:lnTo>
                    <a:pt x="700" y="138"/>
                  </a:lnTo>
                  <a:lnTo>
                    <a:pt x="702" y="139"/>
                  </a:lnTo>
                  <a:lnTo>
                    <a:pt x="703" y="139"/>
                  </a:lnTo>
                  <a:lnTo>
                    <a:pt x="704" y="141"/>
                  </a:lnTo>
                  <a:lnTo>
                    <a:pt x="706" y="142"/>
                  </a:lnTo>
                  <a:lnTo>
                    <a:pt x="707" y="142"/>
                  </a:lnTo>
                  <a:lnTo>
                    <a:pt x="707" y="144"/>
                  </a:lnTo>
                  <a:lnTo>
                    <a:pt x="709" y="144"/>
                  </a:lnTo>
                  <a:lnTo>
                    <a:pt x="709" y="145"/>
                  </a:lnTo>
                  <a:lnTo>
                    <a:pt x="710" y="145"/>
                  </a:lnTo>
                  <a:lnTo>
                    <a:pt x="710" y="147"/>
                  </a:lnTo>
                  <a:lnTo>
                    <a:pt x="712" y="147"/>
                  </a:lnTo>
                  <a:lnTo>
                    <a:pt x="712" y="148"/>
                  </a:lnTo>
                  <a:lnTo>
                    <a:pt x="713" y="148"/>
                  </a:lnTo>
                  <a:lnTo>
                    <a:pt x="713" y="149"/>
                  </a:lnTo>
                  <a:lnTo>
                    <a:pt x="714" y="151"/>
                  </a:lnTo>
                  <a:lnTo>
                    <a:pt x="716" y="152"/>
                  </a:lnTo>
                  <a:lnTo>
                    <a:pt x="717" y="152"/>
                  </a:lnTo>
                  <a:lnTo>
                    <a:pt x="717" y="154"/>
                  </a:lnTo>
                  <a:lnTo>
                    <a:pt x="719" y="155"/>
                  </a:lnTo>
                  <a:lnTo>
                    <a:pt x="720" y="157"/>
                  </a:lnTo>
                  <a:lnTo>
                    <a:pt x="722" y="158"/>
                  </a:lnTo>
                  <a:lnTo>
                    <a:pt x="723" y="159"/>
                  </a:lnTo>
                  <a:lnTo>
                    <a:pt x="724" y="161"/>
                  </a:lnTo>
                  <a:lnTo>
                    <a:pt x="726" y="162"/>
                  </a:lnTo>
                  <a:lnTo>
                    <a:pt x="727" y="164"/>
                  </a:lnTo>
                  <a:lnTo>
                    <a:pt x="727" y="165"/>
                  </a:lnTo>
                  <a:lnTo>
                    <a:pt x="729" y="165"/>
                  </a:lnTo>
                  <a:lnTo>
                    <a:pt x="730" y="167"/>
                  </a:lnTo>
                  <a:lnTo>
                    <a:pt x="730" y="168"/>
                  </a:lnTo>
                  <a:lnTo>
                    <a:pt x="732" y="170"/>
                  </a:lnTo>
                  <a:lnTo>
                    <a:pt x="733" y="170"/>
                  </a:lnTo>
                  <a:lnTo>
                    <a:pt x="733" y="171"/>
                  </a:lnTo>
                  <a:lnTo>
                    <a:pt x="735" y="171"/>
                  </a:lnTo>
                  <a:lnTo>
                    <a:pt x="735" y="172"/>
                  </a:lnTo>
                  <a:lnTo>
                    <a:pt x="736" y="174"/>
                  </a:lnTo>
                  <a:lnTo>
                    <a:pt x="737" y="175"/>
                  </a:lnTo>
                  <a:lnTo>
                    <a:pt x="739" y="177"/>
                  </a:lnTo>
                  <a:lnTo>
                    <a:pt x="740" y="178"/>
                  </a:lnTo>
                  <a:lnTo>
                    <a:pt x="742" y="180"/>
                  </a:lnTo>
                  <a:lnTo>
                    <a:pt x="742" y="181"/>
                  </a:lnTo>
                  <a:lnTo>
                    <a:pt x="743" y="182"/>
                  </a:lnTo>
                  <a:lnTo>
                    <a:pt x="745" y="184"/>
                  </a:lnTo>
                  <a:lnTo>
                    <a:pt x="746" y="184"/>
                  </a:lnTo>
                  <a:lnTo>
                    <a:pt x="746" y="185"/>
                  </a:lnTo>
                  <a:lnTo>
                    <a:pt x="747" y="187"/>
                  </a:lnTo>
                  <a:lnTo>
                    <a:pt x="749" y="188"/>
                  </a:lnTo>
                  <a:lnTo>
                    <a:pt x="750" y="191"/>
                  </a:lnTo>
                  <a:lnTo>
                    <a:pt x="752" y="192"/>
                  </a:lnTo>
                  <a:lnTo>
                    <a:pt x="753" y="194"/>
                  </a:lnTo>
                  <a:lnTo>
                    <a:pt x="755" y="195"/>
                  </a:lnTo>
                  <a:lnTo>
                    <a:pt x="756" y="198"/>
                  </a:lnTo>
                  <a:lnTo>
                    <a:pt x="758" y="200"/>
                  </a:lnTo>
                  <a:lnTo>
                    <a:pt x="759" y="201"/>
                  </a:lnTo>
                  <a:lnTo>
                    <a:pt x="760" y="203"/>
                  </a:lnTo>
                  <a:lnTo>
                    <a:pt x="762" y="204"/>
                  </a:lnTo>
                  <a:lnTo>
                    <a:pt x="763" y="205"/>
                  </a:lnTo>
                  <a:lnTo>
                    <a:pt x="765" y="207"/>
                  </a:lnTo>
                  <a:lnTo>
                    <a:pt x="766" y="208"/>
                  </a:lnTo>
                  <a:lnTo>
                    <a:pt x="766" y="210"/>
                  </a:lnTo>
                  <a:lnTo>
                    <a:pt x="768" y="211"/>
                  </a:lnTo>
                  <a:lnTo>
                    <a:pt x="769" y="213"/>
                  </a:lnTo>
                  <a:lnTo>
                    <a:pt x="769" y="214"/>
                  </a:lnTo>
                  <a:lnTo>
                    <a:pt x="770" y="214"/>
                  </a:lnTo>
                  <a:lnTo>
                    <a:pt x="772" y="215"/>
                  </a:lnTo>
                  <a:lnTo>
                    <a:pt x="772" y="217"/>
                  </a:lnTo>
                  <a:lnTo>
                    <a:pt x="773" y="218"/>
                  </a:lnTo>
                  <a:lnTo>
                    <a:pt x="775" y="220"/>
                  </a:lnTo>
                  <a:lnTo>
                    <a:pt x="775" y="221"/>
                  </a:lnTo>
                  <a:lnTo>
                    <a:pt x="776" y="223"/>
                  </a:lnTo>
                  <a:lnTo>
                    <a:pt x="778" y="224"/>
                  </a:lnTo>
                  <a:lnTo>
                    <a:pt x="778" y="226"/>
                  </a:lnTo>
                  <a:lnTo>
                    <a:pt x="779" y="227"/>
                  </a:lnTo>
                  <a:lnTo>
                    <a:pt x="781" y="228"/>
                  </a:lnTo>
                  <a:lnTo>
                    <a:pt x="782" y="230"/>
                  </a:lnTo>
                  <a:lnTo>
                    <a:pt x="782" y="231"/>
                  </a:lnTo>
                  <a:lnTo>
                    <a:pt x="783" y="233"/>
                  </a:lnTo>
                  <a:lnTo>
                    <a:pt x="785" y="234"/>
                  </a:lnTo>
                  <a:lnTo>
                    <a:pt x="786" y="236"/>
                  </a:lnTo>
                  <a:lnTo>
                    <a:pt x="788" y="238"/>
                  </a:lnTo>
                  <a:lnTo>
                    <a:pt x="789" y="240"/>
                  </a:lnTo>
                  <a:lnTo>
                    <a:pt x="791" y="243"/>
                  </a:lnTo>
                  <a:lnTo>
                    <a:pt x="792" y="244"/>
                  </a:lnTo>
                  <a:lnTo>
                    <a:pt x="793" y="247"/>
                  </a:lnTo>
                  <a:lnTo>
                    <a:pt x="795" y="249"/>
                  </a:lnTo>
                  <a:lnTo>
                    <a:pt x="796" y="251"/>
                  </a:lnTo>
                  <a:lnTo>
                    <a:pt x="798" y="253"/>
                  </a:lnTo>
                  <a:lnTo>
                    <a:pt x="799" y="254"/>
                  </a:lnTo>
                  <a:lnTo>
                    <a:pt x="801" y="256"/>
                  </a:lnTo>
                  <a:lnTo>
                    <a:pt x="802" y="257"/>
                  </a:lnTo>
                  <a:lnTo>
                    <a:pt x="802" y="259"/>
                  </a:lnTo>
                  <a:lnTo>
                    <a:pt x="803" y="260"/>
                  </a:lnTo>
                  <a:lnTo>
                    <a:pt x="805" y="261"/>
                  </a:lnTo>
                  <a:lnTo>
                    <a:pt x="805" y="263"/>
                  </a:lnTo>
                  <a:lnTo>
                    <a:pt x="806" y="264"/>
                  </a:lnTo>
                  <a:lnTo>
                    <a:pt x="808" y="266"/>
                  </a:lnTo>
                  <a:lnTo>
                    <a:pt x="808" y="267"/>
                  </a:lnTo>
                  <a:lnTo>
                    <a:pt x="809" y="267"/>
                  </a:lnTo>
                  <a:lnTo>
                    <a:pt x="809" y="269"/>
                  </a:lnTo>
                  <a:lnTo>
                    <a:pt x="811" y="270"/>
                  </a:lnTo>
                  <a:lnTo>
                    <a:pt x="812" y="271"/>
                  </a:lnTo>
                  <a:lnTo>
                    <a:pt x="812" y="273"/>
                  </a:lnTo>
                  <a:lnTo>
                    <a:pt x="814" y="274"/>
                  </a:lnTo>
                  <a:lnTo>
                    <a:pt x="815" y="276"/>
                  </a:lnTo>
                  <a:lnTo>
                    <a:pt x="815" y="277"/>
                  </a:lnTo>
                  <a:lnTo>
                    <a:pt x="816" y="279"/>
                  </a:lnTo>
                  <a:lnTo>
                    <a:pt x="818" y="280"/>
                  </a:lnTo>
                  <a:lnTo>
                    <a:pt x="819" y="282"/>
                  </a:lnTo>
                  <a:lnTo>
                    <a:pt x="821" y="283"/>
                  </a:lnTo>
                  <a:lnTo>
                    <a:pt x="822" y="284"/>
                  </a:lnTo>
                  <a:lnTo>
                    <a:pt x="824" y="287"/>
                  </a:lnTo>
                  <a:lnTo>
                    <a:pt x="825" y="289"/>
                  </a:lnTo>
                  <a:lnTo>
                    <a:pt x="826" y="292"/>
                  </a:lnTo>
                  <a:lnTo>
                    <a:pt x="828" y="293"/>
                  </a:lnTo>
                  <a:lnTo>
                    <a:pt x="829" y="296"/>
                  </a:lnTo>
                  <a:lnTo>
                    <a:pt x="831" y="299"/>
                  </a:lnTo>
                  <a:lnTo>
                    <a:pt x="832" y="300"/>
                  </a:lnTo>
                  <a:lnTo>
                    <a:pt x="834" y="302"/>
                  </a:lnTo>
                  <a:lnTo>
                    <a:pt x="835" y="305"/>
                  </a:lnTo>
                  <a:lnTo>
                    <a:pt x="837" y="306"/>
                  </a:lnTo>
                  <a:lnTo>
                    <a:pt x="838" y="307"/>
                  </a:lnTo>
                  <a:lnTo>
                    <a:pt x="839" y="309"/>
                  </a:lnTo>
                  <a:lnTo>
                    <a:pt x="839" y="310"/>
                  </a:lnTo>
                  <a:lnTo>
                    <a:pt x="841" y="312"/>
                  </a:lnTo>
                  <a:lnTo>
                    <a:pt x="842" y="313"/>
                  </a:lnTo>
                  <a:lnTo>
                    <a:pt x="842" y="315"/>
                  </a:lnTo>
                  <a:lnTo>
                    <a:pt x="844" y="316"/>
                  </a:lnTo>
                  <a:lnTo>
                    <a:pt x="844" y="317"/>
                  </a:lnTo>
                  <a:lnTo>
                    <a:pt x="845" y="317"/>
                  </a:lnTo>
                  <a:lnTo>
                    <a:pt x="845" y="319"/>
                  </a:lnTo>
                  <a:lnTo>
                    <a:pt x="847" y="320"/>
                  </a:lnTo>
                  <a:lnTo>
                    <a:pt x="847" y="322"/>
                  </a:lnTo>
                  <a:lnTo>
                    <a:pt x="848" y="323"/>
                  </a:lnTo>
                  <a:lnTo>
                    <a:pt x="849" y="325"/>
                  </a:lnTo>
                  <a:lnTo>
                    <a:pt x="849" y="326"/>
                  </a:lnTo>
                  <a:lnTo>
                    <a:pt x="851" y="328"/>
                  </a:lnTo>
                  <a:lnTo>
                    <a:pt x="851" y="329"/>
                  </a:lnTo>
                  <a:lnTo>
                    <a:pt x="852" y="330"/>
                  </a:lnTo>
                  <a:lnTo>
                    <a:pt x="854" y="332"/>
                  </a:lnTo>
                  <a:lnTo>
                    <a:pt x="854" y="333"/>
                  </a:lnTo>
                  <a:lnTo>
                    <a:pt x="855" y="335"/>
                  </a:lnTo>
                  <a:lnTo>
                    <a:pt x="855" y="336"/>
                  </a:lnTo>
                  <a:lnTo>
                    <a:pt x="857" y="338"/>
                  </a:lnTo>
                  <a:lnTo>
                    <a:pt x="858" y="339"/>
                  </a:lnTo>
                  <a:lnTo>
                    <a:pt x="860" y="342"/>
                  </a:ln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05" name="Freeform 5">
              <a:extLst>
                <a:ext uri="{FF2B5EF4-FFF2-40B4-BE49-F238E27FC236}">
                  <a16:creationId xmlns:a16="http://schemas.microsoft.com/office/drawing/2014/main" id="{E295B565-218D-9641-BDFC-239994AAECA3}"/>
                </a:ext>
              </a:extLst>
            </p:cNvPr>
            <p:cNvSpPr>
              <a:spLocks/>
            </p:cNvSpPr>
            <p:nvPr/>
          </p:nvSpPr>
          <p:spPr bwMode="auto">
            <a:xfrm>
              <a:off x="2223" y="2046"/>
              <a:ext cx="430" cy="170"/>
            </a:xfrm>
            <a:custGeom>
              <a:avLst/>
              <a:gdLst>
                <a:gd name="T0" fmla="*/ 1 w 860"/>
                <a:gd name="T1" fmla="*/ 0 h 341"/>
                <a:gd name="T2" fmla="*/ 1 w 860"/>
                <a:gd name="T3" fmla="*/ 0 h 341"/>
                <a:gd name="T4" fmla="*/ 1 w 860"/>
                <a:gd name="T5" fmla="*/ 0 h 341"/>
                <a:gd name="T6" fmla="*/ 1 w 860"/>
                <a:gd name="T7" fmla="*/ 0 h 341"/>
                <a:gd name="T8" fmla="*/ 1 w 860"/>
                <a:gd name="T9" fmla="*/ 0 h 341"/>
                <a:gd name="T10" fmla="*/ 1 w 860"/>
                <a:gd name="T11" fmla="*/ 0 h 341"/>
                <a:gd name="T12" fmla="*/ 1 w 860"/>
                <a:gd name="T13" fmla="*/ 0 h 341"/>
                <a:gd name="T14" fmla="*/ 1 w 860"/>
                <a:gd name="T15" fmla="*/ 0 h 341"/>
                <a:gd name="T16" fmla="*/ 1 w 860"/>
                <a:gd name="T17" fmla="*/ 0 h 341"/>
                <a:gd name="T18" fmla="*/ 1 w 860"/>
                <a:gd name="T19" fmla="*/ 0 h 341"/>
                <a:gd name="T20" fmla="*/ 1 w 860"/>
                <a:gd name="T21" fmla="*/ 0 h 341"/>
                <a:gd name="T22" fmla="*/ 1 w 860"/>
                <a:gd name="T23" fmla="*/ 0 h 341"/>
                <a:gd name="T24" fmla="*/ 1 w 860"/>
                <a:gd name="T25" fmla="*/ 0 h 341"/>
                <a:gd name="T26" fmla="*/ 1 w 860"/>
                <a:gd name="T27" fmla="*/ 0 h 341"/>
                <a:gd name="T28" fmla="*/ 1 w 860"/>
                <a:gd name="T29" fmla="*/ 0 h 341"/>
                <a:gd name="T30" fmla="*/ 1 w 860"/>
                <a:gd name="T31" fmla="*/ 0 h 341"/>
                <a:gd name="T32" fmla="*/ 1 w 860"/>
                <a:gd name="T33" fmla="*/ 0 h 341"/>
                <a:gd name="T34" fmla="*/ 1 w 860"/>
                <a:gd name="T35" fmla="*/ 0 h 341"/>
                <a:gd name="T36" fmla="*/ 1 w 860"/>
                <a:gd name="T37" fmla="*/ 0 h 341"/>
                <a:gd name="T38" fmla="*/ 1 w 860"/>
                <a:gd name="T39" fmla="*/ 0 h 341"/>
                <a:gd name="T40" fmla="*/ 1 w 860"/>
                <a:gd name="T41" fmla="*/ 0 h 341"/>
                <a:gd name="T42" fmla="*/ 1 w 860"/>
                <a:gd name="T43" fmla="*/ 0 h 341"/>
                <a:gd name="T44" fmla="*/ 1 w 860"/>
                <a:gd name="T45" fmla="*/ 0 h 341"/>
                <a:gd name="T46" fmla="*/ 1 w 860"/>
                <a:gd name="T47" fmla="*/ 0 h 341"/>
                <a:gd name="T48" fmla="*/ 1 w 860"/>
                <a:gd name="T49" fmla="*/ 0 h 341"/>
                <a:gd name="T50" fmla="*/ 1 w 860"/>
                <a:gd name="T51" fmla="*/ 0 h 341"/>
                <a:gd name="T52" fmla="*/ 1 w 860"/>
                <a:gd name="T53" fmla="*/ 0 h 341"/>
                <a:gd name="T54" fmla="*/ 1 w 860"/>
                <a:gd name="T55" fmla="*/ 0 h 341"/>
                <a:gd name="T56" fmla="*/ 1 w 860"/>
                <a:gd name="T57" fmla="*/ 0 h 341"/>
                <a:gd name="T58" fmla="*/ 1 w 860"/>
                <a:gd name="T59" fmla="*/ 0 h 341"/>
                <a:gd name="T60" fmla="*/ 1 w 860"/>
                <a:gd name="T61" fmla="*/ 0 h 341"/>
                <a:gd name="T62" fmla="*/ 1 w 860"/>
                <a:gd name="T63" fmla="*/ 0 h 341"/>
                <a:gd name="T64" fmla="*/ 1 w 860"/>
                <a:gd name="T65" fmla="*/ 0 h 341"/>
                <a:gd name="T66" fmla="*/ 1 w 860"/>
                <a:gd name="T67" fmla="*/ 0 h 341"/>
                <a:gd name="T68" fmla="*/ 1 w 860"/>
                <a:gd name="T69" fmla="*/ 0 h 341"/>
                <a:gd name="T70" fmla="*/ 1 w 860"/>
                <a:gd name="T71" fmla="*/ 0 h 341"/>
                <a:gd name="T72" fmla="*/ 1 w 860"/>
                <a:gd name="T73" fmla="*/ 0 h 341"/>
                <a:gd name="T74" fmla="*/ 1 w 860"/>
                <a:gd name="T75" fmla="*/ 0 h 341"/>
                <a:gd name="T76" fmla="*/ 1 w 860"/>
                <a:gd name="T77" fmla="*/ 0 h 341"/>
                <a:gd name="T78" fmla="*/ 1 w 860"/>
                <a:gd name="T79" fmla="*/ 0 h 341"/>
                <a:gd name="T80" fmla="*/ 1 w 860"/>
                <a:gd name="T81" fmla="*/ 0 h 341"/>
                <a:gd name="T82" fmla="*/ 1 w 860"/>
                <a:gd name="T83" fmla="*/ 0 h 341"/>
                <a:gd name="T84" fmla="*/ 1 w 860"/>
                <a:gd name="T85" fmla="*/ 0 h 341"/>
                <a:gd name="T86" fmla="*/ 1 w 860"/>
                <a:gd name="T87" fmla="*/ 0 h 341"/>
                <a:gd name="T88" fmla="*/ 1 w 860"/>
                <a:gd name="T89" fmla="*/ 0 h 341"/>
                <a:gd name="T90" fmla="*/ 1 w 860"/>
                <a:gd name="T91" fmla="*/ 0 h 341"/>
                <a:gd name="T92" fmla="*/ 1 w 860"/>
                <a:gd name="T93" fmla="*/ 0 h 341"/>
                <a:gd name="T94" fmla="*/ 1 w 860"/>
                <a:gd name="T95" fmla="*/ 0 h 341"/>
                <a:gd name="T96" fmla="*/ 1 w 860"/>
                <a:gd name="T97" fmla="*/ 0 h 341"/>
                <a:gd name="T98" fmla="*/ 1 w 860"/>
                <a:gd name="T99" fmla="*/ 0 h 341"/>
                <a:gd name="T100" fmla="*/ 1 w 860"/>
                <a:gd name="T101" fmla="*/ 0 h 341"/>
                <a:gd name="T102" fmla="*/ 1 w 860"/>
                <a:gd name="T103" fmla="*/ 0 h 341"/>
                <a:gd name="T104" fmla="*/ 1 w 860"/>
                <a:gd name="T105" fmla="*/ 0 h 341"/>
                <a:gd name="T106" fmla="*/ 1 w 860"/>
                <a:gd name="T107" fmla="*/ 0 h 341"/>
                <a:gd name="T108" fmla="*/ 1 w 860"/>
                <a:gd name="T109" fmla="*/ 0 h 341"/>
                <a:gd name="T110" fmla="*/ 1 w 860"/>
                <a:gd name="T111" fmla="*/ 0 h 341"/>
                <a:gd name="T112" fmla="*/ 1 w 860"/>
                <a:gd name="T113" fmla="*/ 0 h 341"/>
                <a:gd name="T114" fmla="*/ 1 w 860"/>
                <a:gd name="T115" fmla="*/ 0 h 341"/>
                <a:gd name="T116" fmla="*/ 1 w 860"/>
                <a:gd name="T117" fmla="*/ 0 h 341"/>
                <a:gd name="T118" fmla="*/ 1 w 860"/>
                <a:gd name="T119" fmla="*/ 0 h 341"/>
                <a:gd name="T120" fmla="*/ 1 w 860"/>
                <a:gd name="T121" fmla="*/ 0 h 3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60"/>
                <a:gd name="T184" fmla="*/ 0 h 341"/>
                <a:gd name="T185" fmla="*/ 860 w 860"/>
                <a:gd name="T186" fmla="*/ 341 h 3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60" h="341">
                  <a:moveTo>
                    <a:pt x="0" y="341"/>
                  </a:moveTo>
                  <a:lnTo>
                    <a:pt x="34" y="341"/>
                  </a:lnTo>
                  <a:lnTo>
                    <a:pt x="64" y="341"/>
                  </a:lnTo>
                  <a:lnTo>
                    <a:pt x="92" y="341"/>
                  </a:lnTo>
                  <a:lnTo>
                    <a:pt x="120" y="341"/>
                  </a:lnTo>
                  <a:lnTo>
                    <a:pt x="146" y="341"/>
                  </a:lnTo>
                  <a:lnTo>
                    <a:pt x="169" y="341"/>
                  </a:lnTo>
                  <a:lnTo>
                    <a:pt x="190" y="341"/>
                  </a:lnTo>
                  <a:lnTo>
                    <a:pt x="210" y="341"/>
                  </a:lnTo>
                  <a:lnTo>
                    <a:pt x="229" y="341"/>
                  </a:lnTo>
                  <a:lnTo>
                    <a:pt x="245" y="341"/>
                  </a:lnTo>
                  <a:lnTo>
                    <a:pt x="260" y="341"/>
                  </a:lnTo>
                  <a:lnTo>
                    <a:pt x="275" y="341"/>
                  </a:lnTo>
                  <a:lnTo>
                    <a:pt x="288" y="341"/>
                  </a:lnTo>
                  <a:lnTo>
                    <a:pt x="299" y="341"/>
                  </a:lnTo>
                  <a:lnTo>
                    <a:pt x="311" y="341"/>
                  </a:lnTo>
                  <a:lnTo>
                    <a:pt x="319" y="341"/>
                  </a:lnTo>
                  <a:lnTo>
                    <a:pt x="328" y="341"/>
                  </a:lnTo>
                  <a:lnTo>
                    <a:pt x="337" y="341"/>
                  </a:lnTo>
                  <a:lnTo>
                    <a:pt x="342" y="341"/>
                  </a:lnTo>
                  <a:lnTo>
                    <a:pt x="350" y="341"/>
                  </a:lnTo>
                  <a:lnTo>
                    <a:pt x="354" y="341"/>
                  </a:lnTo>
                  <a:lnTo>
                    <a:pt x="360" y="341"/>
                  </a:lnTo>
                  <a:lnTo>
                    <a:pt x="364" y="341"/>
                  </a:lnTo>
                  <a:lnTo>
                    <a:pt x="367" y="341"/>
                  </a:lnTo>
                  <a:lnTo>
                    <a:pt x="370" y="341"/>
                  </a:lnTo>
                  <a:lnTo>
                    <a:pt x="373" y="341"/>
                  </a:lnTo>
                  <a:lnTo>
                    <a:pt x="375" y="341"/>
                  </a:lnTo>
                  <a:lnTo>
                    <a:pt x="378" y="339"/>
                  </a:lnTo>
                  <a:lnTo>
                    <a:pt x="381" y="339"/>
                  </a:lnTo>
                  <a:lnTo>
                    <a:pt x="383" y="339"/>
                  </a:lnTo>
                  <a:lnTo>
                    <a:pt x="385" y="339"/>
                  </a:lnTo>
                  <a:lnTo>
                    <a:pt x="387" y="339"/>
                  </a:lnTo>
                  <a:lnTo>
                    <a:pt x="390" y="339"/>
                  </a:lnTo>
                  <a:lnTo>
                    <a:pt x="393" y="339"/>
                  </a:lnTo>
                  <a:lnTo>
                    <a:pt x="394" y="339"/>
                  </a:lnTo>
                  <a:lnTo>
                    <a:pt x="397" y="339"/>
                  </a:lnTo>
                  <a:lnTo>
                    <a:pt x="398" y="339"/>
                  </a:lnTo>
                  <a:lnTo>
                    <a:pt x="400" y="338"/>
                  </a:lnTo>
                  <a:lnTo>
                    <a:pt x="401" y="338"/>
                  </a:lnTo>
                  <a:lnTo>
                    <a:pt x="403" y="338"/>
                  </a:lnTo>
                  <a:lnTo>
                    <a:pt x="404" y="338"/>
                  </a:lnTo>
                  <a:lnTo>
                    <a:pt x="406" y="338"/>
                  </a:lnTo>
                  <a:lnTo>
                    <a:pt x="407" y="338"/>
                  </a:lnTo>
                  <a:lnTo>
                    <a:pt x="408" y="338"/>
                  </a:lnTo>
                  <a:lnTo>
                    <a:pt x="410" y="338"/>
                  </a:lnTo>
                  <a:lnTo>
                    <a:pt x="411" y="338"/>
                  </a:lnTo>
                  <a:lnTo>
                    <a:pt x="413" y="338"/>
                  </a:lnTo>
                  <a:lnTo>
                    <a:pt x="414" y="338"/>
                  </a:lnTo>
                  <a:lnTo>
                    <a:pt x="416" y="336"/>
                  </a:lnTo>
                  <a:lnTo>
                    <a:pt x="417" y="336"/>
                  </a:lnTo>
                  <a:lnTo>
                    <a:pt x="419" y="336"/>
                  </a:lnTo>
                  <a:lnTo>
                    <a:pt x="420" y="336"/>
                  </a:lnTo>
                  <a:lnTo>
                    <a:pt x="421" y="336"/>
                  </a:lnTo>
                  <a:lnTo>
                    <a:pt x="423" y="336"/>
                  </a:lnTo>
                  <a:lnTo>
                    <a:pt x="424" y="336"/>
                  </a:lnTo>
                  <a:lnTo>
                    <a:pt x="426" y="336"/>
                  </a:lnTo>
                  <a:lnTo>
                    <a:pt x="427" y="336"/>
                  </a:lnTo>
                  <a:lnTo>
                    <a:pt x="429" y="335"/>
                  </a:lnTo>
                  <a:lnTo>
                    <a:pt x="430" y="335"/>
                  </a:lnTo>
                  <a:lnTo>
                    <a:pt x="433" y="335"/>
                  </a:lnTo>
                  <a:lnTo>
                    <a:pt x="434" y="335"/>
                  </a:lnTo>
                  <a:lnTo>
                    <a:pt x="437" y="335"/>
                  </a:lnTo>
                  <a:lnTo>
                    <a:pt x="439" y="334"/>
                  </a:lnTo>
                  <a:lnTo>
                    <a:pt x="441" y="334"/>
                  </a:lnTo>
                  <a:lnTo>
                    <a:pt x="443" y="334"/>
                  </a:lnTo>
                  <a:lnTo>
                    <a:pt x="446" y="334"/>
                  </a:lnTo>
                  <a:lnTo>
                    <a:pt x="447" y="334"/>
                  </a:lnTo>
                  <a:lnTo>
                    <a:pt x="449" y="332"/>
                  </a:lnTo>
                  <a:lnTo>
                    <a:pt x="450" y="332"/>
                  </a:lnTo>
                  <a:lnTo>
                    <a:pt x="453" y="332"/>
                  </a:lnTo>
                  <a:lnTo>
                    <a:pt x="454" y="332"/>
                  </a:lnTo>
                  <a:lnTo>
                    <a:pt x="456" y="332"/>
                  </a:lnTo>
                  <a:lnTo>
                    <a:pt x="457" y="331"/>
                  </a:lnTo>
                  <a:lnTo>
                    <a:pt x="459" y="331"/>
                  </a:lnTo>
                  <a:lnTo>
                    <a:pt x="460" y="331"/>
                  </a:lnTo>
                  <a:lnTo>
                    <a:pt x="462" y="331"/>
                  </a:lnTo>
                  <a:lnTo>
                    <a:pt x="463" y="331"/>
                  </a:lnTo>
                  <a:lnTo>
                    <a:pt x="464" y="329"/>
                  </a:lnTo>
                  <a:lnTo>
                    <a:pt x="466" y="329"/>
                  </a:lnTo>
                  <a:lnTo>
                    <a:pt x="467" y="329"/>
                  </a:lnTo>
                  <a:lnTo>
                    <a:pt x="469" y="329"/>
                  </a:lnTo>
                  <a:lnTo>
                    <a:pt x="470" y="328"/>
                  </a:lnTo>
                  <a:lnTo>
                    <a:pt x="472" y="328"/>
                  </a:lnTo>
                  <a:lnTo>
                    <a:pt x="473" y="328"/>
                  </a:lnTo>
                  <a:lnTo>
                    <a:pt x="475" y="328"/>
                  </a:lnTo>
                  <a:lnTo>
                    <a:pt x="476" y="326"/>
                  </a:lnTo>
                  <a:lnTo>
                    <a:pt x="477" y="326"/>
                  </a:lnTo>
                  <a:lnTo>
                    <a:pt x="479" y="326"/>
                  </a:lnTo>
                  <a:lnTo>
                    <a:pt x="482" y="325"/>
                  </a:lnTo>
                  <a:lnTo>
                    <a:pt x="483" y="325"/>
                  </a:lnTo>
                  <a:lnTo>
                    <a:pt x="486" y="323"/>
                  </a:lnTo>
                  <a:lnTo>
                    <a:pt x="487" y="323"/>
                  </a:lnTo>
                  <a:lnTo>
                    <a:pt x="490" y="322"/>
                  </a:lnTo>
                  <a:lnTo>
                    <a:pt x="493" y="322"/>
                  </a:lnTo>
                  <a:lnTo>
                    <a:pt x="496" y="321"/>
                  </a:lnTo>
                  <a:lnTo>
                    <a:pt x="498" y="321"/>
                  </a:lnTo>
                  <a:lnTo>
                    <a:pt x="500" y="319"/>
                  </a:lnTo>
                  <a:lnTo>
                    <a:pt x="502" y="319"/>
                  </a:lnTo>
                  <a:lnTo>
                    <a:pt x="505" y="318"/>
                  </a:lnTo>
                  <a:lnTo>
                    <a:pt x="506" y="318"/>
                  </a:lnTo>
                  <a:lnTo>
                    <a:pt x="508" y="316"/>
                  </a:lnTo>
                  <a:lnTo>
                    <a:pt x="510" y="316"/>
                  </a:lnTo>
                  <a:lnTo>
                    <a:pt x="512" y="316"/>
                  </a:lnTo>
                  <a:lnTo>
                    <a:pt x="513" y="315"/>
                  </a:lnTo>
                  <a:lnTo>
                    <a:pt x="515" y="315"/>
                  </a:lnTo>
                  <a:lnTo>
                    <a:pt x="516" y="313"/>
                  </a:lnTo>
                  <a:lnTo>
                    <a:pt x="518" y="313"/>
                  </a:lnTo>
                  <a:lnTo>
                    <a:pt x="519" y="313"/>
                  </a:lnTo>
                  <a:lnTo>
                    <a:pt x="521" y="312"/>
                  </a:lnTo>
                  <a:lnTo>
                    <a:pt x="522" y="312"/>
                  </a:lnTo>
                  <a:lnTo>
                    <a:pt x="523" y="311"/>
                  </a:lnTo>
                  <a:lnTo>
                    <a:pt x="525" y="311"/>
                  </a:lnTo>
                  <a:lnTo>
                    <a:pt x="526" y="311"/>
                  </a:lnTo>
                  <a:lnTo>
                    <a:pt x="528" y="309"/>
                  </a:lnTo>
                  <a:lnTo>
                    <a:pt x="529" y="309"/>
                  </a:lnTo>
                  <a:lnTo>
                    <a:pt x="531" y="308"/>
                  </a:lnTo>
                  <a:lnTo>
                    <a:pt x="532" y="308"/>
                  </a:lnTo>
                  <a:lnTo>
                    <a:pt x="533" y="306"/>
                  </a:lnTo>
                  <a:lnTo>
                    <a:pt x="535" y="306"/>
                  </a:lnTo>
                  <a:lnTo>
                    <a:pt x="536" y="305"/>
                  </a:lnTo>
                  <a:lnTo>
                    <a:pt x="538" y="305"/>
                  </a:lnTo>
                  <a:lnTo>
                    <a:pt x="541" y="303"/>
                  </a:lnTo>
                  <a:lnTo>
                    <a:pt x="542" y="302"/>
                  </a:lnTo>
                  <a:lnTo>
                    <a:pt x="545" y="300"/>
                  </a:lnTo>
                  <a:lnTo>
                    <a:pt x="546" y="300"/>
                  </a:lnTo>
                  <a:lnTo>
                    <a:pt x="549" y="299"/>
                  </a:lnTo>
                  <a:lnTo>
                    <a:pt x="551" y="298"/>
                  </a:lnTo>
                  <a:lnTo>
                    <a:pt x="554" y="296"/>
                  </a:lnTo>
                  <a:lnTo>
                    <a:pt x="555" y="296"/>
                  </a:lnTo>
                  <a:lnTo>
                    <a:pt x="556" y="295"/>
                  </a:lnTo>
                  <a:lnTo>
                    <a:pt x="558" y="293"/>
                  </a:lnTo>
                  <a:lnTo>
                    <a:pt x="561" y="293"/>
                  </a:lnTo>
                  <a:lnTo>
                    <a:pt x="562" y="292"/>
                  </a:lnTo>
                  <a:lnTo>
                    <a:pt x="564" y="292"/>
                  </a:lnTo>
                  <a:lnTo>
                    <a:pt x="565" y="290"/>
                  </a:lnTo>
                  <a:lnTo>
                    <a:pt x="566" y="290"/>
                  </a:lnTo>
                  <a:lnTo>
                    <a:pt x="568" y="289"/>
                  </a:lnTo>
                  <a:lnTo>
                    <a:pt x="569" y="289"/>
                  </a:lnTo>
                  <a:lnTo>
                    <a:pt x="571" y="288"/>
                  </a:lnTo>
                  <a:lnTo>
                    <a:pt x="572" y="286"/>
                  </a:lnTo>
                  <a:lnTo>
                    <a:pt x="574" y="286"/>
                  </a:lnTo>
                  <a:lnTo>
                    <a:pt x="575" y="286"/>
                  </a:lnTo>
                  <a:lnTo>
                    <a:pt x="577" y="285"/>
                  </a:lnTo>
                  <a:lnTo>
                    <a:pt x="578" y="283"/>
                  </a:lnTo>
                  <a:lnTo>
                    <a:pt x="579" y="283"/>
                  </a:lnTo>
                  <a:lnTo>
                    <a:pt x="581" y="282"/>
                  </a:lnTo>
                  <a:lnTo>
                    <a:pt x="582" y="282"/>
                  </a:lnTo>
                  <a:lnTo>
                    <a:pt x="584" y="280"/>
                  </a:lnTo>
                  <a:lnTo>
                    <a:pt x="585" y="280"/>
                  </a:lnTo>
                  <a:lnTo>
                    <a:pt x="587" y="279"/>
                  </a:lnTo>
                  <a:lnTo>
                    <a:pt x="588" y="277"/>
                  </a:lnTo>
                  <a:lnTo>
                    <a:pt x="591" y="277"/>
                  </a:lnTo>
                  <a:lnTo>
                    <a:pt x="592" y="276"/>
                  </a:lnTo>
                  <a:lnTo>
                    <a:pt x="594" y="275"/>
                  </a:lnTo>
                  <a:lnTo>
                    <a:pt x="597" y="273"/>
                  </a:lnTo>
                  <a:lnTo>
                    <a:pt x="598" y="273"/>
                  </a:lnTo>
                  <a:lnTo>
                    <a:pt x="600" y="272"/>
                  </a:lnTo>
                  <a:lnTo>
                    <a:pt x="601" y="270"/>
                  </a:lnTo>
                  <a:lnTo>
                    <a:pt x="604" y="270"/>
                  </a:lnTo>
                  <a:lnTo>
                    <a:pt x="605" y="269"/>
                  </a:lnTo>
                  <a:lnTo>
                    <a:pt x="607" y="267"/>
                  </a:lnTo>
                  <a:lnTo>
                    <a:pt x="608" y="267"/>
                  </a:lnTo>
                  <a:lnTo>
                    <a:pt x="608" y="266"/>
                  </a:lnTo>
                  <a:lnTo>
                    <a:pt x="610" y="266"/>
                  </a:lnTo>
                  <a:lnTo>
                    <a:pt x="611" y="266"/>
                  </a:lnTo>
                  <a:lnTo>
                    <a:pt x="612" y="265"/>
                  </a:lnTo>
                  <a:lnTo>
                    <a:pt x="614" y="263"/>
                  </a:lnTo>
                  <a:lnTo>
                    <a:pt x="615" y="263"/>
                  </a:lnTo>
                  <a:lnTo>
                    <a:pt x="617" y="262"/>
                  </a:lnTo>
                  <a:lnTo>
                    <a:pt x="618" y="262"/>
                  </a:lnTo>
                  <a:lnTo>
                    <a:pt x="618" y="260"/>
                  </a:lnTo>
                  <a:lnTo>
                    <a:pt x="620" y="260"/>
                  </a:lnTo>
                  <a:lnTo>
                    <a:pt x="621" y="259"/>
                  </a:lnTo>
                  <a:lnTo>
                    <a:pt x="622" y="259"/>
                  </a:lnTo>
                  <a:lnTo>
                    <a:pt x="624" y="257"/>
                  </a:lnTo>
                  <a:lnTo>
                    <a:pt x="625" y="257"/>
                  </a:lnTo>
                  <a:lnTo>
                    <a:pt x="627" y="256"/>
                  </a:lnTo>
                  <a:lnTo>
                    <a:pt x="628" y="255"/>
                  </a:lnTo>
                  <a:lnTo>
                    <a:pt x="630" y="253"/>
                  </a:lnTo>
                  <a:lnTo>
                    <a:pt x="631" y="253"/>
                  </a:lnTo>
                  <a:lnTo>
                    <a:pt x="633" y="252"/>
                  </a:lnTo>
                  <a:lnTo>
                    <a:pt x="634" y="250"/>
                  </a:lnTo>
                  <a:lnTo>
                    <a:pt x="637" y="249"/>
                  </a:lnTo>
                  <a:lnTo>
                    <a:pt x="638" y="249"/>
                  </a:lnTo>
                  <a:lnTo>
                    <a:pt x="640" y="247"/>
                  </a:lnTo>
                  <a:lnTo>
                    <a:pt x="641" y="246"/>
                  </a:lnTo>
                  <a:lnTo>
                    <a:pt x="643" y="244"/>
                  </a:lnTo>
                  <a:lnTo>
                    <a:pt x="644" y="244"/>
                  </a:lnTo>
                  <a:lnTo>
                    <a:pt x="645" y="243"/>
                  </a:lnTo>
                  <a:lnTo>
                    <a:pt x="647" y="242"/>
                  </a:lnTo>
                  <a:lnTo>
                    <a:pt x="648" y="242"/>
                  </a:lnTo>
                  <a:lnTo>
                    <a:pt x="650" y="240"/>
                  </a:lnTo>
                  <a:lnTo>
                    <a:pt x="651" y="240"/>
                  </a:lnTo>
                  <a:lnTo>
                    <a:pt x="651" y="239"/>
                  </a:lnTo>
                  <a:lnTo>
                    <a:pt x="653" y="239"/>
                  </a:lnTo>
                  <a:lnTo>
                    <a:pt x="653" y="237"/>
                  </a:lnTo>
                  <a:lnTo>
                    <a:pt x="654" y="237"/>
                  </a:lnTo>
                  <a:lnTo>
                    <a:pt x="656" y="236"/>
                  </a:lnTo>
                  <a:lnTo>
                    <a:pt x="657" y="236"/>
                  </a:lnTo>
                  <a:lnTo>
                    <a:pt x="657" y="234"/>
                  </a:lnTo>
                  <a:lnTo>
                    <a:pt x="658" y="234"/>
                  </a:lnTo>
                  <a:lnTo>
                    <a:pt x="660" y="233"/>
                  </a:lnTo>
                  <a:lnTo>
                    <a:pt x="661" y="232"/>
                  </a:lnTo>
                  <a:lnTo>
                    <a:pt x="663" y="230"/>
                  </a:lnTo>
                  <a:lnTo>
                    <a:pt x="664" y="230"/>
                  </a:lnTo>
                  <a:lnTo>
                    <a:pt x="666" y="229"/>
                  </a:lnTo>
                  <a:lnTo>
                    <a:pt x="667" y="227"/>
                  </a:lnTo>
                  <a:lnTo>
                    <a:pt x="668" y="226"/>
                  </a:lnTo>
                  <a:lnTo>
                    <a:pt x="670" y="226"/>
                  </a:lnTo>
                  <a:lnTo>
                    <a:pt x="670" y="224"/>
                  </a:lnTo>
                  <a:lnTo>
                    <a:pt x="671" y="224"/>
                  </a:lnTo>
                  <a:lnTo>
                    <a:pt x="673" y="223"/>
                  </a:lnTo>
                  <a:lnTo>
                    <a:pt x="674" y="221"/>
                  </a:lnTo>
                  <a:lnTo>
                    <a:pt x="676" y="221"/>
                  </a:lnTo>
                  <a:lnTo>
                    <a:pt x="676" y="220"/>
                  </a:lnTo>
                  <a:lnTo>
                    <a:pt x="677" y="220"/>
                  </a:lnTo>
                  <a:lnTo>
                    <a:pt x="679" y="219"/>
                  </a:lnTo>
                  <a:lnTo>
                    <a:pt x="680" y="219"/>
                  </a:lnTo>
                  <a:lnTo>
                    <a:pt x="680" y="217"/>
                  </a:lnTo>
                  <a:lnTo>
                    <a:pt x="681" y="217"/>
                  </a:lnTo>
                  <a:lnTo>
                    <a:pt x="681" y="216"/>
                  </a:lnTo>
                  <a:lnTo>
                    <a:pt x="683" y="216"/>
                  </a:lnTo>
                  <a:lnTo>
                    <a:pt x="684" y="216"/>
                  </a:lnTo>
                  <a:lnTo>
                    <a:pt x="684" y="214"/>
                  </a:lnTo>
                  <a:lnTo>
                    <a:pt x="686" y="214"/>
                  </a:lnTo>
                  <a:lnTo>
                    <a:pt x="686" y="213"/>
                  </a:lnTo>
                  <a:lnTo>
                    <a:pt x="687" y="213"/>
                  </a:lnTo>
                  <a:lnTo>
                    <a:pt x="689" y="211"/>
                  </a:lnTo>
                  <a:lnTo>
                    <a:pt x="690" y="211"/>
                  </a:lnTo>
                  <a:lnTo>
                    <a:pt x="691" y="210"/>
                  </a:lnTo>
                  <a:lnTo>
                    <a:pt x="691" y="209"/>
                  </a:lnTo>
                  <a:lnTo>
                    <a:pt x="693" y="209"/>
                  </a:lnTo>
                  <a:lnTo>
                    <a:pt x="694" y="207"/>
                  </a:lnTo>
                  <a:lnTo>
                    <a:pt x="696" y="207"/>
                  </a:lnTo>
                  <a:lnTo>
                    <a:pt x="697" y="206"/>
                  </a:lnTo>
                  <a:lnTo>
                    <a:pt x="699" y="206"/>
                  </a:lnTo>
                  <a:lnTo>
                    <a:pt x="699" y="204"/>
                  </a:lnTo>
                  <a:lnTo>
                    <a:pt x="700" y="204"/>
                  </a:lnTo>
                  <a:lnTo>
                    <a:pt x="700" y="203"/>
                  </a:lnTo>
                  <a:lnTo>
                    <a:pt x="702" y="203"/>
                  </a:lnTo>
                  <a:lnTo>
                    <a:pt x="703" y="201"/>
                  </a:lnTo>
                  <a:lnTo>
                    <a:pt x="704" y="201"/>
                  </a:lnTo>
                  <a:lnTo>
                    <a:pt x="704" y="200"/>
                  </a:lnTo>
                  <a:lnTo>
                    <a:pt x="706" y="200"/>
                  </a:lnTo>
                  <a:lnTo>
                    <a:pt x="706" y="198"/>
                  </a:lnTo>
                  <a:lnTo>
                    <a:pt x="707" y="198"/>
                  </a:lnTo>
                  <a:lnTo>
                    <a:pt x="709" y="197"/>
                  </a:lnTo>
                  <a:lnTo>
                    <a:pt x="710" y="196"/>
                  </a:lnTo>
                  <a:lnTo>
                    <a:pt x="712" y="194"/>
                  </a:lnTo>
                  <a:lnTo>
                    <a:pt x="713" y="193"/>
                  </a:lnTo>
                  <a:lnTo>
                    <a:pt x="713" y="191"/>
                  </a:lnTo>
                  <a:lnTo>
                    <a:pt x="714" y="191"/>
                  </a:lnTo>
                  <a:lnTo>
                    <a:pt x="716" y="190"/>
                  </a:lnTo>
                  <a:lnTo>
                    <a:pt x="717" y="188"/>
                  </a:lnTo>
                  <a:lnTo>
                    <a:pt x="717" y="187"/>
                  </a:lnTo>
                  <a:lnTo>
                    <a:pt x="719" y="186"/>
                  </a:lnTo>
                  <a:lnTo>
                    <a:pt x="720" y="184"/>
                  </a:lnTo>
                  <a:lnTo>
                    <a:pt x="722" y="183"/>
                  </a:lnTo>
                  <a:lnTo>
                    <a:pt x="723" y="181"/>
                  </a:lnTo>
                  <a:lnTo>
                    <a:pt x="724" y="180"/>
                  </a:lnTo>
                  <a:lnTo>
                    <a:pt x="726" y="178"/>
                  </a:lnTo>
                  <a:lnTo>
                    <a:pt x="727" y="178"/>
                  </a:lnTo>
                  <a:lnTo>
                    <a:pt x="727" y="177"/>
                  </a:lnTo>
                  <a:lnTo>
                    <a:pt x="729" y="176"/>
                  </a:lnTo>
                  <a:lnTo>
                    <a:pt x="730" y="174"/>
                  </a:lnTo>
                  <a:lnTo>
                    <a:pt x="732" y="173"/>
                  </a:lnTo>
                  <a:lnTo>
                    <a:pt x="733" y="171"/>
                  </a:lnTo>
                  <a:lnTo>
                    <a:pt x="735" y="170"/>
                  </a:lnTo>
                  <a:lnTo>
                    <a:pt x="735" y="168"/>
                  </a:lnTo>
                  <a:lnTo>
                    <a:pt x="736" y="168"/>
                  </a:lnTo>
                  <a:lnTo>
                    <a:pt x="736" y="167"/>
                  </a:lnTo>
                  <a:lnTo>
                    <a:pt x="737" y="167"/>
                  </a:lnTo>
                  <a:lnTo>
                    <a:pt x="737" y="165"/>
                  </a:lnTo>
                  <a:lnTo>
                    <a:pt x="739" y="164"/>
                  </a:lnTo>
                  <a:lnTo>
                    <a:pt x="740" y="164"/>
                  </a:lnTo>
                  <a:lnTo>
                    <a:pt x="740" y="163"/>
                  </a:lnTo>
                  <a:lnTo>
                    <a:pt x="742" y="161"/>
                  </a:lnTo>
                  <a:lnTo>
                    <a:pt x="742" y="160"/>
                  </a:lnTo>
                  <a:lnTo>
                    <a:pt x="743" y="160"/>
                  </a:lnTo>
                  <a:lnTo>
                    <a:pt x="745" y="158"/>
                  </a:lnTo>
                  <a:lnTo>
                    <a:pt x="746" y="157"/>
                  </a:lnTo>
                  <a:lnTo>
                    <a:pt x="746" y="155"/>
                  </a:lnTo>
                  <a:lnTo>
                    <a:pt x="747" y="154"/>
                  </a:lnTo>
                  <a:lnTo>
                    <a:pt x="749" y="153"/>
                  </a:lnTo>
                  <a:lnTo>
                    <a:pt x="750" y="151"/>
                  </a:lnTo>
                  <a:lnTo>
                    <a:pt x="752" y="150"/>
                  </a:lnTo>
                  <a:lnTo>
                    <a:pt x="753" y="147"/>
                  </a:lnTo>
                  <a:lnTo>
                    <a:pt x="755" y="145"/>
                  </a:lnTo>
                  <a:lnTo>
                    <a:pt x="756" y="144"/>
                  </a:lnTo>
                  <a:lnTo>
                    <a:pt x="758" y="141"/>
                  </a:lnTo>
                  <a:lnTo>
                    <a:pt x="759" y="140"/>
                  </a:lnTo>
                  <a:lnTo>
                    <a:pt x="760" y="138"/>
                  </a:lnTo>
                  <a:lnTo>
                    <a:pt x="762" y="137"/>
                  </a:lnTo>
                  <a:lnTo>
                    <a:pt x="763" y="135"/>
                  </a:lnTo>
                  <a:lnTo>
                    <a:pt x="765" y="134"/>
                  </a:lnTo>
                  <a:lnTo>
                    <a:pt x="766" y="132"/>
                  </a:lnTo>
                  <a:lnTo>
                    <a:pt x="766" y="131"/>
                  </a:lnTo>
                  <a:lnTo>
                    <a:pt x="768" y="130"/>
                  </a:lnTo>
                  <a:lnTo>
                    <a:pt x="769" y="130"/>
                  </a:lnTo>
                  <a:lnTo>
                    <a:pt x="769" y="128"/>
                  </a:lnTo>
                  <a:lnTo>
                    <a:pt x="770" y="127"/>
                  </a:lnTo>
                  <a:lnTo>
                    <a:pt x="772" y="125"/>
                  </a:lnTo>
                  <a:lnTo>
                    <a:pt x="772" y="124"/>
                  </a:lnTo>
                  <a:lnTo>
                    <a:pt x="773" y="124"/>
                  </a:lnTo>
                  <a:lnTo>
                    <a:pt x="773" y="122"/>
                  </a:lnTo>
                  <a:lnTo>
                    <a:pt x="775" y="121"/>
                  </a:lnTo>
                  <a:lnTo>
                    <a:pt x="775" y="120"/>
                  </a:lnTo>
                  <a:lnTo>
                    <a:pt x="776" y="120"/>
                  </a:lnTo>
                  <a:lnTo>
                    <a:pt x="778" y="118"/>
                  </a:lnTo>
                  <a:lnTo>
                    <a:pt x="778" y="117"/>
                  </a:lnTo>
                  <a:lnTo>
                    <a:pt x="779" y="115"/>
                  </a:lnTo>
                  <a:lnTo>
                    <a:pt x="781" y="114"/>
                  </a:lnTo>
                  <a:lnTo>
                    <a:pt x="782" y="112"/>
                  </a:lnTo>
                  <a:lnTo>
                    <a:pt x="782" y="111"/>
                  </a:lnTo>
                  <a:lnTo>
                    <a:pt x="783" y="109"/>
                  </a:lnTo>
                  <a:lnTo>
                    <a:pt x="785" y="107"/>
                  </a:lnTo>
                  <a:lnTo>
                    <a:pt x="786" y="105"/>
                  </a:lnTo>
                  <a:lnTo>
                    <a:pt x="788" y="104"/>
                  </a:lnTo>
                  <a:lnTo>
                    <a:pt x="789" y="101"/>
                  </a:lnTo>
                  <a:lnTo>
                    <a:pt x="791" y="99"/>
                  </a:lnTo>
                  <a:lnTo>
                    <a:pt x="792" y="97"/>
                  </a:lnTo>
                  <a:lnTo>
                    <a:pt x="793" y="95"/>
                  </a:lnTo>
                  <a:lnTo>
                    <a:pt x="795" y="92"/>
                  </a:lnTo>
                  <a:lnTo>
                    <a:pt x="796" y="91"/>
                  </a:lnTo>
                  <a:lnTo>
                    <a:pt x="798" y="89"/>
                  </a:lnTo>
                  <a:lnTo>
                    <a:pt x="799" y="86"/>
                  </a:lnTo>
                  <a:lnTo>
                    <a:pt x="801" y="85"/>
                  </a:lnTo>
                  <a:lnTo>
                    <a:pt x="802" y="84"/>
                  </a:lnTo>
                  <a:lnTo>
                    <a:pt x="802" y="82"/>
                  </a:lnTo>
                  <a:lnTo>
                    <a:pt x="803" y="81"/>
                  </a:lnTo>
                  <a:lnTo>
                    <a:pt x="805" y="79"/>
                  </a:lnTo>
                  <a:lnTo>
                    <a:pt x="805" y="78"/>
                  </a:lnTo>
                  <a:lnTo>
                    <a:pt x="806" y="76"/>
                  </a:lnTo>
                  <a:lnTo>
                    <a:pt x="808" y="76"/>
                  </a:lnTo>
                  <a:lnTo>
                    <a:pt x="808" y="75"/>
                  </a:lnTo>
                  <a:lnTo>
                    <a:pt x="809" y="74"/>
                  </a:lnTo>
                  <a:lnTo>
                    <a:pt x="809" y="72"/>
                  </a:lnTo>
                  <a:lnTo>
                    <a:pt x="811" y="71"/>
                  </a:lnTo>
                  <a:lnTo>
                    <a:pt x="812" y="69"/>
                  </a:lnTo>
                  <a:lnTo>
                    <a:pt x="814" y="68"/>
                  </a:lnTo>
                  <a:lnTo>
                    <a:pt x="815" y="66"/>
                  </a:lnTo>
                  <a:lnTo>
                    <a:pt x="815" y="65"/>
                  </a:lnTo>
                  <a:lnTo>
                    <a:pt x="816" y="63"/>
                  </a:lnTo>
                  <a:lnTo>
                    <a:pt x="818" y="62"/>
                  </a:lnTo>
                  <a:lnTo>
                    <a:pt x="819" y="59"/>
                  </a:lnTo>
                  <a:lnTo>
                    <a:pt x="821" y="58"/>
                  </a:lnTo>
                  <a:lnTo>
                    <a:pt x="822" y="56"/>
                  </a:lnTo>
                  <a:lnTo>
                    <a:pt x="824" y="55"/>
                  </a:lnTo>
                  <a:lnTo>
                    <a:pt x="825" y="52"/>
                  </a:lnTo>
                  <a:lnTo>
                    <a:pt x="826" y="51"/>
                  </a:lnTo>
                  <a:lnTo>
                    <a:pt x="828" y="48"/>
                  </a:lnTo>
                  <a:lnTo>
                    <a:pt x="829" y="45"/>
                  </a:lnTo>
                  <a:lnTo>
                    <a:pt x="831" y="43"/>
                  </a:lnTo>
                  <a:lnTo>
                    <a:pt x="832" y="41"/>
                  </a:lnTo>
                  <a:lnTo>
                    <a:pt x="834" y="39"/>
                  </a:lnTo>
                  <a:lnTo>
                    <a:pt x="835" y="38"/>
                  </a:lnTo>
                  <a:lnTo>
                    <a:pt x="837" y="35"/>
                  </a:lnTo>
                  <a:lnTo>
                    <a:pt x="838" y="33"/>
                  </a:lnTo>
                  <a:lnTo>
                    <a:pt x="839" y="32"/>
                  </a:lnTo>
                  <a:lnTo>
                    <a:pt x="839" y="30"/>
                  </a:lnTo>
                  <a:lnTo>
                    <a:pt x="841" y="29"/>
                  </a:lnTo>
                  <a:lnTo>
                    <a:pt x="842" y="28"/>
                  </a:lnTo>
                  <a:lnTo>
                    <a:pt x="842" y="26"/>
                  </a:lnTo>
                  <a:lnTo>
                    <a:pt x="844" y="26"/>
                  </a:lnTo>
                  <a:lnTo>
                    <a:pt x="844" y="25"/>
                  </a:lnTo>
                  <a:lnTo>
                    <a:pt x="845" y="23"/>
                  </a:lnTo>
                  <a:lnTo>
                    <a:pt x="845" y="22"/>
                  </a:lnTo>
                  <a:lnTo>
                    <a:pt x="847" y="20"/>
                  </a:lnTo>
                  <a:lnTo>
                    <a:pt x="848" y="19"/>
                  </a:lnTo>
                  <a:lnTo>
                    <a:pt x="848" y="18"/>
                  </a:lnTo>
                  <a:lnTo>
                    <a:pt x="849" y="16"/>
                  </a:lnTo>
                  <a:lnTo>
                    <a:pt x="849" y="15"/>
                  </a:lnTo>
                  <a:lnTo>
                    <a:pt x="851" y="15"/>
                  </a:lnTo>
                  <a:lnTo>
                    <a:pt x="851" y="13"/>
                  </a:lnTo>
                  <a:lnTo>
                    <a:pt x="852" y="12"/>
                  </a:lnTo>
                  <a:lnTo>
                    <a:pt x="854" y="10"/>
                  </a:lnTo>
                  <a:lnTo>
                    <a:pt x="854" y="9"/>
                  </a:lnTo>
                  <a:lnTo>
                    <a:pt x="855" y="7"/>
                  </a:lnTo>
                  <a:lnTo>
                    <a:pt x="855" y="6"/>
                  </a:lnTo>
                  <a:lnTo>
                    <a:pt x="857" y="3"/>
                  </a:lnTo>
                  <a:lnTo>
                    <a:pt x="858" y="2"/>
                  </a:lnTo>
                  <a:lnTo>
                    <a:pt x="860" y="0"/>
                  </a:ln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06" name="Freeform 6">
              <a:extLst>
                <a:ext uri="{FF2B5EF4-FFF2-40B4-BE49-F238E27FC236}">
                  <a16:creationId xmlns:a16="http://schemas.microsoft.com/office/drawing/2014/main" id="{945FAB80-31B9-DA4D-8346-E94B1B61D9C3}"/>
                </a:ext>
              </a:extLst>
            </p:cNvPr>
            <p:cNvSpPr>
              <a:spLocks/>
            </p:cNvSpPr>
            <p:nvPr/>
          </p:nvSpPr>
          <p:spPr bwMode="auto">
            <a:xfrm>
              <a:off x="2219" y="1874"/>
              <a:ext cx="51" cy="172"/>
            </a:xfrm>
            <a:custGeom>
              <a:avLst/>
              <a:gdLst>
                <a:gd name="T0" fmla="*/ 1 w 102"/>
                <a:gd name="T1" fmla="*/ 1 h 343"/>
                <a:gd name="T2" fmla="*/ 1 w 102"/>
                <a:gd name="T3" fmla="*/ 1 h 343"/>
                <a:gd name="T4" fmla="*/ 1 w 102"/>
                <a:gd name="T5" fmla="*/ 1 h 343"/>
                <a:gd name="T6" fmla="*/ 1 w 102"/>
                <a:gd name="T7" fmla="*/ 1 h 343"/>
                <a:gd name="T8" fmla="*/ 1 w 102"/>
                <a:gd name="T9" fmla="*/ 1 h 343"/>
                <a:gd name="T10" fmla="*/ 1 w 102"/>
                <a:gd name="T11" fmla="*/ 1 h 343"/>
                <a:gd name="T12" fmla="*/ 1 w 102"/>
                <a:gd name="T13" fmla="*/ 1 h 343"/>
                <a:gd name="T14" fmla="*/ 1 w 102"/>
                <a:gd name="T15" fmla="*/ 1 h 343"/>
                <a:gd name="T16" fmla="*/ 1 w 102"/>
                <a:gd name="T17" fmla="*/ 1 h 343"/>
                <a:gd name="T18" fmla="*/ 1 w 102"/>
                <a:gd name="T19" fmla="*/ 1 h 343"/>
                <a:gd name="T20" fmla="*/ 1 w 102"/>
                <a:gd name="T21" fmla="*/ 1 h 343"/>
                <a:gd name="T22" fmla="*/ 1 w 102"/>
                <a:gd name="T23" fmla="*/ 1 h 343"/>
                <a:gd name="T24" fmla="*/ 1 w 102"/>
                <a:gd name="T25" fmla="*/ 1 h 343"/>
                <a:gd name="T26" fmla="*/ 1 w 102"/>
                <a:gd name="T27" fmla="*/ 1 h 343"/>
                <a:gd name="T28" fmla="*/ 1 w 102"/>
                <a:gd name="T29" fmla="*/ 1 h 343"/>
                <a:gd name="T30" fmla="*/ 1 w 102"/>
                <a:gd name="T31" fmla="*/ 1 h 343"/>
                <a:gd name="T32" fmla="*/ 1 w 102"/>
                <a:gd name="T33" fmla="*/ 1 h 343"/>
                <a:gd name="T34" fmla="*/ 1 w 102"/>
                <a:gd name="T35" fmla="*/ 1 h 343"/>
                <a:gd name="T36" fmla="*/ 1 w 102"/>
                <a:gd name="T37" fmla="*/ 1 h 343"/>
                <a:gd name="T38" fmla="*/ 1 w 102"/>
                <a:gd name="T39" fmla="*/ 1 h 343"/>
                <a:gd name="T40" fmla="*/ 1 w 102"/>
                <a:gd name="T41" fmla="*/ 1 h 343"/>
                <a:gd name="T42" fmla="*/ 1 w 102"/>
                <a:gd name="T43" fmla="*/ 1 h 343"/>
                <a:gd name="T44" fmla="*/ 1 w 102"/>
                <a:gd name="T45" fmla="*/ 1 h 343"/>
                <a:gd name="T46" fmla="*/ 1 w 102"/>
                <a:gd name="T47" fmla="*/ 1 h 343"/>
                <a:gd name="T48" fmla="*/ 1 w 102"/>
                <a:gd name="T49" fmla="*/ 1 h 343"/>
                <a:gd name="T50" fmla="*/ 1 w 102"/>
                <a:gd name="T51" fmla="*/ 1 h 343"/>
                <a:gd name="T52" fmla="*/ 1 w 102"/>
                <a:gd name="T53" fmla="*/ 1 h 343"/>
                <a:gd name="T54" fmla="*/ 1 w 102"/>
                <a:gd name="T55" fmla="*/ 1 h 343"/>
                <a:gd name="T56" fmla="*/ 1 w 102"/>
                <a:gd name="T57" fmla="*/ 1 h 343"/>
                <a:gd name="T58" fmla="*/ 1 w 102"/>
                <a:gd name="T59" fmla="*/ 1 h 343"/>
                <a:gd name="T60" fmla="*/ 1 w 102"/>
                <a:gd name="T61" fmla="*/ 1 h 343"/>
                <a:gd name="T62" fmla="*/ 1 w 102"/>
                <a:gd name="T63" fmla="*/ 1 h 343"/>
                <a:gd name="T64" fmla="*/ 1 w 102"/>
                <a:gd name="T65" fmla="*/ 1 h 343"/>
                <a:gd name="T66" fmla="*/ 1 w 102"/>
                <a:gd name="T67" fmla="*/ 1 h 343"/>
                <a:gd name="T68" fmla="*/ 1 w 102"/>
                <a:gd name="T69" fmla="*/ 1 h 343"/>
                <a:gd name="T70" fmla="*/ 1 w 102"/>
                <a:gd name="T71" fmla="*/ 1 h 343"/>
                <a:gd name="T72" fmla="*/ 1 w 102"/>
                <a:gd name="T73" fmla="*/ 1 h 343"/>
                <a:gd name="T74" fmla="*/ 1 w 102"/>
                <a:gd name="T75" fmla="*/ 1 h 343"/>
                <a:gd name="T76" fmla="*/ 1 w 102"/>
                <a:gd name="T77" fmla="*/ 1 h 343"/>
                <a:gd name="T78" fmla="*/ 1 w 102"/>
                <a:gd name="T79" fmla="*/ 1 h 343"/>
                <a:gd name="T80" fmla="*/ 1 w 102"/>
                <a:gd name="T81" fmla="*/ 1 h 343"/>
                <a:gd name="T82" fmla="*/ 1 w 102"/>
                <a:gd name="T83" fmla="*/ 1 h 343"/>
                <a:gd name="T84" fmla="*/ 1 w 102"/>
                <a:gd name="T85" fmla="*/ 1 h 343"/>
                <a:gd name="T86" fmla="*/ 1 w 102"/>
                <a:gd name="T87" fmla="*/ 1 h 343"/>
                <a:gd name="T88" fmla="*/ 1 w 102"/>
                <a:gd name="T89" fmla="*/ 1 h 343"/>
                <a:gd name="T90" fmla="*/ 1 w 102"/>
                <a:gd name="T91" fmla="*/ 1 h 343"/>
                <a:gd name="T92" fmla="*/ 1 w 102"/>
                <a:gd name="T93" fmla="*/ 1 h 343"/>
                <a:gd name="T94" fmla="*/ 1 w 102"/>
                <a:gd name="T95" fmla="*/ 1 h 343"/>
                <a:gd name="T96" fmla="*/ 1 w 102"/>
                <a:gd name="T97" fmla="*/ 1 h 343"/>
                <a:gd name="T98" fmla="*/ 1 w 102"/>
                <a:gd name="T99" fmla="*/ 1 h 343"/>
                <a:gd name="T100" fmla="*/ 1 w 102"/>
                <a:gd name="T101" fmla="*/ 1 h 343"/>
                <a:gd name="T102" fmla="*/ 1 w 102"/>
                <a:gd name="T103" fmla="*/ 1 h 343"/>
                <a:gd name="T104" fmla="*/ 1 w 102"/>
                <a:gd name="T105" fmla="*/ 1 h 343"/>
                <a:gd name="T106" fmla="*/ 1 w 102"/>
                <a:gd name="T107" fmla="*/ 1 h 343"/>
                <a:gd name="T108" fmla="*/ 1 w 102"/>
                <a:gd name="T109" fmla="*/ 1 h 343"/>
                <a:gd name="T110" fmla="*/ 1 w 102"/>
                <a:gd name="T111" fmla="*/ 1 h 343"/>
                <a:gd name="T112" fmla="*/ 1 w 102"/>
                <a:gd name="T113" fmla="*/ 1 h 3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343"/>
                <a:gd name="T173" fmla="*/ 102 w 102"/>
                <a:gd name="T174" fmla="*/ 343 h 3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343">
                  <a:moveTo>
                    <a:pt x="0" y="0"/>
                  </a:moveTo>
                  <a:lnTo>
                    <a:pt x="1" y="4"/>
                  </a:lnTo>
                  <a:lnTo>
                    <a:pt x="4" y="7"/>
                  </a:lnTo>
                  <a:lnTo>
                    <a:pt x="6" y="10"/>
                  </a:lnTo>
                  <a:lnTo>
                    <a:pt x="7" y="14"/>
                  </a:lnTo>
                  <a:lnTo>
                    <a:pt x="8" y="17"/>
                  </a:lnTo>
                  <a:lnTo>
                    <a:pt x="10" y="19"/>
                  </a:lnTo>
                  <a:lnTo>
                    <a:pt x="11" y="22"/>
                  </a:lnTo>
                  <a:lnTo>
                    <a:pt x="13" y="24"/>
                  </a:lnTo>
                  <a:lnTo>
                    <a:pt x="14" y="26"/>
                  </a:lnTo>
                  <a:lnTo>
                    <a:pt x="16" y="29"/>
                  </a:lnTo>
                  <a:lnTo>
                    <a:pt x="17" y="30"/>
                  </a:lnTo>
                  <a:lnTo>
                    <a:pt x="17" y="33"/>
                  </a:lnTo>
                  <a:lnTo>
                    <a:pt x="19" y="35"/>
                  </a:lnTo>
                  <a:lnTo>
                    <a:pt x="20" y="36"/>
                  </a:lnTo>
                  <a:lnTo>
                    <a:pt x="20" y="37"/>
                  </a:lnTo>
                  <a:lnTo>
                    <a:pt x="21" y="39"/>
                  </a:lnTo>
                  <a:lnTo>
                    <a:pt x="21" y="40"/>
                  </a:lnTo>
                  <a:lnTo>
                    <a:pt x="23" y="42"/>
                  </a:lnTo>
                  <a:lnTo>
                    <a:pt x="23" y="43"/>
                  </a:lnTo>
                  <a:lnTo>
                    <a:pt x="24" y="45"/>
                  </a:lnTo>
                  <a:lnTo>
                    <a:pt x="24" y="46"/>
                  </a:lnTo>
                  <a:lnTo>
                    <a:pt x="26" y="47"/>
                  </a:lnTo>
                  <a:lnTo>
                    <a:pt x="26" y="49"/>
                  </a:lnTo>
                  <a:lnTo>
                    <a:pt x="27" y="50"/>
                  </a:lnTo>
                  <a:lnTo>
                    <a:pt x="27" y="52"/>
                  </a:lnTo>
                  <a:lnTo>
                    <a:pt x="27" y="53"/>
                  </a:lnTo>
                  <a:lnTo>
                    <a:pt x="29" y="55"/>
                  </a:lnTo>
                  <a:lnTo>
                    <a:pt x="29" y="56"/>
                  </a:lnTo>
                  <a:lnTo>
                    <a:pt x="30" y="57"/>
                  </a:lnTo>
                  <a:lnTo>
                    <a:pt x="30" y="59"/>
                  </a:lnTo>
                  <a:lnTo>
                    <a:pt x="31" y="60"/>
                  </a:lnTo>
                  <a:lnTo>
                    <a:pt x="31" y="63"/>
                  </a:lnTo>
                  <a:lnTo>
                    <a:pt x="33" y="65"/>
                  </a:lnTo>
                  <a:lnTo>
                    <a:pt x="34" y="66"/>
                  </a:lnTo>
                  <a:lnTo>
                    <a:pt x="34" y="69"/>
                  </a:lnTo>
                  <a:lnTo>
                    <a:pt x="36" y="70"/>
                  </a:lnTo>
                  <a:lnTo>
                    <a:pt x="36" y="72"/>
                  </a:lnTo>
                  <a:lnTo>
                    <a:pt x="36" y="73"/>
                  </a:lnTo>
                  <a:lnTo>
                    <a:pt x="37" y="75"/>
                  </a:lnTo>
                  <a:lnTo>
                    <a:pt x="37" y="76"/>
                  </a:lnTo>
                  <a:lnTo>
                    <a:pt x="39" y="78"/>
                  </a:lnTo>
                  <a:lnTo>
                    <a:pt x="39" y="79"/>
                  </a:lnTo>
                  <a:lnTo>
                    <a:pt x="40" y="80"/>
                  </a:lnTo>
                  <a:lnTo>
                    <a:pt x="40" y="82"/>
                  </a:lnTo>
                  <a:lnTo>
                    <a:pt x="40" y="83"/>
                  </a:lnTo>
                  <a:lnTo>
                    <a:pt x="42" y="85"/>
                  </a:lnTo>
                  <a:lnTo>
                    <a:pt x="42" y="86"/>
                  </a:lnTo>
                  <a:lnTo>
                    <a:pt x="42" y="88"/>
                  </a:lnTo>
                  <a:lnTo>
                    <a:pt x="43" y="89"/>
                  </a:lnTo>
                  <a:lnTo>
                    <a:pt x="43" y="91"/>
                  </a:lnTo>
                  <a:lnTo>
                    <a:pt x="44" y="92"/>
                  </a:lnTo>
                  <a:lnTo>
                    <a:pt x="44" y="93"/>
                  </a:lnTo>
                  <a:lnTo>
                    <a:pt x="44" y="95"/>
                  </a:lnTo>
                  <a:lnTo>
                    <a:pt x="46" y="96"/>
                  </a:lnTo>
                  <a:lnTo>
                    <a:pt x="46" y="98"/>
                  </a:lnTo>
                  <a:lnTo>
                    <a:pt x="47" y="101"/>
                  </a:lnTo>
                  <a:lnTo>
                    <a:pt x="47" y="102"/>
                  </a:lnTo>
                  <a:lnTo>
                    <a:pt x="49" y="103"/>
                  </a:lnTo>
                  <a:lnTo>
                    <a:pt x="49" y="106"/>
                  </a:lnTo>
                  <a:lnTo>
                    <a:pt x="50" y="108"/>
                  </a:lnTo>
                  <a:lnTo>
                    <a:pt x="50" y="111"/>
                  </a:lnTo>
                  <a:lnTo>
                    <a:pt x="52" y="114"/>
                  </a:lnTo>
                  <a:lnTo>
                    <a:pt x="53" y="115"/>
                  </a:lnTo>
                  <a:lnTo>
                    <a:pt x="53" y="118"/>
                  </a:lnTo>
                  <a:lnTo>
                    <a:pt x="54" y="119"/>
                  </a:lnTo>
                  <a:lnTo>
                    <a:pt x="54" y="121"/>
                  </a:lnTo>
                  <a:lnTo>
                    <a:pt x="56" y="122"/>
                  </a:lnTo>
                  <a:lnTo>
                    <a:pt x="56" y="125"/>
                  </a:lnTo>
                  <a:lnTo>
                    <a:pt x="57" y="126"/>
                  </a:lnTo>
                  <a:lnTo>
                    <a:pt x="57" y="128"/>
                  </a:lnTo>
                  <a:lnTo>
                    <a:pt x="57" y="129"/>
                  </a:lnTo>
                  <a:lnTo>
                    <a:pt x="59" y="131"/>
                  </a:lnTo>
                  <a:lnTo>
                    <a:pt x="59" y="132"/>
                  </a:lnTo>
                  <a:lnTo>
                    <a:pt x="60" y="134"/>
                  </a:lnTo>
                  <a:lnTo>
                    <a:pt x="60" y="135"/>
                  </a:lnTo>
                  <a:lnTo>
                    <a:pt x="60" y="136"/>
                  </a:lnTo>
                  <a:lnTo>
                    <a:pt x="62" y="138"/>
                  </a:lnTo>
                  <a:lnTo>
                    <a:pt x="62" y="139"/>
                  </a:lnTo>
                  <a:lnTo>
                    <a:pt x="62" y="141"/>
                  </a:lnTo>
                  <a:lnTo>
                    <a:pt x="62" y="142"/>
                  </a:lnTo>
                  <a:lnTo>
                    <a:pt x="63" y="142"/>
                  </a:lnTo>
                  <a:lnTo>
                    <a:pt x="63" y="144"/>
                  </a:lnTo>
                  <a:lnTo>
                    <a:pt x="63" y="145"/>
                  </a:lnTo>
                  <a:lnTo>
                    <a:pt x="65" y="147"/>
                  </a:lnTo>
                  <a:lnTo>
                    <a:pt x="65" y="149"/>
                  </a:lnTo>
                  <a:lnTo>
                    <a:pt x="65" y="151"/>
                  </a:lnTo>
                  <a:lnTo>
                    <a:pt x="66" y="152"/>
                  </a:lnTo>
                  <a:lnTo>
                    <a:pt x="66" y="154"/>
                  </a:lnTo>
                  <a:lnTo>
                    <a:pt x="67" y="157"/>
                  </a:lnTo>
                  <a:lnTo>
                    <a:pt x="67" y="158"/>
                  </a:lnTo>
                  <a:lnTo>
                    <a:pt x="69" y="161"/>
                  </a:lnTo>
                  <a:lnTo>
                    <a:pt x="69" y="162"/>
                  </a:lnTo>
                  <a:lnTo>
                    <a:pt x="70" y="165"/>
                  </a:lnTo>
                  <a:lnTo>
                    <a:pt x="70" y="167"/>
                  </a:lnTo>
                  <a:lnTo>
                    <a:pt x="72" y="170"/>
                  </a:lnTo>
                  <a:lnTo>
                    <a:pt x="72" y="171"/>
                  </a:lnTo>
                  <a:lnTo>
                    <a:pt x="72" y="174"/>
                  </a:lnTo>
                  <a:lnTo>
                    <a:pt x="73" y="175"/>
                  </a:lnTo>
                  <a:lnTo>
                    <a:pt x="73" y="177"/>
                  </a:lnTo>
                  <a:lnTo>
                    <a:pt x="73" y="178"/>
                  </a:lnTo>
                  <a:lnTo>
                    <a:pt x="75" y="180"/>
                  </a:lnTo>
                  <a:lnTo>
                    <a:pt x="75" y="181"/>
                  </a:lnTo>
                  <a:lnTo>
                    <a:pt x="75" y="182"/>
                  </a:lnTo>
                  <a:lnTo>
                    <a:pt x="76" y="184"/>
                  </a:lnTo>
                  <a:lnTo>
                    <a:pt x="76" y="185"/>
                  </a:lnTo>
                  <a:lnTo>
                    <a:pt x="76" y="187"/>
                  </a:lnTo>
                  <a:lnTo>
                    <a:pt x="76" y="188"/>
                  </a:lnTo>
                  <a:lnTo>
                    <a:pt x="77" y="188"/>
                  </a:lnTo>
                  <a:lnTo>
                    <a:pt x="77" y="190"/>
                  </a:lnTo>
                  <a:lnTo>
                    <a:pt x="77" y="191"/>
                  </a:lnTo>
                  <a:lnTo>
                    <a:pt x="77" y="192"/>
                  </a:lnTo>
                  <a:lnTo>
                    <a:pt x="79" y="194"/>
                  </a:lnTo>
                  <a:lnTo>
                    <a:pt x="79" y="195"/>
                  </a:lnTo>
                  <a:lnTo>
                    <a:pt x="79" y="197"/>
                  </a:lnTo>
                  <a:lnTo>
                    <a:pt x="80" y="198"/>
                  </a:lnTo>
                  <a:lnTo>
                    <a:pt x="80" y="200"/>
                  </a:lnTo>
                  <a:lnTo>
                    <a:pt x="80" y="201"/>
                  </a:lnTo>
                  <a:lnTo>
                    <a:pt x="82" y="203"/>
                  </a:lnTo>
                  <a:lnTo>
                    <a:pt x="82" y="204"/>
                  </a:lnTo>
                  <a:lnTo>
                    <a:pt x="82" y="205"/>
                  </a:lnTo>
                  <a:lnTo>
                    <a:pt x="83" y="208"/>
                  </a:lnTo>
                  <a:lnTo>
                    <a:pt x="83" y="210"/>
                  </a:lnTo>
                  <a:lnTo>
                    <a:pt x="85" y="213"/>
                  </a:lnTo>
                  <a:lnTo>
                    <a:pt x="85" y="214"/>
                  </a:lnTo>
                  <a:lnTo>
                    <a:pt x="86" y="217"/>
                  </a:lnTo>
                  <a:lnTo>
                    <a:pt x="86" y="220"/>
                  </a:lnTo>
                  <a:lnTo>
                    <a:pt x="87" y="221"/>
                  </a:lnTo>
                  <a:lnTo>
                    <a:pt x="87" y="223"/>
                  </a:lnTo>
                  <a:lnTo>
                    <a:pt x="89" y="226"/>
                  </a:lnTo>
                  <a:lnTo>
                    <a:pt x="89" y="227"/>
                  </a:lnTo>
                  <a:lnTo>
                    <a:pt x="89" y="228"/>
                  </a:lnTo>
                  <a:lnTo>
                    <a:pt x="90" y="230"/>
                  </a:lnTo>
                  <a:lnTo>
                    <a:pt x="90" y="231"/>
                  </a:lnTo>
                  <a:lnTo>
                    <a:pt x="90" y="233"/>
                  </a:lnTo>
                  <a:lnTo>
                    <a:pt x="90" y="234"/>
                  </a:lnTo>
                  <a:lnTo>
                    <a:pt x="92" y="236"/>
                  </a:lnTo>
                  <a:lnTo>
                    <a:pt x="92" y="237"/>
                  </a:lnTo>
                  <a:lnTo>
                    <a:pt x="92" y="238"/>
                  </a:lnTo>
                  <a:lnTo>
                    <a:pt x="92" y="240"/>
                  </a:lnTo>
                  <a:lnTo>
                    <a:pt x="92" y="241"/>
                  </a:lnTo>
                  <a:lnTo>
                    <a:pt x="93" y="243"/>
                  </a:lnTo>
                  <a:lnTo>
                    <a:pt x="93" y="244"/>
                  </a:lnTo>
                  <a:lnTo>
                    <a:pt x="93" y="246"/>
                  </a:lnTo>
                  <a:lnTo>
                    <a:pt x="93" y="247"/>
                  </a:lnTo>
                  <a:lnTo>
                    <a:pt x="93" y="249"/>
                  </a:lnTo>
                  <a:lnTo>
                    <a:pt x="93" y="250"/>
                  </a:lnTo>
                  <a:lnTo>
                    <a:pt x="93" y="251"/>
                  </a:lnTo>
                  <a:lnTo>
                    <a:pt x="93" y="253"/>
                  </a:lnTo>
                  <a:lnTo>
                    <a:pt x="95" y="254"/>
                  </a:lnTo>
                  <a:lnTo>
                    <a:pt x="95" y="256"/>
                  </a:lnTo>
                  <a:lnTo>
                    <a:pt x="95" y="257"/>
                  </a:lnTo>
                  <a:lnTo>
                    <a:pt x="95" y="259"/>
                  </a:lnTo>
                  <a:lnTo>
                    <a:pt x="95" y="261"/>
                  </a:lnTo>
                  <a:lnTo>
                    <a:pt x="95" y="263"/>
                  </a:lnTo>
                  <a:lnTo>
                    <a:pt x="95" y="266"/>
                  </a:lnTo>
                  <a:lnTo>
                    <a:pt x="95" y="267"/>
                  </a:lnTo>
                  <a:lnTo>
                    <a:pt x="95" y="269"/>
                  </a:lnTo>
                  <a:lnTo>
                    <a:pt x="96" y="270"/>
                  </a:lnTo>
                  <a:lnTo>
                    <a:pt x="96" y="271"/>
                  </a:lnTo>
                  <a:lnTo>
                    <a:pt x="96" y="274"/>
                  </a:lnTo>
                  <a:lnTo>
                    <a:pt x="96" y="276"/>
                  </a:lnTo>
                  <a:lnTo>
                    <a:pt x="96" y="277"/>
                  </a:lnTo>
                  <a:lnTo>
                    <a:pt x="96" y="279"/>
                  </a:lnTo>
                  <a:lnTo>
                    <a:pt x="96" y="280"/>
                  </a:lnTo>
                  <a:lnTo>
                    <a:pt x="96" y="282"/>
                  </a:lnTo>
                  <a:lnTo>
                    <a:pt x="96" y="283"/>
                  </a:lnTo>
                  <a:lnTo>
                    <a:pt x="98" y="284"/>
                  </a:lnTo>
                  <a:lnTo>
                    <a:pt x="98" y="286"/>
                  </a:lnTo>
                  <a:lnTo>
                    <a:pt x="98" y="287"/>
                  </a:lnTo>
                  <a:lnTo>
                    <a:pt x="98" y="289"/>
                  </a:lnTo>
                  <a:lnTo>
                    <a:pt x="98" y="290"/>
                  </a:lnTo>
                  <a:lnTo>
                    <a:pt x="98" y="292"/>
                  </a:lnTo>
                  <a:lnTo>
                    <a:pt x="98" y="293"/>
                  </a:lnTo>
                  <a:lnTo>
                    <a:pt x="99" y="293"/>
                  </a:lnTo>
                  <a:lnTo>
                    <a:pt x="99" y="294"/>
                  </a:lnTo>
                  <a:lnTo>
                    <a:pt x="99" y="296"/>
                  </a:lnTo>
                  <a:lnTo>
                    <a:pt x="99" y="297"/>
                  </a:lnTo>
                  <a:lnTo>
                    <a:pt x="99" y="299"/>
                  </a:lnTo>
                  <a:lnTo>
                    <a:pt x="99" y="300"/>
                  </a:lnTo>
                  <a:lnTo>
                    <a:pt x="100" y="302"/>
                  </a:lnTo>
                  <a:lnTo>
                    <a:pt x="100" y="303"/>
                  </a:lnTo>
                  <a:lnTo>
                    <a:pt x="100" y="305"/>
                  </a:lnTo>
                  <a:lnTo>
                    <a:pt x="100" y="306"/>
                  </a:lnTo>
                  <a:lnTo>
                    <a:pt x="100" y="307"/>
                  </a:lnTo>
                  <a:lnTo>
                    <a:pt x="100" y="309"/>
                  </a:lnTo>
                  <a:lnTo>
                    <a:pt x="102" y="310"/>
                  </a:lnTo>
                  <a:lnTo>
                    <a:pt x="102" y="312"/>
                  </a:lnTo>
                  <a:lnTo>
                    <a:pt x="102" y="313"/>
                  </a:lnTo>
                  <a:lnTo>
                    <a:pt x="102" y="315"/>
                  </a:lnTo>
                  <a:lnTo>
                    <a:pt x="102" y="316"/>
                  </a:lnTo>
                  <a:lnTo>
                    <a:pt x="102" y="317"/>
                  </a:lnTo>
                  <a:lnTo>
                    <a:pt x="102" y="319"/>
                  </a:lnTo>
                  <a:lnTo>
                    <a:pt x="102" y="320"/>
                  </a:lnTo>
                  <a:lnTo>
                    <a:pt x="102" y="322"/>
                  </a:lnTo>
                  <a:lnTo>
                    <a:pt x="102" y="323"/>
                  </a:lnTo>
                  <a:lnTo>
                    <a:pt x="102" y="325"/>
                  </a:lnTo>
                  <a:lnTo>
                    <a:pt x="100" y="328"/>
                  </a:lnTo>
                  <a:lnTo>
                    <a:pt x="100" y="329"/>
                  </a:lnTo>
                  <a:lnTo>
                    <a:pt x="100" y="330"/>
                  </a:lnTo>
                  <a:lnTo>
                    <a:pt x="100" y="333"/>
                  </a:lnTo>
                  <a:lnTo>
                    <a:pt x="100" y="335"/>
                  </a:lnTo>
                  <a:lnTo>
                    <a:pt x="100" y="338"/>
                  </a:lnTo>
                  <a:lnTo>
                    <a:pt x="100" y="340"/>
                  </a:lnTo>
                  <a:lnTo>
                    <a:pt x="100" y="343"/>
                  </a:ln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07" name="Freeform 7">
              <a:extLst>
                <a:ext uri="{FF2B5EF4-FFF2-40B4-BE49-F238E27FC236}">
                  <a16:creationId xmlns:a16="http://schemas.microsoft.com/office/drawing/2014/main" id="{6C6B3413-2081-AC44-A84B-A0A7543B2EB3}"/>
                </a:ext>
              </a:extLst>
            </p:cNvPr>
            <p:cNvSpPr>
              <a:spLocks/>
            </p:cNvSpPr>
            <p:nvPr/>
          </p:nvSpPr>
          <p:spPr bwMode="auto">
            <a:xfrm>
              <a:off x="2219" y="2045"/>
              <a:ext cx="51" cy="171"/>
            </a:xfrm>
            <a:custGeom>
              <a:avLst/>
              <a:gdLst>
                <a:gd name="T0" fmla="*/ 1 w 102"/>
                <a:gd name="T1" fmla="*/ 1 h 342"/>
                <a:gd name="T2" fmla="*/ 1 w 102"/>
                <a:gd name="T3" fmla="*/ 1 h 342"/>
                <a:gd name="T4" fmla="*/ 1 w 102"/>
                <a:gd name="T5" fmla="*/ 1 h 342"/>
                <a:gd name="T6" fmla="*/ 1 w 102"/>
                <a:gd name="T7" fmla="*/ 1 h 342"/>
                <a:gd name="T8" fmla="*/ 1 w 102"/>
                <a:gd name="T9" fmla="*/ 1 h 342"/>
                <a:gd name="T10" fmla="*/ 1 w 102"/>
                <a:gd name="T11" fmla="*/ 1 h 342"/>
                <a:gd name="T12" fmla="*/ 1 w 102"/>
                <a:gd name="T13" fmla="*/ 1 h 342"/>
                <a:gd name="T14" fmla="*/ 1 w 102"/>
                <a:gd name="T15" fmla="*/ 1 h 342"/>
                <a:gd name="T16" fmla="*/ 1 w 102"/>
                <a:gd name="T17" fmla="*/ 1 h 342"/>
                <a:gd name="T18" fmla="*/ 1 w 102"/>
                <a:gd name="T19" fmla="*/ 1 h 342"/>
                <a:gd name="T20" fmla="*/ 1 w 102"/>
                <a:gd name="T21" fmla="*/ 1 h 342"/>
                <a:gd name="T22" fmla="*/ 1 w 102"/>
                <a:gd name="T23" fmla="*/ 1 h 342"/>
                <a:gd name="T24" fmla="*/ 1 w 102"/>
                <a:gd name="T25" fmla="*/ 1 h 342"/>
                <a:gd name="T26" fmla="*/ 1 w 102"/>
                <a:gd name="T27" fmla="*/ 1 h 342"/>
                <a:gd name="T28" fmla="*/ 1 w 102"/>
                <a:gd name="T29" fmla="*/ 1 h 342"/>
                <a:gd name="T30" fmla="*/ 1 w 102"/>
                <a:gd name="T31" fmla="*/ 1 h 342"/>
                <a:gd name="T32" fmla="*/ 1 w 102"/>
                <a:gd name="T33" fmla="*/ 1 h 342"/>
                <a:gd name="T34" fmla="*/ 1 w 102"/>
                <a:gd name="T35" fmla="*/ 1 h 342"/>
                <a:gd name="T36" fmla="*/ 1 w 102"/>
                <a:gd name="T37" fmla="*/ 1 h 342"/>
                <a:gd name="T38" fmla="*/ 1 w 102"/>
                <a:gd name="T39" fmla="*/ 1 h 342"/>
                <a:gd name="T40" fmla="*/ 1 w 102"/>
                <a:gd name="T41" fmla="*/ 1 h 342"/>
                <a:gd name="T42" fmla="*/ 1 w 102"/>
                <a:gd name="T43" fmla="*/ 1 h 342"/>
                <a:gd name="T44" fmla="*/ 1 w 102"/>
                <a:gd name="T45" fmla="*/ 1 h 342"/>
                <a:gd name="T46" fmla="*/ 1 w 102"/>
                <a:gd name="T47" fmla="*/ 1 h 342"/>
                <a:gd name="T48" fmla="*/ 1 w 102"/>
                <a:gd name="T49" fmla="*/ 1 h 342"/>
                <a:gd name="T50" fmla="*/ 1 w 102"/>
                <a:gd name="T51" fmla="*/ 1 h 342"/>
                <a:gd name="T52" fmla="*/ 1 w 102"/>
                <a:gd name="T53" fmla="*/ 1 h 342"/>
                <a:gd name="T54" fmla="*/ 1 w 102"/>
                <a:gd name="T55" fmla="*/ 1 h 342"/>
                <a:gd name="T56" fmla="*/ 1 w 102"/>
                <a:gd name="T57" fmla="*/ 1 h 342"/>
                <a:gd name="T58" fmla="*/ 1 w 102"/>
                <a:gd name="T59" fmla="*/ 1 h 342"/>
                <a:gd name="T60" fmla="*/ 1 w 102"/>
                <a:gd name="T61" fmla="*/ 1 h 342"/>
                <a:gd name="T62" fmla="*/ 1 w 102"/>
                <a:gd name="T63" fmla="*/ 1 h 342"/>
                <a:gd name="T64" fmla="*/ 1 w 102"/>
                <a:gd name="T65" fmla="*/ 1 h 342"/>
                <a:gd name="T66" fmla="*/ 1 w 102"/>
                <a:gd name="T67" fmla="*/ 1 h 342"/>
                <a:gd name="T68" fmla="*/ 1 w 102"/>
                <a:gd name="T69" fmla="*/ 1 h 342"/>
                <a:gd name="T70" fmla="*/ 1 w 102"/>
                <a:gd name="T71" fmla="*/ 1 h 342"/>
                <a:gd name="T72" fmla="*/ 1 w 102"/>
                <a:gd name="T73" fmla="*/ 1 h 342"/>
                <a:gd name="T74" fmla="*/ 1 w 102"/>
                <a:gd name="T75" fmla="*/ 1 h 342"/>
                <a:gd name="T76" fmla="*/ 1 w 102"/>
                <a:gd name="T77" fmla="*/ 1 h 342"/>
                <a:gd name="T78" fmla="*/ 1 w 102"/>
                <a:gd name="T79" fmla="*/ 1 h 342"/>
                <a:gd name="T80" fmla="*/ 1 w 102"/>
                <a:gd name="T81" fmla="*/ 1 h 342"/>
                <a:gd name="T82" fmla="*/ 1 w 102"/>
                <a:gd name="T83" fmla="*/ 1 h 342"/>
                <a:gd name="T84" fmla="*/ 1 w 102"/>
                <a:gd name="T85" fmla="*/ 1 h 342"/>
                <a:gd name="T86" fmla="*/ 1 w 102"/>
                <a:gd name="T87" fmla="*/ 1 h 342"/>
                <a:gd name="T88" fmla="*/ 1 w 102"/>
                <a:gd name="T89" fmla="*/ 1 h 342"/>
                <a:gd name="T90" fmla="*/ 1 w 102"/>
                <a:gd name="T91" fmla="*/ 1 h 342"/>
                <a:gd name="T92" fmla="*/ 1 w 102"/>
                <a:gd name="T93" fmla="*/ 1 h 342"/>
                <a:gd name="T94" fmla="*/ 1 w 102"/>
                <a:gd name="T95" fmla="*/ 1 h 342"/>
                <a:gd name="T96" fmla="*/ 1 w 102"/>
                <a:gd name="T97" fmla="*/ 1 h 342"/>
                <a:gd name="T98" fmla="*/ 1 w 102"/>
                <a:gd name="T99" fmla="*/ 1 h 342"/>
                <a:gd name="T100" fmla="*/ 1 w 102"/>
                <a:gd name="T101" fmla="*/ 1 h 342"/>
                <a:gd name="T102" fmla="*/ 1 w 102"/>
                <a:gd name="T103" fmla="*/ 1 h 342"/>
                <a:gd name="T104" fmla="*/ 1 w 102"/>
                <a:gd name="T105" fmla="*/ 1 h 342"/>
                <a:gd name="T106" fmla="*/ 1 w 102"/>
                <a:gd name="T107" fmla="*/ 1 h 342"/>
                <a:gd name="T108" fmla="*/ 1 w 102"/>
                <a:gd name="T109" fmla="*/ 1 h 342"/>
                <a:gd name="T110" fmla="*/ 1 w 102"/>
                <a:gd name="T111" fmla="*/ 1 h 342"/>
                <a:gd name="T112" fmla="*/ 1 w 102"/>
                <a:gd name="T113" fmla="*/ 1 h 3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342"/>
                <a:gd name="T173" fmla="*/ 102 w 102"/>
                <a:gd name="T174" fmla="*/ 342 h 3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342">
                  <a:moveTo>
                    <a:pt x="0" y="342"/>
                  </a:moveTo>
                  <a:lnTo>
                    <a:pt x="1" y="339"/>
                  </a:lnTo>
                  <a:lnTo>
                    <a:pt x="4" y="335"/>
                  </a:lnTo>
                  <a:lnTo>
                    <a:pt x="6" y="332"/>
                  </a:lnTo>
                  <a:lnTo>
                    <a:pt x="7" y="329"/>
                  </a:lnTo>
                  <a:lnTo>
                    <a:pt x="8" y="326"/>
                  </a:lnTo>
                  <a:lnTo>
                    <a:pt x="10" y="323"/>
                  </a:lnTo>
                  <a:lnTo>
                    <a:pt x="11" y="320"/>
                  </a:lnTo>
                  <a:lnTo>
                    <a:pt x="13" y="319"/>
                  </a:lnTo>
                  <a:lnTo>
                    <a:pt x="14" y="316"/>
                  </a:lnTo>
                  <a:lnTo>
                    <a:pt x="16" y="314"/>
                  </a:lnTo>
                  <a:lnTo>
                    <a:pt x="17" y="312"/>
                  </a:lnTo>
                  <a:lnTo>
                    <a:pt x="17" y="310"/>
                  </a:lnTo>
                  <a:lnTo>
                    <a:pt x="19" y="309"/>
                  </a:lnTo>
                  <a:lnTo>
                    <a:pt x="20" y="306"/>
                  </a:lnTo>
                  <a:lnTo>
                    <a:pt x="20" y="304"/>
                  </a:lnTo>
                  <a:lnTo>
                    <a:pt x="21" y="303"/>
                  </a:lnTo>
                  <a:lnTo>
                    <a:pt x="21" y="301"/>
                  </a:lnTo>
                  <a:lnTo>
                    <a:pt x="23" y="300"/>
                  </a:lnTo>
                  <a:lnTo>
                    <a:pt x="23" y="299"/>
                  </a:lnTo>
                  <a:lnTo>
                    <a:pt x="24" y="297"/>
                  </a:lnTo>
                  <a:lnTo>
                    <a:pt x="26" y="296"/>
                  </a:lnTo>
                  <a:lnTo>
                    <a:pt x="26" y="294"/>
                  </a:lnTo>
                  <a:lnTo>
                    <a:pt x="27" y="293"/>
                  </a:lnTo>
                  <a:lnTo>
                    <a:pt x="27" y="291"/>
                  </a:lnTo>
                  <a:lnTo>
                    <a:pt x="27" y="290"/>
                  </a:lnTo>
                  <a:lnTo>
                    <a:pt x="29" y="289"/>
                  </a:lnTo>
                  <a:lnTo>
                    <a:pt x="29" y="287"/>
                  </a:lnTo>
                  <a:lnTo>
                    <a:pt x="30" y="284"/>
                  </a:lnTo>
                  <a:lnTo>
                    <a:pt x="30" y="283"/>
                  </a:lnTo>
                  <a:lnTo>
                    <a:pt x="31" y="281"/>
                  </a:lnTo>
                  <a:lnTo>
                    <a:pt x="31" y="280"/>
                  </a:lnTo>
                  <a:lnTo>
                    <a:pt x="33" y="277"/>
                  </a:lnTo>
                  <a:lnTo>
                    <a:pt x="34" y="276"/>
                  </a:lnTo>
                  <a:lnTo>
                    <a:pt x="34" y="274"/>
                  </a:lnTo>
                  <a:lnTo>
                    <a:pt x="36" y="273"/>
                  </a:lnTo>
                  <a:lnTo>
                    <a:pt x="36" y="271"/>
                  </a:lnTo>
                  <a:lnTo>
                    <a:pt x="36" y="270"/>
                  </a:lnTo>
                  <a:lnTo>
                    <a:pt x="37" y="268"/>
                  </a:lnTo>
                  <a:lnTo>
                    <a:pt x="37" y="267"/>
                  </a:lnTo>
                  <a:lnTo>
                    <a:pt x="39" y="266"/>
                  </a:lnTo>
                  <a:lnTo>
                    <a:pt x="39" y="264"/>
                  </a:lnTo>
                  <a:lnTo>
                    <a:pt x="39" y="263"/>
                  </a:lnTo>
                  <a:lnTo>
                    <a:pt x="40" y="261"/>
                  </a:lnTo>
                  <a:lnTo>
                    <a:pt x="40" y="260"/>
                  </a:lnTo>
                  <a:lnTo>
                    <a:pt x="40" y="258"/>
                  </a:lnTo>
                  <a:lnTo>
                    <a:pt x="42" y="257"/>
                  </a:lnTo>
                  <a:lnTo>
                    <a:pt x="42" y="256"/>
                  </a:lnTo>
                  <a:lnTo>
                    <a:pt x="43" y="254"/>
                  </a:lnTo>
                  <a:lnTo>
                    <a:pt x="43" y="253"/>
                  </a:lnTo>
                  <a:lnTo>
                    <a:pt x="43" y="251"/>
                  </a:lnTo>
                  <a:lnTo>
                    <a:pt x="44" y="250"/>
                  </a:lnTo>
                  <a:lnTo>
                    <a:pt x="44" y="248"/>
                  </a:lnTo>
                  <a:lnTo>
                    <a:pt x="44" y="247"/>
                  </a:lnTo>
                  <a:lnTo>
                    <a:pt x="46" y="245"/>
                  </a:lnTo>
                  <a:lnTo>
                    <a:pt x="46" y="244"/>
                  </a:lnTo>
                  <a:lnTo>
                    <a:pt x="47" y="243"/>
                  </a:lnTo>
                  <a:lnTo>
                    <a:pt x="47" y="240"/>
                  </a:lnTo>
                  <a:lnTo>
                    <a:pt x="49" y="238"/>
                  </a:lnTo>
                  <a:lnTo>
                    <a:pt x="49" y="237"/>
                  </a:lnTo>
                  <a:lnTo>
                    <a:pt x="50" y="234"/>
                  </a:lnTo>
                  <a:lnTo>
                    <a:pt x="50" y="231"/>
                  </a:lnTo>
                  <a:lnTo>
                    <a:pt x="52" y="230"/>
                  </a:lnTo>
                  <a:lnTo>
                    <a:pt x="53" y="227"/>
                  </a:lnTo>
                  <a:lnTo>
                    <a:pt x="53" y="225"/>
                  </a:lnTo>
                  <a:lnTo>
                    <a:pt x="54" y="222"/>
                  </a:lnTo>
                  <a:lnTo>
                    <a:pt x="54" y="221"/>
                  </a:lnTo>
                  <a:lnTo>
                    <a:pt x="56" y="220"/>
                  </a:lnTo>
                  <a:lnTo>
                    <a:pt x="56" y="218"/>
                  </a:lnTo>
                  <a:lnTo>
                    <a:pt x="57" y="217"/>
                  </a:lnTo>
                  <a:lnTo>
                    <a:pt x="57" y="215"/>
                  </a:lnTo>
                  <a:lnTo>
                    <a:pt x="57" y="214"/>
                  </a:lnTo>
                  <a:lnTo>
                    <a:pt x="59" y="212"/>
                  </a:lnTo>
                  <a:lnTo>
                    <a:pt x="59" y="211"/>
                  </a:lnTo>
                  <a:lnTo>
                    <a:pt x="59" y="210"/>
                  </a:lnTo>
                  <a:lnTo>
                    <a:pt x="60" y="208"/>
                  </a:lnTo>
                  <a:lnTo>
                    <a:pt x="60" y="207"/>
                  </a:lnTo>
                  <a:lnTo>
                    <a:pt x="60" y="205"/>
                  </a:lnTo>
                  <a:lnTo>
                    <a:pt x="62" y="205"/>
                  </a:lnTo>
                  <a:lnTo>
                    <a:pt x="62" y="204"/>
                  </a:lnTo>
                  <a:lnTo>
                    <a:pt x="62" y="202"/>
                  </a:lnTo>
                  <a:lnTo>
                    <a:pt x="62" y="201"/>
                  </a:lnTo>
                  <a:lnTo>
                    <a:pt x="63" y="199"/>
                  </a:lnTo>
                  <a:lnTo>
                    <a:pt x="63" y="198"/>
                  </a:lnTo>
                  <a:lnTo>
                    <a:pt x="63" y="197"/>
                  </a:lnTo>
                  <a:lnTo>
                    <a:pt x="65" y="195"/>
                  </a:lnTo>
                  <a:lnTo>
                    <a:pt x="65" y="194"/>
                  </a:lnTo>
                  <a:lnTo>
                    <a:pt x="65" y="192"/>
                  </a:lnTo>
                  <a:lnTo>
                    <a:pt x="66" y="191"/>
                  </a:lnTo>
                  <a:lnTo>
                    <a:pt x="66" y="188"/>
                  </a:lnTo>
                  <a:lnTo>
                    <a:pt x="67" y="187"/>
                  </a:lnTo>
                  <a:lnTo>
                    <a:pt x="67" y="184"/>
                  </a:lnTo>
                  <a:lnTo>
                    <a:pt x="69" y="182"/>
                  </a:lnTo>
                  <a:lnTo>
                    <a:pt x="69" y="179"/>
                  </a:lnTo>
                  <a:lnTo>
                    <a:pt x="70" y="178"/>
                  </a:lnTo>
                  <a:lnTo>
                    <a:pt x="70" y="175"/>
                  </a:lnTo>
                  <a:lnTo>
                    <a:pt x="72" y="174"/>
                  </a:lnTo>
                  <a:lnTo>
                    <a:pt x="72" y="171"/>
                  </a:lnTo>
                  <a:lnTo>
                    <a:pt x="72" y="169"/>
                  </a:lnTo>
                  <a:lnTo>
                    <a:pt x="73" y="168"/>
                  </a:lnTo>
                  <a:lnTo>
                    <a:pt x="73" y="166"/>
                  </a:lnTo>
                  <a:lnTo>
                    <a:pt x="73" y="164"/>
                  </a:lnTo>
                  <a:lnTo>
                    <a:pt x="75" y="162"/>
                  </a:lnTo>
                  <a:lnTo>
                    <a:pt x="75" y="161"/>
                  </a:lnTo>
                  <a:lnTo>
                    <a:pt x="75" y="159"/>
                  </a:lnTo>
                  <a:lnTo>
                    <a:pt x="76" y="159"/>
                  </a:lnTo>
                  <a:lnTo>
                    <a:pt x="76" y="158"/>
                  </a:lnTo>
                  <a:lnTo>
                    <a:pt x="76" y="156"/>
                  </a:lnTo>
                  <a:lnTo>
                    <a:pt x="76" y="155"/>
                  </a:lnTo>
                  <a:lnTo>
                    <a:pt x="77" y="154"/>
                  </a:lnTo>
                  <a:lnTo>
                    <a:pt x="77" y="152"/>
                  </a:lnTo>
                  <a:lnTo>
                    <a:pt x="77" y="151"/>
                  </a:lnTo>
                  <a:lnTo>
                    <a:pt x="77" y="149"/>
                  </a:lnTo>
                  <a:lnTo>
                    <a:pt x="79" y="149"/>
                  </a:lnTo>
                  <a:lnTo>
                    <a:pt x="79" y="148"/>
                  </a:lnTo>
                  <a:lnTo>
                    <a:pt x="79" y="146"/>
                  </a:lnTo>
                  <a:lnTo>
                    <a:pt x="80" y="145"/>
                  </a:lnTo>
                  <a:lnTo>
                    <a:pt x="80" y="143"/>
                  </a:lnTo>
                  <a:lnTo>
                    <a:pt x="80" y="142"/>
                  </a:lnTo>
                  <a:lnTo>
                    <a:pt x="82" y="139"/>
                  </a:lnTo>
                  <a:lnTo>
                    <a:pt x="82" y="138"/>
                  </a:lnTo>
                  <a:lnTo>
                    <a:pt x="82" y="136"/>
                  </a:lnTo>
                  <a:lnTo>
                    <a:pt x="83" y="135"/>
                  </a:lnTo>
                  <a:lnTo>
                    <a:pt x="83" y="132"/>
                  </a:lnTo>
                  <a:lnTo>
                    <a:pt x="85" y="131"/>
                  </a:lnTo>
                  <a:lnTo>
                    <a:pt x="85" y="128"/>
                  </a:lnTo>
                  <a:lnTo>
                    <a:pt x="86" y="125"/>
                  </a:lnTo>
                  <a:lnTo>
                    <a:pt x="86" y="123"/>
                  </a:lnTo>
                  <a:lnTo>
                    <a:pt x="87" y="121"/>
                  </a:lnTo>
                  <a:lnTo>
                    <a:pt x="87" y="119"/>
                  </a:lnTo>
                  <a:lnTo>
                    <a:pt x="89" y="118"/>
                  </a:lnTo>
                  <a:lnTo>
                    <a:pt x="89" y="115"/>
                  </a:lnTo>
                  <a:lnTo>
                    <a:pt x="89" y="113"/>
                  </a:lnTo>
                  <a:lnTo>
                    <a:pt x="90" y="112"/>
                  </a:lnTo>
                  <a:lnTo>
                    <a:pt x="90" y="110"/>
                  </a:lnTo>
                  <a:lnTo>
                    <a:pt x="90" y="109"/>
                  </a:lnTo>
                  <a:lnTo>
                    <a:pt x="90" y="108"/>
                  </a:lnTo>
                  <a:lnTo>
                    <a:pt x="92" y="106"/>
                  </a:lnTo>
                  <a:lnTo>
                    <a:pt x="92" y="105"/>
                  </a:lnTo>
                  <a:lnTo>
                    <a:pt x="92" y="103"/>
                  </a:lnTo>
                  <a:lnTo>
                    <a:pt x="92" y="102"/>
                  </a:lnTo>
                  <a:lnTo>
                    <a:pt x="92" y="100"/>
                  </a:lnTo>
                  <a:lnTo>
                    <a:pt x="93" y="100"/>
                  </a:lnTo>
                  <a:lnTo>
                    <a:pt x="93" y="99"/>
                  </a:lnTo>
                  <a:lnTo>
                    <a:pt x="93" y="98"/>
                  </a:lnTo>
                  <a:lnTo>
                    <a:pt x="93" y="96"/>
                  </a:lnTo>
                  <a:lnTo>
                    <a:pt x="93" y="95"/>
                  </a:lnTo>
                  <a:lnTo>
                    <a:pt x="93" y="93"/>
                  </a:lnTo>
                  <a:lnTo>
                    <a:pt x="93" y="92"/>
                  </a:lnTo>
                  <a:lnTo>
                    <a:pt x="93" y="90"/>
                  </a:lnTo>
                  <a:lnTo>
                    <a:pt x="95" y="89"/>
                  </a:lnTo>
                  <a:lnTo>
                    <a:pt x="95" y="86"/>
                  </a:lnTo>
                  <a:lnTo>
                    <a:pt x="95" y="85"/>
                  </a:lnTo>
                  <a:lnTo>
                    <a:pt x="95" y="83"/>
                  </a:lnTo>
                  <a:lnTo>
                    <a:pt x="95" y="82"/>
                  </a:lnTo>
                  <a:lnTo>
                    <a:pt x="95" y="79"/>
                  </a:lnTo>
                  <a:lnTo>
                    <a:pt x="95" y="77"/>
                  </a:lnTo>
                  <a:lnTo>
                    <a:pt x="95" y="75"/>
                  </a:lnTo>
                  <a:lnTo>
                    <a:pt x="95" y="73"/>
                  </a:lnTo>
                  <a:lnTo>
                    <a:pt x="96" y="72"/>
                  </a:lnTo>
                  <a:lnTo>
                    <a:pt x="96" y="70"/>
                  </a:lnTo>
                  <a:lnTo>
                    <a:pt x="96" y="69"/>
                  </a:lnTo>
                  <a:lnTo>
                    <a:pt x="96" y="67"/>
                  </a:lnTo>
                  <a:lnTo>
                    <a:pt x="96" y="66"/>
                  </a:lnTo>
                  <a:lnTo>
                    <a:pt x="96" y="64"/>
                  </a:lnTo>
                  <a:lnTo>
                    <a:pt x="96" y="63"/>
                  </a:lnTo>
                  <a:lnTo>
                    <a:pt x="96" y="62"/>
                  </a:lnTo>
                  <a:lnTo>
                    <a:pt x="96" y="60"/>
                  </a:lnTo>
                  <a:lnTo>
                    <a:pt x="96" y="59"/>
                  </a:lnTo>
                  <a:lnTo>
                    <a:pt x="98" y="57"/>
                  </a:lnTo>
                  <a:lnTo>
                    <a:pt x="98" y="56"/>
                  </a:lnTo>
                  <a:lnTo>
                    <a:pt x="98" y="54"/>
                  </a:lnTo>
                  <a:lnTo>
                    <a:pt x="98" y="53"/>
                  </a:lnTo>
                  <a:lnTo>
                    <a:pt x="98" y="52"/>
                  </a:lnTo>
                  <a:lnTo>
                    <a:pt x="98" y="50"/>
                  </a:lnTo>
                  <a:lnTo>
                    <a:pt x="99" y="49"/>
                  </a:lnTo>
                  <a:lnTo>
                    <a:pt x="99" y="47"/>
                  </a:lnTo>
                  <a:lnTo>
                    <a:pt x="99" y="46"/>
                  </a:lnTo>
                  <a:lnTo>
                    <a:pt x="99" y="44"/>
                  </a:lnTo>
                  <a:lnTo>
                    <a:pt x="99" y="43"/>
                  </a:lnTo>
                  <a:lnTo>
                    <a:pt x="99" y="42"/>
                  </a:lnTo>
                  <a:lnTo>
                    <a:pt x="100" y="42"/>
                  </a:lnTo>
                  <a:lnTo>
                    <a:pt x="100" y="40"/>
                  </a:lnTo>
                  <a:lnTo>
                    <a:pt x="100" y="39"/>
                  </a:lnTo>
                  <a:lnTo>
                    <a:pt x="100" y="37"/>
                  </a:lnTo>
                  <a:lnTo>
                    <a:pt x="100" y="36"/>
                  </a:lnTo>
                  <a:lnTo>
                    <a:pt x="100" y="34"/>
                  </a:lnTo>
                  <a:lnTo>
                    <a:pt x="100" y="33"/>
                  </a:lnTo>
                  <a:lnTo>
                    <a:pt x="102" y="33"/>
                  </a:lnTo>
                  <a:lnTo>
                    <a:pt x="102" y="31"/>
                  </a:lnTo>
                  <a:lnTo>
                    <a:pt x="102" y="30"/>
                  </a:lnTo>
                  <a:lnTo>
                    <a:pt x="102" y="29"/>
                  </a:lnTo>
                  <a:lnTo>
                    <a:pt x="102" y="27"/>
                  </a:lnTo>
                  <a:lnTo>
                    <a:pt x="102" y="26"/>
                  </a:lnTo>
                  <a:lnTo>
                    <a:pt x="102" y="24"/>
                  </a:lnTo>
                  <a:lnTo>
                    <a:pt x="102" y="23"/>
                  </a:lnTo>
                  <a:lnTo>
                    <a:pt x="102" y="21"/>
                  </a:lnTo>
                  <a:lnTo>
                    <a:pt x="102" y="20"/>
                  </a:lnTo>
                  <a:lnTo>
                    <a:pt x="102" y="19"/>
                  </a:lnTo>
                  <a:lnTo>
                    <a:pt x="102" y="17"/>
                  </a:lnTo>
                  <a:lnTo>
                    <a:pt x="100" y="16"/>
                  </a:lnTo>
                  <a:lnTo>
                    <a:pt x="100" y="14"/>
                  </a:lnTo>
                  <a:lnTo>
                    <a:pt x="100" y="11"/>
                  </a:lnTo>
                  <a:lnTo>
                    <a:pt x="100" y="10"/>
                  </a:lnTo>
                  <a:lnTo>
                    <a:pt x="100" y="7"/>
                  </a:lnTo>
                  <a:lnTo>
                    <a:pt x="100" y="4"/>
                  </a:lnTo>
                  <a:lnTo>
                    <a:pt x="100" y="3"/>
                  </a:lnTo>
                  <a:lnTo>
                    <a:pt x="100" y="0"/>
                  </a:ln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08" name="Freeform 8">
              <a:extLst>
                <a:ext uri="{FF2B5EF4-FFF2-40B4-BE49-F238E27FC236}">
                  <a16:creationId xmlns:a16="http://schemas.microsoft.com/office/drawing/2014/main" id="{4A08BB8F-C788-3243-BD88-638FA9AEB6CC}"/>
                </a:ext>
              </a:extLst>
            </p:cNvPr>
            <p:cNvSpPr>
              <a:spLocks/>
            </p:cNvSpPr>
            <p:nvPr/>
          </p:nvSpPr>
          <p:spPr bwMode="auto">
            <a:xfrm>
              <a:off x="3858" y="1923"/>
              <a:ext cx="43" cy="44"/>
            </a:xfrm>
            <a:custGeom>
              <a:avLst/>
              <a:gdLst>
                <a:gd name="T0" fmla="*/ 0 w 86"/>
                <a:gd name="T1" fmla="*/ 1 h 86"/>
                <a:gd name="T2" fmla="*/ 1 w 86"/>
                <a:gd name="T3" fmla="*/ 1 h 86"/>
                <a:gd name="T4" fmla="*/ 1 w 86"/>
                <a:gd name="T5" fmla="*/ 1 h 86"/>
                <a:gd name="T6" fmla="*/ 1 w 86"/>
                <a:gd name="T7" fmla="*/ 1 h 86"/>
                <a:gd name="T8" fmla="*/ 1 w 86"/>
                <a:gd name="T9" fmla="*/ 1 h 86"/>
                <a:gd name="T10" fmla="*/ 1 w 86"/>
                <a:gd name="T11" fmla="*/ 1 h 86"/>
                <a:gd name="T12" fmla="*/ 1 w 86"/>
                <a:gd name="T13" fmla="*/ 1 h 86"/>
                <a:gd name="T14" fmla="*/ 1 w 86"/>
                <a:gd name="T15" fmla="*/ 1 h 86"/>
                <a:gd name="T16" fmla="*/ 1 w 86"/>
                <a:gd name="T17" fmla="*/ 1 h 86"/>
                <a:gd name="T18" fmla="*/ 1 w 86"/>
                <a:gd name="T19" fmla="*/ 0 h 86"/>
                <a:gd name="T20" fmla="*/ 1 w 86"/>
                <a:gd name="T21" fmla="*/ 0 h 86"/>
                <a:gd name="T22" fmla="*/ 1 w 86"/>
                <a:gd name="T23" fmla="*/ 0 h 86"/>
                <a:gd name="T24" fmla="*/ 1 w 86"/>
                <a:gd name="T25" fmla="*/ 0 h 86"/>
                <a:gd name="T26" fmla="*/ 1 w 86"/>
                <a:gd name="T27" fmla="*/ 1 h 86"/>
                <a:gd name="T28" fmla="*/ 1 w 86"/>
                <a:gd name="T29" fmla="*/ 1 h 86"/>
                <a:gd name="T30" fmla="*/ 1 w 86"/>
                <a:gd name="T31" fmla="*/ 1 h 86"/>
                <a:gd name="T32" fmla="*/ 1 w 86"/>
                <a:gd name="T33" fmla="*/ 1 h 86"/>
                <a:gd name="T34" fmla="*/ 1 w 86"/>
                <a:gd name="T35" fmla="*/ 1 h 86"/>
                <a:gd name="T36" fmla="*/ 1 w 86"/>
                <a:gd name="T37" fmla="*/ 1 h 86"/>
                <a:gd name="T38" fmla="*/ 1 w 86"/>
                <a:gd name="T39" fmla="*/ 1 h 86"/>
                <a:gd name="T40" fmla="*/ 1 w 86"/>
                <a:gd name="T41" fmla="*/ 1 h 86"/>
                <a:gd name="T42" fmla="*/ 1 w 86"/>
                <a:gd name="T43" fmla="*/ 1 h 86"/>
                <a:gd name="T44" fmla="*/ 1 w 86"/>
                <a:gd name="T45" fmla="*/ 1 h 86"/>
                <a:gd name="T46" fmla="*/ 1 w 86"/>
                <a:gd name="T47" fmla="*/ 1 h 86"/>
                <a:gd name="T48" fmla="*/ 1 w 86"/>
                <a:gd name="T49" fmla="*/ 1 h 86"/>
                <a:gd name="T50" fmla="*/ 1 w 86"/>
                <a:gd name="T51" fmla="*/ 1 h 86"/>
                <a:gd name="T52" fmla="*/ 1 w 86"/>
                <a:gd name="T53" fmla="*/ 1 h 86"/>
                <a:gd name="T54" fmla="*/ 1 w 86"/>
                <a:gd name="T55" fmla="*/ 1 h 86"/>
                <a:gd name="T56" fmla="*/ 1 w 86"/>
                <a:gd name="T57" fmla="*/ 1 h 86"/>
                <a:gd name="T58" fmla="*/ 1 w 86"/>
                <a:gd name="T59" fmla="*/ 1 h 86"/>
                <a:gd name="T60" fmla="*/ 1 w 86"/>
                <a:gd name="T61" fmla="*/ 1 h 86"/>
                <a:gd name="T62" fmla="*/ 1 w 86"/>
                <a:gd name="T63" fmla="*/ 1 h 86"/>
                <a:gd name="T64" fmla="*/ 1 w 86"/>
                <a:gd name="T65" fmla="*/ 1 h 86"/>
                <a:gd name="T66" fmla="*/ 1 w 86"/>
                <a:gd name="T67" fmla="*/ 1 h 86"/>
                <a:gd name="T68" fmla="*/ 1 w 86"/>
                <a:gd name="T69" fmla="*/ 1 h 86"/>
                <a:gd name="T70" fmla="*/ 1 w 86"/>
                <a:gd name="T71" fmla="*/ 1 h 86"/>
                <a:gd name="T72" fmla="*/ 1 w 86"/>
                <a:gd name="T73" fmla="*/ 1 h 86"/>
                <a:gd name="T74" fmla="*/ 1 w 86"/>
                <a:gd name="T75" fmla="*/ 1 h 86"/>
                <a:gd name="T76" fmla="*/ 1 w 86"/>
                <a:gd name="T77" fmla="*/ 1 h 86"/>
                <a:gd name="T78" fmla="*/ 1 w 86"/>
                <a:gd name="T79" fmla="*/ 1 h 86"/>
                <a:gd name="T80" fmla="*/ 1 w 86"/>
                <a:gd name="T81" fmla="*/ 1 h 86"/>
                <a:gd name="T82" fmla="*/ 1 w 86"/>
                <a:gd name="T83" fmla="*/ 1 h 86"/>
                <a:gd name="T84" fmla="*/ 1 w 86"/>
                <a:gd name="T85" fmla="*/ 1 h 86"/>
                <a:gd name="T86" fmla="*/ 1 w 86"/>
                <a:gd name="T87" fmla="*/ 1 h 86"/>
                <a:gd name="T88" fmla="*/ 1 w 86"/>
                <a:gd name="T89" fmla="*/ 1 h 86"/>
                <a:gd name="T90" fmla="*/ 1 w 86"/>
                <a:gd name="T91" fmla="*/ 1 h 86"/>
                <a:gd name="T92" fmla="*/ 1 w 86"/>
                <a:gd name="T93" fmla="*/ 1 h 86"/>
                <a:gd name="T94" fmla="*/ 1 w 86"/>
                <a:gd name="T95" fmla="*/ 1 h 86"/>
                <a:gd name="T96" fmla="*/ 1 w 86"/>
                <a:gd name="T97" fmla="*/ 1 h 86"/>
                <a:gd name="T98" fmla="*/ 1 w 86"/>
                <a:gd name="T99" fmla="*/ 1 h 86"/>
                <a:gd name="T100" fmla="*/ 1 w 86"/>
                <a:gd name="T101" fmla="*/ 1 h 86"/>
                <a:gd name="T102" fmla="*/ 1 w 86"/>
                <a:gd name="T103" fmla="*/ 1 h 86"/>
                <a:gd name="T104" fmla="*/ 1 w 86"/>
                <a:gd name="T105" fmla="*/ 1 h 86"/>
                <a:gd name="T106" fmla="*/ 1 w 86"/>
                <a:gd name="T107" fmla="*/ 1 h 86"/>
                <a:gd name="T108" fmla="*/ 1 w 86"/>
                <a:gd name="T109" fmla="*/ 1 h 86"/>
                <a:gd name="T110" fmla="*/ 0 w 86"/>
                <a:gd name="T111" fmla="*/ 1 h 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6"/>
                <a:gd name="T169" fmla="*/ 0 h 86"/>
                <a:gd name="T170" fmla="*/ 86 w 86"/>
                <a:gd name="T171" fmla="*/ 86 h 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6" h="86">
                  <a:moveTo>
                    <a:pt x="0" y="50"/>
                  </a:moveTo>
                  <a:lnTo>
                    <a:pt x="0" y="34"/>
                  </a:lnTo>
                  <a:lnTo>
                    <a:pt x="0" y="33"/>
                  </a:lnTo>
                  <a:lnTo>
                    <a:pt x="0" y="30"/>
                  </a:lnTo>
                  <a:lnTo>
                    <a:pt x="0" y="29"/>
                  </a:lnTo>
                  <a:lnTo>
                    <a:pt x="2" y="27"/>
                  </a:lnTo>
                  <a:lnTo>
                    <a:pt x="2" y="26"/>
                  </a:lnTo>
                  <a:lnTo>
                    <a:pt x="2" y="24"/>
                  </a:lnTo>
                  <a:lnTo>
                    <a:pt x="3" y="21"/>
                  </a:lnTo>
                  <a:lnTo>
                    <a:pt x="3" y="20"/>
                  </a:lnTo>
                  <a:lnTo>
                    <a:pt x="3" y="19"/>
                  </a:lnTo>
                  <a:lnTo>
                    <a:pt x="5" y="17"/>
                  </a:lnTo>
                  <a:lnTo>
                    <a:pt x="6" y="16"/>
                  </a:lnTo>
                  <a:lnTo>
                    <a:pt x="6" y="14"/>
                  </a:lnTo>
                  <a:lnTo>
                    <a:pt x="7" y="13"/>
                  </a:lnTo>
                  <a:lnTo>
                    <a:pt x="9" y="11"/>
                  </a:lnTo>
                  <a:lnTo>
                    <a:pt x="10" y="10"/>
                  </a:lnTo>
                  <a:lnTo>
                    <a:pt x="12" y="8"/>
                  </a:lnTo>
                  <a:lnTo>
                    <a:pt x="13" y="7"/>
                  </a:lnTo>
                  <a:lnTo>
                    <a:pt x="15" y="6"/>
                  </a:lnTo>
                  <a:lnTo>
                    <a:pt x="16" y="6"/>
                  </a:lnTo>
                  <a:lnTo>
                    <a:pt x="17" y="4"/>
                  </a:lnTo>
                  <a:lnTo>
                    <a:pt x="19" y="4"/>
                  </a:lnTo>
                  <a:lnTo>
                    <a:pt x="20" y="3"/>
                  </a:lnTo>
                  <a:lnTo>
                    <a:pt x="22" y="3"/>
                  </a:lnTo>
                  <a:lnTo>
                    <a:pt x="23" y="1"/>
                  </a:lnTo>
                  <a:lnTo>
                    <a:pt x="25" y="1"/>
                  </a:lnTo>
                  <a:lnTo>
                    <a:pt x="26" y="0"/>
                  </a:lnTo>
                  <a:lnTo>
                    <a:pt x="27" y="0"/>
                  </a:lnTo>
                  <a:lnTo>
                    <a:pt x="30" y="0"/>
                  </a:lnTo>
                  <a:lnTo>
                    <a:pt x="32" y="0"/>
                  </a:lnTo>
                  <a:lnTo>
                    <a:pt x="33" y="0"/>
                  </a:lnTo>
                  <a:lnTo>
                    <a:pt x="35" y="0"/>
                  </a:lnTo>
                  <a:lnTo>
                    <a:pt x="52" y="0"/>
                  </a:lnTo>
                  <a:lnTo>
                    <a:pt x="53" y="0"/>
                  </a:lnTo>
                  <a:lnTo>
                    <a:pt x="55" y="0"/>
                  </a:lnTo>
                  <a:lnTo>
                    <a:pt x="58" y="0"/>
                  </a:lnTo>
                  <a:lnTo>
                    <a:pt x="59" y="0"/>
                  </a:lnTo>
                  <a:lnTo>
                    <a:pt x="61" y="0"/>
                  </a:lnTo>
                  <a:lnTo>
                    <a:pt x="62" y="1"/>
                  </a:lnTo>
                  <a:lnTo>
                    <a:pt x="63" y="1"/>
                  </a:lnTo>
                  <a:lnTo>
                    <a:pt x="65" y="3"/>
                  </a:lnTo>
                  <a:lnTo>
                    <a:pt x="66" y="3"/>
                  </a:lnTo>
                  <a:lnTo>
                    <a:pt x="68" y="4"/>
                  </a:lnTo>
                  <a:lnTo>
                    <a:pt x="69" y="4"/>
                  </a:lnTo>
                  <a:lnTo>
                    <a:pt x="71" y="6"/>
                  </a:lnTo>
                  <a:lnTo>
                    <a:pt x="72" y="6"/>
                  </a:lnTo>
                  <a:lnTo>
                    <a:pt x="73" y="7"/>
                  </a:lnTo>
                  <a:lnTo>
                    <a:pt x="75" y="8"/>
                  </a:lnTo>
                  <a:lnTo>
                    <a:pt x="76" y="10"/>
                  </a:lnTo>
                  <a:lnTo>
                    <a:pt x="78" y="11"/>
                  </a:lnTo>
                  <a:lnTo>
                    <a:pt x="79" y="11"/>
                  </a:lnTo>
                  <a:lnTo>
                    <a:pt x="79" y="13"/>
                  </a:lnTo>
                  <a:lnTo>
                    <a:pt x="81" y="14"/>
                  </a:lnTo>
                  <a:lnTo>
                    <a:pt x="82" y="16"/>
                  </a:lnTo>
                  <a:lnTo>
                    <a:pt x="82" y="17"/>
                  </a:lnTo>
                  <a:lnTo>
                    <a:pt x="84" y="19"/>
                  </a:lnTo>
                  <a:lnTo>
                    <a:pt x="84" y="20"/>
                  </a:lnTo>
                  <a:lnTo>
                    <a:pt x="85" y="21"/>
                  </a:lnTo>
                  <a:lnTo>
                    <a:pt x="85" y="24"/>
                  </a:lnTo>
                  <a:lnTo>
                    <a:pt x="85" y="26"/>
                  </a:lnTo>
                  <a:lnTo>
                    <a:pt x="86" y="27"/>
                  </a:lnTo>
                  <a:lnTo>
                    <a:pt x="86" y="29"/>
                  </a:lnTo>
                  <a:lnTo>
                    <a:pt x="86" y="30"/>
                  </a:lnTo>
                  <a:lnTo>
                    <a:pt x="86" y="33"/>
                  </a:lnTo>
                  <a:lnTo>
                    <a:pt x="86" y="34"/>
                  </a:lnTo>
                  <a:lnTo>
                    <a:pt x="86" y="50"/>
                  </a:lnTo>
                  <a:lnTo>
                    <a:pt x="86" y="53"/>
                  </a:lnTo>
                  <a:lnTo>
                    <a:pt x="86" y="54"/>
                  </a:lnTo>
                  <a:lnTo>
                    <a:pt x="86" y="56"/>
                  </a:lnTo>
                  <a:lnTo>
                    <a:pt x="86" y="57"/>
                  </a:lnTo>
                  <a:lnTo>
                    <a:pt x="85" y="59"/>
                  </a:lnTo>
                  <a:lnTo>
                    <a:pt x="85" y="62"/>
                  </a:lnTo>
                  <a:lnTo>
                    <a:pt x="85" y="63"/>
                  </a:lnTo>
                  <a:lnTo>
                    <a:pt x="84" y="64"/>
                  </a:lnTo>
                  <a:lnTo>
                    <a:pt x="84" y="66"/>
                  </a:lnTo>
                  <a:lnTo>
                    <a:pt x="82" y="67"/>
                  </a:lnTo>
                  <a:lnTo>
                    <a:pt x="82" y="69"/>
                  </a:lnTo>
                  <a:lnTo>
                    <a:pt x="81" y="70"/>
                  </a:lnTo>
                  <a:lnTo>
                    <a:pt x="79" y="72"/>
                  </a:lnTo>
                  <a:lnTo>
                    <a:pt x="79" y="73"/>
                  </a:lnTo>
                  <a:lnTo>
                    <a:pt x="78" y="75"/>
                  </a:lnTo>
                  <a:lnTo>
                    <a:pt x="76" y="76"/>
                  </a:lnTo>
                  <a:lnTo>
                    <a:pt x="75" y="76"/>
                  </a:lnTo>
                  <a:lnTo>
                    <a:pt x="73" y="77"/>
                  </a:lnTo>
                  <a:lnTo>
                    <a:pt x="72" y="79"/>
                  </a:lnTo>
                  <a:lnTo>
                    <a:pt x="71" y="79"/>
                  </a:lnTo>
                  <a:lnTo>
                    <a:pt x="69" y="80"/>
                  </a:lnTo>
                  <a:lnTo>
                    <a:pt x="68" y="82"/>
                  </a:lnTo>
                  <a:lnTo>
                    <a:pt x="66" y="82"/>
                  </a:lnTo>
                  <a:lnTo>
                    <a:pt x="65" y="83"/>
                  </a:lnTo>
                  <a:lnTo>
                    <a:pt x="63" y="83"/>
                  </a:lnTo>
                  <a:lnTo>
                    <a:pt x="62" y="85"/>
                  </a:lnTo>
                  <a:lnTo>
                    <a:pt x="61" y="85"/>
                  </a:lnTo>
                  <a:lnTo>
                    <a:pt x="59" y="85"/>
                  </a:lnTo>
                  <a:lnTo>
                    <a:pt x="58" y="85"/>
                  </a:lnTo>
                  <a:lnTo>
                    <a:pt x="55" y="85"/>
                  </a:lnTo>
                  <a:lnTo>
                    <a:pt x="53" y="86"/>
                  </a:lnTo>
                  <a:lnTo>
                    <a:pt x="52" y="86"/>
                  </a:lnTo>
                  <a:lnTo>
                    <a:pt x="35" y="86"/>
                  </a:lnTo>
                  <a:lnTo>
                    <a:pt x="33" y="86"/>
                  </a:lnTo>
                  <a:lnTo>
                    <a:pt x="32" y="85"/>
                  </a:lnTo>
                  <a:lnTo>
                    <a:pt x="30" y="85"/>
                  </a:lnTo>
                  <a:lnTo>
                    <a:pt x="27" y="85"/>
                  </a:lnTo>
                  <a:lnTo>
                    <a:pt x="26" y="85"/>
                  </a:lnTo>
                  <a:lnTo>
                    <a:pt x="25" y="85"/>
                  </a:lnTo>
                  <a:lnTo>
                    <a:pt x="23" y="83"/>
                  </a:lnTo>
                  <a:lnTo>
                    <a:pt x="22" y="83"/>
                  </a:lnTo>
                  <a:lnTo>
                    <a:pt x="20" y="82"/>
                  </a:lnTo>
                  <a:lnTo>
                    <a:pt x="19" y="82"/>
                  </a:lnTo>
                  <a:lnTo>
                    <a:pt x="17" y="80"/>
                  </a:lnTo>
                  <a:lnTo>
                    <a:pt x="16" y="79"/>
                  </a:lnTo>
                  <a:lnTo>
                    <a:pt x="15" y="79"/>
                  </a:lnTo>
                  <a:lnTo>
                    <a:pt x="13" y="77"/>
                  </a:lnTo>
                  <a:lnTo>
                    <a:pt x="12" y="76"/>
                  </a:lnTo>
                  <a:lnTo>
                    <a:pt x="10" y="76"/>
                  </a:lnTo>
                  <a:lnTo>
                    <a:pt x="9" y="75"/>
                  </a:lnTo>
                  <a:lnTo>
                    <a:pt x="9" y="73"/>
                  </a:lnTo>
                  <a:lnTo>
                    <a:pt x="7" y="72"/>
                  </a:lnTo>
                  <a:lnTo>
                    <a:pt x="6" y="70"/>
                  </a:lnTo>
                  <a:lnTo>
                    <a:pt x="6" y="69"/>
                  </a:lnTo>
                  <a:lnTo>
                    <a:pt x="5" y="67"/>
                  </a:lnTo>
                  <a:lnTo>
                    <a:pt x="3" y="66"/>
                  </a:lnTo>
                  <a:lnTo>
                    <a:pt x="3" y="64"/>
                  </a:lnTo>
                  <a:lnTo>
                    <a:pt x="3" y="63"/>
                  </a:lnTo>
                  <a:lnTo>
                    <a:pt x="2" y="62"/>
                  </a:lnTo>
                  <a:lnTo>
                    <a:pt x="2" y="59"/>
                  </a:lnTo>
                  <a:lnTo>
                    <a:pt x="2" y="57"/>
                  </a:lnTo>
                  <a:lnTo>
                    <a:pt x="0" y="56"/>
                  </a:lnTo>
                  <a:lnTo>
                    <a:pt x="0" y="54"/>
                  </a:lnTo>
                  <a:lnTo>
                    <a:pt x="0" y="53"/>
                  </a:lnTo>
                  <a:lnTo>
                    <a:pt x="0" y="50"/>
                  </a:lnTo>
                  <a:close/>
                </a:path>
              </a:pathLst>
            </a:custGeom>
            <a:solidFill>
              <a:srgbClr val="000000"/>
            </a:solidFill>
            <a:ln w="19050">
              <a:solidFill>
                <a:srgbClr val="000000"/>
              </a:solidFill>
              <a:round/>
              <a:headEnd/>
              <a:tailEnd/>
            </a:ln>
          </p:spPr>
          <p:txBody>
            <a:bodyPr/>
            <a:lstStyle/>
            <a:p>
              <a:endParaRPr lang="en-US"/>
            </a:p>
          </p:txBody>
        </p:sp>
        <p:sp>
          <p:nvSpPr>
            <p:cNvPr id="25609" name="Line 10">
              <a:extLst>
                <a:ext uri="{FF2B5EF4-FFF2-40B4-BE49-F238E27FC236}">
                  <a16:creationId xmlns:a16="http://schemas.microsoft.com/office/drawing/2014/main" id="{F20FC3A7-A6DF-A44C-9291-73CAD121EAFE}"/>
                </a:ext>
              </a:extLst>
            </p:cNvPr>
            <p:cNvSpPr>
              <a:spLocks noChangeShapeType="1"/>
            </p:cNvSpPr>
            <p:nvPr/>
          </p:nvSpPr>
          <p:spPr bwMode="auto">
            <a:xfrm>
              <a:off x="2057" y="2145"/>
              <a:ext cx="18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0" name="Freeform 13">
              <a:extLst>
                <a:ext uri="{FF2B5EF4-FFF2-40B4-BE49-F238E27FC236}">
                  <a16:creationId xmlns:a16="http://schemas.microsoft.com/office/drawing/2014/main" id="{E08E094D-6E97-914B-A45B-35B7E77ED9C7}"/>
                </a:ext>
              </a:extLst>
            </p:cNvPr>
            <p:cNvSpPr>
              <a:spLocks/>
            </p:cNvSpPr>
            <p:nvPr/>
          </p:nvSpPr>
          <p:spPr bwMode="auto">
            <a:xfrm>
              <a:off x="1869" y="1628"/>
              <a:ext cx="1381" cy="239"/>
            </a:xfrm>
            <a:custGeom>
              <a:avLst/>
              <a:gdLst>
                <a:gd name="T0" fmla="*/ 0 w 1413"/>
                <a:gd name="T1" fmla="*/ 0 h 242"/>
                <a:gd name="T2" fmla="*/ 607 w 1413"/>
                <a:gd name="T3" fmla="*/ 0 h 242"/>
                <a:gd name="T4" fmla="*/ 607 w 1413"/>
                <a:gd name="T5" fmla="*/ 176 h 242"/>
                <a:gd name="T6" fmla="*/ 629 w 1413"/>
                <a:gd name="T7" fmla="*/ 176 h 242"/>
                <a:gd name="T8" fmla="*/ 797 w 1413"/>
                <a:gd name="T9" fmla="*/ 178 h 242"/>
                <a:gd name="T10" fmla="*/ 0 60000 65536"/>
                <a:gd name="T11" fmla="*/ 0 60000 65536"/>
                <a:gd name="T12" fmla="*/ 0 60000 65536"/>
                <a:gd name="T13" fmla="*/ 0 60000 65536"/>
                <a:gd name="T14" fmla="*/ 0 60000 65536"/>
                <a:gd name="T15" fmla="*/ 0 w 1413"/>
                <a:gd name="T16" fmla="*/ 0 h 242"/>
                <a:gd name="T17" fmla="*/ 1413 w 1413"/>
                <a:gd name="T18" fmla="*/ 242 h 242"/>
              </a:gdLst>
              <a:ahLst/>
              <a:cxnLst>
                <a:cxn ang="T10">
                  <a:pos x="T0" y="T1"/>
                </a:cxn>
                <a:cxn ang="T11">
                  <a:pos x="T2" y="T3"/>
                </a:cxn>
                <a:cxn ang="T12">
                  <a:pos x="T4" y="T5"/>
                </a:cxn>
                <a:cxn ang="T13">
                  <a:pos x="T6" y="T7"/>
                </a:cxn>
                <a:cxn ang="T14">
                  <a:pos x="T8" y="T9"/>
                </a:cxn>
              </a:cxnLst>
              <a:rect l="T15" t="T16" r="T17" b="T18"/>
              <a:pathLst>
                <a:path w="1413" h="242">
                  <a:moveTo>
                    <a:pt x="0" y="0"/>
                  </a:moveTo>
                  <a:lnTo>
                    <a:pt x="1076" y="0"/>
                  </a:lnTo>
                  <a:lnTo>
                    <a:pt x="1076" y="239"/>
                  </a:lnTo>
                  <a:lnTo>
                    <a:pt x="1118" y="239"/>
                  </a:lnTo>
                  <a:lnTo>
                    <a:pt x="1413" y="242"/>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11" name="Line 14">
              <a:extLst>
                <a:ext uri="{FF2B5EF4-FFF2-40B4-BE49-F238E27FC236}">
                  <a16:creationId xmlns:a16="http://schemas.microsoft.com/office/drawing/2014/main" id="{2C6929AF-ADF5-864C-9D5F-0E8821A0757B}"/>
                </a:ext>
              </a:extLst>
            </p:cNvPr>
            <p:cNvSpPr>
              <a:spLocks noChangeShapeType="1"/>
            </p:cNvSpPr>
            <p:nvPr/>
          </p:nvSpPr>
          <p:spPr bwMode="auto">
            <a:xfrm>
              <a:off x="2732" y="2045"/>
              <a:ext cx="531"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2" name="Line 15">
              <a:extLst>
                <a:ext uri="{FF2B5EF4-FFF2-40B4-BE49-F238E27FC236}">
                  <a16:creationId xmlns:a16="http://schemas.microsoft.com/office/drawing/2014/main" id="{DE0B4F35-61B3-5E4F-9EBF-9283C69E224E}"/>
                </a:ext>
              </a:extLst>
            </p:cNvPr>
            <p:cNvSpPr>
              <a:spLocks noChangeShapeType="1"/>
            </p:cNvSpPr>
            <p:nvPr/>
          </p:nvSpPr>
          <p:spPr bwMode="auto">
            <a:xfrm>
              <a:off x="1869" y="1944"/>
              <a:ext cx="387" cy="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3" name="Line 16">
              <a:extLst>
                <a:ext uri="{FF2B5EF4-FFF2-40B4-BE49-F238E27FC236}">
                  <a16:creationId xmlns:a16="http://schemas.microsoft.com/office/drawing/2014/main" id="{6029702D-1B5F-EB46-9264-76207FFF17D5}"/>
                </a:ext>
              </a:extLst>
            </p:cNvPr>
            <p:cNvSpPr>
              <a:spLocks noChangeShapeType="1"/>
            </p:cNvSpPr>
            <p:nvPr/>
          </p:nvSpPr>
          <p:spPr bwMode="auto">
            <a:xfrm flipH="1">
              <a:off x="3752" y="1944"/>
              <a:ext cx="34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4" name="Rectangle 17">
              <a:extLst>
                <a:ext uri="{FF2B5EF4-FFF2-40B4-BE49-F238E27FC236}">
                  <a16:creationId xmlns:a16="http://schemas.microsoft.com/office/drawing/2014/main" id="{B3D5231E-7F50-8E4C-A679-6F1400F50CDB}"/>
                </a:ext>
              </a:extLst>
            </p:cNvPr>
            <p:cNvSpPr>
              <a:spLocks noChangeArrowheads="1"/>
            </p:cNvSpPr>
            <p:nvPr/>
          </p:nvSpPr>
          <p:spPr bwMode="auto">
            <a:xfrm>
              <a:off x="1479" y="1555"/>
              <a:ext cx="320"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Reset </a:t>
              </a:r>
              <a:endParaRPr lang="en-US" altLang="en-US" b="0">
                <a:latin typeface="Times" pitchFamily="2" charset="0"/>
              </a:endParaRPr>
            </a:p>
          </p:txBody>
        </p:sp>
        <p:sp>
          <p:nvSpPr>
            <p:cNvPr id="25615" name="Rectangle 18">
              <a:extLst>
                <a:ext uri="{FF2B5EF4-FFF2-40B4-BE49-F238E27FC236}">
                  <a16:creationId xmlns:a16="http://schemas.microsoft.com/office/drawing/2014/main" id="{96149F90-F010-A643-837F-D28E07E58BDD}"/>
                </a:ext>
              </a:extLst>
            </p:cNvPr>
            <p:cNvSpPr>
              <a:spLocks noChangeArrowheads="1"/>
            </p:cNvSpPr>
            <p:nvPr/>
          </p:nvSpPr>
          <p:spPr bwMode="auto">
            <a:xfrm>
              <a:off x="1601" y="1867"/>
              <a:ext cx="198"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Set </a:t>
              </a:r>
              <a:endParaRPr lang="en-US" altLang="en-US" b="0">
                <a:latin typeface="Times" pitchFamily="2" charset="0"/>
              </a:endParaRPr>
            </a:p>
          </p:txBody>
        </p:sp>
        <p:sp>
          <p:nvSpPr>
            <p:cNvPr id="25616" name="Freeform 19">
              <a:extLst>
                <a:ext uri="{FF2B5EF4-FFF2-40B4-BE49-F238E27FC236}">
                  <a16:creationId xmlns:a16="http://schemas.microsoft.com/office/drawing/2014/main" id="{E62AD8ED-7C84-CE4F-87A0-2DA6C07FCDC6}"/>
                </a:ext>
              </a:extLst>
            </p:cNvPr>
            <p:cNvSpPr>
              <a:spLocks/>
            </p:cNvSpPr>
            <p:nvPr/>
          </p:nvSpPr>
          <p:spPr bwMode="auto">
            <a:xfrm>
              <a:off x="2057" y="1944"/>
              <a:ext cx="1824" cy="503"/>
            </a:xfrm>
            <a:custGeom>
              <a:avLst/>
              <a:gdLst>
                <a:gd name="T0" fmla="*/ 0 w 3649"/>
                <a:gd name="T1" fmla="*/ 0 h 1006"/>
                <a:gd name="T2" fmla="*/ 0 w 3649"/>
                <a:gd name="T3" fmla="*/ 1 h 1006"/>
                <a:gd name="T4" fmla="*/ 0 w 3649"/>
                <a:gd name="T5" fmla="*/ 1 h 1006"/>
                <a:gd name="T6" fmla="*/ 0 w 3649"/>
                <a:gd name="T7" fmla="*/ 1 h 1006"/>
                <a:gd name="T8" fmla="*/ 0 60000 65536"/>
                <a:gd name="T9" fmla="*/ 0 60000 65536"/>
                <a:gd name="T10" fmla="*/ 0 60000 65536"/>
                <a:gd name="T11" fmla="*/ 0 60000 65536"/>
                <a:gd name="T12" fmla="*/ 0 w 3649"/>
                <a:gd name="T13" fmla="*/ 0 h 1006"/>
                <a:gd name="T14" fmla="*/ 3649 w 3649"/>
                <a:gd name="T15" fmla="*/ 1006 h 1006"/>
              </a:gdLst>
              <a:ahLst/>
              <a:cxnLst>
                <a:cxn ang="T8">
                  <a:pos x="T0" y="T1"/>
                </a:cxn>
                <a:cxn ang="T9">
                  <a:pos x="T2" y="T3"/>
                </a:cxn>
                <a:cxn ang="T10">
                  <a:pos x="T4" y="T5"/>
                </a:cxn>
                <a:cxn ang="T11">
                  <a:pos x="T6" y="T7"/>
                </a:cxn>
              </a:cxnLst>
              <a:rect l="T12" t="T13" r="T14" b="T15"/>
              <a:pathLst>
                <a:path w="3649" h="1006">
                  <a:moveTo>
                    <a:pt x="3649" y="0"/>
                  </a:moveTo>
                  <a:lnTo>
                    <a:pt x="3649" y="1006"/>
                  </a:lnTo>
                  <a:lnTo>
                    <a:pt x="0" y="1006"/>
                  </a:lnTo>
                  <a:lnTo>
                    <a:pt x="0" y="402"/>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17" name="Freeform 21">
              <a:extLst>
                <a:ext uri="{FF2B5EF4-FFF2-40B4-BE49-F238E27FC236}">
                  <a16:creationId xmlns:a16="http://schemas.microsoft.com/office/drawing/2014/main" id="{48DC7A5D-06AA-8B4A-8BFB-0289DE31AAAE}"/>
                </a:ext>
              </a:extLst>
            </p:cNvPr>
            <p:cNvSpPr>
              <a:spLocks/>
            </p:cNvSpPr>
            <p:nvPr/>
          </p:nvSpPr>
          <p:spPr bwMode="auto">
            <a:xfrm>
              <a:off x="2655" y="2005"/>
              <a:ext cx="77" cy="77"/>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70" y="0"/>
                  </a:lnTo>
                  <a:lnTo>
                    <a:pt x="66" y="0"/>
                  </a:lnTo>
                  <a:lnTo>
                    <a:pt x="62" y="2"/>
                  </a:lnTo>
                  <a:lnTo>
                    <a:pt x="59" y="2"/>
                  </a:lnTo>
                  <a:lnTo>
                    <a:pt x="54" y="3"/>
                  </a:lnTo>
                  <a:lnTo>
                    <a:pt x="52" y="4"/>
                  </a:lnTo>
                  <a:lnTo>
                    <a:pt x="47" y="6"/>
                  </a:lnTo>
                  <a:lnTo>
                    <a:pt x="44" y="7"/>
                  </a:lnTo>
                  <a:lnTo>
                    <a:pt x="40" y="9"/>
                  </a:lnTo>
                  <a:lnTo>
                    <a:pt x="37" y="10"/>
                  </a:lnTo>
                  <a:lnTo>
                    <a:pt x="34" y="13"/>
                  </a:lnTo>
                  <a:lnTo>
                    <a:pt x="31" y="14"/>
                  </a:lnTo>
                  <a:lnTo>
                    <a:pt x="29" y="17"/>
                  </a:lnTo>
                  <a:lnTo>
                    <a:pt x="26" y="20"/>
                  </a:lnTo>
                  <a:lnTo>
                    <a:pt x="23" y="22"/>
                  </a:lnTo>
                  <a:lnTo>
                    <a:pt x="20" y="25"/>
                  </a:lnTo>
                  <a:lnTo>
                    <a:pt x="17" y="27"/>
                  </a:lnTo>
                  <a:lnTo>
                    <a:pt x="16" y="30"/>
                  </a:lnTo>
                  <a:lnTo>
                    <a:pt x="13" y="33"/>
                  </a:lnTo>
                  <a:lnTo>
                    <a:pt x="11" y="37"/>
                  </a:lnTo>
                  <a:lnTo>
                    <a:pt x="10" y="40"/>
                  </a:lnTo>
                  <a:lnTo>
                    <a:pt x="7" y="43"/>
                  </a:lnTo>
                  <a:lnTo>
                    <a:pt x="6" y="48"/>
                  </a:lnTo>
                  <a:lnTo>
                    <a:pt x="4" y="50"/>
                  </a:lnTo>
                  <a:lnTo>
                    <a:pt x="4" y="55"/>
                  </a:lnTo>
                  <a:lnTo>
                    <a:pt x="3" y="58"/>
                  </a:lnTo>
                  <a:lnTo>
                    <a:pt x="1" y="62"/>
                  </a:lnTo>
                  <a:lnTo>
                    <a:pt x="1" y="65"/>
                  </a:lnTo>
                  <a:lnTo>
                    <a:pt x="0" y="69"/>
                  </a:lnTo>
                  <a:lnTo>
                    <a:pt x="0" y="73"/>
                  </a:lnTo>
                  <a:lnTo>
                    <a:pt x="0" y="78"/>
                  </a:lnTo>
                  <a:lnTo>
                    <a:pt x="0" y="81"/>
                  </a:lnTo>
                  <a:lnTo>
                    <a:pt x="0" y="85"/>
                  </a:lnTo>
                  <a:lnTo>
                    <a:pt x="1" y="89"/>
                  </a:lnTo>
                  <a:lnTo>
                    <a:pt x="1" y="93"/>
                  </a:lnTo>
                  <a:lnTo>
                    <a:pt x="3" y="96"/>
                  </a:lnTo>
                  <a:lnTo>
                    <a:pt x="4" y="101"/>
                  </a:lnTo>
                  <a:lnTo>
                    <a:pt x="4" y="104"/>
                  </a:lnTo>
                  <a:lnTo>
                    <a:pt x="6" y="108"/>
                  </a:lnTo>
                  <a:lnTo>
                    <a:pt x="7" y="111"/>
                  </a:lnTo>
                  <a:lnTo>
                    <a:pt x="10" y="114"/>
                  </a:lnTo>
                  <a:lnTo>
                    <a:pt x="11" y="118"/>
                  </a:lnTo>
                  <a:lnTo>
                    <a:pt x="13" y="121"/>
                  </a:lnTo>
                  <a:lnTo>
                    <a:pt x="16" y="124"/>
                  </a:lnTo>
                  <a:lnTo>
                    <a:pt x="17" y="127"/>
                  </a:lnTo>
                  <a:lnTo>
                    <a:pt x="20" y="129"/>
                  </a:lnTo>
                  <a:lnTo>
                    <a:pt x="23" y="132"/>
                  </a:lnTo>
                  <a:lnTo>
                    <a:pt x="26" y="135"/>
                  </a:lnTo>
                  <a:lnTo>
                    <a:pt x="29" y="137"/>
                  </a:lnTo>
                  <a:lnTo>
                    <a:pt x="31" y="139"/>
                  </a:lnTo>
                  <a:lnTo>
                    <a:pt x="34" y="141"/>
                  </a:lnTo>
                  <a:lnTo>
                    <a:pt x="37" y="144"/>
                  </a:lnTo>
                  <a:lnTo>
                    <a:pt x="40" y="145"/>
                  </a:lnTo>
                  <a:lnTo>
                    <a:pt x="44" y="147"/>
                  </a:lnTo>
                  <a:lnTo>
                    <a:pt x="47" y="148"/>
                  </a:lnTo>
                  <a:lnTo>
                    <a:pt x="52" y="149"/>
                  </a:lnTo>
                  <a:lnTo>
                    <a:pt x="54" y="151"/>
                  </a:lnTo>
                  <a:lnTo>
                    <a:pt x="59" y="152"/>
                  </a:lnTo>
                  <a:lnTo>
                    <a:pt x="62" y="154"/>
                  </a:lnTo>
                  <a:lnTo>
                    <a:pt x="66" y="154"/>
                  </a:lnTo>
                  <a:lnTo>
                    <a:pt x="70" y="154"/>
                  </a:lnTo>
                  <a:lnTo>
                    <a:pt x="73" y="155"/>
                  </a:lnTo>
                  <a:lnTo>
                    <a:pt x="77" y="155"/>
                  </a:lnTo>
                  <a:lnTo>
                    <a:pt x="82" y="155"/>
                  </a:lnTo>
                  <a:lnTo>
                    <a:pt x="86" y="154"/>
                  </a:lnTo>
                  <a:lnTo>
                    <a:pt x="89" y="154"/>
                  </a:lnTo>
                  <a:lnTo>
                    <a:pt x="93" y="154"/>
                  </a:lnTo>
                  <a:lnTo>
                    <a:pt x="98" y="152"/>
                  </a:lnTo>
                  <a:lnTo>
                    <a:pt x="100" y="151"/>
                  </a:lnTo>
                  <a:lnTo>
                    <a:pt x="105" y="149"/>
                  </a:lnTo>
                  <a:lnTo>
                    <a:pt x="108" y="148"/>
                  </a:lnTo>
                  <a:lnTo>
                    <a:pt x="112" y="147"/>
                  </a:lnTo>
                  <a:lnTo>
                    <a:pt x="115" y="145"/>
                  </a:lnTo>
                  <a:lnTo>
                    <a:pt x="118" y="144"/>
                  </a:lnTo>
                  <a:lnTo>
                    <a:pt x="120" y="141"/>
                  </a:lnTo>
                  <a:lnTo>
                    <a:pt x="123" y="139"/>
                  </a:lnTo>
                  <a:lnTo>
                    <a:pt x="126" y="137"/>
                  </a:lnTo>
                  <a:lnTo>
                    <a:pt x="129" y="135"/>
                  </a:lnTo>
                  <a:lnTo>
                    <a:pt x="132" y="132"/>
                  </a:lnTo>
                  <a:lnTo>
                    <a:pt x="135" y="129"/>
                  </a:lnTo>
                  <a:lnTo>
                    <a:pt x="138" y="127"/>
                  </a:lnTo>
                  <a:lnTo>
                    <a:pt x="139" y="124"/>
                  </a:lnTo>
                  <a:lnTo>
                    <a:pt x="142" y="121"/>
                  </a:lnTo>
                  <a:lnTo>
                    <a:pt x="143" y="118"/>
                  </a:lnTo>
                  <a:lnTo>
                    <a:pt x="146" y="114"/>
                  </a:lnTo>
                  <a:lnTo>
                    <a:pt x="148" y="111"/>
                  </a:lnTo>
                  <a:lnTo>
                    <a:pt x="149" y="108"/>
                  </a:lnTo>
                  <a:lnTo>
                    <a:pt x="151" y="104"/>
                  </a:lnTo>
                  <a:lnTo>
                    <a:pt x="152" y="101"/>
                  </a:lnTo>
                  <a:lnTo>
                    <a:pt x="152" y="96"/>
                  </a:lnTo>
                  <a:lnTo>
                    <a:pt x="154" y="93"/>
                  </a:lnTo>
                  <a:lnTo>
                    <a:pt x="154" y="89"/>
                  </a:lnTo>
                  <a:lnTo>
                    <a:pt x="155" y="85"/>
                  </a:lnTo>
                  <a:lnTo>
                    <a:pt x="155" y="81"/>
                  </a:lnTo>
                  <a:lnTo>
                    <a:pt x="155" y="78"/>
                  </a:lnTo>
                  <a:lnTo>
                    <a:pt x="155" y="73"/>
                  </a:lnTo>
                  <a:lnTo>
                    <a:pt x="155" y="69"/>
                  </a:lnTo>
                  <a:lnTo>
                    <a:pt x="154" y="65"/>
                  </a:lnTo>
                  <a:lnTo>
                    <a:pt x="154" y="62"/>
                  </a:lnTo>
                  <a:lnTo>
                    <a:pt x="152" y="58"/>
                  </a:lnTo>
                  <a:lnTo>
                    <a:pt x="152" y="55"/>
                  </a:lnTo>
                  <a:lnTo>
                    <a:pt x="151" y="50"/>
                  </a:lnTo>
                  <a:lnTo>
                    <a:pt x="149" y="48"/>
                  </a:lnTo>
                  <a:lnTo>
                    <a:pt x="148" y="43"/>
                  </a:lnTo>
                  <a:lnTo>
                    <a:pt x="146" y="40"/>
                  </a:lnTo>
                  <a:lnTo>
                    <a:pt x="143" y="37"/>
                  </a:lnTo>
                  <a:lnTo>
                    <a:pt x="142" y="33"/>
                  </a:lnTo>
                  <a:lnTo>
                    <a:pt x="139" y="30"/>
                  </a:lnTo>
                  <a:lnTo>
                    <a:pt x="138" y="27"/>
                  </a:lnTo>
                  <a:lnTo>
                    <a:pt x="135" y="25"/>
                  </a:lnTo>
                  <a:lnTo>
                    <a:pt x="132" y="22"/>
                  </a:lnTo>
                  <a:lnTo>
                    <a:pt x="129" y="20"/>
                  </a:lnTo>
                  <a:lnTo>
                    <a:pt x="126" y="17"/>
                  </a:lnTo>
                  <a:lnTo>
                    <a:pt x="123" y="14"/>
                  </a:lnTo>
                  <a:lnTo>
                    <a:pt x="120" y="13"/>
                  </a:lnTo>
                  <a:lnTo>
                    <a:pt x="118" y="10"/>
                  </a:lnTo>
                  <a:lnTo>
                    <a:pt x="115" y="9"/>
                  </a:lnTo>
                  <a:lnTo>
                    <a:pt x="112" y="7"/>
                  </a:lnTo>
                  <a:lnTo>
                    <a:pt x="108" y="6"/>
                  </a:lnTo>
                  <a:lnTo>
                    <a:pt x="105" y="4"/>
                  </a:lnTo>
                  <a:lnTo>
                    <a:pt x="100" y="3"/>
                  </a:lnTo>
                  <a:lnTo>
                    <a:pt x="98" y="2"/>
                  </a:lnTo>
                  <a:lnTo>
                    <a:pt x="93" y="2"/>
                  </a:lnTo>
                  <a:lnTo>
                    <a:pt x="89" y="0"/>
                  </a:lnTo>
                  <a:lnTo>
                    <a:pt x="86" y="0"/>
                  </a:lnTo>
                  <a:lnTo>
                    <a:pt x="82"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18" name="Freeform 24">
              <a:extLst>
                <a:ext uri="{FF2B5EF4-FFF2-40B4-BE49-F238E27FC236}">
                  <a16:creationId xmlns:a16="http://schemas.microsoft.com/office/drawing/2014/main" id="{425609C4-1FD0-094A-BECC-A8F5D4ADD879}"/>
                </a:ext>
              </a:extLst>
            </p:cNvPr>
            <p:cNvSpPr>
              <a:spLocks/>
            </p:cNvSpPr>
            <p:nvPr/>
          </p:nvSpPr>
          <p:spPr bwMode="auto">
            <a:xfrm>
              <a:off x="3241" y="1776"/>
              <a:ext cx="430" cy="171"/>
            </a:xfrm>
            <a:custGeom>
              <a:avLst/>
              <a:gdLst>
                <a:gd name="T0" fmla="*/ 1 w 859"/>
                <a:gd name="T1" fmla="*/ 0 h 342"/>
                <a:gd name="T2" fmla="*/ 1 w 859"/>
                <a:gd name="T3" fmla="*/ 1 h 342"/>
                <a:gd name="T4" fmla="*/ 1 w 859"/>
                <a:gd name="T5" fmla="*/ 1 h 342"/>
                <a:gd name="T6" fmla="*/ 1 w 859"/>
                <a:gd name="T7" fmla="*/ 1 h 342"/>
                <a:gd name="T8" fmla="*/ 1 w 859"/>
                <a:gd name="T9" fmla="*/ 1 h 342"/>
                <a:gd name="T10" fmla="*/ 1 w 859"/>
                <a:gd name="T11" fmla="*/ 1 h 342"/>
                <a:gd name="T12" fmla="*/ 1 w 859"/>
                <a:gd name="T13" fmla="*/ 1 h 342"/>
                <a:gd name="T14" fmla="*/ 1 w 859"/>
                <a:gd name="T15" fmla="*/ 1 h 342"/>
                <a:gd name="T16" fmla="*/ 1 w 859"/>
                <a:gd name="T17" fmla="*/ 1 h 342"/>
                <a:gd name="T18" fmla="*/ 1 w 859"/>
                <a:gd name="T19" fmla="*/ 1 h 342"/>
                <a:gd name="T20" fmla="*/ 1 w 859"/>
                <a:gd name="T21" fmla="*/ 1 h 342"/>
                <a:gd name="T22" fmla="*/ 1 w 859"/>
                <a:gd name="T23" fmla="*/ 1 h 342"/>
                <a:gd name="T24" fmla="*/ 1 w 859"/>
                <a:gd name="T25" fmla="*/ 1 h 342"/>
                <a:gd name="T26" fmla="*/ 1 w 859"/>
                <a:gd name="T27" fmla="*/ 1 h 342"/>
                <a:gd name="T28" fmla="*/ 1 w 859"/>
                <a:gd name="T29" fmla="*/ 1 h 342"/>
                <a:gd name="T30" fmla="*/ 1 w 859"/>
                <a:gd name="T31" fmla="*/ 1 h 342"/>
                <a:gd name="T32" fmla="*/ 1 w 859"/>
                <a:gd name="T33" fmla="*/ 1 h 342"/>
                <a:gd name="T34" fmla="*/ 1 w 859"/>
                <a:gd name="T35" fmla="*/ 1 h 342"/>
                <a:gd name="T36" fmla="*/ 1 w 859"/>
                <a:gd name="T37" fmla="*/ 1 h 342"/>
                <a:gd name="T38" fmla="*/ 1 w 859"/>
                <a:gd name="T39" fmla="*/ 1 h 342"/>
                <a:gd name="T40" fmla="*/ 1 w 859"/>
                <a:gd name="T41" fmla="*/ 1 h 342"/>
                <a:gd name="T42" fmla="*/ 1 w 859"/>
                <a:gd name="T43" fmla="*/ 1 h 342"/>
                <a:gd name="T44" fmla="*/ 1 w 859"/>
                <a:gd name="T45" fmla="*/ 1 h 342"/>
                <a:gd name="T46" fmla="*/ 1 w 859"/>
                <a:gd name="T47" fmla="*/ 1 h 342"/>
                <a:gd name="T48" fmla="*/ 1 w 859"/>
                <a:gd name="T49" fmla="*/ 1 h 342"/>
                <a:gd name="T50" fmla="*/ 1 w 859"/>
                <a:gd name="T51" fmla="*/ 1 h 342"/>
                <a:gd name="T52" fmla="*/ 1 w 859"/>
                <a:gd name="T53" fmla="*/ 1 h 342"/>
                <a:gd name="T54" fmla="*/ 1 w 859"/>
                <a:gd name="T55" fmla="*/ 1 h 342"/>
                <a:gd name="T56" fmla="*/ 1 w 859"/>
                <a:gd name="T57" fmla="*/ 1 h 342"/>
                <a:gd name="T58" fmla="*/ 1 w 859"/>
                <a:gd name="T59" fmla="*/ 1 h 342"/>
                <a:gd name="T60" fmla="*/ 1 w 859"/>
                <a:gd name="T61" fmla="*/ 1 h 342"/>
                <a:gd name="T62" fmla="*/ 1 w 859"/>
                <a:gd name="T63" fmla="*/ 1 h 342"/>
                <a:gd name="T64" fmla="*/ 1 w 859"/>
                <a:gd name="T65" fmla="*/ 1 h 342"/>
                <a:gd name="T66" fmla="*/ 1 w 859"/>
                <a:gd name="T67" fmla="*/ 1 h 342"/>
                <a:gd name="T68" fmla="*/ 1 w 859"/>
                <a:gd name="T69" fmla="*/ 1 h 342"/>
                <a:gd name="T70" fmla="*/ 1 w 859"/>
                <a:gd name="T71" fmla="*/ 1 h 342"/>
                <a:gd name="T72" fmla="*/ 1 w 859"/>
                <a:gd name="T73" fmla="*/ 1 h 342"/>
                <a:gd name="T74" fmla="*/ 1 w 859"/>
                <a:gd name="T75" fmla="*/ 1 h 342"/>
                <a:gd name="T76" fmla="*/ 1 w 859"/>
                <a:gd name="T77" fmla="*/ 1 h 342"/>
                <a:gd name="T78" fmla="*/ 1 w 859"/>
                <a:gd name="T79" fmla="*/ 1 h 342"/>
                <a:gd name="T80" fmla="*/ 1 w 859"/>
                <a:gd name="T81" fmla="*/ 1 h 342"/>
                <a:gd name="T82" fmla="*/ 1 w 859"/>
                <a:gd name="T83" fmla="*/ 1 h 342"/>
                <a:gd name="T84" fmla="*/ 1 w 859"/>
                <a:gd name="T85" fmla="*/ 1 h 342"/>
                <a:gd name="T86" fmla="*/ 1 w 859"/>
                <a:gd name="T87" fmla="*/ 1 h 342"/>
                <a:gd name="T88" fmla="*/ 1 w 859"/>
                <a:gd name="T89" fmla="*/ 1 h 342"/>
                <a:gd name="T90" fmla="*/ 1 w 859"/>
                <a:gd name="T91" fmla="*/ 1 h 342"/>
                <a:gd name="T92" fmla="*/ 1 w 859"/>
                <a:gd name="T93" fmla="*/ 1 h 342"/>
                <a:gd name="T94" fmla="*/ 1 w 859"/>
                <a:gd name="T95" fmla="*/ 1 h 342"/>
                <a:gd name="T96" fmla="*/ 1 w 859"/>
                <a:gd name="T97" fmla="*/ 1 h 342"/>
                <a:gd name="T98" fmla="*/ 1 w 859"/>
                <a:gd name="T99" fmla="*/ 1 h 342"/>
                <a:gd name="T100" fmla="*/ 1 w 859"/>
                <a:gd name="T101" fmla="*/ 1 h 342"/>
                <a:gd name="T102" fmla="*/ 1 w 859"/>
                <a:gd name="T103" fmla="*/ 1 h 342"/>
                <a:gd name="T104" fmla="*/ 1 w 859"/>
                <a:gd name="T105" fmla="*/ 1 h 342"/>
                <a:gd name="T106" fmla="*/ 1 w 859"/>
                <a:gd name="T107" fmla="*/ 1 h 342"/>
                <a:gd name="T108" fmla="*/ 1 w 859"/>
                <a:gd name="T109" fmla="*/ 1 h 342"/>
                <a:gd name="T110" fmla="*/ 1 w 859"/>
                <a:gd name="T111" fmla="*/ 1 h 342"/>
                <a:gd name="T112" fmla="*/ 1 w 859"/>
                <a:gd name="T113" fmla="*/ 1 h 342"/>
                <a:gd name="T114" fmla="*/ 1 w 859"/>
                <a:gd name="T115" fmla="*/ 1 h 342"/>
                <a:gd name="T116" fmla="*/ 1 w 859"/>
                <a:gd name="T117" fmla="*/ 1 h 342"/>
                <a:gd name="T118" fmla="*/ 1 w 859"/>
                <a:gd name="T119" fmla="*/ 1 h 342"/>
                <a:gd name="T120" fmla="*/ 1 w 859"/>
                <a:gd name="T121" fmla="*/ 1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59"/>
                <a:gd name="T184" fmla="*/ 0 h 342"/>
                <a:gd name="T185" fmla="*/ 859 w 859"/>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59" h="342">
                  <a:moveTo>
                    <a:pt x="0" y="0"/>
                  </a:moveTo>
                  <a:lnTo>
                    <a:pt x="33" y="0"/>
                  </a:lnTo>
                  <a:lnTo>
                    <a:pt x="65" y="0"/>
                  </a:lnTo>
                  <a:lnTo>
                    <a:pt x="93" y="0"/>
                  </a:lnTo>
                  <a:lnTo>
                    <a:pt x="119" y="0"/>
                  </a:lnTo>
                  <a:lnTo>
                    <a:pt x="145" y="0"/>
                  </a:lnTo>
                  <a:lnTo>
                    <a:pt x="168" y="0"/>
                  </a:lnTo>
                  <a:lnTo>
                    <a:pt x="190" y="0"/>
                  </a:lnTo>
                  <a:lnTo>
                    <a:pt x="210" y="0"/>
                  </a:lnTo>
                  <a:lnTo>
                    <a:pt x="228" y="0"/>
                  </a:lnTo>
                  <a:lnTo>
                    <a:pt x="246" y="0"/>
                  </a:lnTo>
                  <a:lnTo>
                    <a:pt x="260" y="0"/>
                  </a:lnTo>
                  <a:lnTo>
                    <a:pt x="274" y="0"/>
                  </a:lnTo>
                  <a:lnTo>
                    <a:pt x="287" y="2"/>
                  </a:lnTo>
                  <a:lnTo>
                    <a:pt x="300" y="2"/>
                  </a:lnTo>
                  <a:lnTo>
                    <a:pt x="310" y="2"/>
                  </a:lnTo>
                  <a:lnTo>
                    <a:pt x="320" y="2"/>
                  </a:lnTo>
                  <a:lnTo>
                    <a:pt x="329" y="2"/>
                  </a:lnTo>
                  <a:lnTo>
                    <a:pt x="336" y="2"/>
                  </a:lnTo>
                  <a:lnTo>
                    <a:pt x="343" y="2"/>
                  </a:lnTo>
                  <a:lnTo>
                    <a:pt x="349" y="2"/>
                  </a:lnTo>
                  <a:lnTo>
                    <a:pt x="355" y="2"/>
                  </a:lnTo>
                  <a:lnTo>
                    <a:pt x="359" y="2"/>
                  </a:lnTo>
                  <a:lnTo>
                    <a:pt x="363" y="2"/>
                  </a:lnTo>
                  <a:lnTo>
                    <a:pt x="366" y="2"/>
                  </a:lnTo>
                  <a:lnTo>
                    <a:pt x="371" y="2"/>
                  </a:lnTo>
                  <a:lnTo>
                    <a:pt x="373" y="2"/>
                  </a:lnTo>
                  <a:lnTo>
                    <a:pt x="376" y="2"/>
                  </a:lnTo>
                  <a:lnTo>
                    <a:pt x="378" y="2"/>
                  </a:lnTo>
                  <a:lnTo>
                    <a:pt x="381" y="2"/>
                  </a:lnTo>
                  <a:lnTo>
                    <a:pt x="384" y="2"/>
                  </a:lnTo>
                  <a:lnTo>
                    <a:pt x="385" y="3"/>
                  </a:lnTo>
                  <a:lnTo>
                    <a:pt x="388" y="3"/>
                  </a:lnTo>
                  <a:lnTo>
                    <a:pt x="391" y="3"/>
                  </a:lnTo>
                  <a:lnTo>
                    <a:pt x="392" y="3"/>
                  </a:lnTo>
                  <a:lnTo>
                    <a:pt x="395" y="3"/>
                  </a:lnTo>
                  <a:lnTo>
                    <a:pt x="396" y="3"/>
                  </a:lnTo>
                  <a:lnTo>
                    <a:pt x="398" y="3"/>
                  </a:lnTo>
                  <a:lnTo>
                    <a:pt x="399" y="3"/>
                  </a:lnTo>
                  <a:lnTo>
                    <a:pt x="402" y="3"/>
                  </a:lnTo>
                  <a:lnTo>
                    <a:pt x="404" y="3"/>
                  </a:lnTo>
                  <a:lnTo>
                    <a:pt x="405" y="3"/>
                  </a:lnTo>
                  <a:lnTo>
                    <a:pt x="407" y="4"/>
                  </a:lnTo>
                  <a:lnTo>
                    <a:pt x="408" y="4"/>
                  </a:lnTo>
                  <a:lnTo>
                    <a:pt x="409" y="4"/>
                  </a:lnTo>
                  <a:lnTo>
                    <a:pt x="411" y="4"/>
                  </a:lnTo>
                  <a:lnTo>
                    <a:pt x="412" y="4"/>
                  </a:lnTo>
                  <a:lnTo>
                    <a:pt x="414" y="4"/>
                  </a:lnTo>
                  <a:lnTo>
                    <a:pt x="415" y="4"/>
                  </a:lnTo>
                  <a:lnTo>
                    <a:pt x="417" y="4"/>
                  </a:lnTo>
                  <a:lnTo>
                    <a:pt x="418" y="4"/>
                  </a:lnTo>
                  <a:lnTo>
                    <a:pt x="419" y="6"/>
                  </a:lnTo>
                  <a:lnTo>
                    <a:pt x="421" y="6"/>
                  </a:lnTo>
                  <a:lnTo>
                    <a:pt x="422" y="6"/>
                  </a:lnTo>
                  <a:lnTo>
                    <a:pt x="424" y="6"/>
                  </a:lnTo>
                  <a:lnTo>
                    <a:pt x="425" y="6"/>
                  </a:lnTo>
                  <a:lnTo>
                    <a:pt x="427" y="6"/>
                  </a:lnTo>
                  <a:lnTo>
                    <a:pt x="428" y="6"/>
                  </a:lnTo>
                  <a:lnTo>
                    <a:pt x="431" y="7"/>
                  </a:lnTo>
                  <a:lnTo>
                    <a:pt x="432" y="7"/>
                  </a:lnTo>
                  <a:lnTo>
                    <a:pt x="434" y="7"/>
                  </a:lnTo>
                  <a:lnTo>
                    <a:pt x="437" y="7"/>
                  </a:lnTo>
                  <a:lnTo>
                    <a:pt x="438" y="7"/>
                  </a:lnTo>
                  <a:lnTo>
                    <a:pt x="441" y="9"/>
                  </a:lnTo>
                  <a:lnTo>
                    <a:pt x="444" y="9"/>
                  </a:lnTo>
                  <a:lnTo>
                    <a:pt x="445" y="9"/>
                  </a:lnTo>
                  <a:lnTo>
                    <a:pt x="447" y="9"/>
                  </a:lnTo>
                  <a:lnTo>
                    <a:pt x="450" y="9"/>
                  </a:lnTo>
                  <a:lnTo>
                    <a:pt x="451" y="10"/>
                  </a:lnTo>
                  <a:lnTo>
                    <a:pt x="453" y="10"/>
                  </a:lnTo>
                  <a:lnTo>
                    <a:pt x="454" y="10"/>
                  </a:lnTo>
                  <a:lnTo>
                    <a:pt x="455" y="10"/>
                  </a:lnTo>
                  <a:lnTo>
                    <a:pt x="457" y="10"/>
                  </a:lnTo>
                  <a:lnTo>
                    <a:pt x="458" y="10"/>
                  </a:lnTo>
                  <a:lnTo>
                    <a:pt x="460" y="12"/>
                  </a:lnTo>
                  <a:lnTo>
                    <a:pt x="461" y="12"/>
                  </a:lnTo>
                  <a:lnTo>
                    <a:pt x="463" y="12"/>
                  </a:lnTo>
                  <a:lnTo>
                    <a:pt x="464" y="12"/>
                  </a:lnTo>
                  <a:lnTo>
                    <a:pt x="465" y="13"/>
                  </a:lnTo>
                  <a:lnTo>
                    <a:pt x="467" y="13"/>
                  </a:lnTo>
                  <a:lnTo>
                    <a:pt x="468" y="13"/>
                  </a:lnTo>
                  <a:lnTo>
                    <a:pt x="470" y="13"/>
                  </a:lnTo>
                  <a:lnTo>
                    <a:pt x="471" y="13"/>
                  </a:lnTo>
                  <a:lnTo>
                    <a:pt x="473" y="14"/>
                  </a:lnTo>
                  <a:lnTo>
                    <a:pt x="474" y="14"/>
                  </a:lnTo>
                  <a:lnTo>
                    <a:pt x="475" y="14"/>
                  </a:lnTo>
                  <a:lnTo>
                    <a:pt x="477" y="16"/>
                  </a:lnTo>
                  <a:lnTo>
                    <a:pt x="480" y="16"/>
                  </a:lnTo>
                  <a:lnTo>
                    <a:pt x="481" y="17"/>
                  </a:lnTo>
                  <a:lnTo>
                    <a:pt x="483" y="17"/>
                  </a:lnTo>
                  <a:lnTo>
                    <a:pt x="486" y="17"/>
                  </a:lnTo>
                  <a:lnTo>
                    <a:pt x="488" y="19"/>
                  </a:lnTo>
                  <a:lnTo>
                    <a:pt x="490" y="19"/>
                  </a:lnTo>
                  <a:lnTo>
                    <a:pt x="493" y="20"/>
                  </a:lnTo>
                  <a:lnTo>
                    <a:pt x="496" y="22"/>
                  </a:lnTo>
                  <a:lnTo>
                    <a:pt x="498" y="22"/>
                  </a:lnTo>
                  <a:lnTo>
                    <a:pt x="500" y="23"/>
                  </a:lnTo>
                  <a:lnTo>
                    <a:pt x="503" y="23"/>
                  </a:lnTo>
                  <a:lnTo>
                    <a:pt x="504" y="25"/>
                  </a:lnTo>
                  <a:lnTo>
                    <a:pt x="506" y="25"/>
                  </a:lnTo>
                  <a:lnTo>
                    <a:pt x="509" y="25"/>
                  </a:lnTo>
                  <a:lnTo>
                    <a:pt x="510" y="26"/>
                  </a:lnTo>
                  <a:lnTo>
                    <a:pt x="511" y="26"/>
                  </a:lnTo>
                  <a:lnTo>
                    <a:pt x="513" y="27"/>
                  </a:lnTo>
                  <a:lnTo>
                    <a:pt x="514" y="27"/>
                  </a:lnTo>
                  <a:lnTo>
                    <a:pt x="516" y="27"/>
                  </a:lnTo>
                  <a:lnTo>
                    <a:pt x="517" y="29"/>
                  </a:lnTo>
                  <a:lnTo>
                    <a:pt x="519" y="29"/>
                  </a:lnTo>
                  <a:lnTo>
                    <a:pt x="520" y="29"/>
                  </a:lnTo>
                  <a:lnTo>
                    <a:pt x="521" y="30"/>
                  </a:lnTo>
                  <a:lnTo>
                    <a:pt x="523" y="30"/>
                  </a:lnTo>
                  <a:lnTo>
                    <a:pt x="524" y="30"/>
                  </a:lnTo>
                  <a:lnTo>
                    <a:pt x="524" y="32"/>
                  </a:lnTo>
                  <a:lnTo>
                    <a:pt x="526" y="32"/>
                  </a:lnTo>
                  <a:lnTo>
                    <a:pt x="527" y="33"/>
                  </a:lnTo>
                  <a:lnTo>
                    <a:pt x="529" y="33"/>
                  </a:lnTo>
                  <a:lnTo>
                    <a:pt x="530" y="33"/>
                  </a:lnTo>
                  <a:lnTo>
                    <a:pt x="532" y="35"/>
                  </a:lnTo>
                  <a:lnTo>
                    <a:pt x="533" y="35"/>
                  </a:lnTo>
                  <a:lnTo>
                    <a:pt x="534" y="36"/>
                  </a:lnTo>
                  <a:lnTo>
                    <a:pt x="536" y="37"/>
                  </a:lnTo>
                  <a:lnTo>
                    <a:pt x="539" y="37"/>
                  </a:lnTo>
                  <a:lnTo>
                    <a:pt x="540" y="39"/>
                  </a:lnTo>
                  <a:lnTo>
                    <a:pt x="542" y="40"/>
                  </a:lnTo>
                  <a:lnTo>
                    <a:pt x="544" y="40"/>
                  </a:lnTo>
                  <a:lnTo>
                    <a:pt x="546" y="42"/>
                  </a:lnTo>
                  <a:lnTo>
                    <a:pt x="549" y="43"/>
                  </a:lnTo>
                  <a:lnTo>
                    <a:pt x="552" y="45"/>
                  </a:lnTo>
                  <a:lnTo>
                    <a:pt x="553" y="45"/>
                  </a:lnTo>
                  <a:lnTo>
                    <a:pt x="554" y="46"/>
                  </a:lnTo>
                  <a:lnTo>
                    <a:pt x="557" y="47"/>
                  </a:lnTo>
                  <a:lnTo>
                    <a:pt x="559" y="47"/>
                  </a:lnTo>
                  <a:lnTo>
                    <a:pt x="560" y="49"/>
                  </a:lnTo>
                  <a:lnTo>
                    <a:pt x="562" y="49"/>
                  </a:lnTo>
                  <a:lnTo>
                    <a:pt x="563" y="50"/>
                  </a:lnTo>
                  <a:lnTo>
                    <a:pt x="565" y="50"/>
                  </a:lnTo>
                  <a:lnTo>
                    <a:pt x="566" y="52"/>
                  </a:lnTo>
                  <a:lnTo>
                    <a:pt x="567" y="52"/>
                  </a:lnTo>
                  <a:lnTo>
                    <a:pt x="567" y="53"/>
                  </a:lnTo>
                  <a:lnTo>
                    <a:pt x="569" y="53"/>
                  </a:lnTo>
                  <a:lnTo>
                    <a:pt x="570" y="53"/>
                  </a:lnTo>
                  <a:lnTo>
                    <a:pt x="572" y="55"/>
                  </a:lnTo>
                  <a:lnTo>
                    <a:pt x="573" y="55"/>
                  </a:lnTo>
                  <a:lnTo>
                    <a:pt x="573" y="56"/>
                  </a:lnTo>
                  <a:lnTo>
                    <a:pt x="575" y="56"/>
                  </a:lnTo>
                  <a:lnTo>
                    <a:pt x="576" y="58"/>
                  </a:lnTo>
                  <a:lnTo>
                    <a:pt x="577" y="58"/>
                  </a:lnTo>
                  <a:lnTo>
                    <a:pt x="579" y="58"/>
                  </a:lnTo>
                  <a:lnTo>
                    <a:pt x="579" y="59"/>
                  </a:lnTo>
                  <a:lnTo>
                    <a:pt x="580" y="59"/>
                  </a:lnTo>
                  <a:lnTo>
                    <a:pt x="582" y="60"/>
                  </a:lnTo>
                  <a:lnTo>
                    <a:pt x="583" y="60"/>
                  </a:lnTo>
                  <a:lnTo>
                    <a:pt x="585" y="62"/>
                  </a:lnTo>
                  <a:lnTo>
                    <a:pt x="588" y="63"/>
                  </a:lnTo>
                  <a:lnTo>
                    <a:pt x="589" y="63"/>
                  </a:lnTo>
                  <a:lnTo>
                    <a:pt x="590" y="65"/>
                  </a:lnTo>
                  <a:lnTo>
                    <a:pt x="592" y="66"/>
                  </a:lnTo>
                  <a:lnTo>
                    <a:pt x="595" y="68"/>
                  </a:lnTo>
                  <a:lnTo>
                    <a:pt x="596" y="68"/>
                  </a:lnTo>
                  <a:lnTo>
                    <a:pt x="598" y="69"/>
                  </a:lnTo>
                  <a:lnTo>
                    <a:pt x="600" y="70"/>
                  </a:lnTo>
                  <a:lnTo>
                    <a:pt x="602" y="72"/>
                  </a:lnTo>
                  <a:lnTo>
                    <a:pt x="603" y="72"/>
                  </a:lnTo>
                  <a:lnTo>
                    <a:pt x="605" y="73"/>
                  </a:lnTo>
                  <a:lnTo>
                    <a:pt x="606" y="73"/>
                  </a:lnTo>
                  <a:lnTo>
                    <a:pt x="608" y="75"/>
                  </a:lnTo>
                  <a:lnTo>
                    <a:pt x="609" y="75"/>
                  </a:lnTo>
                  <a:lnTo>
                    <a:pt x="611" y="76"/>
                  </a:lnTo>
                  <a:lnTo>
                    <a:pt x="612" y="78"/>
                  </a:lnTo>
                  <a:lnTo>
                    <a:pt x="613" y="78"/>
                  </a:lnTo>
                  <a:lnTo>
                    <a:pt x="615" y="79"/>
                  </a:lnTo>
                  <a:lnTo>
                    <a:pt x="616" y="79"/>
                  </a:lnTo>
                  <a:lnTo>
                    <a:pt x="618" y="81"/>
                  </a:lnTo>
                  <a:lnTo>
                    <a:pt x="619" y="82"/>
                  </a:lnTo>
                  <a:lnTo>
                    <a:pt x="621" y="82"/>
                  </a:lnTo>
                  <a:lnTo>
                    <a:pt x="622" y="83"/>
                  </a:lnTo>
                  <a:lnTo>
                    <a:pt x="623" y="83"/>
                  </a:lnTo>
                  <a:lnTo>
                    <a:pt x="623" y="85"/>
                  </a:lnTo>
                  <a:lnTo>
                    <a:pt x="625" y="85"/>
                  </a:lnTo>
                  <a:lnTo>
                    <a:pt x="626" y="86"/>
                  </a:lnTo>
                  <a:lnTo>
                    <a:pt x="628" y="86"/>
                  </a:lnTo>
                  <a:lnTo>
                    <a:pt x="629" y="88"/>
                  </a:lnTo>
                  <a:lnTo>
                    <a:pt x="631" y="88"/>
                  </a:lnTo>
                  <a:lnTo>
                    <a:pt x="632" y="89"/>
                  </a:lnTo>
                  <a:lnTo>
                    <a:pt x="634" y="91"/>
                  </a:lnTo>
                  <a:lnTo>
                    <a:pt x="635" y="91"/>
                  </a:lnTo>
                  <a:lnTo>
                    <a:pt x="636" y="92"/>
                  </a:lnTo>
                  <a:lnTo>
                    <a:pt x="638" y="93"/>
                  </a:lnTo>
                  <a:lnTo>
                    <a:pt x="639" y="95"/>
                  </a:lnTo>
                  <a:lnTo>
                    <a:pt x="641" y="95"/>
                  </a:lnTo>
                  <a:lnTo>
                    <a:pt x="642" y="96"/>
                  </a:lnTo>
                  <a:lnTo>
                    <a:pt x="644" y="96"/>
                  </a:lnTo>
                  <a:lnTo>
                    <a:pt x="644" y="98"/>
                  </a:lnTo>
                  <a:lnTo>
                    <a:pt x="645" y="98"/>
                  </a:lnTo>
                  <a:lnTo>
                    <a:pt x="646" y="99"/>
                  </a:lnTo>
                  <a:lnTo>
                    <a:pt x="648" y="101"/>
                  </a:lnTo>
                  <a:lnTo>
                    <a:pt x="649" y="101"/>
                  </a:lnTo>
                  <a:lnTo>
                    <a:pt x="651" y="102"/>
                  </a:lnTo>
                  <a:lnTo>
                    <a:pt x="652" y="102"/>
                  </a:lnTo>
                  <a:lnTo>
                    <a:pt x="652" y="104"/>
                  </a:lnTo>
                  <a:lnTo>
                    <a:pt x="654" y="104"/>
                  </a:lnTo>
                  <a:lnTo>
                    <a:pt x="655" y="105"/>
                  </a:lnTo>
                  <a:lnTo>
                    <a:pt x="656" y="106"/>
                  </a:lnTo>
                  <a:lnTo>
                    <a:pt x="658" y="106"/>
                  </a:lnTo>
                  <a:lnTo>
                    <a:pt x="658" y="108"/>
                  </a:lnTo>
                  <a:lnTo>
                    <a:pt x="659" y="108"/>
                  </a:lnTo>
                  <a:lnTo>
                    <a:pt x="661" y="109"/>
                  </a:lnTo>
                  <a:lnTo>
                    <a:pt x="662" y="111"/>
                  </a:lnTo>
                  <a:lnTo>
                    <a:pt x="664" y="111"/>
                  </a:lnTo>
                  <a:lnTo>
                    <a:pt x="664" y="112"/>
                  </a:lnTo>
                  <a:lnTo>
                    <a:pt x="665" y="112"/>
                  </a:lnTo>
                  <a:lnTo>
                    <a:pt x="667" y="114"/>
                  </a:lnTo>
                  <a:lnTo>
                    <a:pt x="668" y="115"/>
                  </a:lnTo>
                  <a:lnTo>
                    <a:pt x="669" y="116"/>
                  </a:lnTo>
                  <a:lnTo>
                    <a:pt x="671" y="116"/>
                  </a:lnTo>
                  <a:lnTo>
                    <a:pt x="671" y="118"/>
                  </a:lnTo>
                  <a:lnTo>
                    <a:pt x="672" y="118"/>
                  </a:lnTo>
                  <a:lnTo>
                    <a:pt x="672" y="119"/>
                  </a:lnTo>
                  <a:lnTo>
                    <a:pt x="674" y="119"/>
                  </a:lnTo>
                  <a:lnTo>
                    <a:pt x="675" y="121"/>
                  </a:lnTo>
                  <a:lnTo>
                    <a:pt x="677" y="121"/>
                  </a:lnTo>
                  <a:lnTo>
                    <a:pt x="677" y="122"/>
                  </a:lnTo>
                  <a:lnTo>
                    <a:pt x="678" y="122"/>
                  </a:lnTo>
                  <a:lnTo>
                    <a:pt x="678" y="124"/>
                  </a:lnTo>
                  <a:lnTo>
                    <a:pt x="679" y="124"/>
                  </a:lnTo>
                  <a:lnTo>
                    <a:pt x="681" y="125"/>
                  </a:lnTo>
                  <a:lnTo>
                    <a:pt x="682" y="125"/>
                  </a:lnTo>
                  <a:lnTo>
                    <a:pt x="682" y="126"/>
                  </a:lnTo>
                  <a:lnTo>
                    <a:pt x="684" y="126"/>
                  </a:lnTo>
                  <a:lnTo>
                    <a:pt x="684" y="128"/>
                  </a:lnTo>
                  <a:lnTo>
                    <a:pt x="685" y="128"/>
                  </a:lnTo>
                  <a:lnTo>
                    <a:pt x="687" y="128"/>
                  </a:lnTo>
                  <a:lnTo>
                    <a:pt x="687" y="129"/>
                  </a:lnTo>
                  <a:lnTo>
                    <a:pt x="688" y="129"/>
                  </a:lnTo>
                  <a:lnTo>
                    <a:pt x="690" y="131"/>
                  </a:lnTo>
                  <a:lnTo>
                    <a:pt x="691" y="132"/>
                  </a:lnTo>
                  <a:lnTo>
                    <a:pt x="692" y="132"/>
                  </a:lnTo>
                  <a:lnTo>
                    <a:pt x="694" y="134"/>
                  </a:lnTo>
                  <a:lnTo>
                    <a:pt x="695" y="135"/>
                  </a:lnTo>
                  <a:lnTo>
                    <a:pt x="697" y="135"/>
                  </a:lnTo>
                  <a:lnTo>
                    <a:pt x="698" y="137"/>
                  </a:lnTo>
                  <a:lnTo>
                    <a:pt x="700" y="138"/>
                  </a:lnTo>
                  <a:lnTo>
                    <a:pt x="701" y="138"/>
                  </a:lnTo>
                  <a:lnTo>
                    <a:pt x="701" y="139"/>
                  </a:lnTo>
                  <a:lnTo>
                    <a:pt x="702" y="139"/>
                  </a:lnTo>
                  <a:lnTo>
                    <a:pt x="702" y="141"/>
                  </a:lnTo>
                  <a:lnTo>
                    <a:pt x="704" y="141"/>
                  </a:lnTo>
                  <a:lnTo>
                    <a:pt x="705" y="142"/>
                  </a:lnTo>
                  <a:lnTo>
                    <a:pt x="707" y="144"/>
                  </a:lnTo>
                  <a:lnTo>
                    <a:pt x="708" y="144"/>
                  </a:lnTo>
                  <a:lnTo>
                    <a:pt x="708" y="145"/>
                  </a:lnTo>
                  <a:lnTo>
                    <a:pt x="710" y="145"/>
                  </a:lnTo>
                  <a:lnTo>
                    <a:pt x="710" y="147"/>
                  </a:lnTo>
                  <a:lnTo>
                    <a:pt x="711" y="148"/>
                  </a:lnTo>
                  <a:lnTo>
                    <a:pt x="713" y="149"/>
                  </a:lnTo>
                  <a:lnTo>
                    <a:pt x="714" y="149"/>
                  </a:lnTo>
                  <a:lnTo>
                    <a:pt x="714" y="151"/>
                  </a:lnTo>
                  <a:lnTo>
                    <a:pt x="715" y="152"/>
                  </a:lnTo>
                  <a:lnTo>
                    <a:pt x="717" y="154"/>
                  </a:lnTo>
                  <a:lnTo>
                    <a:pt x="718" y="154"/>
                  </a:lnTo>
                  <a:lnTo>
                    <a:pt x="718" y="155"/>
                  </a:lnTo>
                  <a:lnTo>
                    <a:pt x="720" y="157"/>
                  </a:lnTo>
                  <a:lnTo>
                    <a:pt x="721" y="158"/>
                  </a:lnTo>
                  <a:lnTo>
                    <a:pt x="723" y="160"/>
                  </a:lnTo>
                  <a:lnTo>
                    <a:pt x="724" y="161"/>
                  </a:lnTo>
                  <a:lnTo>
                    <a:pt x="725" y="162"/>
                  </a:lnTo>
                  <a:lnTo>
                    <a:pt x="727" y="164"/>
                  </a:lnTo>
                  <a:lnTo>
                    <a:pt x="728" y="165"/>
                  </a:lnTo>
                  <a:lnTo>
                    <a:pt x="728" y="167"/>
                  </a:lnTo>
                  <a:lnTo>
                    <a:pt x="730" y="167"/>
                  </a:lnTo>
                  <a:lnTo>
                    <a:pt x="731" y="168"/>
                  </a:lnTo>
                  <a:lnTo>
                    <a:pt x="731" y="170"/>
                  </a:lnTo>
                  <a:lnTo>
                    <a:pt x="733" y="170"/>
                  </a:lnTo>
                  <a:lnTo>
                    <a:pt x="734" y="171"/>
                  </a:lnTo>
                  <a:lnTo>
                    <a:pt x="734" y="172"/>
                  </a:lnTo>
                  <a:lnTo>
                    <a:pt x="735" y="172"/>
                  </a:lnTo>
                  <a:lnTo>
                    <a:pt x="735" y="174"/>
                  </a:lnTo>
                  <a:lnTo>
                    <a:pt x="737" y="174"/>
                  </a:lnTo>
                  <a:lnTo>
                    <a:pt x="737" y="175"/>
                  </a:lnTo>
                  <a:lnTo>
                    <a:pt x="738" y="177"/>
                  </a:lnTo>
                  <a:lnTo>
                    <a:pt x="740" y="178"/>
                  </a:lnTo>
                  <a:lnTo>
                    <a:pt x="741" y="180"/>
                  </a:lnTo>
                  <a:lnTo>
                    <a:pt x="743" y="181"/>
                  </a:lnTo>
                  <a:lnTo>
                    <a:pt x="743" y="183"/>
                  </a:lnTo>
                  <a:lnTo>
                    <a:pt x="744" y="184"/>
                  </a:lnTo>
                  <a:lnTo>
                    <a:pt x="746" y="185"/>
                  </a:lnTo>
                  <a:lnTo>
                    <a:pt x="747" y="187"/>
                  </a:lnTo>
                  <a:lnTo>
                    <a:pt x="747" y="188"/>
                  </a:lnTo>
                  <a:lnTo>
                    <a:pt x="748" y="190"/>
                  </a:lnTo>
                  <a:lnTo>
                    <a:pt x="750" y="191"/>
                  </a:lnTo>
                  <a:lnTo>
                    <a:pt x="751" y="193"/>
                  </a:lnTo>
                  <a:lnTo>
                    <a:pt x="753" y="194"/>
                  </a:lnTo>
                  <a:lnTo>
                    <a:pt x="754" y="197"/>
                  </a:lnTo>
                  <a:lnTo>
                    <a:pt x="757" y="198"/>
                  </a:lnTo>
                  <a:lnTo>
                    <a:pt x="758" y="200"/>
                  </a:lnTo>
                  <a:lnTo>
                    <a:pt x="760" y="201"/>
                  </a:lnTo>
                  <a:lnTo>
                    <a:pt x="761" y="204"/>
                  </a:lnTo>
                  <a:lnTo>
                    <a:pt x="763" y="205"/>
                  </a:lnTo>
                  <a:lnTo>
                    <a:pt x="763" y="207"/>
                  </a:lnTo>
                  <a:lnTo>
                    <a:pt x="764" y="208"/>
                  </a:lnTo>
                  <a:lnTo>
                    <a:pt x="766" y="210"/>
                  </a:lnTo>
                  <a:lnTo>
                    <a:pt x="767" y="210"/>
                  </a:lnTo>
                  <a:lnTo>
                    <a:pt x="767" y="211"/>
                  </a:lnTo>
                  <a:lnTo>
                    <a:pt x="769" y="213"/>
                  </a:lnTo>
                  <a:lnTo>
                    <a:pt x="770" y="214"/>
                  </a:lnTo>
                  <a:lnTo>
                    <a:pt x="770" y="216"/>
                  </a:lnTo>
                  <a:lnTo>
                    <a:pt x="771" y="216"/>
                  </a:lnTo>
                  <a:lnTo>
                    <a:pt x="771" y="217"/>
                  </a:lnTo>
                  <a:lnTo>
                    <a:pt x="773" y="218"/>
                  </a:lnTo>
                  <a:lnTo>
                    <a:pt x="774" y="220"/>
                  </a:lnTo>
                  <a:lnTo>
                    <a:pt x="776" y="221"/>
                  </a:lnTo>
                  <a:lnTo>
                    <a:pt x="776" y="223"/>
                  </a:lnTo>
                  <a:lnTo>
                    <a:pt x="777" y="224"/>
                  </a:lnTo>
                  <a:lnTo>
                    <a:pt x="779" y="226"/>
                  </a:lnTo>
                  <a:lnTo>
                    <a:pt x="779" y="227"/>
                  </a:lnTo>
                  <a:lnTo>
                    <a:pt x="780" y="228"/>
                  </a:lnTo>
                  <a:lnTo>
                    <a:pt x="781" y="230"/>
                  </a:lnTo>
                  <a:lnTo>
                    <a:pt x="783" y="231"/>
                  </a:lnTo>
                  <a:lnTo>
                    <a:pt x="783" y="233"/>
                  </a:lnTo>
                  <a:lnTo>
                    <a:pt x="784" y="234"/>
                  </a:lnTo>
                  <a:lnTo>
                    <a:pt x="786" y="237"/>
                  </a:lnTo>
                  <a:lnTo>
                    <a:pt x="787" y="239"/>
                  </a:lnTo>
                  <a:lnTo>
                    <a:pt x="789" y="240"/>
                  </a:lnTo>
                  <a:lnTo>
                    <a:pt x="790" y="243"/>
                  </a:lnTo>
                  <a:lnTo>
                    <a:pt x="793" y="246"/>
                  </a:lnTo>
                  <a:lnTo>
                    <a:pt x="794" y="247"/>
                  </a:lnTo>
                  <a:lnTo>
                    <a:pt x="796" y="250"/>
                  </a:lnTo>
                  <a:lnTo>
                    <a:pt x="797" y="251"/>
                  </a:lnTo>
                  <a:lnTo>
                    <a:pt x="799" y="253"/>
                  </a:lnTo>
                  <a:lnTo>
                    <a:pt x="799" y="254"/>
                  </a:lnTo>
                  <a:lnTo>
                    <a:pt x="800" y="256"/>
                  </a:lnTo>
                  <a:lnTo>
                    <a:pt x="802" y="257"/>
                  </a:lnTo>
                  <a:lnTo>
                    <a:pt x="803" y="259"/>
                  </a:lnTo>
                  <a:lnTo>
                    <a:pt x="803" y="260"/>
                  </a:lnTo>
                  <a:lnTo>
                    <a:pt x="804" y="261"/>
                  </a:lnTo>
                  <a:lnTo>
                    <a:pt x="806" y="263"/>
                  </a:lnTo>
                  <a:lnTo>
                    <a:pt x="806" y="264"/>
                  </a:lnTo>
                  <a:lnTo>
                    <a:pt x="807" y="266"/>
                  </a:lnTo>
                  <a:lnTo>
                    <a:pt x="809" y="267"/>
                  </a:lnTo>
                  <a:lnTo>
                    <a:pt x="809" y="269"/>
                  </a:lnTo>
                  <a:lnTo>
                    <a:pt x="810" y="270"/>
                  </a:lnTo>
                  <a:lnTo>
                    <a:pt x="812" y="272"/>
                  </a:lnTo>
                  <a:lnTo>
                    <a:pt x="813" y="273"/>
                  </a:lnTo>
                  <a:lnTo>
                    <a:pt x="813" y="274"/>
                  </a:lnTo>
                  <a:lnTo>
                    <a:pt x="815" y="276"/>
                  </a:lnTo>
                  <a:lnTo>
                    <a:pt x="816" y="277"/>
                  </a:lnTo>
                  <a:lnTo>
                    <a:pt x="816" y="279"/>
                  </a:lnTo>
                  <a:lnTo>
                    <a:pt x="817" y="280"/>
                  </a:lnTo>
                  <a:lnTo>
                    <a:pt x="819" y="282"/>
                  </a:lnTo>
                  <a:lnTo>
                    <a:pt x="820" y="283"/>
                  </a:lnTo>
                  <a:lnTo>
                    <a:pt x="822" y="286"/>
                  </a:lnTo>
                  <a:lnTo>
                    <a:pt x="823" y="287"/>
                  </a:lnTo>
                  <a:lnTo>
                    <a:pt x="825" y="290"/>
                  </a:lnTo>
                  <a:lnTo>
                    <a:pt x="826" y="292"/>
                  </a:lnTo>
                  <a:lnTo>
                    <a:pt x="827" y="295"/>
                  </a:lnTo>
                  <a:lnTo>
                    <a:pt x="829" y="296"/>
                  </a:lnTo>
                  <a:lnTo>
                    <a:pt x="830" y="299"/>
                  </a:lnTo>
                  <a:lnTo>
                    <a:pt x="832" y="300"/>
                  </a:lnTo>
                  <a:lnTo>
                    <a:pt x="833" y="303"/>
                  </a:lnTo>
                  <a:lnTo>
                    <a:pt x="835" y="305"/>
                  </a:lnTo>
                  <a:lnTo>
                    <a:pt x="836" y="306"/>
                  </a:lnTo>
                  <a:lnTo>
                    <a:pt x="837" y="307"/>
                  </a:lnTo>
                  <a:lnTo>
                    <a:pt x="839" y="309"/>
                  </a:lnTo>
                  <a:lnTo>
                    <a:pt x="840" y="310"/>
                  </a:lnTo>
                  <a:lnTo>
                    <a:pt x="840" y="312"/>
                  </a:lnTo>
                  <a:lnTo>
                    <a:pt x="842" y="313"/>
                  </a:lnTo>
                  <a:lnTo>
                    <a:pt x="843" y="315"/>
                  </a:lnTo>
                  <a:lnTo>
                    <a:pt x="843" y="316"/>
                  </a:lnTo>
                  <a:lnTo>
                    <a:pt x="845" y="318"/>
                  </a:lnTo>
                  <a:lnTo>
                    <a:pt x="845" y="319"/>
                  </a:lnTo>
                  <a:lnTo>
                    <a:pt x="846" y="319"/>
                  </a:lnTo>
                  <a:lnTo>
                    <a:pt x="846" y="320"/>
                  </a:lnTo>
                  <a:lnTo>
                    <a:pt x="848" y="322"/>
                  </a:lnTo>
                  <a:lnTo>
                    <a:pt x="848" y="323"/>
                  </a:lnTo>
                  <a:lnTo>
                    <a:pt x="849" y="325"/>
                  </a:lnTo>
                  <a:lnTo>
                    <a:pt x="850" y="326"/>
                  </a:lnTo>
                  <a:lnTo>
                    <a:pt x="850" y="328"/>
                  </a:lnTo>
                  <a:lnTo>
                    <a:pt x="852" y="329"/>
                  </a:lnTo>
                  <a:lnTo>
                    <a:pt x="852" y="330"/>
                  </a:lnTo>
                  <a:lnTo>
                    <a:pt x="853" y="332"/>
                  </a:lnTo>
                  <a:lnTo>
                    <a:pt x="855" y="333"/>
                  </a:lnTo>
                  <a:lnTo>
                    <a:pt x="855" y="335"/>
                  </a:lnTo>
                  <a:lnTo>
                    <a:pt x="856" y="336"/>
                  </a:lnTo>
                  <a:lnTo>
                    <a:pt x="858" y="338"/>
                  </a:lnTo>
                  <a:lnTo>
                    <a:pt x="858" y="339"/>
                  </a:lnTo>
                  <a:lnTo>
                    <a:pt x="859" y="342"/>
                  </a:ln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19" name="Freeform 25">
              <a:extLst>
                <a:ext uri="{FF2B5EF4-FFF2-40B4-BE49-F238E27FC236}">
                  <a16:creationId xmlns:a16="http://schemas.microsoft.com/office/drawing/2014/main" id="{F2458F2B-6A42-054C-9D22-B30EC1A20B4E}"/>
                </a:ext>
              </a:extLst>
            </p:cNvPr>
            <p:cNvSpPr>
              <a:spLocks/>
            </p:cNvSpPr>
            <p:nvPr/>
          </p:nvSpPr>
          <p:spPr bwMode="auto">
            <a:xfrm>
              <a:off x="3241" y="1948"/>
              <a:ext cx="430" cy="171"/>
            </a:xfrm>
            <a:custGeom>
              <a:avLst/>
              <a:gdLst>
                <a:gd name="T0" fmla="*/ 1 w 859"/>
                <a:gd name="T1" fmla="*/ 1 h 342"/>
                <a:gd name="T2" fmla="*/ 1 w 859"/>
                <a:gd name="T3" fmla="*/ 1 h 342"/>
                <a:gd name="T4" fmla="*/ 1 w 859"/>
                <a:gd name="T5" fmla="*/ 1 h 342"/>
                <a:gd name="T6" fmla="*/ 1 w 859"/>
                <a:gd name="T7" fmla="*/ 1 h 342"/>
                <a:gd name="T8" fmla="*/ 1 w 859"/>
                <a:gd name="T9" fmla="*/ 1 h 342"/>
                <a:gd name="T10" fmla="*/ 1 w 859"/>
                <a:gd name="T11" fmla="*/ 1 h 342"/>
                <a:gd name="T12" fmla="*/ 1 w 859"/>
                <a:gd name="T13" fmla="*/ 1 h 342"/>
                <a:gd name="T14" fmla="*/ 1 w 859"/>
                <a:gd name="T15" fmla="*/ 1 h 342"/>
                <a:gd name="T16" fmla="*/ 1 w 859"/>
                <a:gd name="T17" fmla="*/ 1 h 342"/>
                <a:gd name="T18" fmla="*/ 1 w 859"/>
                <a:gd name="T19" fmla="*/ 1 h 342"/>
                <a:gd name="T20" fmla="*/ 1 w 859"/>
                <a:gd name="T21" fmla="*/ 1 h 342"/>
                <a:gd name="T22" fmla="*/ 1 w 859"/>
                <a:gd name="T23" fmla="*/ 1 h 342"/>
                <a:gd name="T24" fmla="*/ 1 w 859"/>
                <a:gd name="T25" fmla="*/ 1 h 342"/>
                <a:gd name="T26" fmla="*/ 1 w 859"/>
                <a:gd name="T27" fmla="*/ 1 h 342"/>
                <a:gd name="T28" fmla="*/ 1 w 859"/>
                <a:gd name="T29" fmla="*/ 1 h 342"/>
                <a:gd name="T30" fmla="*/ 1 w 859"/>
                <a:gd name="T31" fmla="*/ 1 h 342"/>
                <a:gd name="T32" fmla="*/ 1 w 859"/>
                <a:gd name="T33" fmla="*/ 1 h 342"/>
                <a:gd name="T34" fmla="*/ 1 w 859"/>
                <a:gd name="T35" fmla="*/ 1 h 342"/>
                <a:gd name="T36" fmla="*/ 1 w 859"/>
                <a:gd name="T37" fmla="*/ 1 h 342"/>
                <a:gd name="T38" fmla="*/ 1 w 859"/>
                <a:gd name="T39" fmla="*/ 1 h 342"/>
                <a:gd name="T40" fmla="*/ 1 w 859"/>
                <a:gd name="T41" fmla="*/ 1 h 342"/>
                <a:gd name="T42" fmla="*/ 1 w 859"/>
                <a:gd name="T43" fmla="*/ 1 h 342"/>
                <a:gd name="T44" fmla="*/ 1 w 859"/>
                <a:gd name="T45" fmla="*/ 1 h 342"/>
                <a:gd name="T46" fmla="*/ 1 w 859"/>
                <a:gd name="T47" fmla="*/ 1 h 342"/>
                <a:gd name="T48" fmla="*/ 1 w 859"/>
                <a:gd name="T49" fmla="*/ 1 h 342"/>
                <a:gd name="T50" fmla="*/ 1 w 859"/>
                <a:gd name="T51" fmla="*/ 1 h 342"/>
                <a:gd name="T52" fmla="*/ 1 w 859"/>
                <a:gd name="T53" fmla="*/ 1 h 342"/>
                <a:gd name="T54" fmla="*/ 1 w 859"/>
                <a:gd name="T55" fmla="*/ 1 h 342"/>
                <a:gd name="T56" fmla="*/ 1 w 859"/>
                <a:gd name="T57" fmla="*/ 1 h 342"/>
                <a:gd name="T58" fmla="*/ 1 w 859"/>
                <a:gd name="T59" fmla="*/ 1 h 342"/>
                <a:gd name="T60" fmla="*/ 1 w 859"/>
                <a:gd name="T61" fmla="*/ 1 h 342"/>
                <a:gd name="T62" fmla="*/ 1 w 859"/>
                <a:gd name="T63" fmla="*/ 1 h 342"/>
                <a:gd name="T64" fmla="*/ 1 w 859"/>
                <a:gd name="T65" fmla="*/ 1 h 342"/>
                <a:gd name="T66" fmla="*/ 1 w 859"/>
                <a:gd name="T67" fmla="*/ 1 h 342"/>
                <a:gd name="T68" fmla="*/ 1 w 859"/>
                <a:gd name="T69" fmla="*/ 1 h 342"/>
                <a:gd name="T70" fmla="*/ 1 w 859"/>
                <a:gd name="T71" fmla="*/ 1 h 342"/>
                <a:gd name="T72" fmla="*/ 1 w 859"/>
                <a:gd name="T73" fmla="*/ 1 h 342"/>
                <a:gd name="T74" fmla="*/ 1 w 859"/>
                <a:gd name="T75" fmla="*/ 1 h 342"/>
                <a:gd name="T76" fmla="*/ 1 w 859"/>
                <a:gd name="T77" fmla="*/ 1 h 342"/>
                <a:gd name="T78" fmla="*/ 1 w 859"/>
                <a:gd name="T79" fmla="*/ 1 h 342"/>
                <a:gd name="T80" fmla="*/ 1 w 859"/>
                <a:gd name="T81" fmla="*/ 1 h 342"/>
                <a:gd name="T82" fmla="*/ 1 w 859"/>
                <a:gd name="T83" fmla="*/ 1 h 342"/>
                <a:gd name="T84" fmla="*/ 1 w 859"/>
                <a:gd name="T85" fmla="*/ 1 h 342"/>
                <a:gd name="T86" fmla="*/ 1 w 859"/>
                <a:gd name="T87" fmla="*/ 1 h 342"/>
                <a:gd name="T88" fmla="*/ 1 w 859"/>
                <a:gd name="T89" fmla="*/ 1 h 342"/>
                <a:gd name="T90" fmla="*/ 1 w 859"/>
                <a:gd name="T91" fmla="*/ 1 h 342"/>
                <a:gd name="T92" fmla="*/ 1 w 859"/>
                <a:gd name="T93" fmla="*/ 1 h 342"/>
                <a:gd name="T94" fmla="*/ 1 w 859"/>
                <a:gd name="T95" fmla="*/ 1 h 342"/>
                <a:gd name="T96" fmla="*/ 1 w 859"/>
                <a:gd name="T97" fmla="*/ 1 h 342"/>
                <a:gd name="T98" fmla="*/ 1 w 859"/>
                <a:gd name="T99" fmla="*/ 1 h 342"/>
                <a:gd name="T100" fmla="*/ 1 w 859"/>
                <a:gd name="T101" fmla="*/ 1 h 342"/>
                <a:gd name="T102" fmla="*/ 1 w 859"/>
                <a:gd name="T103" fmla="*/ 1 h 342"/>
                <a:gd name="T104" fmla="*/ 1 w 859"/>
                <a:gd name="T105" fmla="*/ 1 h 342"/>
                <a:gd name="T106" fmla="*/ 1 w 859"/>
                <a:gd name="T107" fmla="*/ 1 h 342"/>
                <a:gd name="T108" fmla="*/ 1 w 859"/>
                <a:gd name="T109" fmla="*/ 1 h 342"/>
                <a:gd name="T110" fmla="*/ 1 w 859"/>
                <a:gd name="T111" fmla="*/ 1 h 342"/>
                <a:gd name="T112" fmla="*/ 1 w 859"/>
                <a:gd name="T113" fmla="*/ 1 h 342"/>
                <a:gd name="T114" fmla="*/ 1 w 859"/>
                <a:gd name="T115" fmla="*/ 1 h 342"/>
                <a:gd name="T116" fmla="*/ 1 w 859"/>
                <a:gd name="T117" fmla="*/ 1 h 342"/>
                <a:gd name="T118" fmla="*/ 1 w 859"/>
                <a:gd name="T119" fmla="*/ 1 h 342"/>
                <a:gd name="T120" fmla="*/ 1 w 859"/>
                <a:gd name="T121" fmla="*/ 1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59"/>
                <a:gd name="T184" fmla="*/ 0 h 342"/>
                <a:gd name="T185" fmla="*/ 859 w 859"/>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59" h="342">
                  <a:moveTo>
                    <a:pt x="0" y="342"/>
                  </a:moveTo>
                  <a:lnTo>
                    <a:pt x="33" y="342"/>
                  </a:lnTo>
                  <a:lnTo>
                    <a:pt x="65" y="342"/>
                  </a:lnTo>
                  <a:lnTo>
                    <a:pt x="93" y="342"/>
                  </a:lnTo>
                  <a:lnTo>
                    <a:pt x="119" y="342"/>
                  </a:lnTo>
                  <a:lnTo>
                    <a:pt x="145" y="342"/>
                  </a:lnTo>
                  <a:lnTo>
                    <a:pt x="168" y="342"/>
                  </a:lnTo>
                  <a:lnTo>
                    <a:pt x="190" y="342"/>
                  </a:lnTo>
                  <a:lnTo>
                    <a:pt x="210" y="342"/>
                  </a:lnTo>
                  <a:lnTo>
                    <a:pt x="228" y="342"/>
                  </a:lnTo>
                  <a:lnTo>
                    <a:pt x="246" y="342"/>
                  </a:lnTo>
                  <a:lnTo>
                    <a:pt x="260" y="342"/>
                  </a:lnTo>
                  <a:lnTo>
                    <a:pt x="274" y="342"/>
                  </a:lnTo>
                  <a:lnTo>
                    <a:pt x="287" y="342"/>
                  </a:lnTo>
                  <a:lnTo>
                    <a:pt x="300" y="342"/>
                  </a:lnTo>
                  <a:lnTo>
                    <a:pt x="310" y="341"/>
                  </a:lnTo>
                  <a:lnTo>
                    <a:pt x="320" y="341"/>
                  </a:lnTo>
                  <a:lnTo>
                    <a:pt x="329" y="341"/>
                  </a:lnTo>
                  <a:lnTo>
                    <a:pt x="336" y="341"/>
                  </a:lnTo>
                  <a:lnTo>
                    <a:pt x="343" y="341"/>
                  </a:lnTo>
                  <a:lnTo>
                    <a:pt x="349" y="341"/>
                  </a:lnTo>
                  <a:lnTo>
                    <a:pt x="355" y="341"/>
                  </a:lnTo>
                  <a:lnTo>
                    <a:pt x="359" y="341"/>
                  </a:lnTo>
                  <a:lnTo>
                    <a:pt x="363" y="341"/>
                  </a:lnTo>
                  <a:lnTo>
                    <a:pt x="366" y="341"/>
                  </a:lnTo>
                  <a:lnTo>
                    <a:pt x="371" y="341"/>
                  </a:lnTo>
                  <a:lnTo>
                    <a:pt x="373" y="341"/>
                  </a:lnTo>
                  <a:lnTo>
                    <a:pt x="376" y="341"/>
                  </a:lnTo>
                  <a:lnTo>
                    <a:pt x="378" y="341"/>
                  </a:lnTo>
                  <a:lnTo>
                    <a:pt x="381" y="341"/>
                  </a:lnTo>
                  <a:lnTo>
                    <a:pt x="384" y="341"/>
                  </a:lnTo>
                  <a:lnTo>
                    <a:pt x="385" y="341"/>
                  </a:lnTo>
                  <a:lnTo>
                    <a:pt x="388" y="339"/>
                  </a:lnTo>
                  <a:lnTo>
                    <a:pt x="391" y="339"/>
                  </a:lnTo>
                  <a:lnTo>
                    <a:pt x="392" y="339"/>
                  </a:lnTo>
                  <a:lnTo>
                    <a:pt x="395" y="339"/>
                  </a:lnTo>
                  <a:lnTo>
                    <a:pt x="396" y="339"/>
                  </a:lnTo>
                  <a:lnTo>
                    <a:pt x="398" y="339"/>
                  </a:lnTo>
                  <a:lnTo>
                    <a:pt x="399" y="339"/>
                  </a:lnTo>
                  <a:lnTo>
                    <a:pt x="402" y="339"/>
                  </a:lnTo>
                  <a:lnTo>
                    <a:pt x="404" y="339"/>
                  </a:lnTo>
                  <a:lnTo>
                    <a:pt x="405" y="338"/>
                  </a:lnTo>
                  <a:lnTo>
                    <a:pt x="407" y="338"/>
                  </a:lnTo>
                  <a:lnTo>
                    <a:pt x="408" y="338"/>
                  </a:lnTo>
                  <a:lnTo>
                    <a:pt x="409" y="338"/>
                  </a:lnTo>
                  <a:lnTo>
                    <a:pt x="411" y="338"/>
                  </a:lnTo>
                  <a:lnTo>
                    <a:pt x="412" y="338"/>
                  </a:lnTo>
                  <a:lnTo>
                    <a:pt x="414" y="338"/>
                  </a:lnTo>
                  <a:lnTo>
                    <a:pt x="415" y="338"/>
                  </a:lnTo>
                  <a:lnTo>
                    <a:pt x="417" y="338"/>
                  </a:lnTo>
                  <a:lnTo>
                    <a:pt x="418" y="338"/>
                  </a:lnTo>
                  <a:lnTo>
                    <a:pt x="419" y="336"/>
                  </a:lnTo>
                  <a:lnTo>
                    <a:pt x="421" y="336"/>
                  </a:lnTo>
                  <a:lnTo>
                    <a:pt x="422" y="336"/>
                  </a:lnTo>
                  <a:lnTo>
                    <a:pt x="424" y="336"/>
                  </a:lnTo>
                  <a:lnTo>
                    <a:pt x="425" y="336"/>
                  </a:lnTo>
                  <a:lnTo>
                    <a:pt x="427" y="336"/>
                  </a:lnTo>
                  <a:lnTo>
                    <a:pt x="428" y="336"/>
                  </a:lnTo>
                  <a:lnTo>
                    <a:pt x="431" y="335"/>
                  </a:lnTo>
                  <a:lnTo>
                    <a:pt x="432" y="335"/>
                  </a:lnTo>
                  <a:lnTo>
                    <a:pt x="434" y="335"/>
                  </a:lnTo>
                  <a:lnTo>
                    <a:pt x="437" y="335"/>
                  </a:lnTo>
                  <a:lnTo>
                    <a:pt x="438" y="335"/>
                  </a:lnTo>
                  <a:lnTo>
                    <a:pt x="441" y="334"/>
                  </a:lnTo>
                  <a:lnTo>
                    <a:pt x="444" y="334"/>
                  </a:lnTo>
                  <a:lnTo>
                    <a:pt x="445" y="334"/>
                  </a:lnTo>
                  <a:lnTo>
                    <a:pt x="447" y="334"/>
                  </a:lnTo>
                  <a:lnTo>
                    <a:pt x="450" y="334"/>
                  </a:lnTo>
                  <a:lnTo>
                    <a:pt x="451" y="332"/>
                  </a:lnTo>
                  <a:lnTo>
                    <a:pt x="453" y="332"/>
                  </a:lnTo>
                  <a:lnTo>
                    <a:pt x="454" y="332"/>
                  </a:lnTo>
                  <a:lnTo>
                    <a:pt x="455" y="332"/>
                  </a:lnTo>
                  <a:lnTo>
                    <a:pt x="457" y="332"/>
                  </a:lnTo>
                  <a:lnTo>
                    <a:pt x="458" y="332"/>
                  </a:lnTo>
                  <a:lnTo>
                    <a:pt x="460" y="331"/>
                  </a:lnTo>
                  <a:lnTo>
                    <a:pt x="461" y="331"/>
                  </a:lnTo>
                  <a:lnTo>
                    <a:pt x="463" y="331"/>
                  </a:lnTo>
                  <a:lnTo>
                    <a:pt x="464" y="331"/>
                  </a:lnTo>
                  <a:lnTo>
                    <a:pt x="465" y="329"/>
                  </a:lnTo>
                  <a:lnTo>
                    <a:pt x="467" y="329"/>
                  </a:lnTo>
                  <a:lnTo>
                    <a:pt x="468" y="329"/>
                  </a:lnTo>
                  <a:lnTo>
                    <a:pt x="470" y="329"/>
                  </a:lnTo>
                  <a:lnTo>
                    <a:pt x="471" y="328"/>
                  </a:lnTo>
                  <a:lnTo>
                    <a:pt x="473" y="328"/>
                  </a:lnTo>
                  <a:lnTo>
                    <a:pt x="474" y="328"/>
                  </a:lnTo>
                  <a:lnTo>
                    <a:pt x="475" y="326"/>
                  </a:lnTo>
                  <a:lnTo>
                    <a:pt x="477" y="326"/>
                  </a:lnTo>
                  <a:lnTo>
                    <a:pt x="480" y="326"/>
                  </a:lnTo>
                  <a:lnTo>
                    <a:pt x="481" y="325"/>
                  </a:lnTo>
                  <a:lnTo>
                    <a:pt x="483" y="325"/>
                  </a:lnTo>
                  <a:lnTo>
                    <a:pt x="486" y="324"/>
                  </a:lnTo>
                  <a:lnTo>
                    <a:pt x="488" y="324"/>
                  </a:lnTo>
                  <a:lnTo>
                    <a:pt x="490" y="322"/>
                  </a:lnTo>
                  <a:lnTo>
                    <a:pt x="493" y="322"/>
                  </a:lnTo>
                  <a:lnTo>
                    <a:pt x="496" y="321"/>
                  </a:lnTo>
                  <a:lnTo>
                    <a:pt x="498" y="321"/>
                  </a:lnTo>
                  <a:lnTo>
                    <a:pt x="500" y="319"/>
                  </a:lnTo>
                  <a:lnTo>
                    <a:pt x="503" y="319"/>
                  </a:lnTo>
                  <a:lnTo>
                    <a:pt x="504" y="318"/>
                  </a:lnTo>
                  <a:lnTo>
                    <a:pt x="506" y="318"/>
                  </a:lnTo>
                  <a:lnTo>
                    <a:pt x="509" y="316"/>
                  </a:lnTo>
                  <a:lnTo>
                    <a:pt x="510" y="316"/>
                  </a:lnTo>
                  <a:lnTo>
                    <a:pt x="511" y="316"/>
                  </a:lnTo>
                  <a:lnTo>
                    <a:pt x="513" y="315"/>
                  </a:lnTo>
                  <a:lnTo>
                    <a:pt x="514" y="315"/>
                  </a:lnTo>
                  <a:lnTo>
                    <a:pt x="516" y="315"/>
                  </a:lnTo>
                  <a:lnTo>
                    <a:pt x="517" y="313"/>
                  </a:lnTo>
                  <a:lnTo>
                    <a:pt x="519" y="313"/>
                  </a:lnTo>
                  <a:lnTo>
                    <a:pt x="520" y="313"/>
                  </a:lnTo>
                  <a:lnTo>
                    <a:pt x="521" y="312"/>
                  </a:lnTo>
                  <a:lnTo>
                    <a:pt x="523" y="312"/>
                  </a:lnTo>
                  <a:lnTo>
                    <a:pt x="524" y="312"/>
                  </a:lnTo>
                  <a:lnTo>
                    <a:pt x="524" y="311"/>
                  </a:lnTo>
                  <a:lnTo>
                    <a:pt x="526" y="311"/>
                  </a:lnTo>
                  <a:lnTo>
                    <a:pt x="527" y="309"/>
                  </a:lnTo>
                  <a:lnTo>
                    <a:pt x="529" y="309"/>
                  </a:lnTo>
                  <a:lnTo>
                    <a:pt x="530" y="308"/>
                  </a:lnTo>
                  <a:lnTo>
                    <a:pt x="532" y="308"/>
                  </a:lnTo>
                  <a:lnTo>
                    <a:pt x="533" y="306"/>
                  </a:lnTo>
                  <a:lnTo>
                    <a:pt x="534" y="306"/>
                  </a:lnTo>
                  <a:lnTo>
                    <a:pt x="536" y="305"/>
                  </a:lnTo>
                  <a:lnTo>
                    <a:pt x="539" y="305"/>
                  </a:lnTo>
                  <a:lnTo>
                    <a:pt x="540" y="303"/>
                  </a:lnTo>
                  <a:lnTo>
                    <a:pt x="542" y="302"/>
                  </a:lnTo>
                  <a:lnTo>
                    <a:pt x="544" y="302"/>
                  </a:lnTo>
                  <a:lnTo>
                    <a:pt x="546" y="301"/>
                  </a:lnTo>
                  <a:lnTo>
                    <a:pt x="549" y="299"/>
                  </a:lnTo>
                  <a:lnTo>
                    <a:pt x="552" y="298"/>
                  </a:lnTo>
                  <a:lnTo>
                    <a:pt x="553" y="298"/>
                  </a:lnTo>
                  <a:lnTo>
                    <a:pt x="554" y="296"/>
                  </a:lnTo>
                  <a:lnTo>
                    <a:pt x="557" y="295"/>
                  </a:lnTo>
                  <a:lnTo>
                    <a:pt x="559" y="295"/>
                  </a:lnTo>
                  <a:lnTo>
                    <a:pt x="560" y="293"/>
                  </a:lnTo>
                  <a:lnTo>
                    <a:pt x="562" y="293"/>
                  </a:lnTo>
                  <a:lnTo>
                    <a:pt x="563" y="292"/>
                  </a:lnTo>
                  <a:lnTo>
                    <a:pt x="565" y="292"/>
                  </a:lnTo>
                  <a:lnTo>
                    <a:pt x="566" y="290"/>
                  </a:lnTo>
                  <a:lnTo>
                    <a:pt x="567" y="290"/>
                  </a:lnTo>
                  <a:lnTo>
                    <a:pt x="567" y="289"/>
                  </a:lnTo>
                  <a:lnTo>
                    <a:pt x="569" y="289"/>
                  </a:lnTo>
                  <a:lnTo>
                    <a:pt x="570" y="288"/>
                  </a:lnTo>
                  <a:lnTo>
                    <a:pt x="572" y="288"/>
                  </a:lnTo>
                  <a:lnTo>
                    <a:pt x="573" y="288"/>
                  </a:lnTo>
                  <a:lnTo>
                    <a:pt x="573" y="286"/>
                  </a:lnTo>
                  <a:lnTo>
                    <a:pt x="575" y="286"/>
                  </a:lnTo>
                  <a:lnTo>
                    <a:pt x="576" y="285"/>
                  </a:lnTo>
                  <a:lnTo>
                    <a:pt x="577" y="285"/>
                  </a:lnTo>
                  <a:lnTo>
                    <a:pt x="579" y="283"/>
                  </a:lnTo>
                  <a:lnTo>
                    <a:pt x="580" y="283"/>
                  </a:lnTo>
                  <a:lnTo>
                    <a:pt x="582" y="282"/>
                  </a:lnTo>
                  <a:lnTo>
                    <a:pt x="583" y="280"/>
                  </a:lnTo>
                  <a:lnTo>
                    <a:pt x="585" y="280"/>
                  </a:lnTo>
                  <a:lnTo>
                    <a:pt x="588" y="279"/>
                  </a:lnTo>
                  <a:lnTo>
                    <a:pt x="589" y="279"/>
                  </a:lnTo>
                  <a:lnTo>
                    <a:pt x="590" y="278"/>
                  </a:lnTo>
                  <a:lnTo>
                    <a:pt x="592" y="276"/>
                  </a:lnTo>
                  <a:lnTo>
                    <a:pt x="595" y="275"/>
                  </a:lnTo>
                  <a:lnTo>
                    <a:pt x="596" y="275"/>
                  </a:lnTo>
                  <a:lnTo>
                    <a:pt x="598" y="273"/>
                  </a:lnTo>
                  <a:lnTo>
                    <a:pt x="600" y="272"/>
                  </a:lnTo>
                  <a:lnTo>
                    <a:pt x="602" y="270"/>
                  </a:lnTo>
                  <a:lnTo>
                    <a:pt x="603" y="270"/>
                  </a:lnTo>
                  <a:lnTo>
                    <a:pt x="605" y="269"/>
                  </a:lnTo>
                  <a:lnTo>
                    <a:pt x="606" y="269"/>
                  </a:lnTo>
                  <a:lnTo>
                    <a:pt x="608" y="267"/>
                  </a:lnTo>
                  <a:lnTo>
                    <a:pt x="609" y="267"/>
                  </a:lnTo>
                  <a:lnTo>
                    <a:pt x="611" y="266"/>
                  </a:lnTo>
                  <a:lnTo>
                    <a:pt x="612" y="265"/>
                  </a:lnTo>
                  <a:lnTo>
                    <a:pt x="613" y="265"/>
                  </a:lnTo>
                  <a:lnTo>
                    <a:pt x="615" y="263"/>
                  </a:lnTo>
                  <a:lnTo>
                    <a:pt x="616" y="263"/>
                  </a:lnTo>
                  <a:lnTo>
                    <a:pt x="618" y="262"/>
                  </a:lnTo>
                  <a:lnTo>
                    <a:pt x="619" y="260"/>
                  </a:lnTo>
                  <a:lnTo>
                    <a:pt x="621" y="260"/>
                  </a:lnTo>
                  <a:lnTo>
                    <a:pt x="622" y="259"/>
                  </a:lnTo>
                  <a:lnTo>
                    <a:pt x="623" y="259"/>
                  </a:lnTo>
                  <a:lnTo>
                    <a:pt x="623" y="257"/>
                  </a:lnTo>
                  <a:lnTo>
                    <a:pt x="625" y="257"/>
                  </a:lnTo>
                  <a:lnTo>
                    <a:pt x="626" y="256"/>
                  </a:lnTo>
                  <a:lnTo>
                    <a:pt x="628" y="256"/>
                  </a:lnTo>
                  <a:lnTo>
                    <a:pt x="629" y="255"/>
                  </a:lnTo>
                  <a:lnTo>
                    <a:pt x="631" y="255"/>
                  </a:lnTo>
                  <a:lnTo>
                    <a:pt x="632" y="253"/>
                  </a:lnTo>
                  <a:lnTo>
                    <a:pt x="634" y="252"/>
                  </a:lnTo>
                  <a:lnTo>
                    <a:pt x="635" y="250"/>
                  </a:lnTo>
                  <a:lnTo>
                    <a:pt x="636" y="250"/>
                  </a:lnTo>
                  <a:lnTo>
                    <a:pt x="638" y="249"/>
                  </a:lnTo>
                  <a:lnTo>
                    <a:pt x="639" y="247"/>
                  </a:lnTo>
                  <a:lnTo>
                    <a:pt x="641" y="247"/>
                  </a:lnTo>
                  <a:lnTo>
                    <a:pt x="642" y="246"/>
                  </a:lnTo>
                  <a:lnTo>
                    <a:pt x="644" y="246"/>
                  </a:lnTo>
                  <a:lnTo>
                    <a:pt x="644" y="245"/>
                  </a:lnTo>
                  <a:lnTo>
                    <a:pt x="645" y="245"/>
                  </a:lnTo>
                  <a:lnTo>
                    <a:pt x="646" y="243"/>
                  </a:lnTo>
                  <a:lnTo>
                    <a:pt x="648" y="242"/>
                  </a:lnTo>
                  <a:lnTo>
                    <a:pt x="649" y="242"/>
                  </a:lnTo>
                  <a:lnTo>
                    <a:pt x="651" y="240"/>
                  </a:lnTo>
                  <a:lnTo>
                    <a:pt x="652" y="240"/>
                  </a:lnTo>
                  <a:lnTo>
                    <a:pt x="652" y="239"/>
                  </a:lnTo>
                  <a:lnTo>
                    <a:pt x="654" y="239"/>
                  </a:lnTo>
                  <a:lnTo>
                    <a:pt x="654" y="237"/>
                  </a:lnTo>
                  <a:lnTo>
                    <a:pt x="655" y="237"/>
                  </a:lnTo>
                  <a:lnTo>
                    <a:pt x="656" y="236"/>
                  </a:lnTo>
                  <a:lnTo>
                    <a:pt x="658" y="236"/>
                  </a:lnTo>
                  <a:lnTo>
                    <a:pt x="658" y="234"/>
                  </a:lnTo>
                  <a:lnTo>
                    <a:pt x="659" y="234"/>
                  </a:lnTo>
                  <a:lnTo>
                    <a:pt x="661" y="233"/>
                  </a:lnTo>
                  <a:lnTo>
                    <a:pt x="662" y="232"/>
                  </a:lnTo>
                  <a:lnTo>
                    <a:pt x="664" y="232"/>
                  </a:lnTo>
                  <a:lnTo>
                    <a:pt x="664" y="230"/>
                  </a:lnTo>
                  <a:lnTo>
                    <a:pt x="665" y="229"/>
                  </a:lnTo>
                  <a:lnTo>
                    <a:pt x="667" y="229"/>
                  </a:lnTo>
                  <a:lnTo>
                    <a:pt x="668" y="227"/>
                  </a:lnTo>
                  <a:lnTo>
                    <a:pt x="669" y="226"/>
                  </a:lnTo>
                  <a:lnTo>
                    <a:pt x="671" y="226"/>
                  </a:lnTo>
                  <a:lnTo>
                    <a:pt x="671" y="224"/>
                  </a:lnTo>
                  <a:lnTo>
                    <a:pt x="672" y="224"/>
                  </a:lnTo>
                  <a:lnTo>
                    <a:pt x="672" y="223"/>
                  </a:lnTo>
                  <a:lnTo>
                    <a:pt x="674" y="223"/>
                  </a:lnTo>
                  <a:lnTo>
                    <a:pt x="675" y="222"/>
                  </a:lnTo>
                  <a:lnTo>
                    <a:pt x="677" y="222"/>
                  </a:lnTo>
                  <a:lnTo>
                    <a:pt x="677" y="220"/>
                  </a:lnTo>
                  <a:lnTo>
                    <a:pt x="678" y="220"/>
                  </a:lnTo>
                  <a:lnTo>
                    <a:pt x="678" y="219"/>
                  </a:lnTo>
                  <a:lnTo>
                    <a:pt x="679" y="219"/>
                  </a:lnTo>
                  <a:lnTo>
                    <a:pt x="681" y="217"/>
                  </a:lnTo>
                  <a:lnTo>
                    <a:pt x="682" y="217"/>
                  </a:lnTo>
                  <a:lnTo>
                    <a:pt x="682" y="216"/>
                  </a:lnTo>
                  <a:lnTo>
                    <a:pt x="684" y="216"/>
                  </a:lnTo>
                  <a:lnTo>
                    <a:pt x="684" y="214"/>
                  </a:lnTo>
                  <a:lnTo>
                    <a:pt x="685" y="214"/>
                  </a:lnTo>
                  <a:lnTo>
                    <a:pt x="687" y="214"/>
                  </a:lnTo>
                  <a:lnTo>
                    <a:pt x="687" y="213"/>
                  </a:lnTo>
                  <a:lnTo>
                    <a:pt x="688" y="213"/>
                  </a:lnTo>
                  <a:lnTo>
                    <a:pt x="690" y="211"/>
                  </a:lnTo>
                  <a:lnTo>
                    <a:pt x="691" y="210"/>
                  </a:lnTo>
                  <a:lnTo>
                    <a:pt x="692" y="210"/>
                  </a:lnTo>
                  <a:lnTo>
                    <a:pt x="694" y="209"/>
                  </a:lnTo>
                  <a:lnTo>
                    <a:pt x="695" y="207"/>
                  </a:lnTo>
                  <a:lnTo>
                    <a:pt x="697" y="206"/>
                  </a:lnTo>
                  <a:lnTo>
                    <a:pt x="698" y="206"/>
                  </a:lnTo>
                  <a:lnTo>
                    <a:pt x="698" y="204"/>
                  </a:lnTo>
                  <a:lnTo>
                    <a:pt x="700" y="204"/>
                  </a:lnTo>
                  <a:lnTo>
                    <a:pt x="701" y="204"/>
                  </a:lnTo>
                  <a:lnTo>
                    <a:pt x="701" y="203"/>
                  </a:lnTo>
                  <a:lnTo>
                    <a:pt x="702" y="203"/>
                  </a:lnTo>
                  <a:lnTo>
                    <a:pt x="702" y="201"/>
                  </a:lnTo>
                  <a:lnTo>
                    <a:pt x="704" y="201"/>
                  </a:lnTo>
                  <a:lnTo>
                    <a:pt x="705" y="200"/>
                  </a:lnTo>
                  <a:lnTo>
                    <a:pt x="707" y="199"/>
                  </a:lnTo>
                  <a:lnTo>
                    <a:pt x="708" y="197"/>
                  </a:lnTo>
                  <a:lnTo>
                    <a:pt x="710" y="196"/>
                  </a:lnTo>
                  <a:lnTo>
                    <a:pt x="711" y="194"/>
                  </a:lnTo>
                  <a:lnTo>
                    <a:pt x="713" y="193"/>
                  </a:lnTo>
                  <a:lnTo>
                    <a:pt x="714" y="193"/>
                  </a:lnTo>
                  <a:lnTo>
                    <a:pt x="714" y="191"/>
                  </a:lnTo>
                  <a:lnTo>
                    <a:pt x="715" y="190"/>
                  </a:lnTo>
                  <a:lnTo>
                    <a:pt x="717" y="189"/>
                  </a:lnTo>
                  <a:lnTo>
                    <a:pt x="718" y="187"/>
                  </a:lnTo>
                  <a:lnTo>
                    <a:pt x="720" y="186"/>
                  </a:lnTo>
                  <a:lnTo>
                    <a:pt x="721" y="184"/>
                  </a:lnTo>
                  <a:lnTo>
                    <a:pt x="723" y="183"/>
                  </a:lnTo>
                  <a:lnTo>
                    <a:pt x="724" y="181"/>
                  </a:lnTo>
                  <a:lnTo>
                    <a:pt x="725" y="180"/>
                  </a:lnTo>
                  <a:lnTo>
                    <a:pt x="727" y="178"/>
                  </a:lnTo>
                  <a:lnTo>
                    <a:pt x="728" y="177"/>
                  </a:lnTo>
                  <a:lnTo>
                    <a:pt x="728" y="176"/>
                  </a:lnTo>
                  <a:lnTo>
                    <a:pt x="730" y="176"/>
                  </a:lnTo>
                  <a:lnTo>
                    <a:pt x="731" y="174"/>
                  </a:lnTo>
                  <a:lnTo>
                    <a:pt x="731" y="173"/>
                  </a:lnTo>
                  <a:lnTo>
                    <a:pt x="733" y="173"/>
                  </a:lnTo>
                  <a:lnTo>
                    <a:pt x="734" y="171"/>
                  </a:lnTo>
                  <a:lnTo>
                    <a:pt x="734" y="170"/>
                  </a:lnTo>
                  <a:lnTo>
                    <a:pt x="735" y="170"/>
                  </a:lnTo>
                  <a:lnTo>
                    <a:pt x="735" y="168"/>
                  </a:lnTo>
                  <a:lnTo>
                    <a:pt x="737" y="168"/>
                  </a:lnTo>
                  <a:lnTo>
                    <a:pt x="737" y="167"/>
                  </a:lnTo>
                  <a:lnTo>
                    <a:pt x="738" y="166"/>
                  </a:lnTo>
                  <a:lnTo>
                    <a:pt x="740" y="164"/>
                  </a:lnTo>
                  <a:lnTo>
                    <a:pt x="741" y="163"/>
                  </a:lnTo>
                  <a:lnTo>
                    <a:pt x="743" y="161"/>
                  </a:lnTo>
                  <a:lnTo>
                    <a:pt x="743" y="160"/>
                  </a:lnTo>
                  <a:lnTo>
                    <a:pt x="744" y="158"/>
                  </a:lnTo>
                  <a:lnTo>
                    <a:pt x="746" y="157"/>
                  </a:lnTo>
                  <a:lnTo>
                    <a:pt x="747" y="155"/>
                  </a:lnTo>
                  <a:lnTo>
                    <a:pt x="747" y="154"/>
                  </a:lnTo>
                  <a:lnTo>
                    <a:pt x="748" y="153"/>
                  </a:lnTo>
                  <a:lnTo>
                    <a:pt x="750" y="151"/>
                  </a:lnTo>
                  <a:lnTo>
                    <a:pt x="751" y="150"/>
                  </a:lnTo>
                  <a:lnTo>
                    <a:pt x="753" y="148"/>
                  </a:lnTo>
                  <a:lnTo>
                    <a:pt x="754" y="145"/>
                  </a:lnTo>
                  <a:lnTo>
                    <a:pt x="757" y="144"/>
                  </a:lnTo>
                  <a:lnTo>
                    <a:pt x="758" y="143"/>
                  </a:lnTo>
                  <a:lnTo>
                    <a:pt x="760" y="141"/>
                  </a:lnTo>
                  <a:lnTo>
                    <a:pt x="761" y="138"/>
                  </a:lnTo>
                  <a:lnTo>
                    <a:pt x="763" y="137"/>
                  </a:lnTo>
                  <a:lnTo>
                    <a:pt x="763" y="135"/>
                  </a:lnTo>
                  <a:lnTo>
                    <a:pt x="764" y="134"/>
                  </a:lnTo>
                  <a:lnTo>
                    <a:pt x="766" y="132"/>
                  </a:lnTo>
                  <a:lnTo>
                    <a:pt x="767" y="132"/>
                  </a:lnTo>
                  <a:lnTo>
                    <a:pt x="767" y="131"/>
                  </a:lnTo>
                  <a:lnTo>
                    <a:pt x="769" y="130"/>
                  </a:lnTo>
                  <a:lnTo>
                    <a:pt x="770" y="128"/>
                  </a:lnTo>
                  <a:lnTo>
                    <a:pt x="770" y="127"/>
                  </a:lnTo>
                  <a:lnTo>
                    <a:pt x="771" y="127"/>
                  </a:lnTo>
                  <a:lnTo>
                    <a:pt x="771" y="125"/>
                  </a:lnTo>
                  <a:lnTo>
                    <a:pt x="773" y="124"/>
                  </a:lnTo>
                  <a:lnTo>
                    <a:pt x="774" y="122"/>
                  </a:lnTo>
                  <a:lnTo>
                    <a:pt x="776" y="121"/>
                  </a:lnTo>
                  <a:lnTo>
                    <a:pt x="776" y="120"/>
                  </a:lnTo>
                  <a:lnTo>
                    <a:pt x="777" y="118"/>
                  </a:lnTo>
                  <a:lnTo>
                    <a:pt x="779" y="117"/>
                  </a:lnTo>
                  <a:lnTo>
                    <a:pt x="779" y="115"/>
                  </a:lnTo>
                  <a:lnTo>
                    <a:pt x="780" y="114"/>
                  </a:lnTo>
                  <a:lnTo>
                    <a:pt x="781" y="112"/>
                  </a:lnTo>
                  <a:lnTo>
                    <a:pt x="783" y="111"/>
                  </a:lnTo>
                  <a:lnTo>
                    <a:pt x="783" y="110"/>
                  </a:lnTo>
                  <a:lnTo>
                    <a:pt x="784" y="108"/>
                  </a:lnTo>
                  <a:lnTo>
                    <a:pt x="786" y="105"/>
                  </a:lnTo>
                  <a:lnTo>
                    <a:pt x="787" y="104"/>
                  </a:lnTo>
                  <a:lnTo>
                    <a:pt x="789" y="101"/>
                  </a:lnTo>
                  <a:lnTo>
                    <a:pt x="790" y="99"/>
                  </a:lnTo>
                  <a:lnTo>
                    <a:pt x="793" y="97"/>
                  </a:lnTo>
                  <a:lnTo>
                    <a:pt x="794" y="95"/>
                  </a:lnTo>
                  <a:lnTo>
                    <a:pt x="796" y="92"/>
                  </a:lnTo>
                  <a:lnTo>
                    <a:pt x="797" y="91"/>
                  </a:lnTo>
                  <a:lnTo>
                    <a:pt x="799" y="89"/>
                  </a:lnTo>
                  <a:lnTo>
                    <a:pt x="799" y="88"/>
                  </a:lnTo>
                  <a:lnTo>
                    <a:pt x="800" y="87"/>
                  </a:lnTo>
                  <a:lnTo>
                    <a:pt x="802" y="84"/>
                  </a:lnTo>
                  <a:lnTo>
                    <a:pt x="803" y="82"/>
                  </a:lnTo>
                  <a:lnTo>
                    <a:pt x="804" y="81"/>
                  </a:lnTo>
                  <a:lnTo>
                    <a:pt x="806" y="79"/>
                  </a:lnTo>
                  <a:lnTo>
                    <a:pt x="806" y="78"/>
                  </a:lnTo>
                  <a:lnTo>
                    <a:pt x="807" y="76"/>
                  </a:lnTo>
                  <a:lnTo>
                    <a:pt x="809" y="75"/>
                  </a:lnTo>
                  <a:lnTo>
                    <a:pt x="809" y="74"/>
                  </a:lnTo>
                  <a:lnTo>
                    <a:pt x="810" y="72"/>
                  </a:lnTo>
                  <a:lnTo>
                    <a:pt x="812" y="71"/>
                  </a:lnTo>
                  <a:lnTo>
                    <a:pt x="813" y="69"/>
                  </a:lnTo>
                  <a:lnTo>
                    <a:pt x="813" y="68"/>
                  </a:lnTo>
                  <a:lnTo>
                    <a:pt x="815" y="66"/>
                  </a:lnTo>
                  <a:lnTo>
                    <a:pt x="816" y="65"/>
                  </a:lnTo>
                  <a:lnTo>
                    <a:pt x="816" y="64"/>
                  </a:lnTo>
                  <a:lnTo>
                    <a:pt x="817" y="62"/>
                  </a:lnTo>
                  <a:lnTo>
                    <a:pt x="819" y="61"/>
                  </a:lnTo>
                  <a:lnTo>
                    <a:pt x="820" y="59"/>
                  </a:lnTo>
                  <a:lnTo>
                    <a:pt x="822" y="56"/>
                  </a:lnTo>
                  <a:lnTo>
                    <a:pt x="823" y="55"/>
                  </a:lnTo>
                  <a:lnTo>
                    <a:pt x="825" y="52"/>
                  </a:lnTo>
                  <a:lnTo>
                    <a:pt x="826" y="51"/>
                  </a:lnTo>
                  <a:lnTo>
                    <a:pt x="827" y="48"/>
                  </a:lnTo>
                  <a:lnTo>
                    <a:pt x="829" y="46"/>
                  </a:lnTo>
                  <a:lnTo>
                    <a:pt x="830" y="43"/>
                  </a:lnTo>
                  <a:lnTo>
                    <a:pt x="832" y="42"/>
                  </a:lnTo>
                  <a:lnTo>
                    <a:pt x="833" y="39"/>
                  </a:lnTo>
                  <a:lnTo>
                    <a:pt x="835" y="38"/>
                  </a:lnTo>
                  <a:lnTo>
                    <a:pt x="836" y="36"/>
                  </a:lnTo>
                  <a:lnTo>
                    <a:pt x="837" y="35"/>
                  </a:lnTo>
                  <a:lnTo>
                    <a:pt x="839" y="32"/>
                  </a:lnTo>
                  <a:lnTo>
                    <a:pt x="840" y="31"/>
                  </a:lnTo>
                  <a:lnTo>
                    <a:pt x="840" y="29"/>
                  </a:lnTo>
                  <a:lnTo>
                    <a:pt x="842" y="29"/>
                  </a:lnTo>
                  <a:lnTo>
                    <a:pt x="843" y="28"/>
                  </a:lnTo>
                  <a:lnTo>
                    <a:pt x="843" y="26"/>
                  </a:lnTo>
                  <a:lnTo>
                    <a:pt x="845" y="25"/>
                  </a:lnTo>
                  <a:lnTo>
                    <a:pt x="845" y="23"/>
                  </a:lnTo>
                  <a:lnTo>
                    <a:pt x="846" y="22"/>
                  </a:lnTo>
                  <a:lnTo>
                    <a:pt x="848" y="20"/>
                  </a:lnTo>
                  <a:lnTo>
                    <a:pt x="848" y="19"/>
                  </a:lnTo>
                  <a:lnTo>
                    <a:pt x="849" y="18"/>
                  </a:lnTo>
                  <a:lnTo>
                    <a:pt x="850" y="16"/>
                  </a:lnTo>
                  <a:lnTo>
                    <a:pt x="850" y="15"/>
                  </a:lnTo>
                  <a:lnTo>
                    <a:pt x="852" y="13"/>
                  </a:lnTo>
                  <a:lnTo>
                    <a:pt x="852" y="12"/>
                  </a:lnTo>
                  <a:lnTo>
                    <a:pt x="853" y="10"/>
                  </a:lnTo>
                  <a:lnTo>
                    <a:pt x="855" y="9"/>
                  </a:lnTo>
                  <a:lnTo>
                    <a:pt x="855" y="8"/>
                  </a:lnTo>
                  <a:lnTo>
                    <a:pt x="856" y="6"/>
                  </a:lnTo>
                  <a:lnTo>
                    <a:pt x="858" y="5"/>
                  </a:lnTo>
                  <a:lnTo>
                    <a:pt x="858" y="2"/>
                  </a:lnTo>
                  <a:lnTo>
                    <a:pt x="859" y="0"/>
                  </a:ln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20" name="Freeform 26">
              <a:extLst>
                <a:ext uri="{FF2B5EF4-FFF2-40B4-BE49-F238E27FC236}">
                  <a16:creationId xmlns:a16="http://schemas.microsoft.com/office/drawing/2014/main" id="{5355340F-12E9-A644-A46D-FB2D5E6F02EF}"/>
                </a:ext>
              </a:extLst>
            </p:cNvPr>
            <p:cNvSpPr>
              <a:spLocks/>
            </p:cNvSpPr>
            <p:nvPr/>
          </p:nvSpPr>
          <p:spPr bwMode="auto">
            <a:xfrm>
              <a:off x="3237" y="1776"/>
              <a:ext cx="51" cy="172"/>
            </a:xfrm>
            <a:custGeom>
              <a:avLst/>
              <a:gdLst>
                <a:gd name="T0" fmla="*/ 1 w 102"/>
                <a:gd name="T1" fmla="*/ 1 h 343"/>
                <a:gd name="T2" fmla="*/ 1 w 102"/>
                <a:gd name="T3" fmla="*/ 1 h 343"/>
                <a:gd name="T4" fmla="*/ 1 w 102"/>
                <a:gd name="T5" fmla="*/ 1 h 343"/>
                <a:gd name="T6" fmla="*/ 1 w 102"/>
                <a:gd name="T7" fmla="*/ 1 h 343"/>
                <a:gd name="T8" fmla="*/ 1 w 102"/>
                <a:gd name="T9" fmla="*/ 1 h 343"/>
                <a:gd name="T10" fmla="*/ 1 w 102"/>
                <a:gd name="T11" fmla="*/ 1 h 343"/>
                <a:gd name="T12" fmla="*/ 1 w 102"/>
                <a:gd name="T13" fmla="*/ 1 h 343"/>
                <a:gd name="T14" fmla="*/ 1 w 102"/>
                <a:gd name="T15" fmla="*/ 1 h 343"/>
                <a:gd name="T16" fmla="*/ 1 w 102"/>
                <a:gd name="T17" fmla="*/ 1 h 343"/>
                <a:gd name="T18" fmla="*/ 1 w 102"/>
                <a:gd name="T19" fmla="*/ 1 h 343"/>
                <a:gd name="T20" fmla="*/ 1 w 102"/>
                <a:gd name="T21" fmla="*/ 1 h 343"/>
                <a:gd name="T22" fmla="*/ 1 w 102"/>
                <a:gd name="T23" fmla="*/ 1 h 343"/>
                <a:gd name="T24" fmla="*/ 1 w 102"/>
                <a:gd name="T25" fmla="*/ 1 h 343"/>
                <a:gd name="T26" fmla="*/ 1 w 102"/>
                <a:gd name="T27" fmla="*/ 1 h 343"/>
                <a:gd name="T28" fmla="*/ 1 w 102"/>
                <a:gd name="T29" fmla="*/ 1 h 343"/>
                <a:gd name="T30" fmla="*/ 1 w 102"/>
                <a:gd name="T31" fmla="*/ 1 h 343"/>
                <a:gd name="T32" fmla="*/ 1 w 102"/>
                <a:gd name="T33" fmla="*/ 1 h 343"/>
                <a:gd name="T34" fmla="*/ 1 w 102"/>
                <a:gd name="T35" fmla="*/ 1 h 343"/>
                <a:gd name="T36" fmla="*/ 1 w 102"/>
                <a:gd name="T37" fmla="*/ 1 h 343"/>
                <a:gd name="T38" fmla="*/ 1 w 102"/>
                <a:gd name="T39" fmla="*/ 1 h 343"/>
                <a:gd name="T40" fmla="*/ 1 w 102"/>
                <a:gd name="T41" fmla="*/ 1 h 343"/>
                <a:gd name="T42" fmla="*/ 1 w 102"/>
                <a:gd name="T43" fmla="*/ 1 h 343"/>
                <a:gd name="T44" fmla="*/ 1 w 102"/>
                <a:gd name="T45" fmla="*/ 1 h 343"/>
                <a:gd name="T46" fmla="*/ 1 w 102"/>
                <a:gd name="T47" fmla="*/ 1 h 343"/>
                <a:gd name="T48" fmla="*/ 1 w 102"/>
                <a:gd name="T49" fmla="*/ 1 h 343"/>
                <a:gd name="T50" fmla="*/ 1 w 102"/>
                <a:gd name="T51" fmla="*/ 1 h 343"/>
                <a:gd name="T52" fmla="*/ 1 w 102"/>
                <a:gd name="T53" fmla="*/ 1 h 343"/>
                <a:gd name="T54" fmla="*/ 1 w 102"/>
                <a:gd name="T55" fmla="*/ 1 h 343"/>
                <a:gd name="T56" fmla="*/ 1 w 102"/>
                <a:gd name="T57" fmla="*/ 1 h 343"/>
                <a:gd name="T58" fmla="*/ 1 w 102"/>
                <a:gd name="T59" fmla="*/ 1 h 343"/>
                <a:gd name="T60" fmla="*/ 1 w 102"/>
                <a:gd name="T61" fmla="*/ 1 h 343"/>
                <a:gd name="T62" fmla="*/ 1 w 102"/>
                <a:gd name="T63" fmla="*/ 1 h 343"/>
                <a:gd name="T64" fmla="*/ 1 w 102"/>
                <a:gd name="T65" fmla="*/ 1 h 343"/>
                <a:gd name="T66" fmla="*/ 1 w 102"/>
                <a:gd name="T67" fmla="*/ 1 h 343"/>
                <a:gd name="T68" fmla="*/ 1 w 102"/>
                <a:gd name="T69" fmla="*/ 1 h 343"/>
                <a:gd name="T70" fmla="*/ 1 w 102"/>
                <a:gd name="T71" fmla="*/ 1 h 343"/>
                <a:gd name="T72" fmla="*/ 1 w 102"/>
                <a:gd name="T73" fmla="*/ 1 h 343"/>
                <a:gd name="T74" fmla="*/ 1 w 102"/>
                <a:gd name="T75" fmla="*/ 1 h 343"/>
                <a:gd name="T76" fmla="*/ 1 w 102"/>
                <a:gd name="T77" fmla="*/ 1 h 343"/>
                <a:gd name="T78" fmla="*/ 1 w 102"/>
                <a:gd name="T79" fmla="*/ 1 h 343"/>
                <a:gd name="T80" fmla="*/ 1 w 102"/>
                <a:gd name="T81" fmla="*/ 1 h 343"/>
                <a:gd name="T82" fmla="*/ 1 w 102"/>
                <a:gd name="T83" fmla="*/ 1 h 343"/>
                <a:gd name="T84" fmla="*/ 1 w 102"/>
                <a:gd name="T85" fmla="*/ 1 h 343"/>
                <a:gd name="T86" fmla="*/ 1 w 102"/>
                <a:gd name="T87" fmla="*/ 1 h 343"/>
                <a:gd name="T88" fmla="*/ 1 w 102"/>
                <a:gd name="T89" fmla="*/ 1 h 343"/>
                <a:gd name="T90" fmla="*/ 1 w 102"/>
                <a:gd name="T91" fmla="*/ 1 h 343"/>
                <a:gd name="T92" fmla="*/ 1 w 102"/>
                <a:gd name="T93" fmla="*/ 1 h 343"/>
                <a:gd name="T94" fmla="*/ 1 w 102"/>
                <a:gd name="T95" fmla="*/ 1 h 343"/>
                <a:gd name="T96" fmla="*/ 1 w 102"/>
                <a:gd name="T97" fmla="*/ 1 h 343"/>
                <a:gd name="T98" fmla="*/ 1 w 102"/>
                <a:gd name="T99" fmla="*/ 1 h 343"/>
                <a:gd name="T100" fmla="*/ 1 w 102"/>
                <a:gd name="T101" fmla="*/ 1 h 343"/>
                <a:gd name="T102" fmla="*/ 1 w 102"/>
                <a:gd name="T103" fmla="*/ 1 h 343"/>
                <a:gd name="T104" fmla="*/ 1 w 102"/>
                <a:gd name="T105" fmla="*/ 1 h 343"/>
                <a:gd name="T106" fmla="*/ 1 w 102"/>
                <a:gd name="T107" fmla="*/ 1 h 343"/>
                <a:gd name="T108" fmla="*/ 1 w 102"/>
                <a:gd name="T109" fmla="*/ 1 h 343"/>
                <a:gd name="T110" fmla="*/ 1 w 102"/>
                <a:gd name="T111" fmla="*/ 1 h 343"/>
                <a:gd name="T112" fmla="*/ 1 w 102"/>
                <a:gd name="T113" fmla="*/ 1 h 3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343"/>
                <a:gd name="T173" fmla="*/ 102 w 102"/>
                <a:gd name="T174" fmla="*/ 343 h 3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343">
                  <a:moveTo>
                    <a:pt x="0" y="0"/>
                  </a:moveTo>
                  <a:lnTo>
                    <a:pt x="3" y="4"/>
                  </a:lnTo>
                  <a:lnTo>
                    <a:pt x="5" y="7"/>
                  </a:lnTo>
                  <a:lnTo>
                    <a:pt x="6" y="12"/>
                  </a:lnTo>
                  <a:lnTo>
                    <a:pt x="9" y="14"/>
                  </a:lnTo>
                  <a:lnTo>
                    <a:pt x="10" y="17"/>
                  </a:lnTo>
                  <a:lnTo>
                    <a:pt x="12" y="20"/>
                  </a:lnTo>
                  <a:lnTo>
                    <a:pt x="13" y="23"/>
                  </a:lnTo>
                  <a:lnTo>
                    <a:pt x="15" y="25"/>
                  </a:lnTo>
                  <a:lnTo>
                    <a:pt x="16" y="27"/>
                  </a:lnTo>
                  <a:lnTo>
                    <a:pt x="16" y="29"/>
                  </a:lnTo>
                  <a:lnTo>
                    <a:pt x="18" y="32"/>
                  </a:lnTo>
                  <a:lnTo>
                    <a:pt x="19" y="33"/>
                  </a:lnTo>
                  <a:lnTo>
                    <a:pt x="20" y="35"/>
                  </a:lnTo>
                  <a:lnTo>
                    <a:pt x="20" y="36"/>
                  </a:lnTo>
                  <a:lnTo>
                    <a:pt x="22" y="37"/>
                  </a:lnTo>
                  <a:lnTo>
                    <a:pt x="22" y="39"/>
                  </a:lnTo>
                  <a:lnTo>
                    <a:pt x="23" y="40"/>
                  </a:lnTo>
                  <a:lnTo>
                    <a:pt x="23" y="42"/>
                  </a:lnTo>
                  <a:lnTo>
                    <a:pt x="25" y="43"/>
                  </a:lnTo>
                  <a:lnTo>
                    <a:pt x="25" y="45"/>
                  </a:lnTo>
                  <a:lnTo>
                    <a:pt x="26" y="46"/>
                  </a:lnTo>
                  <a:lnTo>
                    <a:pt x="26" y="47"/>
                  </a:lnTo>
                  <a:lnTo>
                    <a:pt x="26" y="49"/>
                  </a:lnTo>
                  <a:lnTo>
                    <a:pt x="28" y="50"/>
                  </a:lnTo>
                  <a:lnTo>
                    <a:pt x="28" y="52"/>
                  </a:lnTo>
                  <a:lnTo>
                    <a:pt x="29" y="53"/>
                  </a:lnTo>
                  <a:lnTo>
                    <a:pt x="29" y="55"/>
                  </a:lnTo>
                  <a:lnTo>
                    <a:pt x="31" y="56"/>
                  </a:lnTo>
                  <a:lnTo>
                    <a:pt x="31" y="58"/>
                  </a:lnTo>
                  <a:lnTo>
                    <a:pt x="32" y="59"/>
                  </a:lnTo>
                  <a:lnTo>
                    <a:pt x="32" y="62"/>
                  </a:lnTo>
                  <a:lnTo>
                    <a:pt x="33" y="63"/>
                  </a:lnTo>
                  <a:lnTo>
                    <a:pt x="33" y="65"/>
                  </a:lnTo>
                  <a:lnTo>
                    <a:pt x="35" y="68"/>
                  </a:lnTo>
                  <a:lnTo>
                    <a:pt x="35" y="69"/>
                  </a:lnTo>
                  <a:lnTo>
                    <a:pt x="36" y="70"/>
                  </a:lnTo>
                  <a:lnTo>
                    <a:pt x="36" y="72"/>
                  </a:lnTo>
                  <a:lnTo>
                    <a:pt x="38" y="73"/>
                  </a:lnTo>
                  <a:lnTo>
                    <a:pt x="38" y="75"/>
                  </a:lnTo>
                  <a:lnTo>
                    <a:pt x="38" y="76"/>
                  </a:lnTo>
                  <a:lnTo>
                    <a:pt x="39" y="78"/>
                  </a:lnTo>
                  <a:lnTo>
                    <a:pt x="39" y="79"/>
                  </a:lnTo>
                  <a:lnTo>
                    <a:pt x="41" y="81"/>
                  </a:lnTo>
                  <a:lnTo>
                    <a:pt x="41" y="82"/>
                  </a:lnTo>
                  <a:lnTo>
                    <a:pt x="42" y="83"/>
                  </a:lnTo>
                  <a:lnTo>
                    <a:pt x="42" y="85"/>
                  </a:lnTo>
                  <a:lnTo>
                    <a:pt x="42" y="86"/>
                  </a:lnTo>
                  <a:lnTo>
                    <a:pt x="43" y="88"/>
                  </a:lnTo>
                  <a:lnTo>
                    <a:pt x="43" y="89"/>
                  </a:lnTo>
                  <a:lnTo>
                    <a:pt x="43" y="91"/>
                  </a:lnTo>
                  <a:lnTo>
                    <a:pt x="45" y="92"/>
                  </a:lnTo>
                  <a:lnTo>
                    <a:pt x="45" y="93"/>
                  </a:lnTo>
                  <a:lnTo>
                    <a:pt x="46" y="95"/>
                  </a:lnTo>
                  <a:lnTo>
                    <a:pt x="46" y="98"/>
                  </a:lnTo>
                  <a:lnTo>
                    <a:pt x="48" y="99"/>
                  </a:lnTo>
                  <a:lnTo>
                    <a:pt x="48" y="101"/>
                  </a:lnTo>
                  <a:lnTo>
                    <a:pt x="49" y="102"/>
                  </a:lnTo>
                  <a:lnTo>
                    <a:pt x="49" y="105"/>
                  </a:lnTo>
                  <a:lnTo>
                    <a:pt x="51" y="106"/>
                  </a:lnTo>
                  <a:lnTo>
                    <a:pt x="51" y="109"/>
                  </a:lnTo>
                  <a:lnTo>
                    <a:pt x="52" y="111"/>
                  </a:lnTo>
                  <a:lnTo>
                    <a:pt x="54" y="114"/>
                  </a:lnTo>
                  <a:lnTo>
                    <a:pt x="54" y="115"/>
                  </a:lnTo>
                  <a:lnTo>
                    <a:pt x="55" y="118"/>
                  </a:lnTo>
                  <a:lnTo>
                    <a:pt x="55" y="119"/>
                  </a:lnTo>
                  <a:lnTo>
                    <a:pt x="56" y="122"/>
                  </a:lnTo>
                  <a:lnTo>
                    <a:pt x="56" y="124"/>
                  </a:lnTo>
                  <a:lnTo>
                    <a:pt x="58" y="125"/>
                  </a:lnTo>
                  <a:lnTo>
                    <a:pt x="58" y="126"/>
                  </a:lnTo>
                  <a:lnTo>
                    <a:pt x="58" y="128"/>
                  </a:lnTo>
                  <a:lnTo>
                    <a:pt x="59" y="129"/>
                  </a:lnTo>
                  <a:lnTo>
                    <a:pt x="59" y="131"/>
                  </a:lnTo>
                  <a:lnTo>
                    <a:pt x="59" y="132"/>
                  </a:lnTo>
                  <a:lnTo>
                    <a:pt x="61" y="134"/>
                  </a:lnTo>
                  <a:lnTo>
                    <a:pt x="61" y="135"/>
                  </a:lnTo>
                  <a:lnTo>
                    <a:pt x="61" y="137"/>
                  </a:lnTo>
                  <a:lnTo>
                    <a:pt x="62" y="137"/>
                  </a:lnTo>
                  <a:lnTo>
                    <a:pt x="62" y="138"/>
                  </a:lnTo>
                  <a:lnTo>
                    <a:pt x="62" y="139"/>
                  </a:lnTo>
                  <a:lnTo>
                    <a:pt x="62" y="141"/>
                  </a:lnTo>
                  <a:lnTo>
                    <a:pt x="64" y="142"/>
                  </a:lnTo>
                  <a:lnTo>
                    <a:pt x="64" y="144"/>
                  </a:lnTo>
                  <a:lnTo>
                    <a:pt x="64" y="145"/>
                  </a:lnTo>
                  <a:lnTo>
                    <a:pt x="65" y="147"/>
                  </a:lnTo>
                  <a:lnTo>
                    <a:pt x="65" y="148"/>
                  </a:lnTo>
                  <a:lnTo>
                    <a:pt x="65" y="149"/>
                  </a:lnTo>
                  <a:lnTo>
                    <a:pt x="66" y="151"/>
                  </a:lnTo>
                  <a:lnTo>
                    <a:pt x="66" y="152"/>
                  </a:lnTo>
                  <a:lnTo>
                    <a:pt x="66" y="154"/>
                  </a:lnTo>
                  <a:lnTo>
                    <a:pt x="68" y="157"/>
                  </a:lnTo>
                  <a:lnTo>
                    <a:pt x="68" y="158"/>
                  </a:lnTo>
                  <a:lnTo>
                    <a:pt x="69" y="161"/>
                  </a:lnTo>
                  <a:lnTo>
                    <a:pt x="69" y="162"/>
                  </a:lnTo>
                  <a:lnTo>
                    <a:pt x="71" y="165"/>
                  </a:lnTo>
                  <a:lnTo>
                    <a:pt x="71" y="168"/>
                  </a:lnTo>
                  <a:lnTo>
                    <a:pt x="72" y="170"/>
                  </a:lnTo>
                  <a:lnTo>
                    <a:pt x="72" y="171"/>
                  </a:lnTo>
                  <a:lnTo>
                    <a:pt x="74" y="174"/>
                  </a:lnTo>
                  <a:lnTo>
                    <a:pt x="74" y="175"/>
                  </a:lnTo>
                  <a:lnTo>
                    <a:pt x="74" y="177"/>
                  </a:lnTo>
                  <a:lnTo>
                    <a:pt x="75" y="178"/>
                  </a:lnTo>
                  <a:lnTo>
                    <a:pt x="75" y="180"/>
                  </a:lnTo>
                  <a:lnTo>
                    <a:pt x="75" y="181"/>
                  </a:lnTo>
                  <a:lnTo>
                    <a:pt x="77" y="183"/>
                  </a:lnTo>
                  <a:lnTo>
                    <a:pt x="77" y="184"/>
                  </a:lnTo>
                  <a:lnTo>
                    <a:pt x="77" y="185"/>
                  </a:lnTo>
                  <a:lnTo>
                    <a:pt x="78" y="187"/>
                  </a:lnTo>
                  <a:lnTo>
                    <a:pt x="78" y="188"/>
                  </a:lnTo>
                  <a:lnTo>
                    <a:pt x="78" y="190"/>
                  </a:lnTo>
                  <a:lnTo>
                    <a:pt x="79" y="191"/>
                  </a:lnTo>
                  <a:lnTo>
                    <a:pt x="79" y="193"/>
                  </a:lnTo>
                  <a:lnTo>
                    <a:pt x="79" y="194"/>
                  </a:lnTo>
                  <a:lnTo>
                    <a:pt x="79" y="195"/>
                  </a:lnTo>
                  <a:lnTo>
                    <a:pt x="81" y="197"/>
                  </a:lnTo>
                  <a:lnTo>
                    <a:pt x="81" y="198"/>
                  </a:lnTo>
                  <a:lnTo>
                    <a:pt x="81" y="200"/>
                  </a:lnTo>
                  <a:lnTo>
                    <a:pt x="82" y="201"/>
                  </a:lnTo>
                  <a:lnTo>
                    <a:pt x="82" y="203"/>
                  </a:lnTo>
                  <a:lnTo>
                    <a:pt x="82" y="204"/>
                  </a:lnTo>
                  <a:lnTo>
                    <a:pt x="84" y="207"/>
                  </a:lnTo>
                  <a:lnTo>
                    <a:pt x="84" y="208"/>
                  </a:lnTo>
                  <a:lnTo>
                    <a:pt x="85" y="211"/>
                  </a:lnTo>
                  <a:lnTo>
                    <a:pt x="85" y="213"/>
                  </a:lnTo>
                  <a:lnTo>
                    <a:pt x="87" y="216"/>
                  </a:lnTo>
                  <a:lnTo>
                    <a:pt x="87" y="217"/>
                  </a:lnTo>
                  <a:lnTo>
                    <a:pt x="88" y="220"/>
                  </a:lnTo>
                  <a:lnTo>
                    <a:pt x="88" y="221"/>
                  </a:lnTo>
                  <a:lnTo>
                    <a:pt x="89" y="224"/>
                  </a:lnTo>
                  <a:lnTo>
                    <a:pt x="89" y="226"/>
                  </a:lnTo>
                  <a:lnTo>
                    <a:pt x="89" y="227"/>
                  </a:lnTo>
                  <a:lnTo>
                    <a:pt x="91" y="228"/>
                  </a:lnTo>
                  <a:lnTo>
                    <a:pt x="91" y="230"/>
                  </a:lnTo>
                  <a:lnTo>
                    <a:pt x="91" y="231"/>
                  </a:lnTo>
                  <a:lnTo>
                    <a:pt x="92" y="233"/>
                  </a:lnTo>
                  <a:lnTo>
                    <a:pt x="92" y="234"/>
                  </a:lnTo>
                  <a:lnTo>
                    <a:pt x="92" y="236"/>
                  </a:lnTo>
                  <a:lnTo>
                    <a:pt x="92" y="237"/>
                  </a:lnTo>
                  <a:lnTo>
                    <a:pt x="92" y="239"/>
                  </a:lnTo>
                  <a:lnTo>
                    <a:pt x="94" y="240"/>
                  </a:lnTo>
                  <a:lnTo>
                    <a:pt x="94" y="241"/>
                  </a:lnTo>
                  <a:lnTo>
                    <a:pt x="94" y="243"/>
                  </a:lnTo>
                  <a:lnTo>
                    <a:pt x="94" y="244"/>
                  </a:lnTo>
                  <a:lnTo>
                    <a:pt x="94" y="246"/>
                  </a:lnTo>
                  <a:lnTo>
                    <a:pt x="95" y="247"/>
                  </a:lnTo>
                  <a:lnTo>
                    <a:pt x="95" y="249"/>
                  </a:lnTo>
                  <a:lnTo>
                    <a:pt x="95" y="250"/>
                  </a:lnTo>
                  <a:lnTo>
                    <a:pt x="95" y="251"/>
                  </a:lnTo>
                  <a:lnTo>
                    <a:pt x="95" y="253"/>
                  </a:lnTo>
                  <a:lnTo>
                    <a:pt x="95" y="254"/>
                  </a:lnTo>
                  <a:lnTo>
                    <a:pt x="95" y="256"/>
                  </a:lnTo>
                  <a:lnTo>
                    <a:pt x="95" y="257"/>
                  </a:lnTo>
                  <a:lnTo>
                    <a:pt x="95" y="260"/>
                  </a:lnTo>
                  <a:lnTo>
                    <a:pt x="95" y="261"/>
                  </a:lnTo>
                  <a:lnTo>
                    <a:pt x="95" y="263"/>
                  </a:lnTo>
                  <a:lnTo>
                    <a:pt x="97" y="266"/>
                  </a:lnTo>
                  <a:lnTo>
                    <a:pt x="97" y="267"/>
                  </a:lnTo>
                  <a:lnTo>
                    <a:pt x="97" y="269"/>
                  </a:lnTo>
                  <a:lnTo>
                    <a:pt x="97" y="272"/>
                  </a:lnTo>
                  <a:lnTo>
                    <a:pt x="97" y="273"/>
                  </a:lnTo>
                  <a:lnTo>
                    <a:pt x="97" y="274"/>
                  </a:lnTo>
                  <a:lnTo>
                    <a:pt x="97" y="276"/>
                  </a:lnTo>
                  <a:lnTo>
                    <a:pt x="97" y="277"/>
                  </a:lnTo>
                  <a:lnTo>
                    <a:pt x="97" y="279"/>
                  </a:lnTo>
                  <a:lnTo>
                    <a:pt x="97" y="280"/>
                  </a:lnTo>
                  <a:lnTo>
                    <a:pt x="98" y="282"/>
                  </a:lnTo>
                  <a:lnTo>
                    <a:pt x="98" y="283"/>
                  </a:lnTo>
                  <a:lnTo>
                    <a:pt x="98" y="284"/>
                  </a:lnTo>
                  <a:lnTo>
                    <a:pt x="98" y="286"/>
                  </a:lnTo>
                  <a:lnTo>
                    <a:pt x="98" y="287"/>
                  </a:lnTo>
                  <a:lnTo>
                    <a:pt x="98" y="289"/>
                  </a:lnTo>
                  <a:lnTo>
                    <a:pt x="98" y="290"/>
                  </a:lnTo>
                  <a:lnTo>
                    <a:pt x="100" y="292"/>
                  </a:lnTo>
                  <a:lnTo>
                    <a:pt x="100" y="293"/>
                  </a:lnTo>
                  <a:lnTo>
                    <a:pt x="100" y="295"/>
                  </a:lnTo>
                  <a:lnTo>
                    <a:pt x="100" y="296"/>
                  </a:lnTo>
                  <a:lnTo>
                    <a:pt x="100" y="297"/>
                  </a:lnTo>
                  <a:lnTo>
                    <a:pt x="101" y="299"/>
                  </a:lnTo>
                  <a:lnTo>
                    <a:pt x="101" y="300"/>
                  </a:lnTo>
                  <a:lnTo>
                    <a:pt x="101" y="302"/>
                  </a:lnTo>
                  <a:lnTo>
                    <a:pt x="101" y="303"/>
                  </a:lnTo>
                  <a:lnTo>
                    <a:pt x="101" y="305"/>
                  </a:lnTo>
                  <a:lnTo>
                    <a:pt x="102" y="306"/>
                  </a:lnTo>
                  <a:lnTo>
                    <a:pt x="102" y="307"/>
                  </a:lnTo>
                  <a:lnTo>
                    <a:pt x="102" y="309"/>
                  </a:lnTo>
                  <a:lnTo>
                    <a:pt x="102" y="310"/>
                  </a:lnTo>
                  <a:lnTo>
                    <a:pt x="102" y="312"/>
                  </a:lnTo>
                  <a:lnTo>
                    <a:pt x="102" y="313"/>
                  </a:lnTo>
                  <a:lnTo>
                    <a:pt x="102" y="315"/>
                  </a:lnTo>
                  <a:lnTo>
                    <a:pt x="102" y="316"/>
                  </a:lnTo>
                  <a:lnTo>
                    <a:pt x="102" y="318"/>
                  </a:lnTo>
                  <a:lnTo>
                    <a:pt x="102" y="319"/>
                  </a:lnTo>
                  <a:lnTo>
                    <a:pt x="102" y="320"/>
                  </a:lnTo>
                  <a:lnTo>
                    <a:pt x="102" y="322"/>
                  </a:lnTo>
                  <a:lnTo>
                    <a:pt x="102" y="323"/>
                  </a:lnTo>
                  <a:lnTo>
                    <a:pt x="102" y="326"/>
                  </a:lnTo>
                  <a:lnTo>
                    <a:pt x="102" y="328"/>
                  </a:lnTo>
                  <a:lnTo>
                    <a:pt x="102" y="329"/>
                  </a:lnTo>
                  <a:lnTo>
                    <a:pt x="102" y="332"/>
                  </a:lnTo>
                  <a:lnTo>
                    <a:pt x="102" y="333"/>
                  </a:lnTo>
                  <a:lnTo>
                    <a:pt x="102" y="336"/>
                  </a:lnTo>
                  <a:lnTo>
                    <a:pt x="101" y="338"/>
                  </a:lnTo>
                  <a:lnTo>
                    <a:pt x="101" y="340"/>
                  </a:lnTo>
                  <a:lnTo>
                    <a:pt x="101" y="343"/>
                  </a:ln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21" name="Freeform 27">
              <a:extLst>
                <a:ext uri="{FF2B5EF4-FFF2-40B4-BE49-F238E27FC236}">
                  <a16:creationId xmlns:a16="http://schemas.microsoft.com/office/drawing/2014/main" id="{B5A8F2F4-766B-A842-AF1C-C3A39BD021A9}"/>
                </a:ext>
              </a:extLst>
            </p:cNvPr>
            <p:cNvSpPr>
              <a:spLocks/>
            </p:cNvSpPr>
            <p:nvPr/>
          </p:nvSpPr>
          <p:spPr bwMode="auto">
            <a:xfrm>
              <a:off x="3237" y="1947"/>
              <a:ext cx="51" cy="172"/>
            </a:xfrm>
            <a:custGeom>
              <a:avLst/>
              <a:gdLst>
                <a:gd name="T0" fmla="*/ 1 w 102"/>
                <a:gd name="T1" fmla="*/ 1 h 343"/>
                <a:gd name="T2" fmla="*/ 1 w 102"/>
                <a:gd name="T3" fmla="*/ 1 h 343"/>
                <a:gd name="T4" fmla="*/ 1 w 102"/>
                <a:gd name="T5" fmla="*/ 1 h 343"/>
                <a:gd name="T6" fmla="*/ 1 w 102"/>
                <a:gd name="T7" fmla="*/ 1 h 343"/>
                <a:gd name="T8" fmla="*/ 1 w 102"/>
                <a:gd name="T9" fmla="*/ 1 h 343"/>
                <a:gd name="T10" fmla="*/ 1 w 102"/>
                <a:gd name="T11" fmla="*/ 1 h 343"/>
                <a:gd name="T12" fmla="*/ 1 w 102"/>
                <a:gd name="T13" fmla="*/ 1 h 343"/>
                <a:gd name="T14" fmla="*/ 1 w 102"/>
                <a:gd name="T15" fmla="*/ 1 h 343"/>
                <a:gd name="T16" fmla="*/ 1 w 102"/>
                <a:gd name="T17" fmla="*/ 1 h 343"/>
                <a:gd name="T18" fmla="*/ 1 w 102"/>
                <a:gd name="T19" fmla="*/ 1 h 343"/>
                <a:gd name="T20" fmla="*/ 1 w 102"/>
                <a:gd name="T21" fmla="*/ 1 h 343"/>
                <a:gd name="T22" fmla="*/ 1 w 102"/>
                <a:gd name="T23" fmla="*/ 1 h 343"/>
                <a:gd name="T24" fmla="*/ 1 w 102"/>
                <a:gd name="T25" fmla="*/ 1 h 343"/>
                <a:gd name="T26" fmla="*/ 1 w 102"/>
                <a:gd name="T27" fmla="*/ 1 h 343"/>
                <a:gd name="T28" fmla="*/ 1 w 102"/>
                <a:gd name="T29" fmla="*/ 1 h 343"/>
                <a:gd name="T30" fmla="*/ 1 w 102"/>
                <a:gd name="T31" fmla="*/ 1 h 343"/>
                <a:gd name="T32" fmla="*/ 1 w 102"/>
                <a:gd name="T33" fmla="*/ 1 h 343"/>
                <a:gd name="T34" fmla="*/ 1 w 102"/>
                <a:gd name="T35" fmla="*/ 1 h 343"/>
                <a:gd name="T36" fmla="*/ 1 w 102"/>
                <a:gd name="T37" fmla="*/ 1 h 343"/>
                <a:gd name="T38" fmla="*/ 1 w 102"/>
                <a:gd name="T39" fmla="*/ 1 h 343"/>
                <a:gd name="T40" fmla="*/ 1 w 102"/>
                <a:gd name="T41" fmla="*/ 1 h 343"/>
                <a:gd name="T42" fmla="*/ 1 w 102"/>
                <a:gd name="T43" fmla="*/ 1 h 343"/>
                <a:gd name="T44" fmla="*/ 1 w 102"/>
                <a:gd name="T45" fmla="*/ 1 h 343"/>
                <a:gd name="T46" fmla="*/ 1 w 102"/>
                <a:gd name="T47" fmla="*/ 1 h 343"/>
                <a:gd name="T48" fmla="*/ 1 w 102"/>
                <a:gd name="T49" fmla="*/ 1 h 343"/>
                <a:gd name="T50" fmla="*/ 1 w 102"/>
                <a:gd name="T51" fmla="*/ 1 h 343"/>
                <a:gd name="T52" fmla="*/ 1 w 102"/>
                <a:gd name="T53" fmla="*/ 1 h 343"/>
                <a:gd name="T54" fmla="*/ 1 w 102"/>
                <a:gd name="T55" fmla="*/ 1 h 343"/>
                <a:gd name="T56" fmla="*/ 1 w 102"/>
                <a:gd name="T57" fmla="*/ 1 h 343"/>
                <a:gd name="T58" fmla="*/ 1 w 102"/>
                <a:gd name="T59" fmla="*/ 1 h 343"/>
                <a:gd name="T60" fmla="*/ 1 w 102"/>
                <a:gd name="T61" fmla="*/ 1 h 343"/>
                <a:gd name="T62" fmla="*/ 1 w 102"/>
                <a:gd name="T63" fmla="*/ 1 h 343"/>
                <a:gd name="T64" fmla="*/ 1 w 102"/>
                <a:gd name="T65" fmla="*/ 1 h 343"/>
                <a:gd name="T66" fmla="*/ 1 w 102"/>
                <a:gd name="T67" fmla="*/ 1 h 343"/>
                <a:gd name="T68" fmla="*/ 1 w 102"/>
                <a:gd name="T69" fmla="*/ 1 h 343"/>
                <a:gd name="T70" fmla="*/ 1 w 102"/>
                <a:gd name="T71" fmla="*/ 1 h 343"/>
                <a:gd name="T72" fmla="*/ 1 w 102"/>
                <a:gd name="T73" fmla="*/ 1 h 343"/>
                <a:gd name="T74" fmla="*/ 1 w 102"/>
                <a:gd name="T75" fmla="*/ 1 h 343"/>
                <a:gd name="T76" fmla="*/ 1 w 102"/>
                <a:gd name="T77" fmla="*/ 1 h 343"/>
                <a:gd name="T78" fmla="*/ 1 w 102"/>
                <a:gd name="T79" fmla="*/ 1 h 343"/>
                <a:gd name="T80" fmla="*/ 1 w 102"/>
                <a:gd name="T81" fmla="*/ 1 h 343"/>
                <a:gd name="T82" fmla="*/ 1 w 102"/>
                <a:gd name="T83" fmla="*/ 1 h 343"/>
                <a:gd name="T84" fmla="*/ 1 w 102"/>
                <a:gd name="T85" fmla="*/ 1 h 343"/>
                <a:gd name="T86" fmla="*/ 1 w 102"/>
                <a:gd name="T87" fmla="*/ 1 h 343"/>
                <a:gd name="T88" fmla="*/ 1 w 102"/>
                <a:gd name="T89" fmla="*/ 1 h 343"/>
                <a:gd name="T90" fmla="*/ 1 w 102"/>
                <a:gd name="T91" fmla="*/ 1 h 343"/>
                <a:gd name="T92" fmla="*/ 1 w 102"/>
                <a:gd name="T93" fmla="*/ 1 h 343"/>
                <a:gd name="T94" fmla="*/ 1 w 102"/>
                <a:gd name="T95" fmla="*/ 1 h 343"/>
                <a:gd name="T96" fmla="*/ 1 w 102"/>
                <a:gd name="T97" fmla="*/ 1 h 343"/>
                <a:gd name="T98" fmla="*/ 1 w 102"/>
                <a:gd name="T99" fmla="*/ 1 h 343"/>
                <a:gd name="T100" fmla="*/ 1 w 102"/>
                <a:gd name="T101" fmla="*/ 1 h 343"/>
                <a:gd name="T102" fmla="*/ 1 w 102"/>
                <a:gd name="T103" fmla="*/ 1 h 343"/>
                <a:gd name="T104" fmla="*/ 1 w 102"/>
                <a:gd name="T105" fmla="*/ 1 h 343"/>
                <a:gd name="T106" fmla="*/ 1 w 102"/>
                <a:gd name="T107" fmla="*/ 1 h 343"/>
                <a:gd name="T108" fmla="*/ 1 w 102"/>
                <a:gd name="T109" fmla="*/ 1 h 343"/>
                <a:gd name="T110" fmla="*/ 1 w 102"/>
                <a:gd name="T111" fmla="*/ 1 h 343"/>
                <a:gd name="T112" fmla="*/ 1 w 102"/>
                <a:gd name="T113" fmla="*/ 1 h 3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2"/>
                <a:gd name="T172" fmla="*/ 0 h 343"/>
                <a:gd name="T173" fmla="*/ 102 w 102"/>
                <a:gd name="T174" fmla="*/ 343 h 3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2" h="343">
                  <a:moveTo>
                    <a:pt x="0" y="343"/>
                  </a:moveTo>
                  <a:lnTo>
                    <a:pt x="3" y="339"/>
                  </a:lnTo>
                  <a:lnTo>
                    <a:pt x="5" y="336"/>
                  </a:lnTo>
                  <a:lnTo>
                    <a:pt x="6" y="332"/>
                  </a:lnTo>
                  <a:lnTo>
                    <a:pt x="9" y="329"/>
                  </a:lnTo>
                  <a:lnTo>
                    <a:pt x="10" y="326"/>
                  </a:lnTo>
                  <a:lnTo>
                    <a:pt x="12" y="323"/>
                  </a:lnTo>
                  <a:lnTo>
                    <a:pt x="13" y="320"/>
                  </a:lnTo>
                  <a:lnTo>
                    <a:pt x="15" y="319"/>
                  </a:lnTo>
                  <a:lnTo>
                    <a:pt x="16" y="316"/>
                  </a:lnTo>
                  <a:lnTo>
                    <a:pt x="16" y="314"/>
                  </a:lnTo>
                  <a:lnTo>
                    <a:pt x="18" y="312"/>
                  </a:lnTo>
                  <a:lnTo>
                    <a:pt x="19" y="310"/>
                  </a:lnTo>
                  <a:lnTo>
                    <a:pt x="20" y="309"/>
                  </a:lnTo>
                  <a:lnTo>
                    <a:pt x="20" y="307"/>
                  </a:lnTo>
                  <a:lnTo>
                    <a:pt x="22" y="306"/>
                  </a:lnTo>
                  <a:lnTo>
                    <a:pt x="22" y="304"/>
                  </a:lnTo>
                  <a:lnTo>
                    <a:pt x="23" y="303"/>
                  </a:lnTo>
                  <a:lnTo>
                    <a:pt x="23" y="302"/>
                  </a:lnTo>
                  <a:lnTo>
                    <a:pt x="25" y="300"/>
                  </a:lnTo>
                  <a:lnTo>
                    <a:pt x="25" y="299"/>
                  </a:lnTo>
                  <a:lnTo>
                    <a:pt x="26" y="297"/>
                  </a:lnTo>
                  <a:lnTo>
                    <a:pt x="26" y="296"/>
                  </a:lnTo>
                  <a:lnTo>
                    <a:pt x="26" y="294"/>
                  </a:lnTo>
                  <a:lnTo>
                    <a:pt x="28" y="293"/>
                  </a:lnTo>
                  <a:lnTo>
                    <a:pt x="28" y="291"/>
                  </a:lnTo>
                  <a:lnTo>
                    <a:pt x="29" y="290"/>
                  </a:lnTo>
                  <a:lnTo>
                    <a:pt x="29" y="289"/>
                  </a:lnTo>
                  <a:lnTo>
                    <a:pt x="31" y="287"/>
                  </a:lnTo>
                  <a:lnTo>
                    <a:pt x="31" y="286"/>
                  </a:lnTo>
                  <a:lnTo>
                    <a:pt x="32" y="283"/>
                  </a:lnTo>
                  <a:lnTo>
                    <a:pt x="32" y="281"/>
                  </a:lnTo>
                  <a:lnTo>
                    <a:pt x="33" y="280"/>
                  </a:lnTo>
                  <a:lnTo>
                    <a:pt x="33" y="277"/>
                  </a:lnTo>
                  <a:lnTo>
                    <a:pt x="35" y="276"/>
                  </a:lnTo>
                  <a:lnTo>
                    <a:pt x="35" y="274"/>
                  </a:lnTo>
                  <a:lnTo>
                    <a:pt x="36" y="273"/>
                  </a:lnTo>
                  <a:lnTo>
                    <a:pt x="36" y="271"/>
                  </a:lnTo>
                  <a:lnTo>
                    <a:pt x="38" y="270"/>
                  </a:lnTo>
                  <a:lnTo>
                    <a:pt x="38" y="268"/>
                  </a:lnTo>
                  <a:lnTo>
                    <a:pt x="38" y="267"/>
                  </a:lnTo>
                  <a:lnTo>
                    <a:pt x="39" y="266"/>
                  </a:lnTo>
                  <a:lnTo>
                    <a:pt x="39" y="264"/>
                  </a:lnTo>
                  <a:lnTo>
                    <a:pt x="41" y="263"/>
                  </a:lnTo>
                  <a:lnTo>
                    <a:pt x="41" y="261"/>
                  </a:lnTo>
                  <a:lnTo>
                    <a:pt x="42" y="260"/>
                  </a:lnTo>
                  <a:lnTo>
                    <a:pt x="42" y="258"/>
                  </a:lnTo>
                  <a:lnTo>
                    <a:pt x="42" y="257"/>
                  </a:lnTo>
                  <a:lnTo>
                    <a:pt x="43" y="256"/>
                  </a:lnTo>
                  <a:lnTo>
                    <a:pt x="43" y="254"/>
                  </a:lnTo>
                  <a:lnTo>
                    <a:pt x="43" y="253"/>
                  </a:lnTo>
                  <a:lnTo>
                    <a:pt x="45" y="251"/>
                  </a:lnTo>
                  <a:lnTo>
                    <a:pt x="45" y="250"/>
                  </a:lnTo>
                  <a:lnTo>
                    <a:pt x="45" y="248"/>
                  </a:lnTo>
                  <a:lnTo>
                    <a:pt x="46" y="247"/>
                  </a:lnTo>
                  <a:lnTo>
                    <a:pt x="46" y="246"/>
                  </a:lnTo>
                  <a:lnTo>
                    <a:pt x="48" y="244"/>
                  </a:lnTo>
                  <a:lnTo>
                    <a:pt x="48" y="243"/>
                  </a:lnTo>
                  <a:lnTo>
                    <a:pt x="49" y="241"/>
                  </a:lnTo>
                  <a:lnTo>
                    <a:pt x="49" y="238"/>
                  </a:lnTo>
                  <a:lnTo>
                    <a:pt x="51" y="237"/>
                  </a:lnTo>
                  <a:lnTo>
                    <a:pt x="51" y="234"/>
                  </a:lnTo>
                  <a:lnTo>
                    <a:pt x="52" y="233"/>
                  </a:lnTo>
                  <a:lnTo>
                    <a:pt x="54" y="230"/>
                  </a:lnTo>
                  <a:lnTo>
                    <a:pt x="54" y="228"/>
                  </a:lnTo>
                  <a:lnTo>
                    <a:pt x="55" y="225"/>
                  </a:lnTo>
                  <a:lnTo>
                    <a:pt x="55" y="224"/>
                  </a:lnTo>
                  <a:lnTo>
                    <a:pt x="56" y="221"/>
                  </a:lnTo>
                  <a:lnTo>
                    <a:pt x="56" y="220"/>
                  </a:lnTo>
                  <a:lnTo>
                    <a:pt x="58" y="218"/>
                  </a:lnTo>
                  <a:lnTo>
                    <a:pt x="58" y="217"/>
                  </a:lnTo>
                  <a:lnTo>
                    <a:pt x="58" y="215"/>
                  </a:lnTo>
                  <a:lnTo>
                    <a:pt x="59" y="214"/>
                  </a:lnTo>
                  <a:lnTo>
                    <a:pt x="59" y="212"/>
                  </a:lnTo>
                  <a:lnTo>
                    <a:pt x="59" y="211"/>
                  </a:lnTo>
                  <a:lnTo>
                    <a:pt x="61" y="210"/>
                  </a:lnTo>
                  <a:lnTo>
                    <a:pt x="61" y="208"/>
                  </a:lnTo>
                  <a:lnTo>
                    <a:pt x="61" y="207"/>
                  </a:lnTo>
                  <a:lnTo>
                    <a:pt x="62" y="207"/>
                  </a:lnTo>
                  <a:lnTo>
                    <a:pt x="62" y="205"/>
                  </a:lnTo>
                  <a:lnTo>
                    <a:pt x="62" y="204"/>
                  </a:lnTo>
                  <a:lnTo>
                    <a:pt x="62" y="202"/>
                  </a:lnTo>
                  <a:lnTo>
                    <a:pt x="64" y="201"/>
                  </a:lnTo>
                  <a:lnTo>
                    <a:pt x="64" y="200"/>
                  </a:lnTo>
                  <a:lnTo>
                    <a:pt x="64" y="198"/>
                  </a:lnTo>
                  <a:lnTo>
                    <a:pt x="65" y="197"/>
                  </a:lnTo>
                  <a:lnTo>
                    <a:pt x="65" y="195"/>
                  </a:lnTo>
                  <a:lnTo>
                    <a:pt x="65" y="194"/>
                  </a:lnTo>
                  <a:lnTo>
                    <a:pt x="66" y="192"/>
                  </a:lnTo>
                  <a:lnTo>
                    <a:pt x="66" y="191"/>
                  </a:lnTo>
                  <a:lnTo>
                    <a:pt x="66" y="188"/>
                  </a:lnTo>
                  <a:lnTo>
                    <a:pt x="68" y="187"/>
                  </a:lnTo>
                  <a:lnTo>
                    <a:pt x="68" y="185"/>
                  </a:lnTo>
                  <a:lnTo>
                    <a:pt x="69" y="182"/>
                  </a:lnTo>
                  <a:lnTo>
                    <a:pt x="69" y="179"/>
                  </a:lnTo>
                  <a:lnTo>
                    <a:pt x="71" y="178"/>
                  </a:lnTo>
                  <a:lnTo>
                    <a:pt x="71" y="175"/>
                  </a:lnTo>
                  <a:lnTo>
                    <a:pt x="72" y="174"/>
                  </a:lnTo>
                  <a:lnTo>
                    <a:pt x="72" y="171"/>
                  </a:lnTo>
                  <a:lnTo>
                    <a:pt x="74" y="169"/>
                  </a:lnTo>
                  <a:lnTo>
                    <a:pt x="74" y="168"/>
                  </a:lnTo>
                  <a:lnTo>
                    <a:pt x="74" y="167"/>
                  </a:lnTo>
                  <a:lnTo>
                    <a:pt x="75" y="165"/>
                  </a:lnTo>
                  <a:lnTo>
                    <a:pt x="75" y="164"/>
                  </a:lnTo>
                  <a:lnTo>
                    <a:pt x="75" y="162"/>
                  </a:lnTo>
                  <a:lnTo>
                    <a:pt x="77" y="161"/>
                  </a:lnTo>
                  <a:lnTo>
                    <a:pt x="77" y="159"/>
                  </a:lnTo>
                  <a:lnTo>
                    <a:pt x="77" y="158"/>
                  </a:lnTo>
                  <a:lnTo>
                    <a:pt x="78" y="156"/>
                  </a:lnTo>
                  <a:lnTo>
                    <a:pt x="78" y="155"/>
                  </a:lnTo>
                  <a:lnTo>
                    <a:pt x="78" y="154"/>
                  </a:lnTo>
                  <a:lnTo>
                    <a:pt x="79" y="152"/>
                  </a:lnTo>
                  <a:lnTo>
                    <a:pt x="79" y="151"/>
                  </a:lnTo>
                  <a:lnTo>
                    <a:pt x="79" y="149"/>
                  </a:lnTo>
                  <a:lnTo>
                    <a:pt x="79" y="148"/>
                  </a:lnTo>
                  <a:lnTo>
                    <a:pt x="81" y="146"/>
                  </a:lnTo>
                  <a:lnTo>
                    <a:pt x="81" y="145"/>
                  </a:lnTo>
                  <a:lnTo>
                    <a:pt x="81" y="144"/>
                  </a:lnTo>
                  <a:lnTo>
                    <a:pt x="82" y="142"/>
                  </a:lnTo>
                  <a:lnTo>
                    <a:pt x="82" y="141"/>
                  </a:lnTo>
                  <a:lnTo>
                    <a:pt x="82" y="139"/>
                  </a:lnTo>
                  <a:lnTo>
                    <a:pt x="84" y="136"/>
                  </a:lnTo>
                  <a:lnTo>
                    <a:pt x="84" y="135"/>
                  </a:lnTo>
                  <a:lnTo>
                    <a:pt x="85" y="132"/>
                  </a:lnTo>
                  <a:lnTo>
                    <a:pt x="85" y="131"/>
                  </a:lnTo>
                  <a:lnTo>
                    <a:pt x="87" y="128"/>
                  </a:lnTo>
                  <a:lnTo>
                    <a:pt x="87" y="126"/>
                  </a:lnTo>
                  <a:lnTo>
                    <a:pt x="88" y="123"/>
                  </a:lnTo>
                  <a:lnTo>
                    <a:pt x="88" y="122"/>
                  </a:lnTo>
                  <a:lnTo>
                    <a:pt x="89" y="119"/>
                  </a:lnTo>
                  <a:lnTo>
                    <a:pt x="89" y="118"/>
                  </a:lnTo>
                  <a:lnTo>
                    <a:pt x="89" y="116"/>
                  </a:lnTo>
                  <a:lnTo>
                    <a:pt x="91" y="115"/>
                  </a:lnTo>
                  <a:lnTo>
                    <a:pt x="91" y="112"/>
                  </a:lnTo>
                  <a:lnTo>
                    <a:pt x="91" y="111"/>
                  </a:lnTo>
                  <a:lnTo>
                    <a:pt x="92" y="109"/>
                  </a:lnTo>
                  <a:lnTo>
                    <a:pt x="92" y="108"/>
                  </a:lnTo>
                  <a:lnTo>
                    <a:pt x="92" y="106"/>
                  </a:lnTo>
                  <a:lnTo>
                    <a:pt x="92" y="105"/>
                  </a:lnTo>
                  <a:lnTo>
                    <a:pt x="94" y="103"/>
                  </a:lnTo>
                  <a:lnTo>
                    <a:pt x="94" y="102"/>
                  </a:lnTo>
                  <a:lnTo>
                    <a:pt x="94" y="100"/>
                  </a:lnTo>
                  <a:lnTo>
                    <a:pt x="94" y="99"/>
                  </a:lnTo>
                  <a:lnTo>
                    <a:pt x="94" y="98"/>
                  </a:lnTo>
                  <a:lnTo>
                    <a:pt x="94" y="96"/>
                  </a:lnTo>
                  <a:lnTo>
                    <a:pt x="95" y="96"/>
                  </a:lnTo>
                  <a:lnTo>
                    <a:pt x="95" y="95"/>
                  </a:lnTo>
                  <a:lnTo>
                    <a:pt x="95" y="93"/>
                  </a:lnTo>
                  <a:lnTo>
                    <a:pt x="95" y="92"/>
                  </a:lnTo>
                  <a:lnTo>
                    <a:pt x="95" y="90"/>
                  </a:lnTo>
                  <a:lnTo>
                    <a:pt x="95" y="89"/>
                  </a:lnTo>
                  <a:lnTo>
                    <a:pt x="95" y="88"/>
                  </a:lnTo>
                  <a:lnTo>
                    <a:pt x="95" y="85"/>
                  </a:lnTo>
                  <a:lnTo>
                    <a:pt x="95" y="83"/>
                  </a:lnTo>
                  <a:lnTo>
                    <a:pt x="95" y="82"/>
                  </a:lnTo>
                  <a:lnTo>
                    <a:pt x="95" y="79"/>
                  </a:lnTo>
                  <a:lnTo>
                    <a:pt x="97" y="77"/>
                  </a:lnTo>
                  <a:lnTo>
                    <a:pt x="97" y="76"/>
                  </a:lnTo>
                  <a:lnTo>
                    <a:pt x="97" y="73"/>
                  </a:lnTo>
                  <a:lnTo>
                    <a:pt x="97" y="72"/>
                  </a:lnTo>
                  <a:lnTo>
                    <a:pt x="97" y="70"/>
                  </a:lnTo>
                  <a:lnTo>
                    <a:pt x="97" y="69"/>
                  </a:lnTo>
                  <a:lnTo>
                    <a:pt x="97" y="67"/>
                  </a:lnTo>
                  <a:lnTo>
                    <a:pt x="97" y="66"/>
                  </a:lnTo>
                  <a:lnTo>
                    <a:pt x="97" y="65"/>
                  </a:lnTo>
                  <a:lnTo>
                    <a:pt x="97" y="63"/>
                  </a:lnTo>
                  <a:lnTo>
                    <a:pt x="98" y="62"/>
                  </a:lnTo>
                  <a:lnTo>
                    <a:pt x="98" y="60"/>
                  </a:lnTo>
                  <a:lnTo>
                    <a:pt x="98" y="59"/>
                  </a:lnTo>
                  <a:lnTo>
                    <a:pt x="98" y="57"/>
                  </a:lnTo>
                  <a:lnTo>
                    <a:pt x="98" y="56"/>
                  </a:lnTo>
                  <a:lnTo>
                    <a:pt x="98" y="54"/>
                  </a:lnTo>
                  <a:lnTo>
                    <a:pt x="98" y="53"/>
                  </a:lnTo>
                  <a:lnTo>
                    <a:pt x="100" y="52"/>
                  </a:lnTo>
                  <a:lnTo>
                    <a:pt x="100" y="50"/>
                  </a:lnTo>
                  <a:lnTo>
                    <a:pt x="100" y="49"/>
                  </a:lnTo>
                  <a:lnTo>
                    <a:pt x="100" y="47"/>
                  </a:lnTo>
                  <a:lnTo>
                    <a:pt x="100" y="46"/>
                  </a:lnTo>
                  <a:lnTo>
                    <a:pt x="101" y="44"/>
                  </a:lnTo>
                  <a:lnTo>
                    <a:pt x="101" y="43"/>
                  </a:lnTo>
                  <a:lnTo>
                    <a:pt x="101" y="42"/>
                  </a:lnTo>
                  <a:lnTo>
                    <a:pt x="101" y="40"/>
                  </a:lnTo>
                  <a:lnTo>
                    <a:pt x="101" y="39"/>
                  </a:lnTo>
                  <a:lnTo>
                    <a:pt x="102" y="37"/>
                  </a:lnTo>
                  <a:lnTo>
                    <a:pt x="102" y="36"/>
                  </a:lnTo>
                  <a:lnTo>
                    <a:pt x="102" y="34"/>
                  </a:lnTo>
                  <a:lnTo>
                    <a:pt x="102" y="33"/>
                  </a:lnTo>
                  <a:lnTo>
                    <a:pt x="102" y="32"/>
                  </a:lnTo>
                  <a:lnTo>
                    <a:pt x="102" y="30"/>
                  </a:lnTo>
                  <a:lnTo>
                    <a:pt x="102" y="29"/>
                  </a:lnTo>
                  <a:lnTo>
                    <a:pt x="102" y="27"/>
                  </a:lnTo>
                  <a:lnTo>
                    <a:pt x="102" y="26"/>
                  </a:lnTo>
                  <a:lnTo>
                    <a:pt x="102" y="24"/>
                  </a:lnTo>
                  <a:lnTo>
                    <a:pt x="102" y="23"/>
                  </a:lnTo>
                  <a:lnTo>
                    <a:pt x="102" y="21"/>
                  </a:lnTo>
                  <a:lnTo>
                    <a:pt x="102" y="20"/>
                  </a:lnTo>
                  <a:lnTo>
                    <a:pt x="102" y="19"/>
                  </a:lnTo>
                  <a:lnTo>
                    <a:pt x="102" y="17"/>
                  </a:lnTo>
                  <a:lnTo>
                    <a:pt x="102" y="16"/>
                  </a:lnTo>
                  <a:lnTo>
                    <a:pt x="102" y="14"/>
                  </a:lnTo>
                  <a:lnTo>
                    <a:pt x="102" y="11"/>
                  </a:lnTo>
                  <a:lnTo>
                    <a:pt x="102" y="10"/>
                  </a:lnTo>
                  <a:lnTo>
                    <a:pt x="102" y="7"/>
                  </a:lnTo>
                  <a:lnTo>
                    <a:pt x="101" y="6"/>
                  </a:lnTo>
                  <a:lnTo>
                    <a:pt x="101" y="3"/>
                  </a:lnTo>
                  <a:lnTo>
                    <a:pt x="101" y="0"/>
                  </a:ln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22" name="Freeform 29">
              <a:extLst>
                <a:ext uri="{FF2B5EF4-FFF2-40B4-BE49-F238E27FC236}">
                  <a16:creationId xmlns:a16="http://schemas.microsoft.com/office/drawing/2014/main" id="{C249F0F0-C294-E849-B200-7ADDD8439773}"/>
                </a:ext>
              </a:extLst>
            </p:cNvPr>
            <p:cNvSpPr>
              <a:spLocks/>
            </p:cNvSpPr>
            <p:nvPr/>
          </p:nvSpPr>
          <p:spPr bwMode="auto">
            <a:xfrm>
              <a:off x="3675" y="1906"/>
              <a:ext cx="77" cy="78"/>
            </a:xfrm>
            <a:custGeom>
              <a:avLst/>
              <a:gdLst>
                <a:gd name="T0" fmla="*/ 0 w 155"/>
                <a:gd name="T1" fmla="*/ 0 h 155"/>
                <a:gd name="T2" fmla="*/ 0 w 155"/>
                <a:gd name="T3" fmla="*/ 1 h 155"/>
                <a:gd name="T4" fmla="*/ 0 w 155"/>
                <a:gd name="T5" fmla="*/ 1 h 155"/>
                <a:gd name="T6" fmla="*/ 0 w 155"/>
                <a:gd name="T7" fmla="*/ 1 h 155"/>
                <a:gd name="T8" fmla="*/ 0 w 155"/>
                <a:gd name="T9" fmla="*/ 1 h 155"/>
                <a:gd name="T10" fmla="*/ 0 w 155"/>
                <a:gd name="T11" fmla="*/ 1 h 155"/>
                <a:gd name="T12" fmla="*/ 0 w 155"/>
                <a:gd name="T13" fmla="*/ 1 h 155"/>
                <a:gd name="T14" fmla="*/ 0 w 155"/>
                <a:gd name="T15" fmla="*/ 1 h 155"/>
                <a:gd name="T16" fmla="*/ 0 w 155"/>
                <a:gd name="T17" fmla="*/ 1 h 155"/>
                <a:gd name="T18" fmla="*/ 0 w 155"/>
                <a:gd name="T19" fmla="*/ 1 h 155"/>
                <a:gd name="T20" fmla="*/ 0 w 155"/>
                <a:gd name="T21" fmla="*/ 1 h 155"/>
                <a:gd name="T22" fmla="*/ 0 w 155"/>
                <a:gd name="T23" fmla="*/ 1 h 155"/>
                <a:gd name="T24" fmla="*/ 0 w 155"/>
                <a:gd name="T25" fmla="*/ 1 h 155"/>
                <a:gd name="T26" fmla="*/ 0 w 155"/>
                <a:gd name="T27" fmla="*/ 1 h 155"/>
                <a:gd name="T28" fmla="*/ 0 w 155"/>
                <a:gd name="T29" fmla="*/ 1 h 155"/>
                <a:gd name="T30" fmla="*/ 0 w 155"/>
                <a:gd name="T31" fmla="*/ 1 h 155"/>
                <a:gd name="T32" fmla="*/ 0 w 155"/>
                <a:gd name="T33" fmla="*/ 1 h 155"/>
                <a:gd name="T34" fmla="*/ 0 w 155"/>
                <a:gd name="T35" fmla="*/ 1 h 155"/>
                <a:gd name="T36" fmla="*/ 0 w 155"/>
                <a:gd name="T37" fmla="*/ 1 h 155"/>
                <a:gd name="T38" fmla="*/ 0 w 155"/>
                <a:gd name="T39" fmla="*/ 1 h 155"/>
                <a:gd name="T40" fmla="*/ 0 w 155"/>
                <a:gd name="T41" fmla="*/ 1 h 155"/>
                <a:gd name="T42" fmla="*/ 0 w 155"/>
                <a:gd name="T43" fmla="*/ 1 h 155"/>
                <a:gd name="T44" fmla="*/ 0 w 155"/>
                <a:gd name="T45" fmla="*/ 1 h 155"/>
                <a:gd name="T46" fmla="*/ 0 w 155"/>
                <a:gd name="T47" fmla="*/ 1 h 155"/>
                <a:gd name="T48" fmla="*/ 0 w 155"/>
                <a:gd name="T49" fmla="*/ 1 h 155"/>
                <a:gd name="T50" fmla="*/ 0 w 155"/>
                <a:gd name="T51" fmla="*/ 1 h 155"/>
                <a:gd name="T52" fmla="*/ 0 w 155"/>
                <a:gd name="T53" fmla="*/ 1 h 155"/>
                <a:gd name="T54" fmla="*/ 0 w 155"/>
                <a:gd name="T55" fmla="*/ 1 h 155"/>
                <a:gd name="T56" fmla="*/ 0 w 155"/>
                <a:gd name="T57" fmla="*/ 1 h 155"/>
                <a:gd name="T58" fmla="*/ 0 w 155"/>
                <a:gd name="T59" fmla="*/ 1 h 155"/>
                <a:gd name="T60" fmla="*/ 0 w 155"/>
                <a:gd name="T61" fmla="*/ 1 h 155"/>
                <a:gd name="T62" fmla="*/ 0 w 155"/>
                <a:gd name="T63" fmla="*/ 1 h 155"/>
                <a:gd name="T64" fmla="*/ 0 w 155"/>
                <a:gd name="T65" fmla="*/ 1 h 155"/>
                <a:gd name="T66" fmla="*/ 0 w 155"/>
                <a:gd name="T67" fmla="*/ 1 h 155"/>
                <a:gd name="T68" fmla="*/ 0 w 155"/>
                <a:gd name="T69" fmla="*/ 1 h 155"/>
                <a:gd name="T70" fmla="*/ 0 w 155"/>
                <a:gd name="T71" fmla="*/ 1 h 155"/>
                <a:gd name="T72" fmla="*/ 0 w 155"/>
                <a:gd name="T73" fmla="*/ 1 h 155"/>
                <a:gd name="T74" fmla="*/ 0 w 155"/>
                <a:gd name="T75" fmla="*/ 1 h 155"/>
                <a:gd name="T76" fmla="*/ 0 w 155"/>
                <a:gd name="T77" fmla="*/ 1 h 155"/>
                <a:gd name="T78" fmla="*/ 0 w 155"/>
                <a:gd name="T79" fmla="*/ 1 h 155"/>
                <a:gd name="T80" fmla="*/ 0 w 155"/>
                <a:gd name="T81" fmla="*/ 1 h 155"/>
                <a:gd name="T82" fmla="*/ 0 w 155"/>
                <a:gd name="T83" fmla="*/ 1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70" y="0"/>
                  </a:lnTo>
                  <a:lnTo>
                    <a:pt x="66" y="0"/>
                  </a:lnTo>
                  <a:lnTo>
                    <a:pt x="61" y="1"/>
                  </a:lnTo>
                  <a:lnTo>
                    <a:pt x="59" y="1"/>
                  </a:lnTo>
                  <a:lnTo>
                    <a:pt x="54" y="3"/>
                  </a:lnTo>
                  <a:lnTo>
                    <a:pt x="51" y="4"/>
                  </a:lnTo>
                  <a:lnTo>
                    <a:pt x="47" y="6"/>
                  </a:lnTo>
                  <a:lnTo>
                    <a:pt x="44" y="7"/>
                  </a:lnTo>
                  <a:lnTo>
                    <a:pt x="40" y="9"/>
                  </a:lnTo>
                  <a:lnTo>
                    <a:pt x="37" y="10"/>
                  </a:lnTo>
                  <a:lnTo>
                    <a:pt x="34" y="13"/>
                  </a:lnTo>
                  <a:lnTo>
                    <a:pt x="31" y="14"/>
                  </a:lnTo>
                  <a:lnTo>
                    <a:pt x="28" y="17"/>
                  </a:lnTo>
                  <a:lnTo>
                    <a:pt x="26" y="20"/>
                  </a:lnTo>
                  <a:lnTo>
                    <a:pt x="23" y="22"/>
                  </a:lnTo>
                  <a:lnTo>
                    <a:pt x="20" y="24"/>
                  </a:lnTo>
                  <a:lnTo>
                    <a:pt x="17" y="27"/>
                  </a:lnTo>
                  <a:lnTo>
                    <a:pt x="15" y="30"/>
                  </a:lnTo>
                  <a:lnTo>
                    <a:pt x="13" y="33"/>
                  </a:lnTo>
                  <a:lnTo>
                    <a:pt x="11" y="37"/>
                  </a:lnTo>
                  <a:lnTo>
                    <a:pt x="10" y="40"/>
                  </a:lnTo>
                  <a:lnTo>
                    <a:pt x="7" y="43"/>
                  </a:lnTo>
                  <a:lnTo>
                    <a:pt x="5" y="47"/>
                  </a:lnTo>
                  <a:lnTo>
                    <a:pt x="4" y="50"/>
                  </a:lnTo>
                  <a:lnTo>
                    <a:pt x="4" y="55"/>
                  </a:lnTo>
                  <a:lnTo>
                    <a:pt x="3" y="58"/>
                  </a:lnTo>
                  <a:lnTo>
                    <a:pt x="1" y="62"/>
                  </a:lnTo>
                  <a:lnTo>
                    <a:pt x="1" y="65"/>
                  </a:lnTo>
                  <a:lnTo>
                    <a:pt x="0" y="69"/>
                  </a:lnTo>
                  <a:lnTo>
                    <a:pt x="0" y="73"/>
                  </a:lnTo>
                  <a:lnTo>
                    <a:pt x="0" y="78"/>
                  </a:lnTo>
                  <a:lnTo>
                    <a:pt x="0" y="80"/>
                  </a:lnTo>
                  <a:lnTo>
                    <a:pt x="0" y="85"/>
                  </a:lnTo>
                  <a:lnTo>
                    <a:pt x="1" y="89"/>
                  </a:lnTo>
                  <a:lnTo>
                    <a:pt x="1" y="93"/>
                  </a:lnTo>
                  <a:lnTo>
                    <a:pt x="3" y="96"/>
                  </a:lnTo>
                  <a:lnTo>
                    <a:pt x="4" y="101"/>
                  </a:lnTo>
                  <a:lnTo>
                    <a:pt x="4" y="103"/>
                  </a:lnTo>
                  <a:lnTo>
                    <a:pt x="5" y="108"/>
                  </a:lnTo>
                  <a:lnTo>
                    <a:pt x="7" y="111"/>
                  </a:lnTo>
                  <a:lnTo>
                    <a:pt x="10" y="114"/>
                  </a:lnTo>
                  <a:lnTo>
                    <a:pt x="11" y="118"/>
                  </a:lnTo>
                  <a:lnTo>
                    <a:pt x="13" y="121"/>
                  </a:lnTo>
                  <a:lnTo>
                    <a:pt x="15" y="124"/>
                  </a:lnTo>
                  <a:lnTo>
                    <a:pt x="17" y="126"/>
                  </a:lnTo>
                  <a:lnTo>
                    <a:pt x="20" y="129"/>
                  </a:lnTo>
                  <a:lnTo>
                    <a:pt x="23" y="132"/>
                  </a:lnTo>
                  <a:lnTo>
                    <a:pt x="26" y="135"/>
                  </a:lnTo>
                  <a:lnTo>
                    <a:pt x="28" y="136"/>
                  </a:lnTo>
                  <a:lnTo>
                    <a:pt x="31" y="139"/>
                  </a:lnTo>
                  <a:lnTo>
                    <a:pt x="34" y="141"/>
                  </a:lnTo>
                  <a:lnTo>
                    <a:pt x="37" y="144"/>
                  </a:lnTo>
                  <a:lnTo>
                    <a:pt x="40" y="145"/>
                  </a:lnTo>
                  <a:lnTo>
                    <a:pt x="44" y="147"/>
                  </a:lnTo>
                  <a:lnTo>
                    <a:pt x="47" y="148"/>
                  </a:lnTo>
                  <a:lnTo>
                    <a:pt x="51" y="149"/>
                  </a:lnTo>
                  <a:lnTo>
                    <a:pt x="54" y="151"/>
                  </a:lnTo>
                  <a:lnTo>
                    <a:pt x="59" y="152"/>
                  </a:lnTo>
                  <a:lnTo>
                    <a:pt x="61" y="154"/>
                  </a:lnTo>
                  <a:lnTo>
                    <a:pt x="66" y="154"/>
                  </a:lnTo>
                  <a:lnTo>
                    <a:pt x="70" y="154"/>
                  </a:lnTo>
                  <a:lnTo>
                    <a:pt x="73" y="155"/>
                  </a:lnTo>
                  <a:lnTo>
                    <a:pt x="77" y="155"/>
                  </a:lnTo>
                  <a:lnTo>
                    <a:pt x="82" y="155"/>
                  </a:lnTo>
                  <a:lnTo>
                    <a:pt x="86" y="154"/>
                  </a:lnTo>
                  <a:lnTo>
                    <a:pt x="89" y="154"/>
                  </a:lnTo>
                  <a:lnTo>
                    <a:pt x="93" y="154"/>
                  </a:lnTo>
                  <a:lnTo>
                    <a:pt x="97" y="152"/>
                  </a:lnTo>
                  <a:lnTo>
                    <a:pt x="100" y="151"/>
                  </a:lnTo>
                  <a:lnTo>
                    <a:pt x="105" y="149"/>
                  </a:lnTo>
                  <a:lnTo>
                    <a:pt x="107" y="148"/>
                  </a:lnTo>
                  <a:lnTo>
                    <a:pt x="110" y="147"/>
                  </a:lnTo>
                  <a:lnTo>
                    <a:pt x="115" y="145"/>
                  </a:lnTo>
                  <a:lnTo>
                    <a:pt x="117" y="144"/>
                  </a:lnTo>
                  <a:lnTo>
                    <a:pt x="120" y="141"/>
                  </a:lnTo>
                  <a:lnTo>
                    <a:pt x="123" y="139"/>
                  </a:lnTo>
                  <a:lnTo>
                    <a:pt x="126" y="136"/>
                  </a:lnTo>
                  <a:lnTo>
                    <a:pt x="129" y="135"/>
                  </a:lnTo>
                  <a:lnTo>
                    <a:pt x="132" y="132"/>
                  </a:lnTo>
                  <a:lnTo>
                    <a:pt x="135" y="129"/>
                  </a:lnTo>
                  <a:lnTo>
                    <a:pt x="138" y="126"/>
                  </a:lnTo>
                  <a:lnTo>
                    <a:pt x="139" y="124"/>
                  </a:lnTo>
                  <a:lnTo>
                    <a:pt x="142" y="121"/>
                  </a:lnTo>
                  <a:lnTo>
                    <a:pt x="143" y="118"/>
                  </a:lnTo>
                  <a:lnTo>
                    <a:pt x="146" y="114"/>
                  </a:lnTo>
                  <a:lnTo>
                    <a:pt x="148" y="111"/>
                  </a:lnTo>
                  <a:lnTo>
                    <a:pt x="149" y="108"/>
                  </a:lnTo>
                  <a:lnTo>
                    <a:pt x="150" y="103"/>
                  </a:lnTo>
                  <a:lnTo>
                    <a:pt x="152" y="101"/>
                  </a:lnTo>
                  <a:lnTo>
                    <a:pt x="152" y="96"/>
                  </a:lnTo>
                  <a:lnTo>
                    <a:pt x="153" y="93"/>
                  </a:lnTo>
                  <a:lnTo>
                    <a:pt x="153" y="89"/>
                  </a:lnTo>
                  <a:lnTo>
                    <a:pt x="155" y="85"/>
                  </a:lnTo>
                  <a:lnTo>
                    <a:pt x="155" y="80"/>
                  </a:lnTo>
                  <a:lnTo>
                    <a:pt x="155" y="78"/>
                  </a:lnTo>
                  <a:lnTo>
                    <a:pt x="155" y="73"/>
                  </a:lnTo>
                  <a:lnTo>
                    <a:pt x="155" y="69"/>
                  </a:lnTo>
                  <a:lnTo>
                    <a:pt x="153" y="65"/>
                  </a:lnTo>
                  <a:lnTo>
                    <a:pt x="153" y="62"/>
                  </a:lnTo>
                  <a:lnTo>
                    <a:pt x="152" y="58"/>
                  </a:lnTo>
                  <a:lnTo>
                    <a:pt x="152" y="55"/>
                  </a:lnTo>
                  <a:lnTo>
                    <a:pt x="150" y="50"/>
                  </a:lnTo>
                  <a:lnTo>
                    <a:pt x="149" y="47"/>
                  </a:lnTo>
                  <a:lnTo>
                    <a:pt x="148" y="43"/>
                  </a:lnTo>
                  <a:lnTo>
                    <a:pt x="146" y="40"/>
                  </a:lnTo>
                  <a:lnTo>
                    <a:pt x="143" y="37"/>
                  </a:lnTo>
                  <a:lnTo>
                    <a:pt x="142" y="33"/>
                  </a:lnTo>
                  <a:lnTo>
                    <a:pt x="139" y="30"/>
                  </a:lnTo>
                  <a:lnTo>
                    <a:pt x="138" y="27"/>
                  </a:lnTo>
                  <a:lnTo>
                    <a:pt x="135" y="24"/>
                  </a:lnTo>
                  <a:lnTo>
                    <a:pt x="132" y="22"/>
                  </a:lnTo>
                  <a:lnTo>
                    <a:pt x="129" y="20"/>
                  </a:lnTo>
                  <a:lnTo>
                    <a:pt x="126" y="17"/>
                  </a:lnTo>
                  <a:lnTo>
                    <a:pt x="123" y="14"/>
                  </a:lnTo>
                  <a:lnTo>
                    <a:pt x="120" y="13"/>
                  </a:lnTo>
                  <a:lnTo>
                    <a:pt x="117" y="10"/>
                  </a:lnTo>
                  <a:lnTo>
                    <a:pt x="115" y="9"/>
                  </a:lnTo>
                  <a:lnTo>
                    <a:pt x="110" y="7"/>
                  </a:lnTo>
                  <a:lnTo>
                    <a:pt x="107" y="6"/>
                  </a:lnTo>
                  <a:lnTo>
                    <a:pt x="105" y="4"/>
                  </a:lnTo>
                  <a:lnTo>
                    <a:pt x="100" y="3"/>
                  </a:lnTo>
                  <a:lnTo>
                    <a:pt x="97" y="1"/>
                  </a:lnTo>
                  <a:lnTo>
                    <a:pt x="93" y="1"/>
                  </a:lnTo>
                  <a:lnTo>
                    <a:pt x="89" y="0"/>
                  </a:lnTo>
                  <a:lnTo>
                    <a:pt x="86" y="0"/>
                  </a:lnTo>
                  <a:lnTo>
                    <a:pt x="82"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623" name="Rectangle 30">
              <a:extLst>
                <a:ext uri="{FF2B5EF4-FFF2-40B4-BE49-F238E27FC236}">
                  <a16:creationId xmlns:a16="http://schemas.microsoft.com/office/drawing/2014/main" id="{8908098A-EC76-4141-B8DD-50C4EA55556E}"/>
                </a:ext>
              </a:extLst>
            </p:cNvPr>
            <p:cNvSpPr>
              <a:spLocks noChangeArrowheads="1"/>
            </p:cNvSpPr>
            <p:nvPr/>
          </p:nvSpPr>
          <p:spPr bwMode="auto">
            <a:xfrm>
              <a:off x="4157" y="1867"/>
              <a:ext cx="125"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grpSp>
      <p:sp>
        <p:nvSpPr>
          <p:cNvPr id="25602" name="TextBox 125">
            <a:extLst>
              <a:ext uri="{FF2B5EF4-FFF2-40B4-BE49-F238E27FC236}">
                <a16:creationId xmlns:a16="http://schemas.microsoft.com/office/drawing/2014/main" id="{899E2098-F570-8445-8136-DCCF12ACB5AD}"/>
              </a:ext>
            </a:extLst>
          </p:cNvPr>
          <p:cNvSpPr txBox="1">
            <a:spLocks noChangeArrowheads="1"/>
          </p:cNvSpPr>
          <p:nvPr/>
        </p:nvSpPr>
        <p:spPr bwMode="auto">
          <a:xfrm>
            <a:off x="7366000" y="6477001"/>
            <a:ext cx="24638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5.3 from the textbook ]</a:t>
            </a:r>
          </a:p>
        </p:txBody>
      </p:sp>
      <p:sp>
        <p:nvSpPr>
          <p:cNvPr id="25603" name="Title 1">
            <a:extLst>
              <a:ext uri="{FF2B5EF4-FFF2-40B4-BE49-F238E27FC236}">
                <a16:creationId xmlns:a16="http://schemas.microsoft.com/office/drawing/2014/main" id="{CC52127F-6AB8-954F-88E6-16C2CC5EA401}"/>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600"/>
              <a:t>A memory element with NOR gates</a:t>
            </a:r>
          </a:p>
        </p:txBody>
      </p:sp>
    </p:spTree>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TextBox 125">
            <a:extLst>
              <a:ext uri="{FF2B5EF4-FFF2-40B4-BE49-F238E27FC236}">
                <a16:creationId xmlns:a16="http://schemas.microsoft.com/office/drawing/2014/main" id="{9399BF5B-3F23-D34E-B56A-EBFC8C3919C3}"/>
              </a:ext>
            </a:extLst>
          </p:cNvPr>
          <p:cNvSpPr txBox="1">
            <a:spLocks noChangeArrowheads="1"/>
          </p:cNvSpPr>
          <p:nvPr/>
        </p:nvSpPr>
        <p:spPr bwMode="auto">
          <a:xfrm>
            <a:off x="7140576" y="6477001"/>
            <a:ext cx="29178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5.3 &amp; 5.4 from the textbook ]</a:t>
            </a:r>
          </a:p>
        </p:txBody>
      </p:sp>
      <p:sp>
        <p:nvSpPr>
          <p:cNvPr id="26626" name="Title 1">
            <a:extLst>
              <a:ext uri="{FF2B5EF4-FFF2-40B4-BE49-F238E27FC236}">
                <a16:creationId xmlns:a16="http://schemas.microsoft.com/office/drawing/2014/main" id="{151B407C-9C2B-2242-AE01-0465D27B5F03}"/>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Two Different Ways to Draw the Same Circuit</a:t>
            </a:r>
          </a:p>
        </p:txBody>
      </p:sp>
      <p:pic>
        <p:nvPicPr>
          <p:cNvPr id="26627" name="Picture 1" descr="Screen shot 2013-10-21 at 2.59.43 PM.png">
            <a:extLst>
              <a:ext uri="{FF2B5EF4-FFF2-40B4-BE49-F238E27FC236}">
                <a16:creationId xmlns:a16="http://schemas.microsoft.com/office/drawing/2014/main" id="{A0001BE9-4E93-A947-9F04-C51019F3A13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066801" y="2667000"/>
            <a:ext cx="4632325"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8" name="Picture 2" descr="Screen shot 2013-10-21 at 2.59.24 PM.png">
            <a:extLst>
              <a:ext uri="{FF2B5EF4-FFF2-40B4-BE49-F238E27FC236}">
                <a16:creationId xmlns:a16="http://schemas.microsoft.com/office/drawing/2014/main" id="{9DA08E9F-188B-9945-8A40-90DCD21C367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2514600"/>
            <a:ext cx="351790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649" name="Group 1">
            <a:extLst>
              <a:ext uri="{FF2B5EF4-FFF2-40B4-BE49-F238E27FC236}">
                <a16:creationId xmlns:a16="http://schemas.microsoft.com/office/drawing/2014/main" id="{58CC049F-2C8E-0648-A83E-9E6345C2C51C}"/>
              </a:ext>
            </a:extLst>
          </p:cNvPr>
          <p:cNvGrpSpPr>
            <a:grpSpLocks/>
          </p:cNvGrpSpPr>
          <p:nvPr/>
        </p:nvGrpSpPr>
        <p:grpSpPr bwMode="auto">
          <a:xfrm>
            <a:off x="2998789" y="2438401"/>
            <a:ext cx="5310923" cy="1846779"/>
            <a:chOff x="2084388" y="2384426"/>
            <a:chExt cx="5310923" cy="1846778"/>
          </a:xfrm>
        </p:grpSpPr>
        <p:sp>
          <p:nvSpPr>
            <p:cNvPr id="27655" name="Line 42">
              <a:extLst>
                <a:ext uri="{FF2B5EF4-FFF2-40B4-BE49-F238E27FC236}">
                  <a16:creationId xmlns:a16="http://schemas.microsoft.com/office/drawing/2014/main" id="{AD86D6B7-DB76-5440-8715-0A8D6BD23606}"/>
                </a:ext>
              </a:extLst>
            </p:cNvPr>
            <p:cNvSpPr>
              <a:spLocks noChangeShapeType="1"/>
            </p:cNvSpPr>
            <p:nvPr/>
          </p:nvSpPr>
          <p:spPr bwMode="auto">
            <a:xfrm>
              <a:off x="2505076" y="2744788"/>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56" name="Freeform 43">
              <a:extLst>
                <a:ext uri="{FF2B5EF4-FFF2-40B4-BE49-F238E27FC236}">
                  <a16:creationId xmlns:a16="http://schemas.microsoft.com/office/drawing/2014/main" id="{D5BDBBFC-668F-8E4F-9D8B-F6D94CB5B520}"/>
                </a:ext>
              </a:extLst>
            </p:cNvPr>
            <p:cNvSpPr>
              <a:spLocks/>
            </p:cNvSpPr>
            <p:nvPr/>
          </p:nvSpPr>
          <p:spPr bwMode="auto">
            <a:xfrm>
              <a:off x="2727326" y="2427288"/>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57" name="Freeform 44">
              <a:extLst>
                <a:ext uri="{FF2B5EF4-FFF2-40B4-BE49-F238E27FC236}">
                  <a16:creationId xmlns:a16="http://schemas.microsoft.com/office/drawing/2014/main" id="{430F780E-6459-C44A-AEAA-0C0EE568C5C9}"/>
                </a:ext>
              </a:extLst>
            </p:cNvPr>
            <p:cNvSpPr>
              <a:spLocks/>
            </p:cNvSpPr>
            <p:nvPr/>
          </p:nvSpPr>
          <p:spPr bwMode="auto">
            <a:xfrm>
              <a:off x="2727326" y="2632076"/>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58" name="Freeform 45">
              <a:extLst>
                <a:ext uri="{FF2B5EF4-FFF2-40B4-BE49-F238E27FC236}">
                  <a16:creationId xmlns:a16="http://schemas.microsoft.com/office/drawing/2014/main" id="{E3737E4B-251F-2040-B0FF-7FE3C0C3C3FB}"/>
                </a:ext>
              </a:extLst>
            </p:cNvPr>
            <p:cNvSpPr>
              <a:spLocks/>
            </p:cNvSpPr>
            <p:nvPr/>
          </p:nvSpPr>
          <p:spPr bwMode="auto">
            <a:xfrm>
              <a:off x="2722563" y="2427288"/>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59" name="Freeform 46">
              <a:extLst>
                <a:ext uri="{FF2B5EF4-FFF2-40B4-BE49-F238E27FC236}">
                  <a16:creationId xmlns:a16="http://schemas.microsoft.com/office/drawing/2014/main" id="{F1345C0B-78D1-A846-AFFA-FF26CBB2F52A}"/>
                </a:ext>
              </a:extLst>
            </p:cNvPr>
            <p:cNvSpPr>
              <a:spLocks/>
            </p:cNvSpPr>
            <p:nvPr/>
          </p:nvSpPr>
          <p:spPr bwMode="auto">
            <a:xfrm>
              <a:off x="2722563" y="2630488"/>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60" name="Line 47">
              <a:extLst>
                <a:ext uri="{FF2B5EF4-FFF2-40B4-BE49-F238E27FC236}">
                  <a16:creationId xmlns:a16="http://schemas.microsoft.com/office/drawing/2014/main" id="{148CF3C2-533E-7D45-91C1-4D5ECA2752F8}"/>
                </a:ext>
              </a:extLst>
            </p:cNvPr>
            <p:cNvSpPr>
              <a:spLocks noChangeShapeType="1"/>
            </p:cNvSpPr>
            <p:nvPr/>
          </p:nvSpPr>
          <p:spPr bwMode="auto">
            <a:xfrm>
              <a:off x="2505076" y="3481388"/>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1" name="Line 48">
              <a:extLst>
                <a:ext uri="{FF2B5EF4-FFF2-40B4-BE49-F238E27FC236}">
                  <a16:creationId xmlns:a16="http://schemas.microsoft.com/office/drawing/2014/main" id="{5C01B6BC-FDF3-9E44-8A7F-A782C988271F}"/>
                </a:ext>
              </a:extLst>
            </p:cNvPr>
            <p:cNvSpPr>
              <a:spLocks noChangeShapeType="1"/>
            </p:cNvSpPr>
            <p:nvPr/>
          </p:nvSpPr>
          <p:spPr bwMode="auto">
            <a:xfrm>
              <a:off x="2505076" y="3721101"/>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2" name="Freeform 49">
              <a:extLst>
                <a:ext uri="{FF2B5EF4-FFF2-40B4-BE49-F238E27FC236}">
                  <a16:creationId xmlns:a16="http://schemas.microsoft.com/office/drawing/2014/main" id="{37B42E50-BB77-D54B-8658-166CC08BB3DB}"/>
                </a:ext>
              </a:extLst>
            </p:cNvPr>
            <p:cNvSpPr>
              <a:spLocks/>
            </p:cNvSpPr>
            <p:nvPr/>
          </p:nvSpPr>
          <p:spPr bwMode="auto">
            <a:xfrm>
              <a:off x="2727326" y="3400426"/>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63" name="Freeform 50">
              <a:extLst>
                <a:ext uri="{FF2B5EF4-FFF2-40B4-BE49-F238E27FC236}">
                  <a16:creationId xmlns:a16="http://schemas.microsoft.com/office/drawing/2014/main" id="{03748D1E-8A0F-1546-B10C-203A78B5E01F}"/>
                </a:ext>
              </a:extLst>
            </p:cNvPr>
            <p:cNvSpPr>
              <a:spLocks/>
            </p:cNvSpPr>
            <p:nvPr/>
          </p:nvSpPr>
          <p:spPr bwMode="auto">
            <a:xfrm>
              <a:off x="2727326" y="3603626"/>
              <a:ext cx="512762" cy="204787"/>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64" name="Freeform 51">
              <a:extLst>
                <a:ext uri="{FF2B5EF4-FFF2-40B4-BE49-F238E27FC236}">
                  <a16:creationId xmlns:a16="http://schemas.microsoft.com/office/drawing/2014/main" id="{4F76D15D-BEB1-E54C-9017-87F630C2845A}"/>
                </a:ext>
              </a:extLst>
            </p:cNvPr>
            <p:cNvSpPr>
              <a:spLocks/>
            </p:cNvSpPr>
            <p:nvPr/>
          </p:nvSpPr>
          <p:spPr bwMode="auto">
            <a:xfrm>
              <a:off x="2722563" y="3400426"/>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65" name="Freeform 52">
              <a:extLst>
                <a:ext uri="{FF2B5EF4-FFF2-40B4-BE49-F238E27FC236}">
                  <a16:creationId xmlns:a16="http://schemas.microsoft.com/office/drawing/2014/main" id="{5E425192-9173-8840-AB0C-8D88612B4E90}"/>
                </a:ext>
              </a:extLst>
            </p:cNvPr>
            <p:cNvSpPr>
              <a:spLocks/>
            </p:cNvSpPr>
            <p:nvPr/>
          </p:nvSpPr>
          <p:spPr bwMode="auto">
            <a:xfrm>
              <a:off x="2722563" y="3603626"/>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66" name="Line 53">
              <a:extLst>
                <a:ext uri="{FF2B5EF4-FFF2-40B4-BE49-F238E27FC236}">
                  <a16:creationId xmlns:a16="http://schemas.microsoft.com/office/drawing/2014/main" id="{4634BB60-2B11-F844-81FF-6DBBA939D6DB}"/>
                </a:ext>
              </a:extLst>
            </p:cNvPr>
            <p:cNvSpPr>
              <a:spLocks noChangeShapeType="1"/>
            </p:cNvSpPr>
            <p:nvPr/>
          </p:nvSpPr>
          <p:spPr bwMode="auto">
            <a:xfrm flipH="1">
              <a:off x="3343276" y="2624138"/>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7" name="Line 54">
              <a:extLst>
                <a:ext uri="{FF2B5EF4-FFF2-40B4-BE49-F238E27FC236}">
                  <a16:creationId xmlns:a16="http://schemas.microsoft.com/office/drawing/2014/main" id="{F5817732-E8BB-6A4D-A43E-8B7125E1C909}"/>
                </a:ext>
              </a:extLst>
            </p:cNvPr>
            <p:cNvSpPr>
              <a:spLocks noChangeShapeType="1"/>
            </p:cNvSpPr>
            <p:nvPr/>
          </p:nvSpPr>
          <p:spPr bwMode="auto">
            <a:xfrm flipH="1">
              <a:off x="3343276" y="3602038"/>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8" name="Freeform 55">
              <a:extLst>
                <a:ext uri="{FF2B5EF4-FFF2-40B4-BE49-F238E27FC236}">
                  <a16:creationId xmlns:a16="http://schemas.microsoft.com/office/drawing/2014/main" id="{9E017213-5BE5-5E40-8C9E-EC4C79D1F69C}"/>
                </a:ext>
              </a:extLst>
            </p:cNvPr>
            <p:cNvSpPr>
              <a:spLocks/>
            </p:cNvSpPr>
            <p:nvPr/>
          </p:nvSpPr>
          <p:spPr bwMode="auto">
            <a:xfrm>
              <a:off x="2505076" y="2746376"/>
              <a:ext cx="1095375" cy="855662"/>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69" name="Freeform 56">
              <a:extLst>
                <a:ext uri="{FF2B5EF4-FFF2-40B4-BE49-F238E27FC236}">
                  <a16:creationId xmlns:a16="http://schemas.microsoft.com/office/drawing/2014/main" id="{76ECC8F5-D017-E94C-A33B-B8468721287F}"/>
                </a:ext>
              </a:extLst>
            </p:cNvPr>
            <p:cNvSpPr>
              <a:spLocks/>
            </p:cNvSpPr>
            <p:nvPr/>
          </p:nvSpPr>
          <p:spPr bwMode="auto">
            <a:xfrm>
              <a:off x="2505076" y="2624138"/>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70" name="Freeform 57">
              <a:extLst>
                <a:ext uri="{FF2B5EF4-FFF2-40B4-BE49-F238E27FC236}">
                  <a16:creationId xmlns:a16="http://schemas.microsoft.com/office/drawing/2014/main" id="{9F24F441-6F37-084A-B3B2-CBFB2BA104AC}"/>
                </a:ext>
              </a:extLst>
            </p:cNvPr>
            <p:cNvSpPr>
              <a:spLocks/>
            </p:cNvSpPr>
            <p:nvPr/>
          </p:nvSpPr>
          <p:spPr bwMode="auto">
            <a:xfrm>
              <a:off x="3584576" y="2600326"/>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27671" name="Oval 58">
              <a:extLst>
                <a:ext uri="{FF2B5EF4-FFF2-40B4-BE49-F238E27FC236}">
                  <a16:creationId xmlns:a16="http://schemas.microsoft.com/office/drawing/2014/main" id="{2E4DA83C-A90B-3946-B84B-4DE3036D8342}"/>
                </a:ext>
              </a:extLst>
            </p:cNvPr>
            <p:cNvSpPr>
              <a:spLocks noChangeArrowheads="1"/>
            </p:cNvSpPr>
            <p:nvPr/>
          </p:nvSpPr>
          <p:spPr bwMode="auto">
            <a:xfrm>
              <a:off x="3575051" y="2609851"/>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7672" name="Freeform 59">
              <a:extLst>
                <a:ext uri="{FF2B5EF4-FFF2-40B4-BE49-F238E27FC236}">
                  <a16:creationId xmlns:a16="http://schemas.microsoft.com/office/drawing/2014/main" id="{2B3A07F8-E728-2A46-9B37-08549C8A9DE8}"/>
                </a:ext>
              </a:extLst>
            </p:cNvPr>
            <p:cNvSpPr>
              <a:spLocks/>
            </p:cNvSpPr>
            <p:nvPr/>
          </p:nvSpPr>
          <p:spPr bwMode="auto">
            <a:xfrm>
              <a:off x="3584576" y="3578226"/>
              <a:ext cx="33337" cy="33337"/>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27673" name="Oval 60">
              <a:extLst>
                <a:ext uri="{FF2B5EF4-FFF2-40B4-BE49-F238E27FC236}">
                  <a16:creationId xmlns:a16="http://schemas.microsoft.com/office/drawing/2014/main" id="{F070E740-2D1D-694F-B66B-B0D7E8C19E55}"/>
                </a:ext>
              </a:extLst>
            </p:cNvPr>
            <p:cNvSpPr>
              <a:spLocks noChangeArrowheads="1"/>
            </p:cNvSpPr>
            <p:nvPr/>
          </p:nvSpPr>
          <p:spPr bwMode="auto">
            <a:xfrm>
              <a:off x="3575051" y="3586163"/>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7674" name="Line 61">
              <a:extLst>
                <a:ext uri="{FF2B5EF4-FFF2-40B4-BE49-F238E27FC236}">
                  <a16:creationId xmlns:a16="http://schemas.microsoft.com/office/drawing/2014/main" id="{7CE238FD-92F4-8A4E-B828-28297C4A1394}"/>
                </a:ext>
              </a:extLst>
            </p:cNvPr>
            <p:cNvSpPr>
              <a:spLocks noChangeShapeType="1"/>
            </p:cNvSpPr>
            <p:nvPr/>
          </p:nvSpPr>
          <p:spPr bwMode="auto">
            <a:xfrm flipH="1">
              <a:off x="2265363" y="2505076"/>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75" name="Line 62">
              <a:extLst>
                <a:ext uri="{FF2B5EF4-FFF2-40B4-BE49-F238E27FC236}">
                  <a16:creationId xmlns:a16="http://schemas.microsoft.com/office/drawing/2014/main" id="{554E260A-CF91-EE44-8F17-E3E23CC8275E}"/>
                </a:ext>
              </a:extLst>
            </p:cNvPr>
            <p:cNvSpPr>
              <a:spLocks noChangeShapeType="1"/>
            </p:cNvSpPr>
            <p:nvPr/>
          </p:nvSpPr>
          <p:spPr bwMode="auto">
            <a:xfrm flipH="1">
              <a:off x="2265363" y="3721101"/>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76" name="Line 63">
              <a:extLst>
                <a:ext uri="{FF2B5EF4-FFF2-40B4-BE49-F238E27FC236}">
                  <a16:creationId xmlns:a16="http://schemas.microsoft.com/office/drawing/2014/main" id="{C0A2B952-C1CB-0F47-A318-8C1E479AF8C2}"/>
                </a:ext>
              </a:extLst>
            </p:cNvPr>
            <p:cNvSpPr>
              <a:spLocks noChangeShapeType="1"/>
            </p:cNvSpPr>
            <p:nvPr/>
          </p:nvSpPr>
          <p:spPr bwMode="auto">
            <a:xfrm flipH="1">
              <a:off x="5176838" y="2662238"/>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77" name="Line 64">
              <a:extLst>
                <a:ext uri="{FF2B5EF4-FFF2-40B4-BE49-F238E27FC236}">
                  <a16:creationId xmlns:a16="http://schemas.microsoft.com/office/drawing/2014/main" id="{BF9A8C56-D512-864A-9E8D-3F654345BAE4}"/>
                </a:ext>
              </a:extLst>
            </p:cNvPr>
            <p:cNvSpPr>
              <a:spLocks noChangeShapeType="1"/>
            </p:cNvSpPr>
            <p:nvPr/>
          </p:nvSpPr>
          <p:spPr bwMode="auto">
            <a:xfrm flipV="1">
              <a:off x="5895976" y="2384426"/>
              <a:ext cx="1587" cy="121761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78" name="Rectangle 65">
              <a:extLst>
                <a:ext uri="{FF2B5EF4-FFF2-40B4-BE49-F238E27FC236}">
                  <a16:creationId xmlns:a16="http://schemas.microsoft.com/office/drawing/2014/main" id="{76A4D96A-63E1-584C-85B5-4084F5F16195}"/>
                </a:ext>
              </a:extLst>
            </p:cNvPr>
            <p:cNvSpPr>
              <a:spLocks noChangeArrowheads="1"/>
            </p:cNvSpPr>
            <p:nvPr/>
          </p:nvSpPr>
          <p:spPr bwMode="auto">
            <a:xfrm>
              <a:off x="5381626" y="24050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27679" name="Rectangle 66">
              <a:extLst>
                <a:ext uri="{FF2B5EF4-FFF2-40B4-BE49-F238E27FC236}">
                  <a16:creationId xmlns:a16="http://schemas.microsoft.com/office/drawing/2014/main" id="{7D70B9B0-951E-D14B-9877-8FF28C726666}"/>
                </a:ext>
              </a:extLst>
            </p:cNvPr>
            <p:cNvSpPr>
              <a:spLocks noChangeArrowheads="1"/>
            </p:cNvSpPr>
            <p:nvPr/>
          </p:nvSpPr>
          <p:spPr bwMode="auto">
            <a:xfrm>
              <a:off x="5653088" y="240506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27680" name="Rectangle 67">
              <a:extLst>
                <a:ext uri="{FF2B5EF4-FFF2-40B4-BE49-F238E27FC236}">
                  <a16:creationId xmlns:a16="http://schemas.microsoft.com/office/drawing/2014/main" id="{7ED2A55A-613F-984F-BC10-AB219D72A9B9}"/>
                </a:ext>
              </a:extLst>
            </p:cNvPr>
            <p:cNvSpPr>
              <a:spLocks noChangeArrowheads="1"/>
            </p:cNvSpPr>
            <p:nvPr/>
          </p:nvSpPr>
          <p:spPr bwMode="auto">
            <a:xfrm>
              <a:off x="6038851" y="24050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27681" name="Rectangle 68">
              <a:extLst>
                <a:ext uri="{FF2B5EF4-FFF2-40B4-BE49-F238E27FC236}">
                  <a16:creationId xmlns:a16="http://schemas.microsoft.com/office/drawing/2014/main" id="{36C89E2A-1FB6-9642-B8AA-5AB00EB09BA0}"/>
                </a:ext>
              </a:extLst>
            </p:cNvPr>
            <p:cNvSpPr>
              <a:spLocks noChangeArrowheads="1"/>
            </p:cNvSpPr>
            <p:nvPr/>
          </p:nvSpPr>
          <p:spPr bwMode="auto">
            <a:xfrm>
              <a:off x="6156326" y="24622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27682" name="Rectangle 69">
              <a:extLst>
                <a:ext uri="{FF2B5EF4-FFF2-40B4-BE49-F238E27FC236}">
                  <a16:creationId xmlns:a16="http://schemas.microsoft.com/office/drawing/2014/main" id="{E8EBC10D-681A-BC45-8486-16FAC97F942F}"/>
                </a:ext>
              </a:extLst>
            </p:cNvPr>
            <p:cNvSpPr>
              <a:spLocks noChangeArrowheads="1"/>
            </p:cNvSpPr>
            <p:nvPr/>
          </p:nvSpPr>
          <p:spPr bwMode="auto">
            <a:xfrm>
              <a:off x="6342063" y="2400301"/>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27683" name="Rectangle 70">
              <a:extLst>
                <a:ext uri="{FF2B5EF4-FFF2-40B4-BE49-F238E27FC236}">
                  <a16:creationId xmlns:a16="http://schemas.microsoft.com/office/drawing/2014/main" id="{3269D8CF-16D7-0541-99B9-79A06EC7804B}"/>
                </a:ext>
              </a:extLst>
            </p:cNvPr>
            <p:cNvSpPr>
              <a:spLocks noChangeArrowheads="1"/>
            </p:cNvSpPr>
            <p:nvPr/>
          </p:nvSpPr>
          <p:spPr bwMode="auto">
            <a:xfrm>
              <a:off x="6459538" y="2462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27684" name="Rectangle 71">
              <a:extLst>
                <a:ext uri="{FF2B5EF4-FFF2-40B4-BE49-F238E27FC236}">
                  <a16:creationId xmlns:a16="http://schemas.microsoft.com/office/drawing/2014/main" id="{202013C0-B49B-194D-B192-4A87B5F73212}"/>
                </a:ext>
              </a:extLst>
            </p:cNvPr>
            <p:cNvSpPr>
              <a:spLocks noChangeArrowheads="1"/>
            </p:cNvSpPr>
            <p:nvPr/>
          </p:nvSpPr>
          <p:spPr bwMode="auto">
            <a:xfrm>
              <a:off x="5386388" y="2746376"/>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27685" name="Rectangle 72">
              <a:extLst>
                <a:ext uri="{FF2B5EF4-FFF2-40B4-BE49-F238E27FC236}">
                  <a16:creationId xmlns:a16="http://schemas.microsoft.com/office/drawing/2014/main" id="{F199989C-1AD9-5C47-9156-693450761BD9}"/>
                </a:ext>
              </a:extLst>
            </p:cNvPr>
            <p:cNvSpPr>
              <a:spLocks noChangeArrowheads="1"/>
            </p:cNvSpPr>
            <p:nvPr/>
          </p:nvSpPr>
          <p:spPr bwMode="auto">
            <a:xfrm>
              <a:off x="5665788" y="2746376"/>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27686" name="Rectangle 73">
              <a:extLst>
                <a:ext uri="{FF2B5EF4-FFF2-40B4-BE49-F238E27FC236}">
                  <a16:creationId xmlns:a16="http://schemas.microsoft.com/office/drawing/2014/main" id="{5E72D817-7BD5-514D-9123-3304163E8F2F}"/>
                </a:ext>
              </a:extLst>
            </p:cNvPr>
            <p:cNvSpPr>
              <a:spLocks noChangeArrowheads="1"/>
            </p:cNvSpPr>
            <p:nvPr/>
          </p:nvSpPr>
          <p:spPr bwMode="auto">
            <a:xfrm>
              <a:off x="5386388" y="2989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27687" name="Rectangle 74">
              <a:extLst>
                <a:ext uri="{FF2B5EF4-FFF2-40B4-BE49-F238E27FC236}">
                  <a16:creationId xmlns:a16="http://schemas.microsoft.com/office/drawing/2014/main" id="{46B0217A-382C-524D-983F-69DCE584F303}"/>
                </a:ext>
              </a:extLst>
            </p:cNvPr>
            <p:cNvSpPr>
              <a:spLocks noChangeArrowheads="1"/>
            </p:cNvSpPr>
            <p:nvPr/>
          </p:nvSpPr>
          <p:spPr bwMode="auto">
            <a:xfrm>
              <a:off x="5665788" y="2989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27688" name="Rectangle 75">
              <a:extLst>
                <a:ext uri="{FF2B5EF4-FFF2-40B4-BE49-F238E27FC236}">
                  <a16:creationId xmlns:a16="http://schemas.microsoft.com/office/drawing/2014/main" id="{71F5B121-A48D-B24F-ABD4-7355CF02F864}"/>
                </a:ext>
              </a:extLst>
            </p:cNvPr>
            <p:cNvSpPr>
              <a:spLocks noChangeArrowheads="1"/>
            </p:cNvSpPr>
            <p:nvPr/>
          </p:nvSpPr>
          <p:spPr bwMode="auto">
            <a:xfrm>
              <a:off x="5386388" y="3232151"/>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27689" name="Rectangle 76">
              <a:extLst>
                <a:ext uri="{FF2B5EF4-FFF2-40B4-BE49-F238E27FC236}">
                  <a16:creationId xmlns:a16="http://schemas.microsoft.com/office/drawing/2014/main" id="{A098FFD8-B6D8-BA46-9174-BEA2F74D4FEA}"/>
                </a:ext>
              </a:extLst>
            </p:cNvPr>
            <p:cNvSpPr>
              <a:spLocks noChangeArrowheads="1"/>
            </p:cNvSpPr>
            <p:nvPr/>
          </p:nvSpPr>
          <p:spPr bwMode="auto">
            <a:xfrm>
              <a:off x="5665788" y="3232151"/>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27690" name="Rectangle 77">
              <a:extLst>
                <a:ext uri="{FF2B5EF4-FFF2-40B4-BE49-F238E27FC236}">
                  <a16:creationId xmlns:a16="http://schemas.microsoft.com/office/drawing/2014/main" id="{DF7C61AC-9724-4E48-B42F-AF7666F14843}"/>
                </a:ext>
              </a:extLst>
            </p:cNvPr>
            <p:cNvSpPr>
              <a:spLocks noChangeArrowheads="1"/>
            </p:cNvSpPr>
            <p:nvPr/>
          </p:nvSpPr>
          <p:spPr bwMode="auto">
            <a:xfrm>
              <a:off x="5386388" y="34750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27691" name="Rectangle 78">
              <a:extLst>
                <a:ext uri="{FF2B5EF4-FFF2-40B4-BE49-F238E27FC236}">
                  <a16:creationId xmlns:a16="http://schemas.microsoft.com/office/drawing/2014/main" id="{B61065A3-774C-E74B-BFBF-A96DD12E24D4}"/>
                </a:ext>
              </a:extLst>
            </p:cNvPr>
            <p:cNvSpPr>
              <a:spLocks noChangeArrowheads="1"/>
            </p:cNvSpPr>
            <p:nvPr/>
          </p:nvSpPr>
          <p:spPr bwMode="auto">
            <a:xfrm>
              <a:off x="5665788" y="34750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27692" name="Rectangle 79">
              <a:extLst>
                <a:ext uri="{FF2B5EF4-FFF2-40B4-BE49-F238E27FC236}">
                  <a16:creationId xmlns:a16="http://schemas.microsoft.com/office/drawing/2014/main" id="{948815BE-E465-124D-950A-54408F761448}"/>
                </a:ext>
              </a:extLst>
            </p:cNvPr>
            <p:cNvSpPr>
              <a:spLocks noChangeArrowheads="1"/>
            </p:cNvSpPr>
            <p:nvPr/>
          </p:nvSpPr>
          <p:spPr bwMode="auto">
            <a:xfrm>
              <a:off x="6032501" y="2746376"/>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27693" name="Rectangle 80">
              <a:extLst>
                <a:ext uri="{FF2B5EF4-FFF2-40B4-BE49-F238E27FC236}">
                  <a16:creationId xmlns:a16="http://schemas.microsoft.com/office/drawing/2014/main" id="{D0A98191-8870-5547-B753-166E8728119B}"/>
                </a:ext>
              </a:extLst>
            </p:cNvPr>
            <p:cNvSpPr>
              <a:spLocks noChangeArrowheads="1"/>
            </p:cNvSpPr>
            <p:nvPr/>
          </p:nvSpPr>
          <p:spPr bwMode="auto">
            <a:xfrm>
              <a:off x="6092826" y="2989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27694" name="Rectangle 81">
              <a:extLst>
                <a:ext uri="{FF2B5EF4-FFF2-40B4-BE49-F238E27FC236}">
                  <a16:creationId xmlns:a16="http://schemas.microsoft.com/office/drawing/2014/main" id="{676AD801-41FD-3641-818D-7C2C3B24DB3A}"/>
                </a:ext>
              </a:extLst>
            </p:cNvPr>
            <p:cNvSpPr>
              <a:spLocks noChangeArrowheads="1"/>
            </p:cNvSpPr>
            <p:nvPr/>
          </p:nvSpPr>
          <p:spPr bwMode="auto">
            <a:xfrm>
              <a:off x="6396038" y="2989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27695" name="Rectangle 82">
              <a:extLst>
                <a:ext uri="{FF2B5EF4-FFF2-40B4-BE49-F238E27FC236}">
                  <a16:creationId xmlns:a16="http://schemas.microsoft.com/office/drawing/2014/main" id="{41621A3D-2C7A-8E44-8891-230E2DBA12EE}"/>
                </a:ext>
              </a:extLst>
            </p:cNvPr>
            <p:cNvSpPr>
              <a:spLocks noChangeArrowheads="1"/>
            </p:cNvSpPr>
            <p:nvPr/>
          </p:nvSpPr>
          <p:spPr bwMode="auto">
            <a:xfrm>
              <a:off x="6092826" y="3232151"/>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27696" name="Rectangle 83">
              <a:extLst>
                <a:ext uri="{FF2B5EF4-FFF2-40B4-BE49-F238E27FC236}">
                  <a16:creationId xmlns:a16="http://schemas.microsoft.com/office/drawing/2014/main" id="{8EA4F863-44AB-2342-93F2-A73045207D23}"/>
                </a:ext>
              </a:extLst>
            </p:cNvPr>
            <p:cNvSpPr>
              <a:spLocks noChangeArrowheads="1"/>
            </p:cNvSpPr>
            <p:nvPr/>
          </p:nvSpPr>
          <p:spPr bwMode="auto">
            <a:xfrm>
              <a:off x="6396038" y="3232151"/>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27697" name="Rectangle 84">
              <a:extLst>
                <a:ext uri="{FF2B5EF4-FFF2-40B4-BE49-F238E27FC236}">
                  <a16:creationId xmlns:a16="http://schemas.microsoft.com/office/drawing/2014/main" id="{0C3A9091-AB8E-3C40-A434-1B96C8BF75C9}"/>
                </a:ext>
              </a:extLst>
            </p:cNvPr>
            <p:cNvSpPr>
              <a:spLocks noChangeArrowheads="1"/>
            </p:cNvSpPr>
            <p:nvPr/>
          </p:nvSpPr>
          <p:spPr bwMode="auto">
            <a:xfrm>
              <a:off x="6092826" y="34750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27698" name="Rectangle 85">
              <a:extLst>
                <a:ext uri="{FF2B5EF4-FFF2-40B4-BE49-F238E27FC236}">
                  <a16:creationId xmlns:a16="http://schemas.microsoft.com/office/drawing/2014/main" id="{5FF2A2EB-FEAC-E44D-B3B7-E9B57B77E9B6}"/>
                </a:ext>
              </a:extLst>
            </p:cNvPr>
            <p:cNvSpPr>
              <a:spLocks noChangeArrowheads="1"/>
            </p:cNvSpPr>
            <p:nvPr/>
          </p:nvSpPr>
          <p:spPr bwMode="auto">
            <a:xfrm>
              <a:off x="6396038" y="34750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27699" name="Rectangle 86">
              <a:extLst>
                <a:ext uri="{FF2B5EF4-FFF2-40B4-BE49-F238E27FC236}">
                  <a16:creationId xmlns:a16="http://schemas.microsoft.com/office/drawing/2014/main" id="{F2DACDEA-ED5B-4F4C-BE47-367E11041D70}"/>
                </a:ext>
              </a:extLst>
            </p:cNvPr>
            <p:cNvSpPr>
              <a:spLocks noChangeArrowheads="1"/>
            </p:cNvSpPr>
            <p:nvPr/>
          </p:nvSpPr>
          <p:spPr bwMode="auto">
            <a:xfrm>
              <a:off x="2776538" y="4046538"/>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27700" name="Rectangle 107">
              <a:extLst>
                <a:ext uri="{FF2B5EF4-FFF2-40B4-BE49-F238E27FC236}">
                  <a16:creationId xmlns:a16="http://schemas.microsoft.com/office/drawing/2014/main" id="{E0BA46BB-67DA-4F4B-83F2-4017003A1B31}"/>
                </a:ext>
              </a:extLst>
            </p:cNvPr>
            <p:cNvSpPr>
              <a:spLocks noChangeArrowheads="1"/>
            </p:cNvSpPr>
            <p:nvPr/>
          </p:nvSpPr>
          <p:spPr bwMode="auto">
            <a:xfrm>
              <a:off x="5416551" y="4046538"/>
              <a:ext cx="154797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27701" name="Rectangle 123">
              <a:extLst>
                <a:ext uri="{FF2B5EF4-FFF2-40B4-BE49-F238E27FC236}">
                  <a16:creationId xmlns:a16="http://schemas.microsoft.com/office/drawing/2014/main" id="{F8B9860B-673D-374B-BBFA-505E0C64EA8C}"/>
                </a:ext>
              </a:extLst>
            </p:cNvPr>
            <p:cNvSpPr>
              <a:spLocks noChangeArrowheads="1"/>
            </p:cNvSpPr>
            <p:nvPr/>
          </p:nvSpPr>
          <p:spPr bwMode="auto">
            <a:xfrm>
              <a:off x="4057651" y="253841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27702" name="Rectangle 124">
              <a:extLst>
                <a:ext uri="{FF2B5EF4-FFF2-40B4-BE49-F238E27FC236}">
                  <a16:creationId xmlns:a16="http://schemas.microsoft.com/office/drawing/2014/main" id="{0AEB77CA-BB6D-5E42-B226-E7B0E99E2D8F}"/>
                </a:ext>
              </a:extLst>
            </p:cNvPr>
            <p:cNvSpPr>
              <a:spLocks noChangeArrowheads="1"/>
            </p:cNvSpPr>
            <p:nvPr/>
          </p:nvSpPr>
          <p:spPr bwMode="auto">
            <a:xfrm>
              <a:off x="4168776" y="2600326"/>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27703" name="Rectangle 125">
              <a:extLst>
                <a:ext uri="{FF2B5EF4-FFF2-40B4-BE49-F238E27FC236}">
                  <a16:creationId xmlns:a16="http://schemas.microsoft.com/office/drawing/2014/main" id="{C4417DC0-2298-614D-9FCE-B3777148A9F8}"/>
                </a:ext>
              </a:extLst>
            </p:cNvPr>
            <p:cNvSpPr>
              <a:spLocks noChangeArrowheads="1"/>
            </p:cNvSpPr>
            <p:nvPr/>
          </p:nvSpPr>
          <p:spPr bwMode="auto">
            <a:xfrm>
              <a:off x="4057651" y="35099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27704" name="Rectangle 126">
              <a:extLst>
                <a:ext uri="{FF2B5EF4-FFF2-40B4-BE49-F238E27FC236}">
                  <a16:creationId xmlns:a16="http://schemas.microsoft.com/office/drawing/2014/main" id="{67068248-B87E-124F-8300-55B0FF691E6A}"/>
                </a:ext>
              </a:extLst>
            </p:cNvPr>
            <p:cNvSpPr>
              <a:spLocks noChangeArrowheads="1"/>
            </p:cNvSpPr>
            <p:nvPr/>
          </p:nvSpPr>
          <p:spPr bwMode="auto">
            <a:xfrm>
              <a:off x="4168776" y="357346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27705" name="Rectangle 130">
              <a:extLst>
                <a:ext uri="{FF2B5EF4-FFF2-40B4-BE49-F238E27FC236}">
                  <a16:creationId xmlns:a16="http://schemas.microsoft.com/office/drawing/2014/main" id="{13DC1F50-2152-F742-BEDB-16712064AA2E}"/>
                </a:ext>
              </a:extLst>
            </p:cNvPr>
            <p:cNvSpPr>
              <a:spLocks noChangeArrowheads="1"/>
            </p:cNvSpPr>
            <p:nvPr/>
          </p:nvSpPr>
          <p:spPr bwMode="auto">
            <a:xfrm>
              <a:off x="2084388" y="2435226"/>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27706" name="Rectangle 131">
              <a:extLst>
                <a:ext uri="{FF2B5EF4-FFF2-40B4-BE49-F238E27FC236}">
                  <a16:creationId xmlns:a16="http://schemas.microsoft.com/office/drawing/2014/main" id="{85167BB1-C9FC-5147-96B0-E0D731C44FCC}"/>
                </a:ext>
              </a:extLst>
            </p:cNvPr>
            <p:cNvSpPr>
              <a:spLocks noChangeArrowheads="1"/>
            </p:cNvSpPr>
            <p:nvPr/>
          </p:nvSpPr>
          <p:spPr bwMode="auto">
            <a:xfrm>
              <a:off x="2092326" y="36496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27707" name="Oval 175">
              <a:extLst>
                <a:ext uri="{FF2B5EF4-FFF2-40B4-BE49-F238E27FC236}">
                  <a16:creationId xmlns:a16="http://schemas.microsoft.com/office/drawing/2014/main" id="{0F90065D-F2C4-D143-9E49-97E99575E44F}"/>
                </a:ext>
              </a:extLst>
            </p:cNvPr>
            <p:cNvSpPr>
              <a:spLocks noChangeArrowheads="1"/>
            </p:cNvSpPr>
            <p:nvPr/>
          </p:nvSpPr>
          <p:spPr bwMode="auto">
            <a:xfrm>
              <a:off x="3249613" y="3557588"/>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7708" name="Oval 177">
              <a:extLst>
                <a:ext uri="{FF2B5EF4-FFF2-40B4-BE49-F238E27FC236}">
                  <a16:creationId xmlns:a16="http://schemas.microsoft.com/office/drawing/2014/main" id="{0AF70CBF-AEC5-2E4A-9E16-1A9091309C19}"/>
                </a:ext>
              </a:extLst>
            </p:cNvPr>
            <p:cNvSpPr>
              <a:spLocks noChangeArrowheads="1"/>
            </p:cNvSpPr>
            <p:nvPr/>
          </p:nvSpPr>
          <p:spPr bwMode="auto">
            <a:xfrm>
              <a:off x="3249613" y="2581276"/>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7709" name="Rectangle 178">
              <a:extLst>
                <a:ext uri="{FF2B5EF4-FFF2-40B4-BE49-F238E27FC236}">
                  <a16:creationId xmlns:a16="http://schemas.microsoft.com/office/drawing/2014/main" id="{0FE9FB44-F006-F24B-BF83-3A07CCD7CA41}"/>
                </a:ext>
              </a:extLst>
            </p:cNvPr>
            <p:cNvSpPr>
              <a:spLocks noChangeArrowheads="1"/>
            </p:cNvSpPr>
            <p:nvPr/>
          </p:nvSpPr>
          <p:spPr bwMode="auto">
            <a:xfrm>
              <a:off x="6662738" y="2741613"/>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grpSp>
      <p:sp>
        <p:nvSpPr>
          <p:cNvPr id="27650" name="Title 1">
            <a:extLst>
              <a:ext uri="{FF2B5EF4-FFF2-40B4-BE49-F238E27FC236}">
                <a16:creationId xmlns:a16="http://schemas.microsoft.com/office/drawing/2014/main" id="{6059CAD3-F91F-5D4E-818E-2DD927206C34}"/>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Circuit and Characteristic Table for the Basic Latch</a:t>
            </a:r>
          </a:p>
        </p:txBody>
      </p:sp>
      <p:sp>
        <p:nvSpPr>
          <p:cNvPr id="27651" name="TextBox 125">
            <a:extLst>
              <a:ext uri="{FF2B5EF4-FFF2-40B4-BE49-F238E27FC236}">
                <a16:creationId xmlns:a16="http://schemas.microsoft.com/office/drawing/2014/main" id="{247B570E-481E-8E4B-BDBB-15399452AEC0}"/>
              </a:ext>
            </a:extLst>
          </p:cNvPr>
          <p:cNvSpPr txBox="1">
            <a:spLocks noChangeArrowheads="1"/>
          </p:cNvSpPr>
          <p:nvPr/>
        </p:nvSpPr>
        <p:spPr bwMode="auto">
          <a:xfrm>
            <a:off x="7375526" y="6477001"/>
            <a:ext cx="26781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5.4a,b from the textbook ]</a:t>
            </a:r>
          </a:p>
        </p:txBody>
      </p:sp>
      <p:sp>
        <p:nvSpPr>
          <p:cNvPr id="27652" name="TextBox 2">
            <a:extLst>
              <a:ext uri="{FF2B5EF4-FFF2-40B4-BE49-F238E27FC236}">
                <a16:creationId xmlns:a16="http://schemas.microsoft.com/office/drawing/2014/main" id="{0D6265F3-A416-0449-8AE3-36B3162DFB06}"/>
              </a:ext>
            </a:extLst>
          </p:cNvPr>
          <p:cNvSpPr txBox="1">
            <a:spLocks noChangeArrowheads="1"/>
          </p:cNvSpPr>
          <p:nvPr/>
        </p:nvSpPr>
        <p:spPr bwMode="auto">
          <a:xfrm>
            <a:off x="3124200" y="6477001"/>
            <a:ext cx="1841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27653" name="TextBox 1">
            <a:extLst>
              <a:ext uri="{FF2B5EF4-FFF2-40B4-BE49-F238E27FC236}">
                <a16:creationId xmlns:a16="http://schemas.microsoft.com/office/drawing/2014/main" id="{0A1C73E8-3391-6042-800D-24868534CEBD}"/>
              </a:ext>
            </a:extLst>
          </p:cNvPr>
          <p:cNvSpPr txBox="1">
            <a:spLocks noChangeArrowheads="1"/>
          </p:cNvSpPr>
          <p:nvPr/>
        </p:nvSpPr>
        <p:spPr bwMode="auto">
          <a:xfrm>
            <a:off x="7502525" y="1593851"/>
            <a:ext cx="243363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Note that Q</a:t>
            </a:r>
            <a:r>
              <a:rPr lang="en-US" altLang="en-US" sz="1800" b="0" baseline="-25000">
                <a:solidFill>
                  <a:srgbClr val="FF0000"/>
                </a:solidFill>
                <a:latin typeface="Times" pitchFamily="2" charset="0"/>
              </a:rPr>
              <a:t>a</a:t>
            </a:r>
            <a:r>
              <a:rPr lang="en-US" altLang="en-US" sz="1800" b="0">
                <a:solidFill>
                  <a:srgbClr val="FF0000"/>
                </a:solidFill>
                <a:latin typeface="Times" pitchFamily="2" charset="0"/>
              </a:rPr>
              <a:t> and Q</a:t>
            </a:r>
            <a:r>
              <a:rPr lang="en-US" altLang="en-US" sz="1800" b="0" baseline="-25000">
                <a:solidFill>
                  <a:srgbClr val="FF0000"/>
                </a:solidFill>
                <a:latin typeface="Times" pitchFamily="2" charset="0"/>
              </a:rPr>
              <a:t>b</a:t>
            </a:r>
            <a:r>
              <a:rPr lang="en-US" altLang="en-US" sz="1800" b="0">
                <a:solidFill>
                  <a:srgbClr val="FF0000"/>
                </a:solidFill>
                <a:latin typeface="Times" pitchFamily="2" charset="0"/>
              </a:rPr>
              <a:t> are</a:t>
            </a:r>
          </a:p>
          <a:p>
            <a:pPr>
              <a:spcBef>
                <a:spcPct val="0"/>
              </a:spcBef>
              <a:buFontTx/>
              <a:buNone/>
            </a:pPr>
            <a:r>
              <a:rPr lang="en-US" altLang="en-US" sz="1800" b="0">
                <a:solidFill>
                  <a:srgbClr val="FF0000"/>
                </a:solidFill>
                <a:latin typeface="Times" pitchFamily="2" charset="0"/>
              </a:rPr>
              <a:t>inverses of each other!</a:t>
            </a:r>
          </a:p>
        </p:txBody>
      </p:sp>
      <p:sp>
        <p:nvSpPr>
          <p:cNvPr id="27654" name="Rectangle 9">
            <a:extLst>
              <a:ext uri="{FF2B5EF4-FFF2-40B4-BE49-F238E27FC236}">
                <a16:creationId xmlns:a16="http://schemas.microsoft.com/office/drawing/2014/main" id="{1EE34F8E-6E99-0C40-999C-319C73CD1960}"/>
              </a:ext>
            </a:extLst>
          </p:cNvPr>
          <p:cNvSpPr>
            <a:spLocks noChangeArrowheads="1"/>
          </p:cNvSpPr>
          <p:nvPr/>
        </p:nvSpPr>
        <p:spPr bwMode="auto">
          <a:xfrm>
            <a:off x="6872289" y="2787650"/>
            <a:ext cx="612775" cy="725488"/>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673" name="Group 1">
            <a:extLst>
              <a:ext uri="{FF2B5EF4-FFF2-40B4-BE49-F238E27FC236}">
                <a16:creationId xmlns:a16="http://schemas.microsoft.com/office/drawing/2014/main" id="{09992963-9B88-A84A-8826-922E46804CDA}"/>
              </a:ext>
            </a:extLst>
          </p:cNvPr>
          <p:cNvGrpSpPr>
            <a:grpSpLocks/>
          </p:cNvGrpSpPr>
          <p:nvPr/>
        </p:nvGrpSpPr>
        <p:grpSpPr bwMode="auto">
          <a:xfrm>
            <a:off x="1400176" y="590551"/>
            <a:ext cx="7991431" cy="2779838"/>
            <a:chOff x="2084388" y="2384426"/>
            <a:chExt cx="5306409" cy="1846065"/>
          </a:xfrm>
        </p:grpSpPr>
        <p:sp>
          <p:nvSpPr>
            <p:cNvPr id="28700" name="Line 42">
              <a:extLst>
                <a:ext uri="{FF2B5EF4-FFF2-40B4-BE49-F238E27FC236}">
                  <a16:creationId xmlns:a16="http://schemas.microsoft.com/office/drawing/2014/main" id="{4CD02F59-7582-4246-9F8C-43B677087D86}"/>
                </a:ext>
              </a:extLst>
            </p:cNvPr>
            <p:cNvSpPr>
              <a:spLocks noChangeShapeType="1"/>
            </p:cNvSpPr>
            <p:nvPr/>
          </p:nvSpPr>
          <p:spPr bwMode="auto">
            <a:xfrm>
              <a:off x="2505076" y="2744788"/>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01" name="Freeform 43">
              <a:extLst>
                <a:ext uri="{FF2B5EF4-FFF2-40B4-BE49-F238E27FC236}">
                  <a16:creationId xmlns:a16="http://schemas.microsoft.com/office/drawing/2014/main" id="{5AF51B39-A3E1-0C48-8612-DD6945201E3F}"/>
                </a:ext>
              </a:extLst>
            </p:cNvPr>
            <p:cNvSpPr>
              <a:spLocks/>
            </p:cNvSpPr>
            <p:nvPr/>
          </p:nvSpPr>
          <p:spPr bwMode="auto">
            <a:xfrm>
              <a:off x="2727326" y="2427288"/>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02" name="Freeform 44">
              <a:extLst>
                <a:ext uri="{FF2B5EF4-FFF2-40B4-BE49-F238E27FC236}">
                  <a16:creationId xmlns:a16="http://schemas.microsoft.com/office/drawing/2014/main" id="{00E5428D-628A-3F47-92C0-406F2D43D310}"/>
                </a:ext>
              </a:extLst>
            </p:cNvPr>
            <p:cNvSpPr>
              <a:spLocks/>
            </p:cNvSpPr>
            <p:nvPr/>
          </p:nvSpPr>
          <p:spPr bwMode="auto">
            <a:xfrm>
              <a:off x="2727326" y="2632076"/>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03" name="Freeform 45">
              <a:extLst>
                <a:ext uri="{FF2B5EF4-FFF2-40B4-BE49-F238E27FC236}">
                  <a16:creationId xmlns:a16="http://schemas.microsoft.com/office/drawing/2014/main" id="{68570C2E-3B0A-5748-BE1D-C05E9CA90D9D}"/>
                </a:ext>
              </a:extLst>
            </p:cNvPr>
            <p:cNvSpPr>
              <a:spLocks/>
            </p:cNvSpPr>
            <p:nvPr/>
          </p:nvSpPr>
          <p:spPr bwMode="auto">
            <a:xfrm>
              <a:off x="2722563" y="2427288"/>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04" name="Freeform 46">
              <a:extLst>
                <a:ext uri="{FF2B5EF4-FFF2-40B4-BE49-F238E27FC236}">
                  <a16:creationId xmlns:a16="http://schemas.microsoft.com/office/drawing/2014/main" id="{35C7DE78-02E0-8E4D-B611-5162EA698F07}"/>
                </a:ext>
              </a:extLst>
            </p:cNvPr>
            <p:cNvSpPr>
              <a:spLocks/>
            </p:cNvSpPr>
            <p:nvPr/>
          </p:nvSpPr>
          <p:spPr bwMode="auto">
            <a:xfrm>
              <a:off x="2722563" y="2630488"/>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05" name="Line 47">
              <a:extLst>
                <a:ext uri="{FF2B5EF4-FFF2-40B4-BE49-F238E27FC236}">
                  <a16:creationId xmlns:a16="http://schemas.microsoft.com/office/drawing/2014/main" id="{6894036E-8BFB-0940-BD11-0AEAECADD240}"/>
                </a:ext>
              </a:extLst>
            </p:cNvPr>
            <p:cNvSpPr>
              <a:spLocks noChangeShapeType="1"/>
            </p:cNvSpPr>
            <p:nvPr/>
          </p:nvSpPr>
          <p:spPr bwMode="auto">
            <a:xfrm>
              <a:off x="2505076" y="3481388"/>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06" name="Line 48">
              <a:extLst>
                <a:ext uri="{FF2B5EF4-FFF2-40B4-BE49-F238E27FC236}">
                  <a16:creationId xmlns:a16="http://schemas.microsoft.com/office/drawing/2014/main" id="{AC98FA62-1011-0249-924E-A8536560989D}"/>
                </a:ext>
              </a:extLst>
            </p:cNvPr>
            <p:cNvSpPr>
              <a:spLocks noChangeShapeType="1"/>
            </p:cNvSpPr>
            <p:nvPr/>
          </p:nvSpPr>
          <p:spPr bwMode="auto">
            <a:xfrm>
              <a:off x="2505076" y="3721101"/>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07" name="Freeform 49">
              <a:extLst>
                <a:ext uri="{FF2B5EF4-FFF2-40B4-BE49-F238E27FC236}">
                  <a16:creationId xmlns:a16="http://schemas.microsoft.com/office/drawing/2014/main" id="{5E906689-4320-024E-9535-5C6853CAC669}"/>
                </a:ext>
              </a:extLst>
            </p:cNvPr>
            <p:cNvSpPr>
              <a:spLocks/>
            </p:cNvSpPr>
            <p:nvPr/>
          </p:nvSpPr>
          <p:spPr bwMode="auto">
            <a:xfrm>
              <a:off x="2727326" y="3400426"/>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08" name="Freeform 50">
              <a:extLst>
                <a:ext uri="{FF2B5EF4-FFF2-40B4-BE49-F238E27FC236}">
                  <a16:creationId xmlns:a16="http://schemas.microsoft.com/office/drawing/2014/main" id="{A8375EA6-AE62-CB4B-9B34-0B8D5B8F518B}"/>
                </a:ext>
              </a:extLst>
            </p:cNvPr>
            <p:cNvSpPr>
              <a:spLocks/>
            </p:cNvSpPr>
            <p:nvPr/>
          </p:nvSpPr>
          <p:spPr bwMode="auto">
            <a:xfrm>
              <a:off x="2727326" y="3603626"/>
              <a:ext cx="512762" cy="204787"/>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09" name="Freeform 51">
              <a:extLst>
                <a:ext uri="{FF2B5EF4-FFF2-40B4-BE49-F238E27FC236}">
                  <a16:creationId xmlns:a16="http://schemas.microsoft.com/office/drawing/2014/main" id="{E47D3914-6683-624F-A870-FBF5F645FB2C}"/>
                </a:ext>
              </a:extLst>
            </p:cNvPr>
            <p:cNvSpPr>
              <a:spLocks/>
            </p:cNvSpPr>
            <p:nvPr/>
          </p:nvSpPr>
          <p:spPr bwMode="auto">
            <a:xfrm>
              <a:off x="2722563" y="3400426"/>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10" name="Freeform 52">
              <a:extLst>
                <a:ext uri="{FF2B5EF4-FFF2-40B4-BE49-F238E27FC236}">
                  <a16:creationId xmlns:a16="http://schemas.microsoft.com/office/drawing/2014/main" id="{271D61E0-5ACF-1642-A9E4-8A0F787AB4BF}"/>
                </a:ext>
              </a:extLst>
            </p:cNvPr>
            <p:cNvSpPr>
              <a:spLocks/>
            </p:cNvSpPr>
            <p:nvPr/>
          </p:nvSpPr>
          <p:spPr bwMode="auto">
            <a:xfrm>
              <a:off x="2722563" y="3603626"/>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11" name="Line 53">
              <a:extLst>
                <a:ext uri="{FF2B5EF4-FFF2-40B4-BE49-F238E27FC236}">
                  <a16:creationId xmlns:a16="http://schemas.microsoft.com/office/drawing/2014/main" id="{3C5F3D57-77E5-1E4B-8384-499E4FCE9415}"/>
                </a:ext>
              </a:extLst>
            </p:cNvPr>
            <p:cNvSpPr>
              <a:spLocks noChangeShapeType="1"/>
            </p:cNvSpPr>
            <p:nvPr/>
          </p:nvSpPr>
          <p:spPr bwMode="auto">
            <a:xfrm flipH="1">
              <a:off x="3343276" y="2624138"/>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12" name="Line 54">
              <a:extLst>
                <a:ext uri="{FF2B5EF4-FFF2-40B4-BE49-F238E27FC236}">
                  <a16:creationId xmlns:a16="http://schemas.microsoft.com/office/drawing/2014/main" id="{6B335BDE-5387-C14D-B0B8-880FCA414B3C}"/>
                </a:ext>
              </a:extLst>
            </p:cNvPr>
            <p:cNvSpPr>
              <a:spLocks noChangeShapeType="1"/>
            </p:cNvSpPr>
            <p:nvPr/>
          </p:nvSpPr>
          <p:spPr bwMode="auto">
            <a:xfrm flipH="1">
              <a:off x="3343276" y="3602038"/>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13" name="Freeform 55">
              <a:extLst>
                <a:ext uri="{FF2B5EF4-FFF2-40B4-BE49-F238E27FC236}">
                  <a16:creationId xmlns:a16="http://schemas.microsoft.com/office/drawing/2014/main" id="{E2561F34-2683-5E45-BD36-E4673D237E2F}"/>
                </a:ext>
              </a:extLst>
            </p:cNvPr>
            <p:cNvSpPr>
              <a:spLocks/>
            </p:cNvSpPr>
            <p:nvPr/>
          </p:nvSpPr>
          <p:spPr bwMode="auto">
            <a:xfrm>
              <a:off x="2505076" y="2746376"/>
              <a:ext cx="1095375" cy="855662"/>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14" name="Freeform 56">
              <a:extLst>
                <a:ext uri="{FF2B5EF4-FFF2-40B4-BE49-F238E27FC236}">
                  <a16:creationId xmlns:a16="http://schemas.microsoft.com/office/drawing/2014/main" id="{7FCC8321-AFD6-FF46-8D8A-27F3A669E452}"/>
                </a:ext>
              </a:extLst>
            </p:cNvPr>
            <p:cNvSpPr>
              <a:spLocks/>
            </p:cNvSpPr>
            <p:nvPr/>
          </p:nvSpPr>
          <p:spPr bwMode="auto">
            <a:xfrm>
              <a:off x="2505076" y="2624138"/>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15" name="Freeform 57">
              <a:extLst>
                <a:ext uri="{FF2B5EF4-FFF2-40B4-BE49-F238E27FC236}">
                  <a16:creationId xmlns:a16="http://schemas.microsoft.com/office/drawing/2014/main" id="{E33C9F40-22B6-2F42-910B-C6D54E77649D}"/>
                </a:ext>
              </a:extLst>
            </p:cNvPr>
            <p:cNvSpPr>
              <a:spLocks/>
            </p:cNvSpPr>
            <p:nvPr/>
          </p:nvSpPr>
          <p:spPr bwMode="auto">
            <a:xfrm>
              <a:off x="3584576" y="2600326"/>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28716" name="Oval 58">
              <a:extLst>
                <a:ext uri="{FF2B5EF4-FFF2-40B4-BE49-F238E27FC236}">
                  <a16:creationId xmlns:a16="http://schemas.microsoft.com/office/drawing/2014/main" id="{9CCDC60D-6EBC-9B45-8287-DD7130B957FF}"/>
                </a:ext>
              </a:extLst>
            </p:cNvPr>
            <p:cNvSpPr>
              <a:spLocks noChangeArrowheads="1"/>
            </p:cNvSpPr>
            <p:nvPr/>
          </p:nvSpPr>
          <p:spPr bwMode="auto">
            <a:xfrm>
              <a:off x="3575051" y="2609851"/>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3600" b="0">
                <a:solidFill>
                  <a:srgbClr val="000000"/>
                </a:solidFill>
                <a:latin typeface="Times" pitchFamily="2" charset="0"/>
              </a:endParaRPr>
            </a:p>
          </p:txBody>
        </p:sp>
        <p:sp>
          <p:nvSpPr>
            <p:cNvPr id="28717" name="Freeform 59">
              <a:extLst>
                <a:ext uri="{FF2B5EF4-FFF2-40B4-BE49-F238E27FC236}">
                  <a16:creationId xmlns:a16="http://schemas.microsoft.com/office/drawing/2014/main" id="{D718B986-9867-9740-8C2A-91CF5B26C349}"/>
                </a:ext>
              </a:extLst>
            </p:cNvPr>
            <p:cNvSpPr>
              <a:spLocks/>
            </p:cNvSpPr>
            <p:nvPr/>
          </p:nvSpPr>
          <p:spPr bwMode="auto">
            <a:xfrm>
              <a:off x="3584576" y="3578226"/>
              <a:ext cx="33337" cy="33337"/>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28718" name="Oval 60">
              <a:extLst>
                <a:ext uri="{FF2B5EF4-FFF2-40B4-BE49-F238E27FC236}">
                  <a16:creationId xmlns:a16="http://schemas.microsoft.com/office/drawing/2014/main" id="{A811996D-430B-7245-9D72-941C4FEAE6C1}"/>
                </a:ext>
              </a:extLst>
            </p:cNvPr>
            <p:cNvSpPr>
              <a:spLocks noChangeArrowheads="1"/>
            </p:cNvSpPr>
            <p:nvPr/>
          </p:nvSpPr>
          <p:spPr bwMode="auto">
            <a:xfrm>
              <a:off x="3575051" y="3586163"/>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3600" b="0">
                <a:solidFill>
                  <a:srgbClr val="000000"/>
                </a:solidFill>
                <a:latin typeface="Times" pitchFamily="2" charset="0"/>
              </a:endParaRPr>
            </a:p>
          </p:txBody>
        </p:sp>
        <p:sp>
          <p:nvSpPr>
            <p:cNvPr id="28719" name="Line 61">
              <a:extLst>
                <a:ext uri="{FF2B5EF4-FFF2-40B4-BE49-F238E27FC236}">
                  <a16:creationId xmlns:a16="http://schemas.microsoft.com/office/drawing/2014/main" id="{BC5FD3AC-4040-9745-AB1D-52AFF8E857E7}"/>
                </a:ext>
              </a:extLst>
            </p:cNvPr>
            <p:cNvSpPr>
              <a:spLocks noChangeShapeType="1"/>
            </p:cNvSpPr>
            <p:nvPr/>
          </p:nvSpPr>
          <p:spPr bwMode="auto">
            <a:xfrm flipH="1">
              <a:off x="2265363" y="2505076"/>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20" name="Line 62">
              <a:extLst>
                <a:ext uri="{FF2B5EF4-FFF2-40B4-BE49-F238E27FC236}">
                  <a16:creationId xmlns:a16="http://schemas.microsoft.com/office/drawing/2014/main" id="{DC793ADC-7890-324B-AFC5-7497EF1C0BF1}"/>
                </a:ext>
              </a:extLst>
            </p:cNvPr>
            <p:cNvSpPr>
              <a:spLocks noChangeShapeType="1"/>
            </p:cNvSpPr>
            <p:nvPr/>
          </p:nvSpPr>
          <p:spPr bwMode="auto">
            <a:xfrm flipH="1">
              <a:off x="2265363" y="3721101"/>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21" name="Line 63">
              <a:extLst>
                <a:ext uri="{FF2B5EF4-FFF2-40B4-BE49-F238E27FC236}">
                  <a16:creationId xmlns:a16="http://schemas.microsoft.com/office/drawing/2014/main" id="{206AE6F1-0A44-0742-8722-BBFD73749F44}"/>
                </a:ext>
              </a:extLst>
            </p:cNvPr>
            <p:cNvSpPr>
              <a:spLocks noChangeShapeType="1"/>
            </p:cNvSpPr>
            <p:nvPr/>
          </p:nvSpPr>
          <p:spPr bwMode="auto">
            <a:xfrm flipH="1">
              <a:off x="5176838" y="2662238"/>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22" name="Line 64">
              <a:extLst>
                <a:ext uri="{FF2B5EF4-FFF2-40B4-BE49-F238E27FC236}">
                  <a16:creationId xmlns:a16="http://schemas.microsoft.com/office/drawing/2014/main" id="{18C614A8-A3C3-8E4E-B40D-F47369E4EC65}"/>
                </a:ext>
              </a:extLst>
            </p:cNvPr>
            <p:cNvSpPr>
              <a:spLocks noChangeShapeType="1"/>
            </p:cNvSpPr>
            <p:nvPr/>
          </p:nvSpPr>
          <p:spPr bwMode="auto">
            <a:xfrm flipV="1">
              <a:off x="5895976" y="2384426"/>
              <a:ext cx="1587" cy="121761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23" name="Rectangle 65">
              <a:extLst>
                <a:ext uri="{FF2B5EF4-FFF2-40B4-BE49-F238E27FC236}">
                  <a16:creationId xmlns:a16="http://schemas.microsoft.com/office/drawing/2014/main" id="{42973C05-74C0-F446-AF10-BD24E4E2938D}"/>
                </a:ext>
              </a:extLst>
            </p:cNvPr>
            <p:cNvSpPr>
              <a:spLocks noChangeArrowheads="1"/>
            </p:cNvSpPr>
            <p:nvPr/>
          </p:nvSpPr>
          <p:spPr bwMode="auto">
            <a:xfrm>
              <a:off x="5381626" y="2405063"/>
              <a:ext cx="85153"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S</a:t>
              </a:r>
            </a:p>
          </p:txBody>
        </p:sp>
        <p:sp>
          <p:nvSpPr>
            <p:cNvPr id="28724" name="Rectangle 66">
              <a:extLst>
                <a:ext uri="{FF2B5EF4-FFF2-40B4-BE49-F238E27FC236}">
                  <a16:creationId xmlns:a16="http://schemas.microsoft.com/office/drawing/2014/main" id="{31D3E580-BC83-4A4D-ACC6-0A320A76E482}"/>
                </a:ext>
              </a:extLst>
            </p:cNvPr>
            <p:cNvSpPr>
              <a:spLocks noChangeArrowheads="1"/>
            </p:cNvSpPr>
            <p:nvPr/>
          </p:nvSpPr>
          <p:spPr bwMode="auto">
            <a:xfrm>
              <a:off x="5653088" y="2405063"/>
              <a:ext cx="102184"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R</a:t>
              </a:r>
            </a:p>
          </p:txBody>
        </p:sp>
        <p:sp>
          <p:nvSpPr>
            <p:cNvPr id="28725" name="Rectangle 67">
              <a:extLst>
                <a:ext uri="{FF2B5EF4-FFF2-40B4-BE49-F238E27FC236}">
                  <a16:creationId xmlns:a16="http://schemas.microsoft.com/office/drawing/2014/main" id="{92EE3D9D-50AA-1148-9037-0D2CFE19D8A6}"/>
                </a:ext>
              </a:extLst>
            </p:cNvPr>
            <p:cNvSpPr>
              <a:spLocks noChangeArrowheads="1"/>
            </p:cNvSpPr>
            <p:nvPr/>
          </p:nvSpPr>
          <p:spPr bwMode="auto">
            <a:xfrm>
              <a:off x="6038851" y="2405063"/>
              <a:ext cx="110699"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Q</a:t>
              </a:r>
            </a:p>
          </p:txBody>
        </p:sp>
        <p:sp>
          <p:nvSpPr>
            <p:cNvPr id="28726" name="Rectangle 68">
              <a:extLst>
                <a:ext uri="{FF2B5EF4-FFF2-40B4-BE49-F238E27FC236}">
                  <a16:creationId xmlns:a16="http://schemas.microsoft.com/office/drawing/2014/main" id="{37C4224B-92CA-864A-9F56-A9EACF63D6A4}"/>
                </a:ext>
              </a:extLst>
            </p:cNvPr>
            <p:cNvSpPr>
              <a:spLocks noChangeArrowheads="1"/>
            </p:cNvSpPr>
            <p:nvPr/>
          </p:nvSpPr>
          <p:spPr bwMode="auto">
            <a:xfrm>
              <a:off x="6196802" y="2492570"/>
              <a:ext cx="45770" cy="122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a:t>
              </a:r>
              <a:endParaRPr lang="en-US" altLang="en-US" sz="3200" b="0">
                <a:solidFill>
                  <a:srgbClr val="000000"/>
                </a:solidFill>
                <a:latin typeface="Times" pitchFamily="2" charset="0"/>
              </a:endParaRPr>
            </a:p>
          </p:txBody>
        </p:sp>
        <p:sp>
          <p:nvSpPr>
            <p:cNvPr id="28727" name="Rectangle 69">
              <a:extLst>
                <a:ext uri="{FF2B5EF4-FFF2-40B4-BE49-F238E27FC236}">
                  <a16:creationId xmlns:a16="http://schemas.microsoft.com/office/drawing/2014/main" id="{E4D3B03E-07D8-0A44-ADC1-B01583E2A802}"/>
                </a:ext>
              </a:extLst>
            </p:cNvPr>
            <p:cNvSpPr>
              <a:spLocks noChangeArrowheads="1"/>
            </p:cNvSpPr>
            <p:nvPr/>
          </p:nvSpPr>
          <p:spPr bwMode="auto">
            <a:xfrm>
              <a:off x="6342063" y="2400301"/>
              <a:ext cx="110699"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Q</a:t>
              </a:r>
              <a:endParaRPr lang="en-US" altLang="en-US" sz="3200" b="0">
                <a:solidFill>
                  <a:srgbClr val="000000"/>
                </a:solidFill>
                <a:latin typeface="Times" pitchFamily="2" charset="0"/>
              </a:endParaRPr>
            </a:p>
          </p:txBody>
        </p:sp>
        <p:sp>
          <p:nvSpPr>
            <p:cNvPr id="28728" name="Rectangle 70">
              <a:extLst>
                <a:ext uri="{FF2B5EF4-FFF2-40B4-BE49-F238E27FC236}">
                  <a16:creationId xmlns:a16="http://schemas.microsoft.com/office/drawing/2014/main" id="{BE3468AB-2044-B546-A00B-F8E10F3D66E5}"/>
                </a:ext>
              </a:extLst>
            </p:cNvPr>
            <p:cNvSpPr>
              <a:spLocks noChangeArrowheads="1"/>
            </p:cNvSpPr>
            <p:nvPr/>
          </p:nvSpPr>
          <p:spPr bwMode="auto">
            <a:xfrm>
              <a:off x="6500014" y="2492570"/>
              <a:ext cx="51092" cy="122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a:t>
              </a:r>
              <a:endParaRPr lang="en-US" altLang="en-US" sz="3200" b="0">
                <a:solidFill>
                  <a:srgbClr val="000000"/>
                </a:solidFill>
                <a:latin typeface="Times" pitchFamily="2" charset="0"/>
              </a:endParaRPr>
            </a:p>
          </p:txBody>
        </p:sp>
        <p:sp>
          <p:nvSpPr>
            <p:cNvPr id="28729" name="Rectangle 71">
              <a:extLst>
                <a:ext uri="{FF2B5EF4-FFF2-40B4-BE49-F238E27FC236}">
                  <a16:creationId xmlns:a16="http://schemas.microsoft.com/office/drawing/2014/main" id="{874388EF-3A37-D64B-807F-4639AB2F7ADA}"/>
                </a:ext>
              </a:extLst>
            </p:cNvPr>
            <p:cNvSpPr>
              <a:spLocks noChangeArrowheads="1"/>
            </p:cNvSpPr>
            <p:nvPr/>
          </p:nvSpPr>
          <p:spPr bwMode="auto">
            <a:xfrm>
              <a:off x="5386388" y="2746376"/>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0</a:t>
              </a:r>
              <a:endParaRPr lang="en-US" altLang="en-US" sz="3200" b="0">
                <a:solidFill>
                  <a:srgbClr val="000000"/>
                </a:solidFill>
                <a:latin typeface="Times" pitchFamily="2" charset="0"/>
              </a:endParaRPr>
            </a:p>
          </p:txBody>
        </p:sp>
        <p:sp>
          <p:nvSpPr>
            <p:cNvPr id="28730" name="Rectangle 72">
              <a:extLst>
                <a:ext uri="{FF2B5EF4-FFF2-40B4-BE49-F238E27FC236}">
                  <a16:creationId xmlns:a16="http://schemas.microsoft.com/office/drawing/2014/main" id="{A063D6B9-D92D-1B42-B082-F4BDAC9BE0F2}"/>
                </a:ext>
              </a:extLst>
            </p:cNvPr>
            <p:cNvSpPr>
              <a:spLocks noChangeArrowheads="1"/>
            </p:cNvSpPr>
            <p:nvPr/>
          </p:nvSpPr>
          <p:spPr bwMode="auto">
            <a:xfrm>
              <a:off x="5665788" y="2746376"/>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0</a:t>
              </a:r>
              <a:endParaRPr lang="en-US" altLang="en-US" sz="3200" b="0">
                <a:solidFill>
                  <a:srgbClr val="000000"/>
                </a:solidFill>
                <a:latin typeface="Times" pitchFamily="2" charset="0"/>
              </a:endParaRPr>
            </a:p>
          </p:txBody>
        </p:sp>
        <p:sp>
          <p:nvSpPr>
            <p:cNvPr id="28731" name="Rectangle 73">
              <a:extLst>
                <a:ext uri="{FF2B5EF4-FFF2-40B4-BE49-F238E27FC236}">
                  <a16:creationId xmlns:a16="http://schemas.microsoft.com/office/drawing/2014/main" id="{AC0069B8-7F09-6542-A70C-580783A5F69E}"/>
                </a:ext>
              </a:extLst>
            </p:cNvPr>
            <p:cNvSpPr>
              <a:spLocks noChangeArrowheads="1"/>
            </p:cNvSpPr>
            <p:nvPr/>
          </p:nvSpPr>
          <p:spPr bwMode="auto">
            <a:xfrm>
              <a:off x="5386388" y="2989263"/>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0</a:t>
              </a:r>
              <a:endParaRPr lang="en-US" altLang="en-US" sz="3200" b="0">
                <a:solidFill>
                  <a:srgbClr val="000000"/>
                </a:solidFill>
                <a:latin typeface="Times" pitchFamily="2" charset="0"/>
              </a:endParaRPr>
            </a:p>
          </p:txBody>
        </p:sp>
        <p:sp>
          <p:nvSpPr>
            <p:cNvPr id="28732" name="Rectangle 74">
              <a:extLst>
                <a:ext uri="{FF2B5EF4-FFF2-40B4-BE49-F238E27FC236}">
                  <a16:creationId xmlns:a16="http://schemas.microsoft.com/office/drawing/2014/main" id="{7E70A86F-186F-0548-86AB-51FAF37E6B96}"/>
                </a:ext>
              </a:extLst>
            </p:cNvPr>
            <p:cNvSpPr>
              <a:spLocks noChangeArrowheads="1"/>
            </p:cNvSpPr>
            <p:nvPr/>
          </p:nvSpPr>
          <p:spPr bwMode="auto">
            <a:xfrm>
              <a:off x="5665788" y="2989263"/>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1</a:t>
              </a:r>
              <a:endParaRPr lang="en-US" altLang="en-US" sz="3200" b="0">
                <a:solidFill>
                  <a:srgbClr val="000000"/>
                </a:solidFill>
                <a:latin typeface="Times" pitchFamily="2" charset="0"/>
              </a:endParaRPr>
            </a:p>
          </p:txBody>
        </p:sp>
        <p:sp>
          <p:nvSpPr>
            <p:cNvPr id="28733" name="Rectangle 75">
              <a:extLst>
                <a:ext uri="{FF2B5EF4-FFF2-40B4-BE49-F238E27FC236}">
                  <a16:creationId xmlns:a16="http://schemas.microsoft.com/office/drawing/2014/main" id="{C65F1FE6-92A8-FC47-9321-4D4EC1B18AB5}"/>
                </a:ext>
              </a:extLst>
            </p:cNvPr>
            <p:cNvSpPr>
              <a:spLocks noChangeArrowheads="1"/>
            </p:cNvSpPr>
            <p:nvPr/>
          </p:nvSpPr>
          <p:spPr bwMode="auto">
            <a:xfrm>
              <a:off x="5386388" y="3232151"/>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1</a:t>
              </a:r>
              <a:endParaRPr lang="en-US" altLang="en-US" sz="3200" b="0">
                <a:solidFill>
                  <a:srgbClr val="000000"/>
                </a:solidFill>
                <a:latin typeface="Times" pitchFamily="2" charset="0"/>
              </a:endParaRPr>
            </a:p>
          </p:txBody>
        </p:sp>
        <p:sp>
          <p:nvSpPr>
            <p:cNvPr id="28734" name="Rectangle 76">
              <a:extLst>
                <a:ext uri="{FF2B5EF4-FFF2-40B4-BE49-F238E27FC236}">
                  <a16:creationId xmlns:a16="http://schemas.microsoft.com/office/drawing/2014/main" id="{8C379B92-0E24-8546-95DF-887DCD433D62}"/>
                </a:ext>
              </a:extLst>
            </p:cNvPr>
            <p:cNvSpPr>
              <a:spLocks noChangeArrowheads="1"/>
            </p:cNvSpPr>
            <p:nvPr/>
          </p:nvSpPr>
          <p:spPr bwMode="auto">
            <a:xfrm>
              <a:off x="5665788" y="3232151"/>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0</a:t>
              </a:r>
              <a:endParaRPr lang="en-US" altLang="en-US" sz="3200" b="0">
                <a:solidFill>
                  <a:srgbClr val="000000"/>
                </a:solidFill>
                <a:latin typeface="Times" pitchFamily="2" charset="0"/>
              </a:endParaRPr>
            </a:p>
          </p:txBody>
        </p:sp>
        <p:sp>
          <p:nvSpPr>
            <p:cNvPr id="28735" name="Rectangle 77">
              <a:extLst>
                <a:ext uri="{FF2B5EF4-FFF2-40B4-BE49-F238E27FC236}">
                  <a16:creationId xmlns:a16="http://schemas.microsoft.com/office/drawing/2014/main" id="{3948411C-CD0F-DC4D-B085-E04A590DD5B6}"/>
                </a:ext>
              </a:extLst>
            </p:cNvPr>
            <p:cNvSpPr>
              <a:spLocks noChangeArrowheads="1"/>
            </p:cNvSpPr>
            <p:nvPr/>
          </p:nvSpPr>
          <p:spPr bwMode="auto">
            <a:xfrm>
              <a:off x="5386388" y="3475038"/>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1</a:t>
              </a:r>
              <a:endParaRPr lang="en-US" altLang="en-US" sz="3200" b="0">
                <a:solidFill>
                  <a:srgbClr val="000000"/>
                </a:solidFill>
                <a:latin typeface="Times" pitchFamily="2" charset="0"/>
              </a:endParaRPr>
            </a:p>
          </p:txBody>
        </p:sp>
        <p:sp>
          <p:nvSpPr>
            <p:cNvPr id="28736" name="Rectangle 78">
              <a:extLst>
                <a:ext uri="{FF2B5EF4-FFF2-40B4-BE49-F238E27FC236}">
                  <a16:creationId xmlns:a16="http://schemas.microsoft.com/office/drawing/2014/main" id="{675A9C43-EECE-E945-BE1B-05FC0F539DCC}"/>
                </a:ext>
              </a:extLst>
            </p:cNvPr>
            <p:cNvSpPr>
              <a:spLocks noChangeArrowheads="1"/>
            </p:cNvSpPr>
            <p:nvPr/>
          </p:nvSpPr>
          <p:spPr bwMode="auto">
            <a:xfrm>
              <a:off x="5665788" y="3475038"/>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1</a:t>
              </a:r>
              <a:endParaRPr lang="en-US" altLang="en-US" sz="3200" b="0">
                <a:solidFill>
                  <a:srgbClr val="000000"/>
                </a:solidFill>
                <a:latin typeface="Times" pitchFamily="2" charset="0"/>
              </a:endParaRPr>
            </a:p>
          </p:txBody>
        </p:sp>
        <p:sp>
          <p:nvSpPr>
            <p:cNvPr id="28737" name="Rectangle 79">
              <a:extLst>
                <a:ext uri="{FF2B5EF4-FFF2-40B4-BE49-F238E27FC236}">
                  <a16:creationId xmlns:a16="http://schemas.microsoft.com/office/drawing/2014/main" id="{C29038F9-6E36-D447-9C18-E62B81467458}"/>
                </a:ext>
              </a:extLst>
            </p:cNvPr>
            <p:cNvSpPr>
              <a:spLocks noChangeArrowheads="1"/>
            </p:cNvSpPr>
            <p:nvPr/>
          </p:nvSpPr>
          <p:spPr bwMode="auto">
            <a:xfrm>
              <a:off x="6032501" y="2746376"/>
              <a:ext cx="506661"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0/1   1/0</a:t>
              </a:r>
              <a:endParaRPr lang="en-US" altLang="en-US" sz="3200" b="0">
                <a:solidFill>
                  <a:srgbClr val="000000"/>
                </a:solidFill>
                <a:latin typeface="Times" pitchFamily="2" charset="0"/>
              </a:endParaRPr>
            </a:p>
          </p:txBody>
        </p:sp>
        <p:sp>
          <p:nvSpPr>
            <p:cNvPr id="28738" name="Rectangle 80">
              <a:extLst>
                <a:ext uri="{FF2B5EF4-FFF2-40B4-BE49-F238E27FC236}">
                  <a16:creationId xmlns:a16="http://schemas.microsoft.com/office/drawing/2014/main" id="{1CDD7F4C-78F3-0940-BD59-2A7621C7EE0E}"/>
                </a:ext>
              </a:extLst>
            </p:cNvPr>
            <p:cNvSpPr>
              <a:spLocks noChangeArrowheads="1"/>
            </p:cNvSpPr>
            <p:nvPr/>
          </p:nvSpPr>
          <p:spPr bwMode="auto">
            <a:xfrm>
              <a:off x="6092826" y="2989263"/>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0</a:t>
              </a:r>
              <a:endParaRPr lang="en-US" altLang="en-US" sz="3200" b="0">
                <a:solidFill>
                  <a:srgbClr val="000000"/>
                </a:solidFill>
                <a:latin typeface="Times" pitchFamily="2" charset="0"/>
              </a:endParaRPr>
            </a:p>
          </p:txBody>
        </p:sp>
        <p:sp>
          <p:nvSpPr>
            <p:cNvPr id="28739" name="Rectangle 81">
              <a:extLst>
                <a:ext uri="{FF2B5EF4-FFF2-40B4-BE49-F238E27FC236}">
                  <a16:creationId xmlns:a16="http://schemas.microsoft.com/office/drawing/2014/main" id="{560E8A9F-6924-EE4C-8661-1169FA32FEBB}"/>
                </a:ext>
              </a:extLst>
            </p:cNvPr>
            <p:cNvSpPr>
              <a:spLocks noChangeArrowheads="1"/>
            </p:cNvSpPr>
            <p:nvPr/>
          </p:nvSpPr>
          <p:spPr bwMode="auto">
            <a:xfrm>
              <a:off x="6396038" y="2989263"/>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1</a:t>
              </a:r>
              <a:endParaRPr lang="en-US" altLang="en-US" sz="3200" b="0">
                <a:solidFill>
                  <a:srgbClr val="000000"/>
                </a:solidFill>
                <a:latin typeface="Times" pitchFamily="2" charset="0"/>
              </a:endParaRPr>
            </a:p>
          </p:txBody>
        </p:sp>
        <p:sp>
          <p:nvSpPr>
            <p:cNvPr id="28740" name="Rectangle 82">
              <a:extLst>
                <a:ext uri="{FF2B5EF4-FFF2-40B4-BE49-F238E27FC236}">
                  <a16:creationId xmlns:a16="http://schemas.microsoft.com/office/drawing/2014/main" id="{7C2DEE7C-A32C-154A-AA36-CD5E4DB51260}"/>
                </a:ext>
              </a:extLst>
            </p:cNvPr>
            <p:cNvSpPr>
              <a:spLocks noChangeArrowheads="1"/>
            </p:cNvSpPr>
            <p:nvPr/>
          </p:nvSpPr>
          <p:spPr bwMode="auto">
            <a:xfrm>
              <a:off x="6092826" y="3232151"/>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1</a:t>
              </a:r>
              <a:endParaRPr lang="en-US" altLang="en-US" sz="3200" b="0">
                <a:solidFill>
                  <a:srgbClr val="000000"/>
                </a:solidFill>
                <a:latin typeface="Times" pitchFamily="2" charset="0"/>
              </a:endParaRPr>
            </a:p>
          </p:txBody>
        </p:sp>
        <p:sp>
          <p:nvSpPr>
            <p:cNvPr id="28741" name="Rectangle 83">
              <a:extLst>
                <a:ext uri="{FF2B5EF4-FFF2-40B4-BE49-F238E27FC236}">
                  <a16:creationId xmlns:a16="http://schemas.microsoft.com/office/drawing/2014/main" id="{7F069AE1-1F6F-3842-81A5-B79C81630A9E}"/>
                </a:ext>
              </a:extLst>
            </p:cNvPr>
            <p:cNvSpPr>
              <a:spLocks noChangeArrowheads="1"/>
            </p:cNvSpPr>
            <p:nvPr/>
          </p:nvSpPr>
          <p:spPr bwMode="auto">
            <a:xfrm>
              <a:off x="6396038" y="3232151"/>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0</a:t>
              </a:r>
              <a:endParaRPr lang="en-US" altLang="en-US" sz="3200" b="0">
                <a:solidFill>
                  <a:srgbClr val="000000"/>
                </a:solidFill>
                <a:latin typeface="Times" pitchFamily="2" charset="0"/>
              </a:endParaRPr>
            </a:p>
          </p:txBody>
        </p:sp>
        <p:sp>
          <p:nvSpPr>
            <p:cNvPr id="28742" name="Rectangle 84">
              <a:extLst>
                <a:ext uri="{FF2B5EF4-FFF2-40B4-BE49-F238E27FC236}">
                  <a16:creationId xmlns:a16="http://schemas.microsoft.com/office/drawing/2014/main" id="{F32DD446-B1BE-3549-A77C-FC665466D2CE}"/>
                </a:ext>
              </a:extLst>
            </p:cNvPr>
            <p:cNvSpPr>
              <a:spLocks noChangeArrowheads="1"/>
            </p:cNvSpPr>
            <p:nvPr/>
          </p:nvSpPr>
          <p:spPr bwMode="auto">
            <a:xfrm>
              <a:off x="6092826" y="3475038"/>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0</a:t>
              </a:r>
              <a:endParaRPr lang="en-US" altLang="en-US" sz="3200" b="0">
                <a:solidFill>
                  <a:srgbClr val="000000"/>
                </a:solidFill>
                <a:latin typeface="Times" pitchFamily="2" charset="0"/>
              </a:endParaRPr>
            </a:p>
          </p:txBody>
        </p:sp>
        <p:sp>
          <p:nvSpPr>
            <p:cNvPr id="28743" name="Rectangle 85">
              <a:extLst>
                <a:ext uri="{FF2B5EF4-FFF2-40B4-BE49-F238E27FC236}">
                  <a16:creationId xmlns:a16="http://schemas.microsoft.com/office/drawing/2014/main" id="{B4C459E3-EB21-5D4F-9941-8E57B62A6580}"/>
                </a:ext>
              </a:extLst>
            </p:cNvPr>
            <p:cNvSpPr>
              <a:spLocks noChangeArrowheads="1"/>
            </p:cNvSpPr>
            <p:nvPr/>
          </p:nvSpPr>
          <p:spPr bwMode="auto">
            <a:xfrm>
              <a:off x="6396038" y="3475038"/>
              <a:ext cx="7663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0</a:t>
              </a:r>
              <a:endParaRPr lang="en-US" altLang="en-US" sz="3200" b="0">
                <a:solidFill>
                  <a:srgbClr val="000000"/>
                </a:solidFill>
                <a:latin typeface="Times" pitchFamily="2" charset="0"/>
              </a:endParaRPr>
            </a:p>
          </p:txBody>
        </p:sp>
        <p:sp>
          <p:nvSpPr>
            <p:cNvPr id="28744" name="Rectangle 86">
              <a:extLst>
                <a:ext uri="{FF2B5EF4-FFF2-40B4-BE49-F238E27FC236}">
                  <a16:creationId xmlns:a16="http://schemas.microsoft.com/office/drawing/2014/main" id="{94059B5E-4856-BA43-B181-B6E7C726BB9A}"/>
                </a:ext>
              </a:extLst>
            </p:cNvPr>
            <p:cNvSpPr>
              <a:spLocks noChangeArrowheads="1"/>
            </p:cNvSpPr>
            <p:nvPr/>
          </p:nvSpPr>
          <p:spPr bwMode="auto">
            <a:xfrm>
              <a:off x="2776538" y="4046538"/>
              <a:ext cx="664194"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Helvetica" pitchFamily="2" charset="0"/>
                </a:rPr>
                <a:t>(a) Circuit</a:t>
              </a:r>
              <a:endParaRPr lang="en-US" altLang="en-US" sz="3200" b="0">
                <a:solidFill>
                  <a:srgbClr val="000000"/>
                </a:solidFill>
                <a:latin typeface="Times" pitchFamily="2" charset="0"/>
              </a:endParaRPr>
            </a:p>
          </p:txBody>
        </p:sp>
        <p:sp>
          <p:nvSpPr>
            <p:cNvPr id="28745" name="Rectangle 107">
              <a:extLst>
                <a:ext uri="{FF2B5EF4-FFF2-40B4-BE49-F238E27FC236}">
                  <a16:creationId xmlns:a16="http://schemas.microsoft.com/office/drawing/2014/main" id="{DA97619A-341B-294C-BFC8-730777193480}"/>
                </a:ext>
              </a:extLst>
            </p:cNvPr>
            <p:cNvSpPr>
              <a:spLocks noChangeArrowheads="1"/>
            </p:cNvSpPr>
            <p:nvPr/>
          </p:nvSpPr>
          <p:spPr bwMode="auto">
            <a:xfrm>
              <a:off x="5416551" y="4046538"/>
              <a:ext cx="953928"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Helvetica" pitchFamily="2" charset="0"/>
                </a:rPr>
                <a:t>(b) Truth table</a:t>
              </a:r>
              <a:endParaRPr lang="en-US" altLang="en-US" sz="3200" b="0">
                <a:solidFill>
                  <a:srgbClr val="000000"/>
                </a:solidFill>
                <a:latin typeface="Times" pitchFamily="2" charset="0"/>
              </a:endParaRPr>
            </a:p>
          </p:txBody>
        </p:sp>
        <p:sp>
          <p:nvSpPr>
            <p:cNvPr id="28746" name="Rectangle 123">
              <a:extLst>
                <a:ext uri="{FF2B5EF4-FFF2-40B4-BE49-F238E27FC236}">
                  <a16:creationId xmlns:a16="http://schemas.microsoft.com/office/drawing/2014/main" id="{17810105-3F61-3540-A793-FC70692A60BF}"/>
                </a:ext>
              </a:extLst>
            </p:cNvPr>
            <p:cNvSpPr>
              <a:spLocks noChangeArrowheads="1"/>
            </p:cNvSpPr>
            <p:nvPr/>
          </p:nvSpPr>
          <p:spPr bwMode="auto">
            <a:xfrm>
              <a:off x="4057651" y="2538413"/>
              <a:ext cx="110699"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Q</a:t>
              </a:r>
              <a:endParaRPr lang="en-US" altLang="en-US" sz="3200" b="0">
                <a:solidFill>
                  <a:srgbClr val="000000"/>
                </a:solidFill>
                <a:latin typeface="Times" pitchFamily="2" charset="0"/>
              </a:endParaRPr>
            </a:p>
          </p:txBody>
        </p:sp>
        <p:sp>
          <p:nvSpPr>
            <p:cNvPr id="28747" name="Rectangle 124">
              <a:extLst>
                <a:ext uri="{FF2B5EF4-FFF2-40B4-BE49-F238E27FC236}">
                  <a16:creationId xmlns:a16="http://schemas.microsoft.com/office/drawing/2014/main" id="{981AF9DE-7446-364E-86B7-C5CEC8733D0D}"/>
                </a:ext>
              </a:extLst>
            </p:cNvPr>
            <p:cNvSpPr>
              <a:spLocks noChangeArrowheads="1"/>
            </p:cNvSpPr>
            <p:nvPr/>
          </p:nvSpPr>
          <p:spPr bwMode="auto">
            <a:xfrm>
              <a:off x="4200221" y="2611373"/>
              <a:ext cx="45770" cy="122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a</a:t>
              </a:r>
              <a:endParaRPr lang="en-US" altLang="en-US" sz="3200" b="0">
                <a:solidFill>
                  <a:srgbClr val="000000"/>
                </a:solidFill>
                <a:latin typeface="Times" pitchFamily="2" charset="0"/>
              </a:endParaRPr>
            </a:p>
          </p:txBody>
        </p:sp>
        <p:sp>
          <p:nvSpPr>
            <p:cNvPr id="28748" name="Rectangle 125">
              <a:extLst>
                <a:ext uri="{FF2B5EF4-FFF2-40B4-BE49-F238E27FC236}">
                  <a16:creationId xmlns:a16="http://schemas.microsoft.com/office/drawing/2014/main" id="{61911C76-28A3-5E4A-B0B7-48FAEA5DC121}"/>
                </a:ext>
              </a:extLst>
            </p:cNvPr>
            <p:cNvSpPr>
              <a:spLocks noChangeArrowheads="1"/>
            </p:cNvSpPr>
            <p:nvPr/>
          </p:nvSpPr>
          <p:spPr bwMode="auto">
            <a:xfrm>
              <a:off x="4057651" y="3509963"/>
              <a:ext cx="110699"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Q</a:t>
              </a:r>
              <a:endParaRPr lang="en-US" altLang="en-US" sz="3200" b="0">
                <a:solidFill>
                  <a:srgbClr val="000000"/>
                </a:solidFill>
                <a:latin typeface="Times" pitchFamily="2" charset="0"/>
              </a:endParaRPr>
            </a:p>
          </p:txBody>
        </p:sp>
        <p:sp>
          <p:nvSpPr>
            <p:cNvPr id="28749" name="Rectangle 126">
              <a:extLst>
                <a:ext uri="{FF2B5EF4-FFF2-40B4-BE49-F238E27FC236}">
                  <a16:creationId xmlns:a16="http://schemas.microsoft.com/office/drawing/2014/main" id="{BB37DAA1-BC41-4949-8D86-A652F5C12FE0}"/>
                </a:ext>
              </a:extLst>
            </p:cNvPr>
            <p:cNvSpPr>
              <a:spLocks noChangeArrowheads="1"/>
            </p:cNvSpPr>
            <p:nvPr/>
          </p:nvSpPr>
          <p:spPr bwMode="auto">
            <a:xfrm>
              <a:off x="4200221" y="3584511"/>
              <a:ext cx="51092" cy="122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b</a:t>
              </a:r>
              <a:endParaRPr lang="en-US" altLang="en-US" sz="3200" b="0">
                <a:solidFill>
                  <a:srgbClr val="000000"/>
                </a:solidFill>
                <a:latin typeface="Times" pitchFamily="2" charset="0"/>
              </a:endParaRPr>
            </a:p>
          </p:txBody>
        </p:sp>
        <p:sp>
          <p:nvSpPr>
            <p:cNvPr id="28750" name="Rectangle 130">
              <a:extLst>
                <a:ext uri="{FF2B5EF4-FFF2-40B4-BE49-F238E27FC236}">
                  <a16:creationId xmlns:a16="http://schemas.microsoft.com/office/drawing/2014/main" id="{2D90DF27-46EE-8944-B5DE-6E5BF551B097}"/>
                </a:ext>
              </a:extLst>
            </p:cNvPr>
            <p:cNvSpPr>
              <a:spLocks noChangeArrowheads="1"/>
            </p:cNvSpPr>
            <p:nvPr/>
          </p:nvSpPr>
          <p:spPr bwMode="auto">
            <a:xfrm>
              <a:off x="2084388" y="2435226"/>
              <a:ext cx="102184"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R</a:t>
              </a:r>
              <a:endParaRPr lang="en-US" altLang="en-US" sz="3200" b="0">
                <a:solidFill>
                  <a:srgbClr val="000000"/>
                </a:solidFill>
                <a:latin typeface="Times" pitchFamily="2" charset="0"/>
              </a:endParaRPr>
            </a:p>
          </p:txBody>
        </p:sp>
        <p:sp>
          <p:nvSpPr>
            <p:cNvPr id="28751" name="Rectangle 131">
              <a:extLst>
                <a:ext uri="{FF2B5EF4-FFF2-40B4-BE49-F238E27FC236}">
                  <a16:creationId xmlns:a16="http://schemas.microsoft.com/office/drawing/2014/main" id="{D855C026-C0C3-DA4B-9891-AD0A8F7BE081}"/>
                </a:ext>
              </a:extLst>
            </p:cNvPr>
            <p:cNvSpPr>
              <a:spLocks noChangeArrowheads="1"/>
            </p:cNvSpPr>
            <p:nvPr/>
          </p:nvSpPr>
          <p:spPr bwMode="auto">
            <a:xfrm>
              <a:off x="2092326" y="3649663"/>
              <a:ext cx="85153"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S</a:t>
              </a:r>
              <a:endParaRPr lang="en-US" altLang="en-US" sz="3200" b="0">
                <a:solidFill>
                  <a:srgbClr val="000000"/>
                </a:solidFill>
                <a:latin typeface="Times" pitchFamily="2" charset="0"/>
              </a:endParaRPr>
            </a:p>
          </p:txBody>
        </p:sp>
        <p:sp>
          <p:nvSpPr>
            <p:cNvPr id="28752" name="Oval 175">
              <a:extLst>
                <a:ext uri="{FF2B5EF4-FFF2-40B4-BE49-F238E27FC236}">
                  <a16:creationId xmlns:a16="http://schemas.microsoft.com/office/drawing/2014/main" id="{22D2CB39-C8AC-9D44-8044-32D5C586DDC6}"/>
                </a:ext>
              </a:extLst>
            </p:cNvPr>
            <p:cNvSpPr>
              <a:spLocks noChangeArrowheads="1"/>
            </p:cNvSpPr>
            <p:nvPr/>
          </p:nvSpPr>
          <p:spPr bwMode="auto">
            <a:xfrm>
              <a:off x="3249613" y="3557588"/>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3600" b="0">
                <a:solidFill>
                  <a:srgbClr val="000000"/>
                </a:solidFill>
                <a:latin typeface="Times" pitchFamily="2" charset="0"/>
              </a:endParaRPr>
            </a:p>
          </p:txBody>
        </p:sp>
        <p:sp>
          <p:nvSpPr>
            <p:cNvPr id="28753" name="Oval 177">
              <a:extLst>
                <a:ext uri="{FF2B5EF4-FFF2-40B4-BE49-F238E27FC236}">
                  <a16:creationId xmlns:a16="http://schemas.microsoft.com/office/drawing/2014/main" id="{7464CE02-396B-274F-B7DA-53FEE4E77AB3}"/>
                </a:ext>
              </a:extLst>
            </p:cNvPr>
            <p:cNvSpPr>
              <a:spLocks noChangeArrowheads="1"/>
            </p:cNvSpPr>
            <p:nvPr/>
          </p:nvSpPr>
          <p:spPr bwMode="auto">
            <a:xfrm>
              <a:off x="3249613" y="2581276"/>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sz="3600" b="0">
                <a:solidFill>
                  <a:srgbClr val="000000"/>
                </a:solidFill>
                <a:latin typeface="Times" pitchFamily="2" charset="0"/>
              </a:endParaRPr>
            </a:p>
          </p:txBody>
        </p:sp>
        <p:sp>
          <p:nvSpPr>
            <p:cNvPr id="28754" name="Rectangle 178">
              <a:extLst>
                <a:ext uri="{FF2B5EF4-FFF2-40B4-BE49-F238E27FC236}">
                  <a16:creationId xmlns:a16="http://schemas.microsoft.com/office/drawing/2014/main" id="{37AA63BA-F210-5D47-8408-40963D9C7A7E}"/>
                </a:ext>
              </a:extLst>
            </p:cNvPr>
            <p:cNvSpPr>
              <a:spLocks noChangeArrowheads="1"/>
            </p:cNvSpPr>
            <p:nvPr/>
          </p:nvSpPr>
          <p:spPr bwMode="auto">
            <a:xfrm>
              <a:off x="6662738" y="2741613"/>
              <a:ext cx="728059" cy="183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000000"/>
                  </a:solidFill>
                  <a:latin typeface="Times-Roman" pitchFamily="2" charset="0"/>
                </a:rPr>
                <a:t>(no change)</a:t>
              </a:r>
              <a:endParaRPr lang="en-US" altLang="en-US" sz="3200" b="0">
                <a:solidFill>
                  <a:srgbClr val="000000"/>
                </a:solidFill>
                <a:latin typeface="Times" pitchFamily="2" charset="0"/>
              </a:endParaRPr>
            </a:p>
          </p:txBody>
        </p:sp>
      </p:grpSp>
      <p:sp>
        <p:nvSpPr>
          <p:cNvPr id="28674" name="Title 1">
            <a:extLst>
              <a:ext uri="{FF2B5EF4-FFF2-40B4-BE49-F238E27FC236}">
                <a16:creationId xmlns:a16="http://schemas.microsoft.com/office/drawing/2014/main" id="{963F6B9E-BCDC-0F45-8A2A-465A2B3C9007}"/>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solidFill>
                  <a:srgbClr val="000000"/>
                </a:solidFill>
              </a:rPr>
              <a:t>SR Latch: Circuit and Characteristic Table</a:t>
            </a:r>
          </a:p>
        </p:txBody>
      </p:sp>
      <p:sp>
        <p:nvSpPr>
          <p:cNvPr id="28675" name="TextBox 125">
            <a:extLst>
              <a:ext uri="{FF2B5EF4-FFF2-40B4-BE49-F238E27FC236}">
                <a16:creationId xmlns:a16="http://schemas.microsoft.com/office/drawing/2014/main" id="{F24EFF8F-82F4-D34B-8339-1E942FB86C03}"/>
              </a:ext>
            </a:extLst>
          </p:cNvPr>
          <p:cNvSpPr txBox="1">
            <a:spLocks noChangeArrowheads="1"/>
          </p:cNvSpPr>
          <p:nvPr/>
        </p:nvSpPr>
        <p:spPr bwMode="auto">
          <a:xfrm>
            <a:off x="7380288" y="3429001"/>
            <a:ext cx="26781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solidFill>
                  <a:srgbClr val="000000"/>
                </a:solidFill>
                <a:latin typeface="Times" pitchFamily="2" charset="0"/>
              </a:rPr>
              <a:t>[ Figure 5.4a,b from the textbook ]</a:t>
            </a:r>
          </a:p>
        </p:txBody>
      </p:sp>
      <p:sp>
        <p:nvSpPr>
          <p:cNvPr id="28676" name="TextBox 2">
            <a:extLst>
              <a:ext uri="{FF2B5EF4-FFF2-40B4-BE49-F238E27FC236}">
                <a16:creationId xmlns:a16="http://schemas.microsoft.com/office/drawing/2014/main" id="{8413FBE0-FE9D-D54F-82BF-45EF1413A10F}"/>
              </a:ext>
            </a:extLst>
          </p:cNvPr>
          <p:cNvSpPr txBox="1">
            <a:spLocks noChangeArrowheads="1"/>
          </p:cNvSpPr>
          <p:nvPr/>
        </p:nvSpPr>
        <p:spPr bwMode="auto">
          <a:xfrm>
            <a:off x="3124200" y="6477001"/>
            <a:ext cx="1841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solidFill>
                <a:srgbClr val="000000"/>
              </a:solidFill>
              <a:latin typeface="Times" pitchFamily="2" charset="0"/>
            </a:endParaRPr>
          </a:p>
        </p:txBody>
      </p:sp>
      <p:pic>
        <p:nvPicPr>
          <p:cNvPr id="28677" name="Picture 2" descr="Screen shot 2013-09-09 at 2.24.59 PM.png">
            <a:extLst>
              <a:ext uri="{FF2B5EF4-FFF2-40B4-BE49-F238E27FC236}">
                <a16:creationId xmlns:a16="http://schemas.microsoft.com/office/drawing/2014/main" id="{097F2D78-34DF-0644-A754-17E6F821FC1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676401" y="5105400"/>
            <a:ext cx="3692525"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55" name="Group 605">
            <a:extLst>
              <a:ext uri="{FF2B5EF4-FFF2-40B4-BE49-F238E27FC236}">
                <a16:creationId xmlns:a16="http://schemas.microsoft.com/office/drawing/2014/main" id="{572D3FA8-CC02-CA4E-8D93-83D4B8722BAF}"/>
              </a:ext>
            </a:extLst>
          </p:cNvPr>
          <p:cNvGraphicFramePr>
            <a:graphicFrameLocks noGrp="1"/>
          </p:cNvGraphicFramePr>
          <p:nvPr/>
        </p:nvGraphicFramePr>
        <p:xfrm>
          <a:off x="7467600" y="4860926"/>
          <a:ext cx="1485900" cy="1920875"/>
        </p:xfrm>
        <a:graphic>
          <a:graphicData uri="http://schemas.openxmlformats.org/drawingml/2006/table">
            <a:tbl>
              <a:tblPr/>
              <a:tblGrid>
                <a:gridCol w="495300">
                  <a:extLst>
                    <a:ext uri="{9D8B030D-6E8A-4147-A177-3AD203B41FA5}">
                      <a16:colId xmlns:a16="http://schemas.microsoft.com/office/drawing/2014/main" val="20000"/>
                    </a:ext>
                  </a:extLst>
                </a:gridCol>
                <a:gridCol w="495300">
                  <a:extLst>
                    <a:ext uri="{9D8B030D-6E8A-4147-A177-3AD203B41FA5}">
                      <a16:colId xmlns:a16="http://schemas.microsoft.com/office/drawing/2014/main" val="20001"/>
                    </a:ext>
                  </a:extLst>
                </a:gridCol>
                <a:gridCol w="495300">
                  <a:extLst>
                    <a:ext uri="{9D8B030D-6E8A-4147-A177-3AD203B41FA5}">
                      <a16:colId xmlns:a16="http://schemas.microsoft.com/office/drawing/2014/main" val="20002"/>
                    </a:ext>
                  </a:extLst>
                </a:gridCol>
              </a:tblGrid>
              <a:tr h="384175">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1" u="none" strike="noStrike" cap="none" normalizeH="0" baseline="0" dirty="0">
                          <a:ln>
                            <a:noFill/>
                          </a:ln>
                          <a:solidFill>
                            <a:schemeClr val="tx1"/>
                          </a:solidFill>
                          <a:effectLst/>
                          <a:latin typeface="Times New Roman" pitchFamily="18" charset="0"/>
                        </a:rPr>
                        <a:t>x</a:t>
                      </a:r>
                      <a:r>
                        <a:rPr kumimoji="0" lang="en-US" sz="2400" b="0" i="1" u="none" strike="noStrike" cap="none" normalizeH="0" baseline="-25000" dirty="0">
                          <a:ln>
                            <a:noFill/>
                          </a:ln>
                          <a:solidFill>
                            <a:schemeClr val="tx1"/>
                          </a:solidFill>
                          <a:effectLst/>
                          <a:latin typeface="Times New Roman" pitchFamily="18" charset="0"/>
                        </a:rPr>
                        <a:t>1</a:t>
                      </a:r>
                    </a:p>
                  </a:txBody>
                  <a:tcPr marT="45735" marB="45735" anchor="ctr" horzOverflow="overflow">
                    <a:lnL cap="flat">
                      <a:noFill/>
                    </a:lnL>
                    <a:lnR>
                      <a:noFill/>
                    </a:lnR>
                    <a:lnT cap="flat">
                      <a:noFill/>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1" u="none" strike="noStrike" cap="none" normalizeH="0" baseline="0" dirty="0">
                          <a:ln>
                            <a:noFill/>
                          </a:ln>
                          <a:solidFill>
                            <a:schemeClr val="tx1"/>
                          </a:solidFill>
                          <a:effectLst/>
                          <a:latin typeface="Times New Roman" pitchFamily="18" charset="0"/>
                        </a:rPr>
                        <a:t>x</a:t>
                      </a:r>
                      <a:r>
                        <a:rPr kumimoji="0" lang="en-US" sz="2400" b="0" i="1" u="none" strike="noStrike" cap="none" normalizeH="0" baseline="-25000" dirty="0">
                          <a:ln>
                            <a:noFill/>
                          </a:ln>
                          <a:solidFill>
                            <a:schemeClr val="tx1"/>
                          </a:solidFill>
                          <a:effectLst/>
                          <a:latin typeface="Times New Roman" pitchFamily="18" charset="0"/>
                        </a:rPr>
                        <a:t>2</a:t>
                      </a:r>
                    </a:p>
                  </a:txBody>
                  <a:tcPr marT="45735" marB="45735" anchor="ctr" horzOverflow="overflow">
                    <a:lnL>
                      <a:noFill/>
                    </a:lnL>
                    <a:lnR w="12700" cap="flat" cmpd="sng" algn="ctr">
                      <a:solidFill>
                        <a:schemeClr val="tx1"/>
                      </a:solidFill>
                      <a:prstDash val="solid"/>
                      <a:round/>
                      <a:headEnd type="none" w="sm" len="sm"/>
                      <a:tailEnd type="none" w="sm" len="sm"/>
                    </a:lnR>
                    <a:lnT cap="flat">
                      <a:noFill/>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f</a:t>
                      </a:r>
                    </a:p>
                  </a:txBody>
                  <a:tcPr marT="45735" marB="45735" anchor="ctr" horzOverflow="overflow">
                    <a:lnL w="12700" cap="flat" cmpd="sng" algn="ctr">
                      <a:solidFill>
                        <a:schemeClr val="tx1"/>
                      </a:solidFill>
                      <a:prstDash val="solid"/>
                      <a:round/>
                      <a:headEnd type="none" w="sm" len="sm"/>
                      <a:tailEnd type="none" w="sm" len="sm"/>
                    </a:lnL>
                    <a:lnR cap="flat">
                      <a:noFill/>
                    </a:lnR>
                    <a:lnT cap="flat">
                      <a:noFill/>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0"/>
                  </a:ext>
                </a:extLst>
              </a:tr>
              <a:tr h="384175">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0</a:t>
                      </a:r>
                    </a:p>
                  </a:txBody>
                  <a:tcPr marT="45735" marB="45735" anchor="ctr" horzOverflow="overflow">
                    <a:lnL cap="flat">
                      <a:noFill/>
                    </a:lnL>
                    <a:lnR>
                      <a:noFill/>
                    </a:lnR>
                    <a:lnT w="12700" cap="flat" cmpd="sng" algn="ctr">
                      <a:solidFill>
                        <a:schemeClr val="tx1"/>
                      </a:solidFill>
                      <a:prstDash val="solid"/>
                      <a:round/>
                      <a:headEnd type="none" w="sm" len="sm"/>
                      <a:tailEnd type="none" w="sm" len="sm"/>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0</a:t>
                      </a:r>
                    </a:p>
                  </a:txBody>
                  <a:tcPr marT="45735" marB="45735" anchor="ctr" horzOverflow="overflow">
                    <a:lnL>
                      <a:noFill/>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1</a:t>
                      </a:r>
                    </a:p>
                  </a:txBody>
                  <a:tcPr marT="45735" marB="45735" anchor="ctr" horzOverflow="overflow">
                    <a:lnL w="12700" cap="flat" cmpd="sng" algn="ctr">
                      <a:solidFill>
                        <a:schemeClr val="tx1"/>
                      </a:solidFill>
                      <a:prstDash val="solid"/>
                      <a:round/>
                      <a:headEnd type="none" w="sm" len="sm"/>
                      <a:tailEnd type="none" w="sm" len="sm"/>
                    </a:lnL>
                    <a:lnR cap="flat">
                      <a:noFill/>
                    </a:lnR>
                    <a:lnT w="12700" cap="flat" cmpd="sng" algn="ctr">
                      <a:solidFill>
                        <a:schemeClr val="tx1"/>
                      </a:solidFill>
                      <a:prstDash val="solid"/>
                      <a:round/>
                      <a:headEnd type="none" w="sm" len="sm"/>
                      <a:tailEnd type="none" w="sm" len="sm"/>
                    </a:lnT>
                    <a:lnB>
                      <a:noFill/>
                    </a:lnB>
                    <a:lnTlToBr>
                      <a:noFill/>
                    </a:lnTlToBr>
                    <a:lnBlToTr>
                      <a:noFill/>
                    </a:lnBlToTr>
                    <a:noFill/>
                  </a:tcPr>
                </a:tc>
                <a:extLst>
                  <a:ext uri="{0D108BD9-81ED-4DB2-BD59-A6C34878D82A}">
                    <a16:rowId xmlns:a16="http://schemas.microsoft.com/office/drawing/2014/main" val="10001"/>
                  </a:ext>
                </a:extLst>
              </a:tr>
              <a:tr h="384175">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0</a:t>
                      </a:r>
                    </a:p>
                  </a:txBody>
                  <a:tcPr marT="45735" marB="45735" anchor="ctr" horzOverflow="overflow">
                    <a:lnL cap="flat">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1</a:t>
                      </a:r>
                    </a:p>
                  </a:txBody>
                  <a:tcPr marT="45735" marB="45735" anchor="ctr" horzOverflow="overflow">
                    <a:lnL>
                      <a:noFill/>
                    </a:lnL>
                    <a:lnR w="12700" cap="flat" cmpd="sng" algn="ctr">
                      <a:solidFill>
                        <a:schemeClr val="tx1"/>
                      </a:solidFill>
                      <a:prstDash val="solid"/>
                      <a:round/>
                      <a:headEnd type="none" w="sm" len="sm"/>
                      <a:tailEnd type="none" w="sm" len="sm"/>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0</a:t>
                      </a:r>
                    </a:p>
                  </a:txBody>
                  <a:tcPr marT="45735" marB="45735" anchor="ctr" horzOverflow="overflow">
                    <a:lnL w="12700" cap="flat" cmpd="sng" algn="ctr">
                      <a:solidFill>
                        <a:schemeClr val="tx1"/>
                      </a:solidFill>
                      <a:prstDash val="solid"/>
                      <a:round/>
                      <a:headEnd type="none" w="sm" len="sm"/>
                      <a:tailEnd type="none" w="sm" len="sm"/>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384175">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1</a:t>
                      </a:r>
                    </a:p>
                  </a:txBody>
                  <a:tcPr marT="45735" marB="45735" anchor="ctr" horzOverflow="overflow">
                    <a:lnL cap="flat">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0</a:t>
                      </a:r>
                    </a:p>
                  </a:txBody>
                  <a:tcPr marT="45735" marB="45735" anchor="ctr" horzOverflow="overflow">
                    <a:lnL>
                      <a:noFill/>
                    </a:lnL>
                    <a:lnR w="12700" cap="flat" cmpd="sng" algn="ctr">
                      <a:solidFill>
                        <a:schemeClr val="tx1"/>
                      </a:solidFill>
                      <a:prstDash val="solid"/>
                      <a:round/>
                      <a:headEnd type="none" w="sm" len="sm"/>
                      <a:tailEnd type="none" w="sm" len="sm"/>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0</a:t>
                      </a:r>
                    </a:p>
                  </a:txBody>
                  <a:tcPr marT="45735" marB="45735" anchor="ctr" horzOverflow="overflow">
                    <a:lnL w="12700" cap="flat" cmpd="sng" algn="ctr">
                      <a:solidFill>
                        <a:schemeClr val="tx1"/>
                      </a:solidFill>
                      <a:prstDash val="solid"/>
                      <a:round/>
                      <a:headEnd type="none" w="sm" len="sm"/>
                      <a:tailEnd type="none" w="sm" len="sm"/>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384175">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1</a:t>
                      </a:r>
                    </a:p>
                  </a:txBody>
                  <a:tcPr marT="45735" marB="45735" anchor="ctr" horzOverflow="overflow">
                    <a:lnL cap="flat">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1</a:t>
                      </a:r>
                    </a:p>
                  </a:txBody>
                  <a:tcPr marT="45735" marB="45735" anchor="ctr" horzOverflow="overflow">
                    <a:lnL>
                      <a:noFill/>
                    </a:lnL>
                    <a:lnR w="12700" cap="flat" cmpd="sng" algn="ctr">
                      <a:solidFill>
                        <a:schemeClr val="tx1"/>
                      </a:solidFill>
                      <a:prstDash val="solid"/>
                      <a:round/>
                      <a:headEnd type="none" w="sm" len="sm"/>
                      <a:tailEnd type="none" w="sm" len="sm"/>
                    </a:lnR>
                    <a:lnT>
                      <a:noFill/>
                    </a:lnT>
                    <a:lnB cap="flat">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0</a:t>
                      </a:r>
                    </a:p>
                  </a:txBody>
                  <a:tcPr marT="45735" marB="45735" anchor="ctr" horzOverflow="overflow">
                    <a:lnL w="12700" cap="flat" cmpd="sng" algn="ctr">
                      <a:solidFill>
                        <a:schemeClr val="tx1"/>
                      </a:solidFill>
                      <a:prstDash val="solid"/>
                      <a:round/>
                      <a:headEnd type="none" w="sm" len="sm"/>
                      <a:tailEnd type="none" w="sm" len="sm"/>
                    </a:lnL>
                    <a:lnR cap="flat">
                      <a:noFill/>
                    </a:lnR>
                    <a:lnT>
                      <a:noFill/>
                    </a:lnT>
                    <a:lnB cap="flat">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8696" name="TextBox 3">
            <a:extLst>
              <a:ext uri="{FF2B5EF4-FFF2-40B4-BE49-F238E27FC236}">
                <a16:creationId xmlns:a16="http://schemas.microsoft.com/office/drawing/2014/main" id="{00DC8C74-216D-F247-8031-24F3C3288ED0}"/>
              </a:ext>
            </a:extLst>
          </p:cNvPr>
          <p:cNvSpPr txBox="1">
            <a:spLocks noChangeArrowheads="1"/>
          </p:cNvSpPr>
          <p:nvPr/>
        </p:nvSpPr>
        <p:spPr bwMode="auto">
          <a:xfrm>
            <a:off x="2133600" y="4495801"/>
            <a:ext cx="14922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 pitchFamily="2" charset="0"/>
              </a:rPr>
              <a:t>NOR Gate</a:t>
            </a:r>
          </a:p>
        </p:txBody>
      </p:sp>
      <p:sp>
        <p:nvSpPr>
          <p:cNvPr id="28697" name="TextBox 156">
            <a:extLst>
              <a:ext uri="{FF2B5EF4-FFF2-40B4-BE49-F238E27FC236}">
                <a16:creationId xmlns:a16="http://schemas.microsoft.com/office/drawing/2014/main" id="{66EFBADE-FB3B-A44D-A458-3FB9DF0BE449}"/>
              </a:ext>
            </a:extLst>
          </p:cNvPr>
          <p:cNvSpPr txBox="1">
            <a:spLocks noChangeArrowheads="1"/>
          </p:cNvSpPr>
          <p:nvPr/>
        </p:nvSpPr>
        <p:spPr bwMode="auto">
          <a:xfrm>
            <a:off x="6858001" y="4343401"/>
            <a:ext cx="29114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 pitchFamily="2" charset="0"/>
              </a:rPr>
              <a:t>NOR Gate Truth table</a:t>
            </a:r>
          </a:p>
        </p:txBody>
      </p:sp>
      <p:cxnSp>
        <p:nvCxnSpPr>
          <p:cNvPr id="28698" name="Straight Connector 5">
            <a:extLst>
              <a:ext uri="{FF2B5EF4-FFF2-40B4-BE49-F238E27FC236}">
                <a16:creationId xmlns:a16="http://schemas.microsoft.com/office/drawing/2014/main" id="{2227F677-4CE0-C647-AE86-856CFBF6D315}"/>
              </a:ext>
            </a:extLst>
          </p:cNvPr>
          <p:cNvCxnSpPr>
            <a:cxnSpLocks noChangeShapeType="1"/>
          </p:cNvCxnSpPr>
          <p:nvPr/>
        </p:nvCxnSpPr>
        <p:spPr bwMode="auto">
          <a:xfrm>
            <a:off x="914400" y="3962400"/>
            <a:ext cx="9144000" cy="0"/>
          </a:xfrm>
          <a:prstGeom prst="line">
            <a:avLst/>
          </a:prstGeom>
          <a:noFill/>
          <a:ln w="38100">
            <a:solidFill>
              <a:srgbClr val="0CF9FF"/>
            </a:solidFill>
            <a:round/>
            <a:headEnd/>
            <a:tailEnd/>
          </a:ln>
          <a:extLst>
            <a:ext uri="{909E8E84-426E-40DD-AFC4-6F175D3DCCD1}">
              <a14:hiddenFill xmlns:a14="http://schemas.microsoft.com/office/drawing/2010/main">
                <a:noFill/>
              </a14:hiddenFill>
            </a:ext>
          </a:extLst>
        </p:spPr>
      </p:cxnSp>
      <p:sp>
        <p:nvSpPr>
          <p:cNvPr id="28699" name="TextBox 65">
            <a:extLst>
              <a:ext uri="{FF2B5EF4-FFF2-40B4-BE49-F238E27FC236}">
                <a16:creationId xmlns:a16="http://schemas.microsoft.com/office/drawing/2014/main" id="{6BE0712C-8D13-C341-9B45-F01A43AECE9B}"/>
              </a:ext>
            </a:extLst>
          </p:cNvPr>
          <p:cNvSpPr txBox="1">
            <a:spLocks noChangeArrowheads="1"/>
          </p:cNvSpPr>
          <p:nvPr/>
        </p:nvSpPr>
        <p:spPr bwMode="auto">
          <a:xfrm>
            <a:off x="8161338" y="2160588"/>
            <a:ext cx="15922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solidFill>
                  <a:srgbClr val="FF0000"/>
                </a:solidFill>
                <a:latin typeface="Times" pitchFamily="2" charset="0"/>
              </a:rPr>
              <a:t>(Undesirable)</a:t>
            </a:r>
          </a:p>
        </p:txBody>
      </p:sp>
    </p:spTree>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Rectangle 3">
            <a:extLst>
              <a:ext uri="{FF2B5EF4-FFF2-40B4-BE49-F238E27FC236}">
                <a16:creationId xmlns:a16="http://schemas.microsoft.com/office/drawing/2014/main" id="{61EF3C05-67DB-BA46-995F-6D0CCCB40763}"/>
              </a:ext>
            </a:extLst>
          </p:cNvPr>
          <p:cNvSpPr>
            <a:spLocks noGrp="1" noChangeArrowheads="1"/>
          </p:cNvSpPr>
          <p:nvPr>
            <p:ph type="body" idx="1"/>
          </p:nvPr>
        </p:nvSpPr>
        <p:spPr>
          <a:xfrm>
            <a:off x="1524000" y="1219200"/>
            <a:ext cx="8305800" cy="5334000"/>
          </a:xfrm>
        </p:spPr>
        <p:txBody>
          <a:bodyPr/>
          <a:lstStyle/>
          <a:p>
            <a:pPr eaLnBrk="1" hangingPunct="1"/>
            <a:r>
              <a:rPr lang="en-US" altLang="en-US"/>
              <a:t>When S=1 and R=1 both outputs of the latch are equal to 0, i.e., Q</a:t>
            </a:r>
            <a:r>
              <a:rPr lang="en-US" altLang="en-US" baseline="-25000"/>
              <a:t>a</a:t>
            </a:r>
            <a:r>
              <a:rPr lang="en-US" altLang="en-US"/>
              <a:t>=0 and Q</a:t>
            </a:r>
            <a:r>
              <a:rPr lang="en-US" altLang="en-US" baseline="-25000"/>
              <a:t>b</a:t>
            </a:r>
            <a:r>
              <a:rPr lang="en-US" altLang="en-US"/>
              <a:t>=0.</a:t>
            </a:r>
          </a:p>
          <a:p>
            <a:pPr eaLnBrk="1" hangingPunct="1"/>
            <a:endParaRPr lang="en-US" altLang="en-US"/>
          </a:p>
          <a:p>
            <a:pPr eaLnBrk="1" hangingPunct="1"/>
            <a:r>
              <a:rPr lang="en-US" altLang="en-US"/>
              <a:t>Thus, the two outputs are no longer complements of each other. </a:t>
            </a:r>
          </a:p>
          <a:p>
            <a:pPr eaLnBrk="1" hangingPunct="1"/>
            <a:endParaRPr lang="en-US" altLang="en-US"/>
          </a:p>
          <a:p>
            <a:pPr eaLnBrk="1" hangingPunct="1"/>
            <a:r>
              <a:rPr lang="en-US" altLang="en-US"/>
              <a:t>This is undesirable as many of the circuits that we will build later with these latches rely on the assumption that the two outputs are always complements of each other. </a:t>
            </a:r>
          </a:p>
          <a:p>
            <a:pPr eaLnBrk="1" hangingPunct="1"/>
            <a:endParaRPr lang="en-US" altLang="en-US"/>
          </a:p>
          <a:p>
            <a:pPr eaLnBrk="1" hangingPunct="1"/>
            <a:r>
              <a:rPr lang="en-US" altLang="en-US"/>
              <a:t>(This is obviously not the case for the basic latch, but we will patch it later to eliminate this problem).</a:t>
            </a:r>
          </a:p>
          <a:p>
            <a:pPr eaLnBrk="1" hangingPunct="1"/>
            <a:endParaRPr lang="en-US" altLang="en-US"/>
          </a:p>
        </p:txBody>
      </p:sp>
      <p:sp>
        <p:nvSpPr>
          <p:cNvPr id="5" name="Rectangle 2">
            <a:extLst>
              <a:ext uri="{FF2B5EF4-FFF2-40B4-BE49-F238E27FC236}">
                <a16:creationId xmlns:a16="http://schemas.microsoft.com/office/drawing/2014/main" id="{7F2191F2-6C00-B949-B5A8-9C83B7237232}"/>
              </a:ext>
            </a:extLst>
          </p:cNvPr>
          <p:cNvSpPr>
            <a:spLocks noGrp="1" noChangeArrowheads="1"/>
          </p:cNvSpPr>
          <p:nvPr>
            <p:ph type="title"/>
          </p:nvPr>
        </p:nvSpPr>
        <p:spPr>
          <a:xfrm>
            <a:off x="919163" y="9525"/>
            <a:ext cx="9144000" cy="685800"/>
          </a:xfrm>
        </p:spPr>
        <p:txBody>
          <a:bodyPr/>
          <a:lstStyle/>
          <a:p>
            <a:pPr eaLnBrk="1" hangingPunct="1">
              <a:defRPr/>
            </a:pPr>
            <a:r>
              <a:rPr lang="en-US" dirty="0">
                <a:ea typeface="+mj-ea"/>
                <a:cs typeface="+mj-cs"/>
              </a:rPr>
              <a:t>Oscillations and Undesirable States</a:t>
            </a:r>
          </a:p>
        </p:txBody>
      </p:sp>
    </p:spTree>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a:extLst>
              <a:ext uri="{FF2B5EF4-FFF2-40B4-BE49-F238E27FC236}">
                <a16:creationId xmlns:a16="http://schemas.microsoft.com/office/drawing/2014/main" id="{CF74DBAB-6099-674F-8A76-BD66639C947E}"/>
              </a:ext>
            </a:extLst>
          </p:cNvPr>
          <p:cNvSpPr>
            <a:spLocks noGrp="1" noChangeArrowheads="1"/>
          </p:cNvSpPr>
          <p:nvPr>
            <p:ph type="title"/>
          </p:nvPr>
        </p:nvSpPr>
        <p:spPr>
          <a:xfrm>
            <a:off x="919163" y="9525"/>
            <a:ext cx="9144000" cy="685800"/>
          </a:xfrm>
        </p:spPr>
        <p:txBody>
          <a:bodyPr/>
          <a:lstStyle/>
          <a:p>
            <a:pPr eaLnBrk="1" hangingPunct="1">
              <a:defRPr/>
            </a:pPr>
            <a:r>
              <a:rPr lang="en-US" dirty="0">
                <a:ea typeface="+mj-ea"/>
                <a:cs typeface="+mj-cs"/>
              </a:rPr>
              <a:t>Oscillations and Undesirable States</a:t>
            </a:r>
          </a:p>
        </p:txBody>
      </p:sp>
      <p:sp>
        <p:nvSpPr>
          <p:cNvPr id="30722" name="Rectangle 3">
            <a:extLst>
              <a:ext uri="{FF2B5EF4-FFF2-40B4-BE49-F238E27FC236}">
                <a16:creationId xmlns:a16="http://schemas.microsoft.com/office/drawing/2014/main" id="{1D398EEC-EB21-B542-AF23-4FBB818E75B1}"/>
              </a:ext>
            </a:extLst>
          </p:cNvPr>
          <p:cNvSpPr>
            <a:spLocks noGrp="1" noChangeArrowheads="1"/>
          </p:cNvSpPr>
          <p:nvPr>
            <p:ph type="body" idx="1"/>
          </p:nvPr>
        </p:nvSpPr>
        <p:spPr>
          <a:xfrm>
            <a:off x="1524000" y="685800"/>
            <a:ext cx="8305800" cy="6096000"/>
          </a:xfrm>
        </p:spPr>
        <p:txBody>
          <a:bodyPr/>
          <a:lstStyle/>
          <a:p>
            <a:pPr eaLnBrk="1" hangingPunct="1"/>
            <a:r>
              <a:rPr lang="en-US" altLang="en-US"/>
              <a:t>An even bigger problem occurs when we transition </a:t>
            </a:r>
            <a:r>
              <a:rPr lang="en-US" altLang="en-US">
                <a:solidFill>
                  <a:srgbClr val="FF0000"/>
                </a:solidFill>
              </a:rPr>
              <a:t>from S=R=1  to S=R=0</a:t>
            </a:r>
            <a:r>
              <a:rPr lang="en-US" altLang="en-US"/>
              <a:t>. </a:t>
            </a:r>
          </a:p>
          <a:p>
            <a:pPr eaLnBrk="1" hangingPunct="1"/>
            <a:endParaRPr lang="en-US" altLang="en-US" sz="2000"/>
          </a:p>
          <a:p>
            <a:pPr eaLnBrk="1" hangingPunct="1"/>
            <a:r>
              <a:rPr lang="en-US" altLang="en-US"/>
              <a:t>When S=R=1 we have Q</a:t>
            </a:r>
            <a:r>
              <a:rPr lang="en-US" altLang="en-US" baseline="-25000"/>
              <a:t>a</a:t>
            </a:r>
            <a:r>
              <a:rPr lang="en-US" altLang="en-US"/>
              <a:t>=Q</a:t>
            </a:r>
            <a:r>
              <a:rPr lang="en-US" altLang="en-US" baseline="-25000"/>
              <a:t>b</a:t>
            </a:r>
            <a:r>
              <a:rPr lang="en-US" altLang="en-US"/>
              <a:t>=0. After the transition to S=R=0, however, we get  Q</a:t>
            </a:r>
            <a:r>
              <a:rPr lang="en-US" altLang="en-US" baseline="-25000"/>
              <a:t>a</a:t>
            </a:r>
            <a:r>
              <a:rPr lang="en-US" altLang="en-US"/>
              <a:t>=Q</a:t>
            </a:r>
            <a:r>
              <a:rPr lang="en-US" altLang="en-US" baseline="-25000"/>
              <a:t>b</a:t>
            </a:r>
            <a:r>
              <a:rPr lang="en-US" altLang="en-US"/>
              <a:t>=1, which would immediately cause Q</a:t>
            </a:r>
            <a:r>
              <a:rPr lang="en-US" altLang="en-US" baseline="-25000"/>
              <a:t>a</a:t>
            </a:r>
            <a:r>
              <a:rPr lang="en-US" altLang="en-US"/>
              <a:t>=Q</a:t>
            </a:r>
            <a:r>
              <a:rPr lang="en-US" altLang="en-US" baseline="-25000"/>
              <a:t>b</a:t>
            </a:r>
            <a:r>
              <a:rPr lang="en-US" altLang="en-US"/>
              <a:t>=0, and so on.</a:t>
            </a:r>
          </a:p>
          <a:p>
            <a:pPr eaLnBrk="1" hangingPunct="1"/>
            <a:endParaRPr lang="en-US" altLang="en-US" sz="2000"/>
          </a:p>
          <a:p>
            <a:pPr eaLnBrk="1" hangingPunct="1"/>
            <a:r>
              <a:rPr lang="en-US" altLang="en-US"/>
              <a:t>If the gate delays and the wire lengths are identical, then this oscillation will continue forever.</a:t>
            </a:r>
          </a:p>
          <a:p>
            <a:pPr eaLnBrk="1" hangingPunct="1"/>
            <a:endParaRPr lang="en-US" altLang="en-US" sz="2000"/>
          </a:p>
          <a:p>
            <a:pPr eaLnBrk="1" hangingPunct="1"/>
            <a:r>
              <a:rPr lang="en-US" altLang="en-US"/>
              <a:t>In practice, the oscillation dies down and the output settles into either Q</a:t>
            </a:r>
            <a:r>
              <a:rPr lang="en-US" altLang="en-US" baseline="-25000"/>
              <a:t>a</a:t>
            </a:r>
            <a:r>
              <a:rPr lang="en-US" altLang="en-US"/>
              <a:t>=1 and Q</a:t>
            </a:r>
            <a:r>
              <a:rPr lang="en-US" altLang="en-US" baseline="-25000"/>
              <a:t>b</a:t>
            </a:r>
            <a:r>
              <a:rPr lang="en-US" altLang="en-US"/>
              <a:t>=0  or Q</a:t>
            </a:r>
            <a:r>
              <a:rPr lang="en-US" altLang="en-US" baseline="-25000"/>
              <a:t>a</a:t>
            </a:r>
            <a:r>
              <a:rPr lang="en-US" altLang="en-US"/>
              <a:t>=0 and Q</a:t>
            </a:r>
            <a:r>
              <a:rPr lang="en-US" altLang="en-US" baseline="-25000"/>
              <a:t>b</a:t>
            </a:r>
            <a:r>
              <a:rPr lang="en-US" altLang="en-US"/>
              <a:t>=1.</a:t>
            </a:r>
          </a:p>
          <a:p>
            <a:pPr eaLnBrk="1" hangingPunct="1"/>
            <a:endParaRPr lang="en-US" altLang="en-US" sz="2000"/>
          </a:p>
          <a:p>
            <a:pPr eaLnBrk="1" hangingPunct="1"/>
            <a:r>
              <a:rPr lang="en-US" altLang="en-US"/>
              <a:t>The problem is that </a:t>
            </a:r>
            <a:r>
              <a:rPr lang="en-US" altLang="en-US">
                <a:solidFill>
                  <a:srgbClr val="FF0000"/>
                </a:solidFill>
              </a:rPr>
              <a:t>we can't predict </a:t>
            </a:r>
            <a:r>
              <a:rPr lang="en-US" altLang="en-US"/>
              <a:t>which one of these two it will settle into.</a:t>
            </a:r>
          </a:p>
        </p:txBody>
      </p:sp>
    </p:spTree>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Line 31">
            <a:extLst>
              <a:ext uri="{FF2B5EF4-FFF2-40B4-BE49-F238E27FC236}">
                <a16:creationId xmlns:a16="http://schemas.microsoft.com/office/drawing/2014/main" id="{82655607-D18C-3E4F-957D-0DE147896289}"/>
              </a:ext>
            </a:extLst>
          </p:cNvPr>
          <p:cNvSpPr>
            <a:spLocks noChangeShapeType="1"/>
          </p:cNvSpPr>
          <p:nvPr/>
        </p:nvSpPr>
        <p:spPr bwMode="auto">
          <a:xfrm flipV="1">
            <a:off x="33861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6" name="Line 32">
            <a:extLst>
              <a:ext uri="{FF2B5EF4-FFF2-40B4-BE49-F238E27FC236}">
                <a16:creationId xmlns:a16="http://schemas.microsoft.com/office/drawing/2014/main" id="{07284574-2ED5-8A47-957D-CE7B5277ECED}"/>
              </a:ext>
            </a:extLst>
          </p:cNvPr>
          <p:cNvSpPr>
            <a:spLocks noChangeShapeType="1"/>
          </p:cNvSpPr>
          <p:nvPr/>
        </p:nvSpPr>
        <p:spPr bwMode="auto">
          <a:xfrm flipV="1">
            <a:off x="376237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7" name="Line 33">
            <a:extLst>
              <a:ext uri="{FF2B5EF4-FFF2-40B4-BE49-F238E27FC236}">
                <a16:creationId xmlns:a16="http://schemas.microsoft.com/office/drawing/2014/main" id="{B6391FD2-7DBC-4E48-A8C0-14F05D014C35}"/>
              </a:ext>
            </a:extLst>
          </p:cNvPr>
          <p:cNvSpPr>
            <a:spLocks noChangeShapeType="1"/>
          </p:cNvSpPr>
          <p:nvPr/>
        </p:nvSpPr>
        <p:spPr bwMode="auto">
          <a:xfrm flipV="1">
            <a:off x="4241800"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8" name="Line 34">
            <a:extLst>
              <a:ext uri="{FF2B5EF4-FFF2-40B4-BE49-F238E27FC236}">
                <a16:creationId xmlns:a16="http://schemas.microsoft.com/office/drawing/2014/main" id="{EAB40CBD-5D5F-3D41-9887-7F8AFB8D3CB9}"/>
              </a:ext>
            </a:extLst>
          </p:cNvPr>
          <p:cNvSpPr>
            <a:spLocks noChangeShapeType="1"/>
          </p:cNvSpPr>
          <p:nvPr/>
        </p:nvSpPr>
        <p:spPr bwMode="auto">
          <a:xfrm flipV="1">
            <a:off x="460216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9" name="Line 35">
            <a:extLst>
              <a:ext uri="{FF2B5EF4-FFF2-40B4-BE49-F238E27FC236}">
                <a16:creationId xmlns:a16="http://schemas.microsoft.com/office/drawing/2014/main" id="{3D1EF634-E45C-DB4D-91EC-C08D4369E5C5}"/>
              </a:ext>
            </a:extLst>
          </p:cNvPr>
          <p:cNvSpPr>
            <a:spLocks noChangeShapeType="1"/>
          </p:cNvSpPr>
          <p:nvPr/>
        </p:nvSpPr>
        <p:spPr bwMode="auto">
          <a:xfrm flipV="1">
            <a:off x="49609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50" name="Line 36">
            <a:extLst>
              <a:ext uri="{FF2B5EF4-FFF2-40B4-BE49-F238E27FC236}">
                <a16:creationId xmlns:a16="http://schemas.microsoft.com/office/drawing/2014/main" id="{107A202B-37E9-1B4D-B12C-D6BAE552E34D}"/>
              </a:ext>
            </a:extLst>
          </p:cNvPr>
          <p:cNvSpPr>
            <a:spLocks noChangeShapeType="1"/>
          </p:cNvSpPr>
          <p:nvPr/>
        </p:nvSpPr>
        <p:spPr bwMode="auto">
          <a:xfrm flipV="1">
            <a:off x="545782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51" name="Line 37">
            <a:extLst>
              <a:ext uri="{FF2B5EF4-FFF2-40B4-BE49-F238E27FC236}">
                <a16:creationId xmlns:a16="http://schemas.microsoft.com/office/drawing/2014/main" id="{857760C7-4805-6748-998E-8614F146C83F}"/>
              </a:ext>
            </a:extLst>
          </p:cNvPr>
          <p:cNvSpPr>
            <a:spLocks noChangeShapeType="1"/>
          </p:cNvSpPr>
          <p:nvPr/>
        </p:nvSpPr>
        <p:spPr bwMode="auto">
          <a:xfrm flipV="1">
            <a:off x="58181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52" name="Line 38">
            <a:extLst>
              <a:ext uri="{FF2B5EF4-FFF2-40B4-BE49-F238E27FC236}">
                <a16:creationId xmlns:a16="http://schemas.microsoft.com/office/drawing/2014/main" id="{CA5D11E4-30C9-A245-9CC4-69A9AD152A46}"/>
              </a:ext>
            </a:extLst>
          </p:cNvPr>
          <p:cNvSpPr>
            <a:spLocks noChangeShapeType="1"/>
          </p:cNvSpPr>
          <p:nvPr/>
        </p:nvSpPr>
        <p:spPr bwMode="auto">
          <a:xfrm flipV="1">
            <a:off x="65547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53" name="Line 39">
            <a:extLst>
              <a:ext uri="{FF2B5EF4-FFF2-40B4-BE49-F238E27FC236}">
                <a16:creationId xmlns:a16="http://schemas.microsoft.com/office/drawing/2014/main" id="{1ACBE563-4B94-C54B-BC0C-C063C941ADF8}"/>
              </a:ext>
            </a:extLst>
          </p:cNvPr>
          <p:cNvSpPr>
            <a:spLocks noChangeShapeType="1"/>
          </p:cNvSpPr>
          <p:nvPr/>
        </p:nvSpPr>
        <p:spPr bwMode="auto">
          <a:xfrm flipV="1">
            <a:off x="703421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54" name="Line 40">
            <a:extLst>
              <a:ext uri="{FF2B5EF4-FFF2-40B4-BE49-F238E27FC236}">
                <a16:creationId xmlns:a16="http://schemas.microsoft.com/office/drawing/2014/main" id="{E28065BE-B0FF-334F-AB6C-98BE71E5F819}"/>
              </a:ext>
            </a:extLst>
          </p:cNvPr>
          <p:cNvSpPr>
            <a:spLocks noChangeShapeType="1"/>
          </p:cNvSpPr>
          <p:nvPr/>
        </p:nvSpPr>
        <p:spPr bwMode="auto">
          <a:xfrm flipV="1">
            <a:off x="75136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55" name="Line 42">
            <a:extLst>
              <a:ext uri="{FF2B5EF4-FFF2-40B4-BE49-F238E27FC236}">
                <a16:creationId xmlns:a16="http://schemas.microsoft.com/office/drawing/2014/main" id="{4FD05F48-6415-FF43-AED0-5DCDB31B278A}"/>
              </a:ext>
            </a:extLst>
          </p:cNvPr>
          <p:cNvSpPr>
            <a:spLocks noChangeShapeType="1"/>
          </p:cNvSpPr>
          <p:nvPr/>
        </p:nvSpPr>
        <p:spPr bwMode="auto">
          <a:xfrm>
            <a:off x="2906713" y="13509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56" name="Freeform 43">
            <a:extLst>
              <a:ext uri="{FF2B5EF4-FFF2-40B4-BE49-F238E27FC236}">
                <a16:creationId xmlns:a16="http://schemas.microsoft.com/office/drawing/2014/main" id="{6A7CA426-A62D-8144-BA4C-BE2AF9635139}"/>
              </a:ext>
            </a:extLst>
          </p:cNvPr>
          <p:cNvSpPr>
            <a:spLocks/>
          </p:cNvSpPr>
          <p:nvPr/>
        </p:nvSpPr>
        <p:spPr bwMode="auto">
          <a:xfrm>
            <a:off x="3128963" y="1033463"/>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57" name="Freeform 44">
            <a:extLst>
              <a:ext uri="{FF2B5EF4-FFF2-40B4-BE49-F238E27FC236}">
                <a16:creationId xmlns:a16="http://schemas.microsoft.com/office/drawing/2014/main" id="{81889B79-1733-DC4E-AFA4-1D5EA0FAC13D}"/>
              </a:ext>
            </a:extLst>
          </p:cNvPr>
          <p:cNvSpPr>
            <a:spLocks/>
          </p:cNvSpPr>
          <p:nvPr/>
        </p:nvSpPr>
        <p:spPr bwMode="auto">
          <a:xfrm>
            <a:off x="3128963" y="1238250"/>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58" name="Freeform 45">
            <a:extLst>
              <a:ext uri="{FF2B5EF4-FFF2-40B4-BE49-F238E27FC236}">
                <a16:creationId xmlns:a16="http://schemas.microsoft.com/office/drawing/2014/main" id="{2BC63149-02DD-A84A-B639-DEC560298B6D}"/>
              </a:ext>
            </a:extLst>
          </p:cNvPr>
          <p:cNvSpPr>
            <a:spLocks/>
          </p:cNvSpPr>
          <p:nvPr/>
        </p:nvSpPr>
        <p:spPr bwMode="auto">
          <a:xfrm>
            <a:off x="3124201" y="1033464"/>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59" name="Freeform 46">
            <a:extLst>
              <a:ext uri="{FF2B5EF4-FFF2-40B4-BE49-F238E27FC236}">
                <a16:creationId xmlns:a16="http://schemas.microsoft.com/office/drawing/2014/main" id="{8EB2CB2F-6ED7-4348-A252-B3E7B75D5196}"/>
              </a:ext>
            </a:extLst>
          </p:cNvPr>
          <p:cNvSpPr>
            <a:spLocks/>
          </p:cNvSpPr>
          <p:nvPr/>
        </p:nvSpPr>
        <p:spPr bwMode="auto">
          <a:xfrm>
            <a:off x="3124201" y="1236664"/>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60" name="Line 47">
            <a:extLst>
              <a:ext uri="{FF2B5EF4-FFF2-40B4-BE49-F238E27FC236}">
                <a16:creationId xmlns:a16="http://schemas.microsoft.com/office/drawing/2014/main" id="{1554CC49-6606-1C4D-ABB4-8A0002436A83}"/>
              </a:ext>
            </a:extLst>
          </p:cNvPr>
          <p:cNvSpPr>
            <a:spLocks noChangeShapeType="1"/>
          </p:cNvSpPr>
          <p:nvPr/>
        </p:nvSpPr>
        <p:spPr bwMode="auto">
          <a:xfrm>
            <a:off x="2906713" y="20875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61" name="Line 48">
            <a:extLst>
              <a:ext uri="{FF2B5EF4-FFF2-40B4-BE49-F238E27FC236}">
                <a16:creationId xmlns:a16="http://schemas.microsoft.com/office/drawing/2014/main" id="{1CCEA645-6DBC-6F47-AC9D-49D2679D073F}"/>
              </a:ext>
            </a:extLst>
          </p:cNvPr>
          <p:cNvSpPr>
            <a:spLocks noChangeShapeType="1"/>
          </p:cNvSpPr>
          <p:nvPr/>
        </p:nvSpPr>
        <p:spPr bwMode="auto">
          <a:xfrm>
            <a:off x="2906713" y="2327275"/>
            <a:ext cx="239712"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62" name="Freeform 49">
            <a:extLst>
              <a:ext uri="{FF2B5EF4-FFF2-40B4-BE49-F238E27FC236}">
                <a16:creationId xmlns:a16="http://schemas.microsoft.com/office/drawing/2014/main" id="{FA191C34-01FB-BD45-A7B6-16C48E5F9C33}"/>
              </a:ext>
            </a:extLst>
          </p:cNvPr>
          <p:cNvSpPr>
            <a:spLocks/>
          </p:cNvSpPr>
          <p:nvPr/>
        </p:nvSpPr>
        <p:spPr bwMode="auto">
          <a:xfrm>
            <a:off x="3128963" y="2006600"/>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63" name="Freeform 50">
            <a:extLst>
              <a:ext uri="{FF2B5EF4-FFF2-40B4-BE49-F238E27FC236}">
                <a16:creationId xmlns:a16="http://schemas.microsoft.com/office/drawing/2014/main" id="{098AEDD1-BAF8-C74B-BB5B-F966199560C2}"/>
              </a:ext>
            </a:extLst>
          </p:cNvPr>
          <p:cNvSpPr>
            <a:spLocks/>
          </p:cNvSpPr>
          <p:nvPr/>
        </p:nvSpPr>
        <p:spPr bwMode="auto">
          <a:xfrm>
            <a:off x="3128963" y="2209800"/>
            <a:ext cx="512762" cy="204788"/>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64" name="Freeform 51">
            <a:extLst>
              <a:ext uri="{FF2B5EF4-FFF2-40B4-BE49-F238E27FC236}">
                <a16:creationId xmlns:a16="http://schemas.microsoft.com/office/drawing/2014/main" id="{8C4AA06F-CD8B-EC4C-8C2E-0009CE0CAB06}"/>
              </a:ext>
            </a:extLst>
          </p:cNvPr>
          <p:cNvSpPr>
            <a:spLocks/>
          </p:cNvSpPr>
          <p:nvPr/>
        </p:nvSpPr>
        <p:spPr bwMode="auto">
          <a:xfrm>
            <a:off x="3124201" y="2006600"/>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65" name="Freeform 52">
            <a:extLst>
              <a:ext uri="{FF2B5EF4-FFF2-40B4-BE49-F238E27FC236}">
                <a16:creationId xmlns:a16="http://schemas.microsoft.com/office/drawing/2014/main" id="{9929ACAB-92B4-AC47-87E1-534E23D9B16D}"/>
              </a:ext>
            </a:extLst>
          </p:cNvPr>
          <p:cNvSpPr>
            <a:spLocks/>
          </p:cNvSpPr>
          <p:nvPr/>
        </p:nvSpPr>
        <p:spPr bwMode="auto">
          <a:xfrm>
            <a:off x="3124201" y="2209800"/>
            <a:ext cx="60325" cy="204788"/>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66" name="Line 53">
            <a:extLst>
              <a:ext uri="{FF2B5EF4-FFF2-40B4-BE49-F238E27FC236}">
                <a16:creationId xmlns:a16="http://schemas.microsoft.com/office/drawing/2014/main" id="{8CDDE62A-25AA-A445-9E29-AA17758C7F73}"/>
              </a:ext>
            </a:extLst>
          </p:cNvPr>
          <p:cNvSpPr>
            <a:spLocks noChangeShapeType="1"/>
          </p:cNvSpPr>
          <p:nvPr/>
        </p:nvSpPr>
        <p:spPr bwMode="auto">
          <a:xfrm flipH="1">
            <a:off x="3744914" y="12303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67" name="Line 54">
            <a:extLst>
              <a:ext uri="{FF2B5EF4-FFF2-40B4-BE49-F238E27FC236}">
                <a16:creationId xmlns:a16="http://schemas.microsoft.com/office/drawing/2014/main" id="{95CEF872-29CB-8D49-96EF-EC4B522133E5}"/>
              </a:ext>
            </a:extLst>
          </p:cNvPr>
          <p:cNvSpPr>
            <a:spLocks noChangeShapeType="1"/>
          </p:cNvSpPr>
          <p:nvPr/>
        </p:nvSpPr>
        <p:spPr bwMode="auto">
          <a:xfrm flipH="1">
            <a:off x="3744914" y="22082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68" name="Freeform 55">
            <a:extLst>
              <a:ext uri="{FF2B5EF4-FFF2-40B4-BE49-F238E27FC236}">
                <a16:creationId xmlns:a16="http://schemas.microsoft.com/office/drawing/2014/main" id="{16CDDC2B-46A9-0645-8ADD-E5ED45F42113}"/>
              </a:ext>
            </a:extLst>
          </p:cNvPr>
          <p:cNvSpPr>
            <a:spLocks/>
          </p:cNvSpPr>
          <p:nvPr/>
        </p:nvSpPr>
        <p:spPr bwMode="auto">
          <a:xfrm>
            <a:off x="2906714" y="1352551"/>
            <a:ext cx="1095375" cy="855663"/>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69" name="Freeform 56">
            <a:extLst>
              <a:ext uri="{FF2B5EF4-FFF2-40B4-BE49-F238E27FC236}">
                <a16:creationId xmlns:a16="http://schemas.microsoft.com/office/drawing/2014/main" id="{1BF0B92C-4AB8-CC43-8916-EE6A3635B1F0}"/>
              </a:ext>
            </a:extLst>
          </p:cNvPr>
          <p:cNvSpPr>
            <a:spLocks/>
          </p:cNvSpPr>
          <p:nvPr/>
        </p:nvSpPr>
        <p:spPr bwMode="auto">
          <a:xfrm>
            <a:off x="2906714" y="1230313"/>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70" name="Freeform 57">
            <a:extLst>
              <a:ext uri="{FF2B5EF4-FFF2-40B4-BE49-F238E27FC236}">
                <a16:creationId xmlns:a16="http://schemas.microsoft.com/office/drawing/2014/main" id="{9C8BAAD9-6D34-BD43-8690-508D71538212}"/>
              </a:ext>
            </a:extLst>
          </p:cNvPr>
          <p:cNvSpPr>
            <a:spLocks/>
          </p:cNvSpPr>
          <p:nvPr/>
        </p:nvSpPr>
        <p:spPr bwMode="auto">
          <a:xfrm>
            <a:off x="3986214" y="1206501"/>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31771" name="Oval 58">
            <a:extLst>
              <a:ext uri="{FF2B5EF4-FFF2-40B4-BE49-F238E27FC236}">
                <a16:creationId xmlns:a16="http://schemas.microsoft.com/office/drawing/2014/main" id="{AAB9EA0F-8E35-C547-AEF0-7EC8E67D6D01}"/>
              </a:ext>
            </a:extLst>
          </p:cNvPr>
          <p:cNvSpPr>
            <a:spLocks noChangeArrowheads="1"/>
          </p:cNvSpPr>
          <p:nvPr/>
        </p:nvSpPr>
        <p:spPr bwMode="auto">
          <a:xfrm>
            <a:off x="3976688" y="1216026"/>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1772" name="Freeform 59">
            <a:extLst>
              <a:ext uri="{FF2B5EF4-FFF2-40B4-BE49-F238E27FC236}">
                <a16:creationId xmlns:a16="http://schemas.microsoft.com/office/drawing/2014/main" id="{82CF90DC-67DE-3D40-976E-EE9FC48979FD}"/>
              </a:ext>
            </a:extLst>
          </p:cNvPr>
          <p:cNvSpPr>
            <a:spLocks/>
          </p:cNvSpPr>
          <p:nvPr/>
        </p:nvSpPr>
        <p:spPr bwMode="auto">
          <a:xfrm>
            <a:off x="3986214" y="2184400"/>
            <a:ext cx="33337" cy="3333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31773" name="Oval 60">
            <a:extLst>
              <a:ext uri="{FF2B5EF4-FFF2-40B4-BE49-F238E27FC236}">
                <a16:creationId xmlns:a16="http://schemas.microsoft.com/office/drawing/2014/main" id="{21BF103C-AF90-F64D-882D-FC537368287F}"/>
              </a:ext>
            </a:extLst>
          </p:cNvPr>
          <p:cNvSpPr>
            <a:spLocks noChangeArrowheads="1"/>
          </p:cNvSpPr>
          <p:nvPr/>
        </p:nvSpPr>
        <p:spPr bwMode="auto">
          <a:xfrm>
            <a:off x="3976688" y="2192338"/>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1774" name="Line 61">
            <a:extLst>
              <a:ext uri="{FF2B5EF4-FFF2-40B4-BE49-F238E27FC236}">
                <a16:creationId xmlns:a16="http://schemas.microsoft.com/office/drawing/2014/main" id="{76D0E30B-5CE9-104D-9978-7B68122DBBE1}"/>
              </a:ext>
            </a:extLst>
          </p:cNvPr>
          <p:cNvSpPr>
            <a:spLocks noChangeShapeType="1"/>
          </p:cNvSpPr>
          <p:nvPr/>
        </p:nvSpPr>
        <p:spPr bwMode="auto">
          <a:xfrm flipH="1">
            <a:off x="2667001" y="11112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75" name="Line 62">
            <a:extLst>
              <a:ext uri="{FF2B5EF4-FFF2-40B4-BE49-F238E27FC236}">
                <a16:creationId xmlns:a16="http://schemas.microsoft.com/office/drawing/2014/main" id="{1440DB79-C266-4A4B-B996-A5A15D15BC5B}"/>
              </a:ext>
            </a:extLst>
          </p:cNvPr>
          <p:cNvSpPr>
            <a:spLocks noChangeShapeType="1"/>
          </p:cNvSpPr>
          <p:nvPr/>
        </p:nvSpPr>
        <p:spPr bwMode="auto">
          <a:xfrm flipH="1">
            <a:off x="2667001" y="2327275"/>
            <a:ext cx="2397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76" name="Line 63">
            <a:extLst>
              <a:ext uri="{FF2B5EF4-FFF2-40B4-BE49-F238E27FC236}">
                <a16:creationId xmlns:a16="http://schemas.microsoft.com/office/drawing/2014/main" id="{1168DB17-600E-F24E-BF2F-A67ABD1729E8}"/>
              </a:ext>
            </a:extLst>
          </p:cNvPr>
          <p:cNvSpPr>
            <a:spLocks noChangeShapeType="1"/>
          </p:cNvSpPr>
          <p:nvPr/>
        </p:nvSpPr>
        <p:spPr bwMode="auto">
          <a:xfrm flipH="1">
            <a:off x="5578475" y="1268414"/>
            <a:ext cx="1455738"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77" name="Line 64">
            <a:extLst>
              <a:ext uri="{FF2B5EF4-FFF2-40B4-BE49-F238E27FC236}">
                <a16:creationId xmlns:a16="http://schemas.microsoft.com/office/drawing/2014/main" id="{A38C30AD-621D-EB4C-829E-0387251EB57B}"/>
              </a:ext>
            </a:extLst>
          </p:cNvPr>
          <p:cNvSpPr>
            <a:spLocks noChangeShapeType="1"/>
          </p:cNvSpPr>
          <p:nvPr/>
        </p:nvSpPr>
        <p:spPr bwMode="auto">
          <a:xfrm flipV="1">
            <a:off x="6297614" y="990601"/>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78" name="Rectangle 65">
            <a:extLst>
              <a:ext uri="{FF2B5EF4-FFF2-40B4-BE49-F238E27FC236}">
                <a16:creationId xmlns:a16="http://schemas.microsoft.com/office/drawing/2014/main" id="{4E01E2B3-E1FA-B34C-9580-60EA4450132F}"/>
              </a:ext>
            </a:extLst>
          </p:cNvPr>
          <p:cNvSpPr>
            <a:spLocks noChangeArrowheads="1"/>
          </p:cNvSpPr>
          <p:nvPr/>
        </p:nvSpPr>
        <p:spPr bwMode="auto">
          <a:xfrm>
            <a:off x="5783263" y="10112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31779" name="Rectangle 66">
            <a:extLst>
              <a:ext uri="{FF2B5EF4-FFF2-40B4-BE49-F238E27FC236}">
                <a16:creationId xmlns:a16="http://schemas.microsoft.com/office/drawing/2014/main" id="{D2D6E206-A807-A94F-8138-65DFF963E965}"/>
              </a:ext>
            </a:extLst>
          </p:cNvPr>
          <p:cNvSpPr>
            <a:spLocks noChangeArrowheads="1"/>
          </p:cNvSpPr>
          <p:nvPr/>
        </p:nvSpPr>
        <p:spPr bwMode="auto">
          <a:xfrm>
            <a:off x="6054725" y="1011238"/>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31780" name="Rectangle 67">
            <a:extLst>
              <a:ext uri="{FF2B5EF4-FFF2-40B4-BE49-F238E27FC236}">
                <a16:creationId xmlns:a16="http://schemas.microsoft.com/office/drawing/2014/main" id="{51F91A78-E840-0F42-9BD6-7102FB0C9B4A}"/>
              </a:ext>
            </a:extLst>
          </p:cNvPr>
          <p:cNvSpPr>
            <a:spLocks noChangeArrowheads="1"/>
          </p:cNvSpPr>
          <p:nvPr/>
        </p:nvSpPr>
        <p:spPr bwMode="auto">
          <a:xfrm>
            <a:off x="6440488" y="10112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31781" name="Rectangle 68">
            <a:extLst>
              <a:ext uri="{FF2B5EF4-FFF2-40B4-BE49-F238E27FC236}">
                <a16:creationId xmlns:a16="http://schemas.microsoft.com/office/drawing/2014/main" id="{76F1FB39-3089-3D40-81A9-76388DE3343B}"/>
              </a:ext>
            </a:extLst>
          </p:cNvPr>
          <p:cNvSpPr>
            <a:spLocks noChangeArrowheads="1"/>
          </p:cNvSpPr>
          <p:nvPr/>
        </p:nvSpPr>
        <p:spPr bwMode="auto">
          <a:xfrm>
            <a:off x="6557963" y="10683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31782" name="Rectangle 69">
            <a:extLst>
              <a:ext uri="{FF2B5EF4-FFF2-40B4-BE49-F238E27FC236}">
                <a16:creationId xmlns:a16="http://schemas.microsoft.com/office/drawing/2014/main" id="{A5EEE977-8AF3-C440-A65A-D3258B3F6E96}"/>
              </a:ext>
            </a:extLst>
          </p:cNvPr>
          <p:cNvSpPr>
            <a:spLocks noChangeArrowheads="1"/>
          </p:cNvSpPr>
          <p:nvPr/>
        </p:nvSpPr>
        <p:spPr bwMode="auto">
          <a:xfrm>
            <a:off x="6743700" y="10064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1783" name="Rectangle 70">
            <a:extLst>
              <a:ext uri="{FF2B5EF4-FFF2-40B4-BE49-F238E27FC236}">
                <a16:creationId xmlns:a16="http://schemas.microsoft.com/office/drawing/2014/main" id="{B80B18CE-ECBF-8842-913D-9620EEB7102B}"/>
              </a:ext>
            </a:extLst>
          </p:cNvPr>
          <p:cNvSpPr>
            <a:spLocks noChangeArrowheads="1"/>
          </p:cNvSpPr>
          <p:nvPr/>
        </p:nvSpPr>
        <p:spPr bwMode="auto">
          <a:xfrm>
            <a:off x="6861175" y="106838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31784" name="Rectangle 71">
            <a:extLst>
              <a:ext uri="{FF2B5EF4-FFF2-40B4-BE49-F238E27FC236}">
                <a16:creationId xmlns:a16="http://schemas.microsoft.com/office/drawing/2014/main" id="{86EC66D3-1C5B-4D4B-95C2-E3171CE9D2D2}"/>
              </a:ext>
            </a:extLst>
          </p:cNvPr>
          <p:cNvSpPr>
            <a:spLocks noChangeArrowheads="1"/>
          </p:cNvSpPr>
          <p:nvPr/>
        </p:nvSpPr>
        <p:spPr bwMode="auto">
          <a:xfrm>
            <a:off x="57880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1785" name="Rectangle 72">
            <a:extLst>
              <a:ext uri="{FF2B5EF4-FFF2-40B4-BE49-F238E27FC236}">
                <a16:creationId xmlns:a16="http://schemas.microsoft.com/office/drawing/2014/main" id="{1D3BABB8-C781-734B-A39D-6BF3788581FE}"/>
              </a:ext>
            </a:extLst>
          </p:cNvPr>
          <p:cNvSpPr>
            <a:spLocks noChangeArrowheads="1"/>
          </p:cNvSpPr>
          <p:nvPr/>
        </p:nvSpPr>
        <p:spPr bwMode="auto">
          <a:xfrm>
            <a:off x="60674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1786" name="Rectangle 73">
            <a:extLst>
              <a:ext uri="{FF2B5EF4-FFF2-40B4-BE49-F238E27FC236}">
                <a16:creationId xmlns:a16="http://schemas.microsoft.com/office/drawing/2014/main" id="{5AC24618-1B3D-F44A-A42A-F6F2CE8D88DA}"/>
              </a:ext>
            </a:extLst>
          </p:cNvPr>
          <p:cNvSpPr>
            <a:spLocks noChangeArrowheads="1"/>
          </p:cNvSpPr>
          <p:nvPr/>
        </p:nvSpPr>
        <p:spPr bwMode="auto">
          <a:xfrm>
            <a:off x="57880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1787" name="Rectangle 74">
            <a:extLst>
              <a:ext uri="{FF2B5EF4-FFF2-40B4-BE49-F238E27FC236}">
                <a16:creationId xmlns:a16="http://schemas.microsoft.com/office/drawing/2014/main" id="{51A8A061-1AE2-E444-9F33-525584CE11A6}"/>
              </a:ext>
            </a:extLst>
          </p:cNvPr>
          <p:cNvSpPr>
            <a:spLocks noChangeArrowheads="1"/>
          </p:cNvSpPr>
          <p:nvPr/>
        </p:nvSpPr>
        <p:spPr bwMode="auto">
          <a:xfrm>
            <a:off x="60674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1788" name="Rectangle 75">
            <a:extLst>
              <a:ext uri="{FF2B5EF4-FFF2-40B4-BE49-F238E27FC236}">
                <a16:creationId xmlns:a16="http://schemas.microsoft.com/office/drawing/2014/main" id="{4D785869-4A67-1E41-9D0A-C5651659A38B}"/>
              </a:ext>
            </a:extLst>
          </p:cNvPr>
          <p:cNvSpPr>
            <a:spLocks noChangeArrowheads="1"/>
          </p:cNvSpPr>
          <p:nvPr/>
        </p:nvSpPr>
        <p:spPr bwMode="auto">
          <a:xfrm>
            <a:off x="57880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1789" name="Rectangle 76">
            <a:extLst>
              <a:ext uri="{FF2B5EF4-FFF2-40B4-BE49-F238E27FC236}">
                <a16:creationId xmlns:a16="http://schemas.microsoft.com/office/drawing/2014/main" id="{87D49952-F460-6F4D-9DA1-6E2B210B2C9D}"/>
              </a:ext>
            </a:extLst>
          </p:cNvPr>
          <p:cNvSpPr>
            <a:spLocks noChangeArrowheads="1"/>
          </p:cNvSpPr>
          <p:nvPr/>
        </p:nvSpPr>
        <p:spPr bwMode="auto">
          <a:xfrm>
            <a:off x="60674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1790" name="Rectangle 77">
            <a:extLst>
              <a:ext uri="{FF2B5EF4-FFF2-40B4-BE49-F238E27FC236}">
                <a16:creationId xmlns:a16="http://schemas.microsoft.com/office/drawing/2014/main" id="{D2872F6E-847F-C942-8355-BF2AECEC1F86}"/>
              </a:ext>
            </a:extLst>
          </p:cNvPr>
          <p:cNvSpPr>
            <a:spLocks noChangeArrowheads="1"/>
          </p:cNvSpPr>
          <p:nvPr/>
        </p:nvSpPr>
        <p:spPr bwMode="auto">
          <a:xfrm>
            <a:off x="57880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1791" name="Rectangle 78">
            <a:extLst>
              <a:ext uri="{FF2B5EF4-FFF2-40B4-BE49-F238E27FC236}">
                <a16:creationId xmlns:a16="http://schemas.microsoft.com/office/drawing/2014/main" id="{84814D4F-EA4B-BA49-A3E9-3E8DC6086A17}"/>
              </a:ext>
            </a:extLst>
          </p:cNvPr>
          <p:cNvSpPr>
            <a:spLocks noChangeArrowheads="1"/>
          </p:cNvSpPr>
          <p:nvPr/>
        </p:nvSpPr>
        <p:spPr bwMode="auto">
          <a:xfrm>
            <a:off x="60674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1792" name="Rectangle 79">
            <a:extLst>
              <a:ext uri="{FF2B5EF4-FFF2-40B4-BE49-F238E27FC236}">
                <a16:creationId xmlns:a16="http://schemas.microsoft.com/office/drawing/2014/main" id="{B3DA764E-BF68-4944-A14F-B0CC117089AE}"/>
              </a:ext>
            </a:extLst>
          </p:cNvPr>
          <p:cNvSpPr>
            <a:spLocks noChangeArrowheads="1"/>
          </p:cNvSpPr>
          <p:nvPr/>
        </p:nvSpPr>
        <p:spPr bwMode="auto">
          <a:xfrm>
            <a:off x="6434139" y="13525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31793" name="Rectangle 80">
            <a:extLst>
              <a:ext uri="{FF2B5EF4-FFF2-40B4-BE49-F238E27FC236}">
                <a16:creationId xmlns:a16="http://schemas.microsoft.com/office/drawing/2014/main" id="{F26E605C-A604-1049-B326-A3153C07D94C}"/>
              </a:ext>
            </a:extLst>
          </p:cNvPr>
          <p:cNvSpPr>
            <a:spLocks noChangeArrowheads="1"/>
          </p:cNvSpPr>
          <p:nvPr/>
        </p:nvSpPr>
        <p:spPr bwMode="auto">
          <a:xfrm>
            <a:off x="6494463"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1794" name="Rectangle 81">
            <a:extLst>
              <a:ext uri="{FF2B5EF4-FFF2-40B4-BE49-F238E27FC236}">
                <a16:creationId xmlns:a16="http://schemas.microsoft.com/office/drawing/2014/main" id="{083AAEF4-03ED-E24B-90E2-DCAEEA0DD762}"/>
              </a:ext>
            </a:extLst>
          </p:cNvPr>
          <p:cNvSpPr>
            <a:spLocks noChangeArrowheads="1"/>
          </p:cNvSpPr>
          <p:nvPr/>
        </p:nvSpPr>
        <p:spPr bwMode="auto">
          <a:xfrm>
            <a:off x="679767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1795" name="Rectangle 82">
            <a:extLst>
              <a:ext uri="{FF2B5EF4-FFF2-40B4-BE49-F238E27FC236}">
                <a16:creationId xmlns:a16="http://schemas.microsoft.com/office/drawing/2014/main" id="{15D2C998-C5EA-5D47-BF99-909DA40B4A12}"/>
              </a:ext>
            </a:extLst>
          </p:cNvPr>
          <p:cNvSpPr>
            <a:spLocks noChangeArrowheads="1"/>
          </p:cNvSpPr>
          <p:nvPr/>
        </p:nvSpPr>
        <p:spPr bwMode="auto">
          <a:xfrm>
            <a:off x="6494463"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1796" name="Rectangle 83">
            <a:extLst>
              <a:ext uri="{FF2B5EF4-FFF2-40B4-BE49-F238E27FC236}">
                <a16:creationId xmlns:a16="http://schemas.microsoft.com/office/drawing/2014/main" id="{2B5789CA-54B3-6E4E-B82E-25BDA6BE97A7}"/>
              </a:ext>
            </a:extLst>
          </p:cNvPr>
          <p:cNvSpPr>
            <a:spLocks noChangeArrowheads="1"/>
          </p:cNvSpPr>
          <p:nvPr/>
        </p:nvSpPr>
        <p:spPr bwMode="auto">
          <a:xfrm>
            <a:off x="679767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1797" name="Rectangle 84">
            <a:extLst>
              <a:ext uri="{FF2B5EF4-FFF2-40B4-BE49-F238E27FC236}">
                <a16:creationId xmlns:a16="http://schemas.microsoft.com/office/drawing/2014/main" id="{9E673B32-8F08-C54E-BABE-7A826484D919}"/>
              </a:ext>
            </a:extLst>
          </p:cNvPr>
          <p:cNvSpPr>
            <a:spLocks noChangeArrowheads="1"/>
          </p:cNvSpPr>
          <p:nvPr/>
        </p:nvSpPr>
        <p:spPr bwMode="auto">
          <a:xfrm>
            <a:off x="6494463"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1798" name="Rectangle 85">
            <a:extLst>
              <a:ext uri="{FF2B5EF4-FFF2-40B4-BE49-F238E27FC236}">
                <a16:creationId xmlns:a16="http://schemas.microsoft.com/office/drawing/2014/main" id="{EDFA9100-3754-3F48-A9E2-30740D89F8A0}"/>
              </a:ext>
            </a:extLst>
          </p:cNvPr>
          <p:cNvSpPr>
            <a:spLocks noChangeArrowheads="1"/>
          </p:cNvSpPr>
          <p:nvPr/>
        </p:nvSpPr>
        <p:spPr bwMode="auto">
          <a:xfrm>
            <a:off x="679767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1799" name="Rectangle 86">
            <a:extLst>
              <a:ext uri="{FF2B5EF4-FFF2-40B4-BE49-F238E27FC236}">
                <a16:creationId xmlns:a16="http://schemas.microsoft.com/office/drawing/2014/main" id="{DE7C48CD-433E-2847-8C42-8152791B6AC6}"/>
              </a:ext>
            </a:extLst>
          </p:cNvPr>
          <p:cNvSpPr>
            <a:spLocks noChangeArrowheads="1"/>
          </p:cNvSpPr>
          <p:nvPr/>
        </p:nvSpPr>
        <p:spPr bwMode="auto">
          <a:xfrm>
            <a:off x="3178176" y="26527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31800" name="Freeform 87">
            <a:extLst>
              <a:ext uri="{FF2B5EF4-FFF2-40B4-BE49-F238E27FC236}">
                <a16:creationId xmlns:a16="http://schemas.microsoft.com/office/drawing/2014/main" id="{94E5357B-9DE5-814E-AD16-98E241DC290C}"/>
              </a:ext>
            </a:extLst>
          </p:cNvPr>
          <p:cNvSpPr>
            <a:spLocks/>
          </p:cNvSpPr>
          <p:nvPr/>
        </p:nvSpPr>
        <p:spPr bwMode="auto">
          <a:xfrm>
            <a:off x="7513638" y="57388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01" name="Line 88">
            <a:extLst>
              <a:ext uri="{FF2B5EF4-FFF2-40B4-BE49-F238E27FC236}">
                <a16:creationId xmlns:a16="http://schemas.microsoft.com/office/drawing/2014/main" id="{74153CAC-6B71-9A4F-AA88-70E6F5D88807}"/>
              </a:ext>
            </a:extLst>
          </p:cNvPr>
          <p:cNvSpPr>
            <a:spLocks noChangeShapeType="1"/>
          </p:cNvSpPr>
          <p:nvPr/>
        </p:nvSpPr>
        <p:spPr bwMode="auto">
          <a:xfrm flipH="1">
            <a:off x="7531100" y="57388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1802" name="Freeform 89">
            <a:extLst>
              <a:ext uri="{FF2B5EF4-FFF2-40B4-BE49-F238E27FC236}">
                <a16:creationId xmlns:a16="http://schemas.microsoft.com/office/drawing/2014/main" id="{C47E9A49-3A29-4447-ADF5-1B80BDAA7BC4}"/>
              </a:ext>
            </a:extLst>
          </p:cNvPr>
          <p:cNvSpPr>
            <a:spLocks/>
          </p:cNvSpPr>
          <p:nvPr/>
        </p:nvSpPr>
        <p:spPr bwMode="auto">
          <a:xfrm>
            <a:off x="7975601" y="57388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03" name="Line 90">
            <a:extLst>
              <a:ext uri="{FF2B5EF4-FFF2-40B4-BE49-F238E27FC236}">
                <a16:creationId xmlns:a16="http://schemas.microsoft.com/office/drawing/2014/main" id="{4823C075-0577-4844-80D1-49D5A26FE329}"/>
              </a:ext>
            </a:extLst>
          </p:cNvPr>
          <p:cNvSpPr>
            <a:spLocks noChangeShapeType="1"/>
          </p:cNvSpPr>
          <p:nvPr/>
        </p:nvSpPr>
        <p:spPr bwMode="auto">
          <a:xfrm flipV="1">
            <a:off x="8010525" y="57562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1804" name="Freeform 91">
            <a:extLst>
              <a:ext uri="{FF2B5EF4-FFF2-40B4-BE49-F238E27FC236}">
                <a16:creationId xmlns:a16="http://schemas.microsoft.com/office/drawing/2014/main" id="{3736FFCB-904F-A349-A530-88F9CCAF7BFC}"/>
              </a:ext>
            </a:extLst>
          </p:cNvPr>
          <p:cNvSpPr>
            <a:spLocks/>
          </p:cNvSpPr>
          <p:nvPr/>
        </p:nvSpPr>
        <p:spPr bwMode="auto">
          <a:xfrm>
            <a:off x="7975601" y="60817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05" name="Line 92">
            <a:extLst>
              <a:ext uri="{FF2B5EF4-FFF2-40B4-BE49-F238E27FC236}">
                <a16:creationId xmlns:a16="http://schemas.microsoft.com/office/drawing/2014/main" id="{10CD1889-9D88-8343-801E-1D5D8D43B9F8}"/>
              </a:ext>
            </a:extLst>
          </p:cNvPr>
          <p:cNvSpPr>
            <a:spLocks noChangeShapeType="1"/>
          </p:cNvSpPr>
          <p:nvPr/>
        </p:nvSpPr>
        <p:spPr bwMode="auto">
          <a:xfrm>
            <a:off x="7531100" y="60991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1806" name="Freeform 93">
            <a:extLst>
              <a:ext uri="{FF2B5EF4-FFF2-40B4-BE49-F238E27FC236}">
                <a16:creationId xmlns:a16="http://schemas.microsoft.com/office/drawing/2014/main" id="{CA2968A1-6126-DF49-B2B4-7A3C0E11DB46}"/>
              </a:ext>
            </a:extLst>
          </p:cNvPr>
          <p:cNvSpPr>
            <a:spLocks/>
          </p:cNvSpPr>
          <p:nvPr/>
        </p:nvSpPr>
        <p:spPr bwMode="auto">
          <a:xfrm>
            <a:off x="7513638" y="60817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07" name="Line 94">
            <a:extLst>
              <a:ext uri="{FF2B5EF4-FFF2-40B4-BE49-F238E27FC236}">
                <a16:creationId xmlns:a16="http://schemas.microsoft.com/office/drawing/2014/main" id="{6937B4BB-3EA2-D04B-9571-ED140C3E57CC}"/>
              </a:ext>
            </a:extLst>
          </p:cNvPr>
          <p:cNvSpPr>
            <a:spLocks noChangeShapeType="1"/>
          </p:cNvSpPr>
          <p:nvPr/>
        </p:nvSpPr>
        <p:spPr bwMode="auto">
          <a:xfrm>
            <a:off x="7513639" y="57562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1808" name="Freeform 95">
            <a:extLst>
              <a:ext uri="{FF2B5EF4-FFF2-40B4-BE49-F238E27FC236}">
                <a16:creationId xmlns:a16="http://schemas.microsoft.com/office/drawing/2014/main" id="{24CACBB9-E8F1-7D4E-8086-7E7633D0F83B}"/>
              </a:ext>
            </a:extLst>
          </p:cNvPr>
          <p:cNvSpPr>
            <a:spLocks/>
          </p:cNvSpPr>
          <p:nvPr/>
        </p:nvSpPr>
        <p:spPr bwMode="auto">
          <a:xfrm>
            <a:off x="7513638" y="50022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09" name="Line 96">
            <a:extLst>
              <a:ext uri="{FF2B5EF4-FFF2-40B4-BE49-F238E27FC236}">
                <a16:creationId xmlns:a16="http://schemas.microsoft.com/office/drawing/2014/main" id="{E987C8C9-26AA-FA4B-B749-FBDD9558F55D}"/>
              </a:ext>
            </a:extLst>
          </p:cNvPr>
          <p:cNvSpPr>
            <a:spLocks noChangeShapeType="1"/>
          </p:cNvSpPr>
          <p:nvPr/>
        </p:nvSpPr>
        <p:spPr bwMode="auto">
          <a:xfrm flipH="1">
            <a:off x="7531100" y="50022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1810" name="Freeform 97">
            <a:extLst>
              <a:ext uri="{FF2B5EF4-FFF2-40B4-BE49-F238E27FC236}">
                <a16:creationId xmlns:a16="http://schemas.microsoft.com/office/drawing/2014/main" id="{8723C1CC-307A-724A-A392-8AFEF2286ABC}"/>
              </a:ext>
            </a:extLst>
          </p:cNvPr>
          <p:cNvSpPr>
            <a:spLocks/>
          </p:cNvSpPr>
          <p:nvPr/>
        </p:nvSpPr>
        <p:spPr bwMode="auto">
          <a:xfrm>
            <a:off x="7975601" y="50022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11" name="Line 98">
            <a:extLst>
              <a:ext uri="{FF2B5EF4-FFF2-40B4-BE49-F238E27FC236}">
                <a16:creationId xmlns:a16="http://schemas.microsoft.com/office/drawing/2014/main" id="{E58DF4B9-9C5D-A748-8C87-35D640568C6D}"/>
              </a:ext>
            </a:extLst>
          </p:cNvPr>
          <p:cNvSpPr>
            <a:spLocks noChangeShapeType="1"/>
          </p:cNvSpPr>
          <p:nvPr/>
        </p:nvSpPr>
        <p:spPr bwMode="auto">
          <a:xfrm flipV="1">
            <a:off x="8010525" y="50196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1812" name="Freeform 99">
            <a:extLst>
              <a:ext uri="{FF2B5EF4-FFF2-40B4-BE49-F238E27FC236}">
                <a16:creationId xmlns:a16="http://schemas.microsoft.com/office/drawing/2014/main" id="{0D6DF080-8777-F041-AF1D-D6D65B79377A}"/>
              </a:ext>
            </a:extLst>
          </p:cNvPr>
          <p:cNvSpPr>
            <a:spLocks/>
          </p:cNvSpPr>
          <p:nvPr/>
        </p:nvSpPr>
        <p:spPr bwMode="auto">
          <a:xfrm>
            <a:off x="7975601" y="53451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13" name="Line 100">
            <a:extLst>
              <a:ext uri="{FF2B5EF4-FFF2-40B4-BE49-F238E27FC236}">
                <a16:creationId xmlns:a16="http://schemas.microsoft.com/office/drawing/2014/main" id="{9111950F-25FB-3B4C-BFAD-6616FDFE2FF7}"/>
              </a:ext>
            </a:extLst>
          </p:cNvPr>
          <p:cNvSpPr>
            <a:spLocks noChangeShapeType="1"/>
          </p:cNvSpPr>
          <p:nvPr/>
        </p:nvSpPr>
        <p:spPr bwMode="auto">
          <a:xfrm>
            <a:off x="7531100" y="53625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1814" name="Freeform 101">
            <a:extLst>
              <a:ext uri="{FF2B5EF4-FFF2-40B4-BE49-F238E27FC236}">
                <a16:creationId xmlns:a16="http://schemas.microsoft.com/office/drawing/2014/main" id="{F6B8F818-A3E8-8643-A895-49CDF951A6D2}"/>
              </a:ext>
            </a:extLst>
          </p:cNvPr>
          <p:cNvSpPr>
            <a:spLocks/>
          </p:cNvSpPr>
          <p:nvPr/>
        </p:nvSpPr>
        <p:spPr bwMode="auto">
          <a:xfrm>
            <a:off x="7513638" y="53451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15" name="Line 102">
            <a:extLst>
              <a:ext uri="{FF2B5EF4-FFF2-40B4-BE49-F238E27FC236}">
                <a16:creationId xmlns:a16="http://schemas.microsoft.com/office/drawing/2014/main" id="{311D5DD7-4B40-9342-81C2-E1549D99CD4B}"/>
              </a:ext>
            </a:extLst>
          </p:cNvPr>
          <p:cNvSpPr>
            <a:spLocks noChangeShapeType="1"/>
          </p:cNvSpPr>
          <p:nvPr/>
        </p:nvSpPr>
        <p:spPr bwMode="auto">
          <a:xfrm>
            <a:off x="7513639" y="50196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1816" name="Rectangle 103">
            <a:extLst>
              <a:ext uri="{FF2B5EF4-FFF2-40B4-BE49-F238E27FC236}">
                <a16:creationId xmlns:a16="http://schemas.microsoft.com/office/drawing/2014/main" id="{B307D2D6-B727-F644-8222-D0BCC1D2CB31}"/>
              </a:ext>
            </a:extLst>
          </p:cNvPr>
          <p:cNvSpPr>
            <a:spLocks noChangeArrowheads="1"/>
          </p:cNvSpPr>
          <p:nvPr/>
        </p:nvSpPr>
        <p:spPr bwMode="auto">
          <a:xfrm>
            <a:off x="7942263" y="5019675"/>
            <a:ext cx="444500" cy="325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1817" name="Rectangle 104">
            <a:extLst>
              <a:ext uri="{FF2B5EF4-FFF2-40B4-BE49-F238E27FC236}">
                <a16:creationId xmlns:a16="http://schemas.microsoft.com/office/drawing/2014/main" id="{448185C7-2EFA-9A43-9FA8-FE6173B6871F}"/>
              </a:ext>
            </a:extLst>
          </p:cNvPr>
          <p:cNvSpPr>
            <a:spLocks noChangeArrowheads="1"/>
          </p:cNvSpPr>
          <p:nvPr/>
        </p:nvSpPr>
        <p:spPr bwMode="auto">
          <a:xfrm>
            <a:off x="7959725" y="5738813"/>
            <a:ext cx="444500" cy="342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1818" name="Freeform 105">
            <a:extLst>
              <a:ext uri="{FF2B5EF4-FFF2-40B4-BE49-F238E27FC236}">
                <a16:creationId xmlns:a16="http://schemas.microsoft.com/office/drawing/2014/main" id="{007D6FF3-831C-3543-88ED-5733040F9BD3}"/>
              </a:ext>
            </a:extLst>
          </p:cNvPr>
          <p:cNvSpPr>
            <a:spLocks/>
          </p:cNvSpPr>
          <p:nvPr/>
        </p:nvSpPr>
        <p:spPr bwMode="auto">
          <a:xfrm>
            <a:off x="7359650" y="6442076"/>
            <a:ext cx="103188" cy="34925"/>
          </a:xfrm>
          <a:custGeom>
            <a:avLst/>
            <a:gdLst>
              <a:gd name="T0" fmla="*/ 0 w 65"/>
              <a:gd name="T1" fmla="*/ 2147483646 h 22"/>
              <a:gd name="T2" fmla="*/ 2147483646 w 65"/>
              <a:gd name="T3" fmla="*/ 2147483646 h 22"/>
              <a:gd name="T4" fmla="*/ 0 w 65"/>
              <a:gd name="T5" fmla="*/ 0 h 22"/>
              <a:gd name="T6" fmla="*/ 0 w 65"/>
              <a:gd name="T7" fmla="*/ 2147483646 h 22"/>
              <a:gd name="T8" fmla="*/ 0 w 65"/>
              <a:gd name="T9" fmla="*/ 2147483646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22"/>
                </a:moveTo>
                <a:lnTo>
                  <a:pt x="65" y="11"/>
                </a:lnTo>
                <a:lnTo>
                  <a:pt x="0"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1819" name="Line 106">
            <a:extLst>
              <a:ext uri="{FF2B5EF4-FFF2-40B4-BE49-F238E27FC236}">
                <a16:creationId xmlns:a16="http://schemas.microsoft.com/office/drawing/2014/main" id="{93512D8F-2031-6A44-BC59-429E29A6F861}"/>
              </a:ext>
            </a:extLst>
          </p:cNvPr>
          <p:cNvSpPr>
            <a:spLocks noChangeShapeType="1"/>
          </p:cNvSpPr>
          <p:nvPr/>
        </p:nvSpPr>
        <p:spPr bwMode="auto">
          <a:xfrm flipH="1">
            <a:off x="7016750" y="6459539"/>
            <a:ext cx="3429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820" name="Rectangle 107">
            <a:extLst>
              <a:ext uri="{FF2B5EF4-FFF2-40B4-BE49-F238E27FC236}">
                <a16:creationId xmlns:a16="http://schemas.microsoft.com/office/drawing/2014/main" id="{090499ED-AA65-9949-B311-193B1EFAF8EE}"/>
              </a:ext>
            </a:extLst>
          </p:cNvPr>
          <p:cNvSpPr>
            <a:spLocks noChangeArrowheads="1"/>
          </p:cNvSpPr>
          <p:nvPr/>
        </p:nvSpPr>
        <p:spPr bwMode="auto">
          <a:xfrm>
            <a:off x="5818188" y="2652713"/>
            <a:ext cx="15478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31821" name="Rectangle 108">
            <a:extLst>
              <a:ext uri="{FF2B5EF4-FFF2-40B4-BE49-F238E27FC236}">
                <a16:creationId xmlns:a16="http://schemas.microsoft.com/office/drawing/2014/main" id="{DF62C5CE-444E-B647-9D78-1A66DC9C4936}"/>
              </a:ext>
            </a:extLst>
          </p:cNvPr>
          <p:cNvSpPr>
            <a:spLocks noChangeArrowheads="1"/>
          </p:cNvSpPr>
          <p:nvPr/>
        </p:nvSpPr>
        <p:spPr bwMode="auto">
          <a:xfrm>
            <a:off x="7556501" y="6386513"/>
            <a:ext cx="3216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Time</a:t>
            </a:r>
            <a:endParaRPr lang="en-US" altLang="en-US" sz="2000" b="0">
              <a:latin typeface="Times" pitchFamily="2" charset="0"/>
            </a:endParaRPr>
          </a:p>
        </p:txBody>
      </p:sp>
      <p:sp>
        <p:nvSpPr>
          <p:cNvPr id="31822" name="Rectangle 109">
            <a:extLst>
              <a:ext uri="{FF2B5EF4-FFF2-40B4-BE49-F238E27FC236}">
                <a16:creationId xmlns:a16="http://schemas.microsoft.com/office/drawing/2014/main" id="{41B7B01B-B9B4-2449-B90B-C2EB977F67C3}"/>
              </a:ext>
            </a:extLst>
          </p:cNvPr>
          <p:cNvSpPr>
            <a:spLocks noChangeArrowheads="1"/>
          </p:cNvSpPr>
          <p:nvPr/>
        </p:nvSpPr>
        <p:spPr bwMode="auto">
          <a:xfrm>
            <a:off x="2540000" y="34702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1823" name="Rectangle 110">
            <a:extLst>
              <a:ext uri="{FF2B5EF4-FFF2-40B4-BE49-F238E27FC236}">
                <a16:creationId xmlns:a16="http://schemas.microsoft.com/office/drawing/2014/main" id="{B2E6DFCF-4799-AE4B-856A-E1C9FCB9E984}"/>
              </a:ext>
            </a:extLst>
          </p:cNvPr>
          <p:cNvSpPr>
            <a:spLocks noChangeArrowheads="1"/>
          </p:cNvSpPr>
          <p:nvPr/>
        </p:nvSpPr>
        <p:spPr bwMode="auto">
          <a:xfrm>
            <a:off x="2540000" y="383540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1824" name="Rectangle 111">
            <a:extLst>
              <a:ext uri="{FF2B5EF4-FFF2-40B4-BE49-F238E27FC236}">
                <a16:creationId xmlns:a16="http://schemas.microsoft.com/office/drawing/2014/main" id="{66E45777-4C33-404F-8F5F-1B643249ECD8}"/>
              </a:ext>
            </a:extLst>
          </p:cNvPr>
          <p:cNvSpPr>
            <a:spLocks noChangeArrowheads="1"/>
          </p:cNvSpPr>
          <p:nvPr/>
        </p:nvSpPr>
        <p:spPr bwMode="auto">
          <a:xfrm>
            <a:off x="2540000" y="42005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1825" name="Rectangle 112">
            <a:extLst>
              <a:ext uri="{FF2B5EF4-FFF2-40B4-BE49-F238E27FC236}">
                <a16:creationId xmlns:a16="http://schemas.microsoft.com/office/drawing/2014/main" id="{AE05163F-AE6D-2344-A0F2-9FE2F50C5783}"/>
              </a:ext>
            </a:extLst>
          </p:cNvPr>
          <p:cNvSpPr>
            <a:spLocks noChangeArrowheads="1"/>
          </p:cNvSpPr>
          <p:nvPr/>
        </p:nvSpPr>
        <p:spPr bwMode="auto">
          <a:xfrm>
            <a:off x="2540000" y="4564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1826" name="Rectangle 113">
            <a:extLst>
              <a:ext uri="{FF2B5EF4-FFF2-40B4-BE49-F238E27FC236}">
                <a16:creationId xmlns:a16="http://schemas.microsoft.com/office/drawing/2014/main" id="{2C690EC4-C408-F64C-B308-D207F2C9CDE4}"/>
              </a:ext>
            </a:extLst>
          </p:cNvPr>
          <p:cNvSpPr>
            <a:spLocks noChangeArrowheads="1"/>
          </p:cNvSpPr>
          <p:nvPr/>
        </p:nvSpPr>
        <p:spPr bwMode="auto">
          <a:xfrm>
            <a:off x="2540000" y="492918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1827" name="Rectangle 114">
            <a:extLst>
              <a:ext uri="{FF2B5EF4-FFF2-40B4-BE49-F238E27FC236}">
                <a16:creationId xmlns:a16="http://schemas.microsoft.com/office/drawing/2014/main" id="{727F031E-8C15-C843-888E-13DBAFF43E80}"/>
              </a:ext>
            </a:extLst>
          </p:cNvPr>
          <p:cNvSpPr>
            <a:spLocks noChangeArrowheads="1"/>
          </p:cNvSpPr>
          <p:nvPr/>
        </p:nvSpPr>
        <p:spPr bwMode="auto">
          <a:xfrm>
            <a:off x="2540000" y="52927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1828" name="Rectangle 115">
            <a:extLst>
              <a:ext uri="{FF2B5EF4-FFF2-40B4-BE49-F238E27FC236}">
                <a16:creationId xmlns:a16="http://schemas.microsoft.com/office/drawing/2014/main" id="{168BF10C-0583-3C49-97C7-D54D3D87D20C}"/>
              </a:ext>
            </a:extLst>
          </p:cNvPr>
          <p:cNvSpPr>
            <a:spLocks noChangeArrowheads="1"/>
          </p:cNvSpPr>
          <p:nvPr/>
        </p:nvSpPr>
        <p:spPr bwMode="auto">
          <a:xfrm>
            <a:off x="2540000" y="5656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1829" name="Rectangle 116">
            <a:extLst>
              <a:ext uri="{FF2B5EF4-FFF2-40B4-BE49-F238E27FC236}">
                <a16:creationId xmlns:a16="http://schemas.microsoft.com/office/drawing/2014/main" id="{59A69836-D5B5-0844-9E86-DD07E69DBCE9}"/>
              </a:ext>
            </a:extLst>
          </p:cNvPr>
          <p:cNvSpPr>
            <a:spLocks noChangeArrowheads="1"/>
          </p:cNvSpPr>
          <p:nvPr/>
        </p:nvSpPr>
        <p:spPr bwMode="auto">
          <a:xfrm>
            <a:off x="2540000" y="60229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1830" name="Rectangle 117">
            <a:extLst>
              <a:ext uri="{FF2B5EF4-FFF2-40B4-BE49-F238E27FC236}">
                <a16:creationId xmlns:a16="http://schemas.microsoft.com/office/drawing/2014/main" id="{574C6E42-FB1B-FE47-8FE6-B68632464574}"/>
              </a:ext>
            </a:extLst>
          </p:cNvPr>
          <p:cNvSpPr>
            <a:spLocks noChangeArrowheads="1"/>
          </p:cNvSpPr>
          <p:nvPr/>
        </p:nvSpPr>
        <p:spPr bwMode="auto">
          <a:xfrm>
            <a:off x="2289175" y="366871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31831" name="Rectangle 118">
            <a:extLst>
              <a:ext uri="{FF2B5EF4-FFF2-40B4-BE49-F238E27FC236}">
                <a16:creationId xmlns:a16="http://schemas.microsoft.com/office/drawing/2014/main" id="{9F64EEFF-EB7C-7D47-B14F-0B646534BD33}"/>
              </a:ext>
            </a:extLst>
          </p:cNvPr>
          <p:cNvSpPr>
            <a:spLocks noChangeArrowheads="1"/>
          </p:cNvSpPr>
          <p:nvPr/>
        </p:nvSpPr>
        <p:spPr bwMode="auto">
          <a:xfrm>
            <a:off x="2297113" y="43989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31832" name="Rectangle 119">
            <a:extLst>
              <a:ext uri="{FF2B5EF4-FFF2-40B4-BE49-F238E27FC236}">
                <a16:creationId xmlns:a16="http://schemas.microsoft.com/office/drawing/2014/main" id="{1B49751D-4167-CB43-9414-F6AB0FB6C670}"/>
              </a:ext>
            </a:extLst>
          </p:cNvPr>
          <p:cNvSpPr>
            <a:spLocks noChangeArrowheads="1"/>
          </p:cNvSpPr>
          <p:nvPr/>
        </p:nvSpPr>
        <p:spPr bwMode="auto">
          <a:xfrm>
            <a:off x="2211388" y="50927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1833" name="Rectangle 120">
            <a:extLst>
              <a:ext uri="{FF2B5EF4-FFF2-40B4-BE49-F238E27FC236}">
                <a16:creationId xmlns:a16="http://schemas.microsoft.com/office/drawing/2014/main" id="{012972B6-CA51-B84E-82EA-F3D775A6CF91}"/>
              </a:ext>
            </a:extLst>
          </p:cNvPr>
          <p:cNvSpPr>
            <a:spLocks noChangeArrowheads="1"/>
          </p:cNvSpPr>
          <p:nvPr/>
        </p:nvSpPr>
        <p:spPr bwMode="auto">
          <a:xfrm>
            <a:off x="2347913" y="51546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31834" name="Rectangle 121">
            <a:extLst>
              <a:ext uri="{FF2B5EF4-FFF2-40B4-BE49-F238E27FC236}">
                <a16:creationId xmlns:a16="http://schemas.microsoft.com/office/drawing/2014/main" id="{A8989F72-AB36-314B-870E-5FA544D4C748}"/>
              </a:ext>
            </a:extLst>
          </p:cNvPr>
          <p:cNvSpPr>
            <a:spLocks noChangeArrowheads="1"/>
          </p:cNvSpPr>
          <p:nvPr/>
        </p:nvSpPr>
        <p:spPr bwMode="auto">
          <a:xfrm>
            <a:off x="2211388" y="58213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1835" name="Rectangle 122">
            <a:extLst>
              <a:ext uri="{FF2B5EF4-FFF2-40B4-BE49-F238E27FC236}">
                <a16:creationId xmlns:a16="http://schemas.microsoft.com/office/drawing/2014/main" id="{7760B8F6-D4A6-A440-92A0-CD0663DB36B1}"/>
              </a:ext>
            </a:extLst>
          </p:cNvPr>
          <p:cNvSpPr>
            <a:spLocks noChangeArrowheads="1"/>
          </p:cNvSpPr>
          <p:nvPr/>
        </p:nvSpPr>
        <p:spPr bwMode="auto">
          <a:xfrm>
            <a:off x="2347913" y="5883275"/>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31836" name="Rectangle 123">
            <a:extLst>
              <a:ext uri="{FF2B5EF4-FFF2-40B4-BE49-F238E27FC236}">
                <a16:creationId xmlns:a16="http://schemas.microsoft.com/office/drawing/2014/main" id="{8629C518-6E8E-3246-823A-FECDDA2BF7A8}"/>
              </a:ext>
            </a:extLst>
          </p:cNvPr>
          <p:cNvSpPr>
            <a:spLocks noChangeArrowheads="1"/>
          </p:cNvSpPr>
          <p:nvPr/>
        </p:nvSpPr>
        <p:spPr bwMode="auto">
          <a:xfrm>
            <a:off x="4459288" y="114458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1837" name="Rectangle 124">
            <a:extLst>
              <a:ext uri="{FF2B5EF4-FFF2-40B4-BE49-F238E27FC236}">
                <a16:creationId xmlns:a16="http://schemas.microsoft.com/office/drawing/2014/main" id="{8F3BE5E5-472E-7E40-B8F3-17C66F55E45C}"/>
              </a:ext>
            </a:extLst>
          </p:cNvPr>
          <p:cNvSpPr>
            <a:spLocks noChangeArrowheads="1"/>
          </p:cNvSpPr>
          <p:nvPr/>
        </p:nvSpPr>
        <p:spPr bwMode="auto">
          <a:xfrm>
            <a:off x="4570413" y="1206500"/>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31838" name="Rectangle 125">
            <a:extLst>
              <a:ext uri="{FF2B5EF4-FFF2-40B4-BE49-F238E27FC236}">
                <a16:creationId xmlns:a16="http://schemas.microsoft.com/office/drawing/2014/main" id="{A7E6A7E6-6B74-0E44-8107-EC984215F7BC}"/>
              </a:ext>
            </a:extLst>
          </p:cNvPr>
          <p:cNvSpPr>
            <a:spLocks noChangeArrowheads="1"/>
          </p:cNvSpPr>
          <p:nvPr/>
        </p:nvSpPr>
        <p:spPr bwMode="auto">
          <a:xfrm>
            <a:off x="4459288" y="21161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1839" name="Rectangle 126">
            <a:extLst>
              <a:ext uri="{FF2B5EF4-FFF2-40B4-BE49-F238E27FC236}">
                <a16:creationId xmlns:a16="http://schemas.microsoft.com/office/drawing/2014/main" id="{DDA864FF-6FFC-3B4B-A1BA-1E7808154B7E}"/>
              </a:ext>
            </a:extLst>
          </p:cNvPr>
          <p:cNvSpPr>
            <a:spLocks noChangeArrowheads="1"/>
          </p:cNvSpPr>
          <p:nvPr/>
        </p:nvSpPr>
        <p:spPr bwMode="auto">
          <a:xfrm>
            <a:off x="4570413" y="217963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31840" name="Rectangle 127">
            <a:extLst>
              <a:ext uri="{FF2B5EF4-FFF2-40B4-BE49-F238E27FC236}">
                <a16:creationId xmlns:a16="http://schemas.microsoft.com/office/drawing/2014/main" id="{5F25EB84-98A7-F544-81F5-4A8FC862F8DC}"/>
              </a:ext>
            </a:extLst>
          </p:cNvPr>
          <p:cNvSpPr>
            <a:spLocks noChangeArrowheads="1"/>
          </p:cNvSpPr>
          <p:nvPr/>
        </p:nvSpPr>
        <p:spPr bwMode="auto">
          <a:xfrm>
            <a:off x="7724775" y="5111750"/>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31841" name="Rectangle 128">
            <a:extLst>
              <a:ext uri="{FF2B5EF4-FFF2-40B4-BE49-F238E27FC236}">
                <a16:creationId xmlns:a16="http://schemas.microsoft.com/office/drawing/2014/main" id="{B3D5210B-B5AF-D148-9381-F5C015CA9E4C}"/>
              </a:ext>
            </a:extLst>
          </p:cNvPr>
          <p:cNvSpPr>
            <a:spLocks noChangeArrowheads="1"/>
          </p:cNvSpPr>
          <p:nvPr/>
        </p:nvSpPr>
        <p:spPr bwMode="auto">
          <a:xfrm>
            <a:off x="7724775" y="5840413"/>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31842" name="Rectangle 129">
            <a:extLst>
              <a:ext uri="{FF2B5EF4-FFF2-40B4-BE49-F238E27FC236}">
                <a16:creationId xmlns:a16="http://schemas.microsoft.com/office/drawing/2014/main" id="{7743330B-6FF0-BA41-9931-F38C16094F44}"/>
              </a:ext>
            </a:extLst>
          </p:cNvPr>
          <p:cNvSpPr>
            <a:spLocks noChangeArrowheads="1"/>
          </p:cNvSpPr>
          <p:nvPr/>
        </p:nvSpPr>
        <p:spPr bwMode="auto">
          <a:xfrm>
            <a:off x="4719639" y="6664325"/>
            <a:ext cx="12708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(c) Timing diagram</a:t>
            </a:r>
            <a:endParaRPr lang="en-US" altLang="en-US" sz="2000" b="0">
              <a:latin typeface="Times" pitchFamily="2" charset="0"/>
            </a:endParaRPr>
          </a:p>
        </p:txBody>
      </p:sp>
      <p:sp>
        <p:nvSpPr>
          <p:cNvPr id="31843" name="Rectangle 130">
            <a:extLst>
              <a:ext uri="{FF2B5EF4-FFF2-40B4-BE49-F238E27FC236}">
                <a16:creationId xmlns:a16="http://schemas.microsoft.com/office/drawing/2014/main" id="{435C8238-BF84-4B43-91C8-131AC1DDD9AC}"/>
              </a:ext>
            </a:extLst>
          </p:cNvPr>
          <p:cNvSpPr>
            <a:spLocks noChangeArrowheads="1"/>
          </p:cNvSpPr>
          <p:nvPr/>
        </p:nvSpPr>
        <p:spPr bwMode="auto">
          <a:xfrm>
            <a:off x="2486025" y="1041400"/>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31844" name="Rectangle 131">
            <a:extLst>
              <a:ext uri="{FF2B5EF4-FFF2-40B4-BE49-F238E27FC236}">
                <a16:creationId xmlns:a16="http://schemas.microsoft.com/office/drawing/2014/main" id="{349736A3-8971-734F-8C46-9B64CC01EC95}"/>
              </a:ext>
            </a:extLst>
          </p:cNvPr>
          <p:cNvSpPr>
            <a:spLocks noChangeArrowheads="1"/>
          </p:cNvSpPr>
          <p:nvPr/>
        </p:nvSpPr>
        <p:spPr bwMode="auto">
          <a:xfrm>
            <a:off x="2493963" y="22558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31845" name="Rectangle 132">
            <a:extLst>
              <a:ext uri="{FF2B5EF4-FFF2-40B4-BE49-F238E27FC236}">
                <a16:creationId xmlns:a16="http://schemas.microsoft.com/office/drawing/2014/main" id="{B51ABAA8-6109-2C46-B590-D706E4C5A48C}"/>
              </a:ext>
            </a:extLst>
          </p:cNvPr>
          <p:cNvSpPr>
            <a:spLocks noChangeArrowheads="1"/>
          </p:cNvSpPr>
          <p:nvPr/>
        </p:nvSpPr>
        <p:spPr bwMode="auto">
          <a:xfrm>
            <a:off x="332581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1846" name="Rectangle 133">
            <a:extLst>
              <a:ext uri="{FF2B5EF4-FFF2-40B4-BE49-F238E27FC236}">
                <a16:creationId xmlns:a16="http://schemas.microsoft.com/office/drawing/2014/main" id="{3FB28298-E44A-264C-A1AC-FED3EAF3FC14}"/>
              </a:ext>
            </a:extLst>
          </p:cNvPr>
          <p:cNvSpPr>
            <a:spLocks noChangeArrowheads="1"/>
          </p:cNvSpPr>
          <p:nvPr/>
        </p:nvSpPr>
        <p:spPr bwMode="auto">
          <a:xfrm>
            <a:off x="33766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a:t>
            </a:r>
            <a:endParaRPr lang="en-US" altLang="en-US" sz="2000" b="0">
              <a:latin typeface="Times" pitchFamily="2" charset="0"/>
            </a:endParaRPr>
          </a:p>
        </p:txBody>
      </p:sp>
      <p:sp>
        <p:nvSpPr>
          <p:cNvPr id="31847" name="Rectangle 134">
            <a:extLst>
              <a:ext uri="{FF2B5EF4-FFF2-40B4-BE49-F238E27FC236}">
                <a16:creationId xmlns:a16="http://schemas.microsoft.com/office/drawing/2014/main" id="{8FC44D23-3445-8C48-B5B7-57044212F9D3}"/>
              </a:ext>
            </a:extLst>
          </p:cNvPr>
          <p:cNvSpPr>
            <a:spLocks noChangeArrowheads="1"/>
          </p:cNvSpPr>
          <p:nvPr/>
        </p:nvSpPr>
        <p:spPr bwMode="auto">
          <a:xfrm>
            <a:off x="36893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1848" name="Rectangle 135">
            <a:extLst>
              <a:ext uri="{FF2B5EF4-FFF2-40B4-BE49-F238E27FC236}">
                <a16:creationId xmlns:a16="http://schemas.microsoft.com/office/drawing/2014/main" id="{8B0E0B9D-E5BC-1442-BC21-130AE1858F3A}"/>
              </a:ext>
            </a:extLst>
          </p:cNvPr>
          <p:cNvSpPr>
            <a:spLocks noChangeArrowheads="1"/>
          </p:cNvSpPr>
          <p:nvPr/>
        </p:nvSpPr>
        <p:spPr bwMode="auto">
          <a:xfrm>
            <a:off x="37417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2</a:t>
            </a:r>
            <a:endParaRPr lang="en-US" altLang="en-US" sz="2000" b="0">
              <a:latin typeface="Times" pitchFamily="2" charset="0"/>
            </a:endParaRPr>
          </a:p>
        </p:txBody>
      </p:sp>
      <p:sp>
        <p:nvSpPr>
          <p:cNvPr id="31849" name="Rectangle 136">
            <a:extLst>
              <a:ext uri="{FF2B5EF4-FFF2-40B4-BE49-F238E27FC236}">
                <a16:creationId xmlns:a16="http://schemas.microsoft.com/office/drawing/2014/main" id="{7CF41B20-051A-884B-819A-004CD49A5293}"/>
              </a:ext>
            </a:extLst>
          </p:cNvPr>
          <p:cNvSpPr>
            <a:spLocks noChangeArrowheads="1"/>
          </p:cNvSpPr>
          <p:nvPr/>
        </p:nvSpPr>
        <p:spPr bwMode="auto">
          <a:xfrm>
            <a:off x="417512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1850" name="Rectangle 137">
            <a:extLst>
              <a:ext uri="{FF2B5EF4-FFF2-40B4-BE49-F238E27FC236}">
                <a16:creationId xmlns:a16="http://schemas.microsoft.com/office/drawing/2014/main" id="{4A652788-08A3-1744-97A2-FD4C1FCC22E5}"/>
              </a:ext>
            </a:extLst>
          </p:cNvPr>
          <p:cNvSpPr>
            <a:spLocks noChangeArrowheads="1"/>
          </p:cNvSpPr>
          <p:nvPr/>
        </p:nvSpPr>
        <p:spPr bwMode="auto">
          <a:xfrm>
            <a:off x="42275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3</a:t>
            </a:r>
            <a:endParaRPr lang="en-US" altLang="en-US" sz="2000" b="0">
              <a:latin typeface="Times" pitchFamily="2" charset="0"/>
            </a:endParaRPr>
          </a:p>
        </p:txBody>
      </p:sp>
      <p:sp>
        <p:nvSpPr>
          <p:cNvPr id="31851" name="Rectangle 138">
            <a:extLst>
              <a:ext uri="{FF2B5EF4-FFF2-40B4-BE49-F238E27FC236}">
                <a16:creationId xmlns:a16="http://schemas.microsoft.com/office/drawing/2014/main" id="{89B04CBA-BA50-1C49-9551-A0782A42C1EF}"/>
              </a:ext>
            </a:extLst>
          </p:cNvPr>
          <p:cNvSpPr>
            <a:spLocks noChangeArrowheads="1"/>
          </p:cNvSpPr>
          <p:nvPr/>
        </p:nvSpPr>
        <p:spPr bwMode="auto">
          <a:xfrm>
            <a:off x="45529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1852" name="Rectangle 139">
            <a:extLst>
              <a:ext uri="{FF2B5EF4-FFF2-40B4-BE49-F238E27FC236}">
                <a16:creationId xmlns:a16="http://schemas.microsoft.com/office/drawing/2014/main" id="{CCB90037-FA5F-2B47-85EB-DA2C55585E2B}"/>
              </a:ext>
            </a:extLst>
          </p:cNvPr>
          <p:cNvSpPr>
            <a:spLocks noChangeArrowheads="1"/>
          </p:cNvSpPr>
          <p:nvPr/>
        </p:nvSpPr>
        <p:spPr bwMode="auto">
          <a:xfrm>
            <a:off x="46053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4</a:t>
            </a:r>
            <a:endParaRPr lang="en-US" altLang="en-US" sz="2000" b="0">
              <a:latin typeface="Times" pitchFamily="2" charset="0"/>
            </a:endParaRPr>
          </a:p>
        </p:txBody>
      </p:sp>
      <p:sp>
        <p:nvSpPr>
          <p:cNvPr id="31853" name="Rectangle 140">
            <a:extLst>
              <a:ext uri="{FF2B5EF4-FFF2-40B4-BE49-F238E27FC236}">
                <a16:creationId xmlns:a16="http://schemas.microsoft.com/office/drawing/2014/main" id="{F01C3581-3601-E04E-B994-87421DB8CB4D}"/>
              </a:ext>
            </a:extLst>
          </p:cNvPr>
          <p:cNvSpPr>
            <a:spLocks noChangeArrowheads="1"/>
          </p:cNvSpPr>
          <p:nvPr/>
        </p:nvSpPr>
        <p:spPr bwMode="auto">
          <a:xfrm>
            <a:off x="4903788"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1854" name="Rectangle 141">
            <a:extLst>
              <a:ext uri="{FF2B5EF4-FFF2-40B4-BE49-F238E27FC236}">
                <a16:creationId xmlns:a16="http://schemas.microsoft.com/office/drawing/2014/main" id="{EA4B2664-B414-3344-BD7D-F99449F95663}"/>
              </a:ext>
            </a:extLst>
          </p:cNvPr>
          <p:cNvSpPr>
            <a:spLocks noChangeArrowheads="1"/>
          </p:cNvSpPr>
          <p:nvPr/>
        </p:nvSpPr>
        <p:spPr bwMode="auto">
          <a:xfrm>
            <a:off x="495458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5</a:t>
            </a:r>
            <a:endParaRPr lang="en-US" altLang="en-US" sz="2000" b="0">
              <a:latin typeface="Times" pitchFamily="2" charset="0"/>
            </a:endParaRPr>
          </a:p>
        </p:txBody>
      </p:sp>
      <p:sp>
        <p:nvSpPr>
          <p:cNvPr id="31855" name="Rectangle 142">
            <a:extLst>
              <a:ext uri="{FF2B5EF4-FFF2-40B4-BE49-F238E27FC236}">
                <a16:creationId xmlns:a16="http://schemas.microsoft.com/office/drawing/2014/main" id="{BB64AE3A-D6EA-BA44-84A1-9EC81EAC6D98}"/>
              </a:ext>
            </a:extLst>
          </p:cNvPr>
          <p:cNvSpPr>
            <a:spLocks noChangeArrowheads="1"/>
          </p:cNvSpPr>
          <p:nvPr/>
        </p:nvSpPr>
        <p:spPr bwMode="auto">
          <a:xfrm>
            <a:off x="538956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1856" name="Rectangle 143">
            <a:extLst>
              <a:ext uri="{FF2B5EF4-FFF2-40B4-BE49-F238E27FC236}">
                <a16:creationId xmlns:a16="http://schemas.microsoft.com/office/drawing/2014/main" id="{7FA0D346-7231-D84F-918A-1EA310873443}"/>
              </a:ext>
            </a:extLst>
          </p:cNvPr>
          <p:cNvSpPr>
            <a:spLocks noChangeArrowheads="1"/>
          </p:cNvSpPr>
          <p:nvPr/>
        </p:nvSpPr>
        <p:spPr bwMode="auto">
          <a:xfrm>
            <a:off x="544036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6</a:t>
            </a:r>
            <a:endParaRPr lang="en-US" altLang="en-US" sz="2000" b="0">
              <a:latin typeface="Times" pitchFamily="2" charset="0"/>
            </a:endParaRPr>
          </a:p>
        </p:txBody>
      </p:sp>
      <p:sp>
        <p:nvSpPr>
          <p:cNvPr id="31857" name="Rectangle 144">
            <a:extLst>
              <a:ext uri="{FF2B5EF4-FFF2-40B4-BE49-F238E27FC236}">
                <a16:creationId xmlns:a16="http://schemas.microsoft.com/office/drawing/2014/main" id="{4726DADA-27C2-5F45-AE56-AEBC8777503C}"/>
              </a:ext>
            </a:extLst>
          </p:cNvPr>
          <p:cNvSpPr>
            <a:spLocks noChangeArrowheads="1"/>
          </p:cNvSpPr>
          <p:nvPr/>
        </p:nvSpPr>
        <p:spPr bwMode="auto">
          <a:xfrm>
            <a:off x="576580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1858" name="Rectangle 145">
            <a:extLst>
              <a:ext uri="{FF2B5EF4-FFF2-40B4-BE49-F238E27FC236}">
                <a16:creationId xmlns:a16="http://schemas.microsoft.com/office/drawing/2014/main" id="{AA24F8B4-8C72-6045-A866-FB30F494C4BB}"/>
              </a:ext>
            </a:extLst>
          </p:cNvPr>
          <p:cNvSpPr>
            <a:spLocks noChangeArrowheads="1"/>
          </p:cNvSpPr>
          <p:nvPr/>
        </p:nvSpPr>
        <p:spPr bwMode="auto">
          <a:xfrm>
            <a:off x="5816600"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7</a:t>
            </a:r>
            <a:endParaRPr lang="en-US" altLang="en-US" sz="2000" b="0">
              <a:latin typeface="Times" pitchFamily="2" charset="0"/>
            </a:endParaRPr>
          </a:p>
        </p:txBody>
      </p:sp>
      <p:sp>
        <p:nvSpPr>
          <p:cNvPr id="31859" name="Rectangle 146">
            <a:extLst>
              <a:ext uri="{FF2B5EF4-FFF2-40B4-BE49-F238E27FC236}">
                <a16:creationId xmlns:a16="http://schemas.microsoft.com/office/drawing/2014/main" id="{826D9ADE-FF96-7841-91B3-909448F9453A}"/>
              </a:ext>
            </a:extLst>
          </p:cNvPr>
          <p:cNvSpPr>
            <a:spLocks noChangeArrowheads="1"/>
          </p:cNvSpPr>
          <p:nvPr/>
        </p:nvSpPr>
        <p:spPr bwMode="auto">
          <a:xfrm>
            <a:off x="64960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1860" name="Rectangle 147">
            <a:extLst>
              <a:ext uri="{FF2B5EF4-FFF2-40B4-BE49-F238E27FC236}">
                <a16:creationId xmlns:a16="http://schemas.microsoft.com/office/drawing/2014/main" id="{85CF6241-9F3D-A040-B9F3-5F48DCF1031C}"/>
              </a:ext>
            </a:extLst>
          </p:cNvPr>
          <p:cNvSpPr>
            <a:spLocks noChangeArrowheads="1"/>
          </p:cNvSpPr>
          <p:nvPr/>
        </p:nvSpPr>
        <p:spPr bwMode="auto">
          <a:xfrm>
            <a:off x="65484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8</a:t>
            </a:r>
            <a:endParaRPr lang="en-US" altLang="en-US" sz="2000" b="0">
              <a:latin typeface="Times" pitchFamily="2" charset="0"/>
            </a:endParaRPr>
          </a:p>
        </p:txBody>
      </p:sp>
      <p:sp>
        <p:nvSpPr>
          <p:cNvPr id="31861" name="Rectangle 148">
            <a:extLst>
              <a:ext uri="{FF2B5EF4-FFF2-40B4-BE49-F238E27FC236}">
                <a16:creationId xmlns:a16="http://schemas.microsoft.com/office/drawing/2014/main" id="{5AC01842-CA0A-C74D-9241-970551B29145}"/>
              </a:ext>
            </a:extLst>
          </p:cNvPr>
          <p:cNvSpPr>
            <a:spLocks noChangeArrowheads="1"/>
          </p:cNvSpPr>
          <p:nvPr/>
        </p:nvSpPr>
        <p:spPr bwMode="auto">
          <a:xfrm>
            <a:off x="698817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1862" name="Rectangle 149">
            <a:extLst>
              <a:ext uri="{FF2B5EF4-FFF2-40B4-BE49-F238E27FC236}">
                <a16:creationId xmlns:a16="http://schemas.microsoft.com/office/drawing/2014/main" id="{A3819BEF-16D6-2448-B951-BD7CD3B30D44}"/>
              </a:ext>
            </a:extLst>
          </p:cNvPr>
          <p:cNvSpPr>
            <a:spLocks noChangeArrowheads="1"/>
          </p:cNvSpPr>
          <p:nvPr/>
        </p:nvSpPr>
        <p:spPr bwMode="auto">
          <a:xfrm>
            <a:off x="7038975"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9</a:t>
            </a:r>
            <a:endParaRPr lang="en-US" altLang="en-US" sz="2000" b="0">
              <a:latin typeface="Times" pitchFamily="2" charset="0"/>
            </a:endParaRPr>
          </a:p>
        </p:txBody>
      </p:sp>
      <p:sp>
        <p:nvSpPr>
          <p:cNvPr id="31863" name="Rectangle 150">
            <a:extLst>
              <a:ext uri="{FF2B5EF4-FFF2-40B4-BE49-F238E27FC236}">
                <a16:creationId xmlns:a16="http://schemas.microsoft.com/office/drawing/2014/main" id="{CED0F487-12B8-A146-969A-470121715DD6}"/>
              </a:ext>
            </a:extLst>
          </p:cNvPr>
          <p:cNvSpPr>
            <a:spLocks noChangeArrowheads="1"/>
          </p:cNvSpPr>
          <p:nvPr/>
        </p:nvSpPr>
        <p:spPr bwMode="auto">
          <a:xfrm>
            <a:off x="74231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1864" name="Freeform 151">
            <a:extLst>
              <a:ext uri="{FF2B5EF4-FFF2-40B4-BE49-F238E27FC236}">
                <a16:creationId xmlns:a16="http://schemas.microsoft.com/office/drawing/2014/main" id="{9C3CD2CD-482E-4846-9922-853EC274987B}"/>
              </a:ext>
            </a:extLst>
          </p:cNvPr>
          <p:cNvSpPr>
            <a:spLocks/>
          </p:cNvSpPr>
          <p:nvPr/>
        </p:nvSpPr>
        <p:spPr bwMode="auto">
          <a:xfrm>
            <a:off x="2786063" y="35448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0 w 3291"/>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1"/>
              <a:gd name="T37" fmla="*/ 0 h 227"/>
              <a:gd name="T38" fmla="*/ 3291 w 3291"/>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1" h="227">
                <a:moveTo>
                  <a:pt x="3291" y="227"/>
                </a:moveTo>
                <a:lnTo>
                  <a:pt x="2978" y="227"/>
                </a:lnTo>
                <a:lnTo>
                  <a:pt x="2978" y="0"/>
                </a:lnTo>
                <a:lnTo>
                  <a:pt x="2676" y="0"/>
                </a:lnTo>
                <a:lnTo>
                  <a:pt x="2676" y="227"/>
                </a:lnTo>
                <a:lnTo>
                  <a:pt x="1910" y="227"/>
                </a:lnTo>
                <a:lnTo>
                  <a:pt x="1910" y="0"/>
                </a:lnTo>
                <a:lnTo>
                  <a:pt x="1144" y="0"/>
                </a:lnTo>
                <a:lnTo>
                  <a:pt x="1144" y="227"/>
                </a:lnTo>
                <a:lnTo>
                  <a:pt x="378" y="227"/>
                </a:lnTo>
                <a:lnTo>
                  <a:pt x="378"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65" name="Freeform 152">
            <a:extLst>
              <a:ext uri="{FF2B5EF4-FFF2-40B4-BE49-F238E27FC236}">
                <a16:creationId xmlns:a16="http://schemas.microsoft.com/office/drawing/2014/main" id="{2217E1B8-9262-004C-845F-62142CF55405}"/>
              </a:ext>
            </a:extLst>
          </p:cNvPr>
          <p:cNvSpPr>
            <a:spLocks/>
          </p:cNvSpPr>
          <p:nvPr/>
        </p:nvSpPr>
        <p:spPr bwMode="auto">
          <a:xfrm>
            <a:off x="2786063" y="42814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2147483646 w 3291"/>
              <a:gd name="T23" fmla="*/ 0 h 227"/>
              <a:gd name="T24" fmla="*/ 2147483646 w 3291"/>
              <a:gd name="T25" fmla="*/ 2147483646 h 227"/>
              <a:gd name="T26" fmla="*/ 0 w 3291"/>
              <a:gd name="T27" fmla="*/ 2147483646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91"/>
              <a:gd name="T43" fmla="*/ 0 h 227"/>
              <a:gd name="T44" fmla="*/ 3291 w 3291"/>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91" h="227">
                <a:moveTo>
                  <a:pt x="3291" y="227"/>
                </a:moveTo>
                <a:lnTo>
                  <a:pt x="2978" y="227"/>
                </a:lnTo>
                <a:lnTo>
                  <a:pt x="2978" y="0"/>
                </a:lnTo>
                <a:lnTo>
                  <a:pt x="2374" y="0"/>
                </a:lnTo>
                <a:lnTo>
                  <a:pt x="2374" y="227"/>
                </a:lnTo>
                <a:lnTo>
                  <a:pt x="1683" y="227"/>
                </a:lnTo>
                <a:lnTo>
                  <a:pt x="1683" y="0"/>
                </a:lnTo>
                <a:lnTo>
                  <a:pt x="1370" y="0"/>
                </a:lnTo>
                <a:lnTo>
                  <a:pt x="1370" y="227"/>
                </a:lnTo>
                <a:lnTo>
                  <a:pt x="917" y="227"/>
                </a:lnTo>
                <a:lnTo>
                  <a:pt x="917"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66" name="Freeform 153">
            <a:extLst>
              <a:ext uri="{FF2B5EF4-FFF2-40B4-BE49-F238E27FC236}">
                <a16:creationId xmlns:a16="http://schemas.microsoft.com/office/drawing/2014/main" id="{C95DC908-24BB-2242-A6B5-E016911EAECC}"/>
              </a:ext>
            </a:extLst>
          </p:cNvPr>
          <p:cNvSpPr>
            <a:spLocks/>
          </p:cNvSpPr>
          <p:nvPr/>
        </p:nvSpPr>
        <p:spPr bwMode="auto">
          <a:xfrm>
            <a:off x="2786064" y="50022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0 w 2978"/>
              <a:gd name="T19" fmla="*/ 2147483646 h 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78"/>
              <a:gd name="T31" fmla="*/ 0 h 227"/>
              <a:gd name="T32" fmla="*/ 2978 w 2978"/>
              <a:gd name="T33" fmla="*/ 227 h 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78" h="227">
                <a:moveTo>
                  <a:pt x="2978" y="227"/>
                </a:moveTo>
                <a:lnTo>
                  <a:pt x="2676" y="227"/>
                </a:lnTo>
                <a:lnTo>
                  <a:pt x="2676" y="0"/>
                </a:lnTo>
                <a:lnTo>
                  <a:pt x="2374" y="0"/>
                </a:lnTo>
                <a:lnTo>
                  <a:pt x="2374" y="227"/>
                </a:lnTo>
                <a:lnTo>
                  <a:pt x="1144" y="227"/>
                </a:lnTo>
                <a:lnTo>
                  <a:pt x="1144"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67" name="Freeform 154">
            <a:extLst>
              <a:ext uri="{FF2B5EF4-FFF2-40B4-BE49-F238E27FC236}">
                <a16:creationId xmlns:a16="http://schemas.microsoft.com/office/drawing/2014/main" id="{8938CB72-4C94-1E48-90C5-F53F6EA712AD}"/>
              </a:ext>
            </a:extLst>
          </p:cNvPr>
          <p:cNvSpPr>
            <a:spLocks/>
          </p:cNvSpPr>
          <p:nvPr/>
        </p:nvSpPr>
        <p:spPr bwMode="auto">
          <a:xfrm>
            <a:off x="2786064" y="57388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2147483646 w 2978"/>
              <a:gd name="T19" fmla="*/ 2147483646 h 227"/>
              <a:gd name="T20" fmla="*/ 2147483646 w 2978"/>
              <a:gd name="T21" fmla="*/ 0 h 227"/>
              <a:gd name="T22" fmla="*/ 0 w 2978"/>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78"/>
              <a:gd name="T37" fmla="*/ 0 h 227"/>
              <a:gd name="T38" fmla="*/ 2978 w 2978"/>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78" h="227">
                <a:moveTo>
                  <a:pt x="2978" y="227"/>
                </a:moveTo>
                <a:lnTo>
                  <a:pt x="2374" y="227"/>
                </a:lnTo>
                <a:lnTo>
                  <a:pt x="2374" y="0"/>
                </a:lnTo>
                <a:lnTo>
                  <a:pt x="1683" y="0"/>
                </a:lnTo>
                <a:lnTo>
                  <a:pt x="1683" y="227"/>
                </a:lnTo>
                <a:lnTo>
                  <a:pt x="1370" y="227"/>
                </a:lnTo>
                <a:lnTo>
                  <a:pt x="1370" y="0"/>
                </a:lnTo>
                <a:lnTo>
                  <a:pt x="1144" y="0"/>
                </a:lnTo>
                <a:lnTo>
                  <a:pt x="1144" y="227"/>
                </a:lnTo>
                <a:lnTo>
                  <a:pt x="615" y="227"/>
                </a:lnTo>
                <a:lnTo>
                  <a:pt x="6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68" name="Rectangle 155">
            <a:extLst>
              <a:ext uri="{FF2B5EF4-FFF2-40B4-BE49-F238E27FC236}">
                <a16:creationId xmlns:a16="http://schemas.microsoft.com/office/drawing/2014/main" id="{35719ED6-B94C-E247-AC4B-4E63BF71F025}"/>
              </a:ext>
            </a:extLst>
          </p:cNvPr>
          <p:cNvSpPr>
            <a:spLocks noChangeArrowheads="1"/>
          </p:cNvSpPr>
          <p:nvPr/>
        </p:nvSpPr>
        <p:spPr bwMode="auto">
          <a:xfrm>
            <a:off x="7473950" y="3224213"/>
            <a:ext cx="1282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10</a:t>
            </a:r>
            <a:endParaRPr lang="en-US" altLang="en-US" sz="2000" b="0">
              <a:latin typeface="Times" pitchFamily="2" charset="0"/>
            </a:endParaRPr>
          </a:p>
        </p:txBody>
      </p:sp>
      <p:sp>
        <p:nvSpPr>
          <p:cNvPr id="31869" name="Freeform 156">
            <a:extLst>
              <a:ext uri="{FF2B5EF4-FFF2-40B4-BE49-F238E27FC236}">
                <a16:creationId xmlns:a16="http://schemas.microsoft.com/office/drawing/2014/main" id="{9EA5AD3F-84F2-6742-8F9F-D36A9A95A62E}"/>
              </a:ext>
            </a:extLst>
          </p:cNvPr>
          <p:cNvSpPr>
            <a:spLocks/>
          </p:cNvSpPr>
          <p:nvPr/>
        </p:nvSpPr>
        <p:spPr bwMode="auto">
          <a:xfrm>
            <a:off x="3660775" y="5791200"/>
            <a:ext cx="84138" cy="103188"/>
          </a:xfrm>
          <a:custGeom>
            <a:avLst/>
            <a:gdLst>
              <a:gd name="T0" fmla="*/ 0 w 53"/>
              <a:gd name="T1" fmla="*/ 2147483646 h 65"/>
              <a:gd name="T2" fmla="*/ 2147483646 w 53"/>
              <a:gd name="T3" fmla="*/ 2147483646 h 65"/>
              <a:gd name="T4" fmla="*/ 2147483646 w 53"/>
              <a:gd name="T5" fmla="*/ 0 h 65"/>
              <a:gd name="T6" fmla="*/ 2147483646 w 53"/>
              <a:gd name="T7" fmla="*/ 2147483646 h 65"/>
              <a:gd name="T8" fmla="*/ 0 w 53"/>
              <a:gd name="T9" fmla="*/ 2147483646 h 65"/>
              <a:gd name="T10" fmla="*/ 0 60000 65536"/>
              <a:gd name="T11" fmla="*/ 0 60000 65536"/>
              <a:gd name="T12" fmla="*/ 0 60000 65536"/>
              <a:gd name="T13" fmla="*/ 0 60000 65536"/>
              <a:gd name="T14" fmla="*/ 0 60000 65536"/>
              <a:gd name="T15" fmla="*/ 0 w 53"/>
              <a:gd name="T16" fmla="*/ 0 h 65"/>
              <a:gd name="T17" fmla="*/ 53 w 53"/>
              <a:gd name="T18" fmla="*/ 65 h 65"/>
            </a:gdLst>
            <a:ahLst/>
            <a:cxnLst>
              <a:cxn ang="T10">
                <a:pos x="T0" y="T1"/>
              </a:cxn>
              <a:cxn ang="T11">
                <a:pos x="T2" y="T3"/>
              </a:cxn>
              <a:cxn ang="T12">
                <a:pos x="T4" y="T5"/>
              </a:cxn>
              <a:cxn ang="T13">
                <a:pos x="T6" y="T7"/>
              </a:cxn>
              <a:cxn ang="T14">
                <a:pos x="T8" y="T9"/>
              </a:cxn>
            </a:cxnLst>
            <a:rect l="T15" t="T16" r="T17" b="T18"/>
            <a:pathLst>
              <a:path w="53" h="65">
                <a:moveTo>
                  <a:pt x="0" y="21"/>
                </a:moveTo>
                <a:lnTo>
                  <a:pt x="53" y="65"/>
                </a:lnTo>
                <a:lnTo>
                  <a:pt x="21" y="0"/>
                </a:lnTo>
                <a:lnTo>
                  <a:pt x="10"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31870" name="Freeform 157">
            <a:extLst>
              <a:ext uri="{FF2B5EF4-FFF2-40B4-BE49-F238E27FC236}">
                <a16:creationId xmlns:a16="http://schemas.microsoft.com/office/drawing/2014/main" id="{34ECFAD4-2B28-3743-83BF-D783A4D68DCE}"/>
              </a:ext>
            </a:extLst>
          </p:cNvPr>
          <p:cNvSpPr>
            <a:spLocks/>
          </p:cNvSpPr>
          <p:nvPr/>
        </p:nvSpPr>
        <p:spPr bwMode="auto">
          <a:xfrm>
            <a:off x="3270251" y="4457701"/>
            <a:ext cx="727075" cy="1349375"/>
          </a:xfrm>
          <a:custGeom>
            <a:avLst/>
            <a:gdLst>
              <a:gd name="T0" fmla="*/ 2147483646 w 849"/>
              <a:gd name="T1" fmla="*/ 0 h 1574"/>
              <a:gd name="T2" fmla="*/ 2147483646 w 849"/>
              <a:gd name="T3" fmla="*/ 2147483646 h 1574"/>
              <a:gd name="T4" fmla="*/ 2147483646 w 849"/>
              <a:gd name="T5" fmla="*/ 2147483646 h 1574"/>
              <a:gd name="T6" fmla="*/ 0 60000 65536"/>
              <a:gd name="T7" fmla="*/ 0 60000 65536"/>
              <a:gd name="T8" fmla="*/ 0 60000 65536"/>
              <a:gd name="T9" fmla="*/ 0 w 849"/>
              <a:gd name="T10" fmla="*/ 0 h 1574"/>
              <a:gd name="T11" fmla="*/ 849 w 849"/>
              <a:gd name="T12" fmla="*/ 1574 h 1574"/>
            </a:gdLst>
            <a:ahLst/>
            <a:cxnLst>
              <a:cxn ang="T6">
                <a:pos x="T0" y="T1"/>
              </a:cxn>
              <a:cxn ang="T7">
                <a:pos x="T2" y="T3"/>
              </a:cxn>
              <a:cxn ang="T8">
                <a:pos x="T4" y="T5"/>
              </a:cxn>
            </a:cxnLst>
            <a:rect l="T9" t="T10" r="T11" b="T12"/>
            <a:pathLst>
              <a:path w="849" h="1574">
                <a:moveTo>
                  <a:pt x="566" y="0"/>
                </a:moveTo>
                <a:cubicBezTo>
                  <a:pt x="849" y="212"/>
                  <a:pt x="849" y="212"/>
                  <a:pt x="424" y="567"/>
                </a:cubicBezTo>
                <a:cubicBezTo>
                  <a:pt x="23" y="901"/>
                  <a:pt x="0" y="921"/>
                  <a:pt x="474"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71" name="Freeform 158">
            <a:extLst>
              <a:ext uri="{FF2B5EF4-FFF2-40B4-BE49-F238E27FC236}">
                <a16:creationId xmlns:a16="http://schemas.microsoft.com/office/drawing/2014/main" id="{E02F34D7-62D3-ED43-8F38-54201F2FA38C}"/>
              </a:ext>
            </a:extLst>
          </p:cNvPr>
          <p:cNvSpPr>
            <a:spLocks/>
          </p:cNvSpPr>
          <p:nvPr/>
        </p:nvSpPr>
        <p:spPr bwMode="auto">
          <a:xfrm>
            <a:off x="448151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1872" name="Freeform 159">
            <a:extLst>
              <a:ext uri="{FF2B5EF4-FFF2-40B4-BE49-F238E27FC236}">
                <a16:creationId xmlns:a16="http://schemas.microsoft.com/office/drawing/2014/main" id="{051C9BAA-CF6C-514B-B7E2-3C29B2016189}"/>
              </a:ext>
            </a:extLst>
          </p:cNvPr>
          <p:cNvSpPr>
            <a:spLocks/>
          </p:cNvSpPr>
          <p:nvPr/>
        </p:nvSpPr>
        <p:spPr bwMode="auto">
          <a:xfrm>
            <a:off x="4360864" y="3729039"/>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3"/>
                  <a:pt x="567" y="213"/>
                  <a:pt x="283" y="851"/>
                </a:cubicBezTo>
                <a:cubicBezTo>
                  <a:pt x="50"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73" name="Freeform 160">
            <a:extLst>
              <a:ext uri="{FF2B5EF4-FFF2-40B4-BE49-F238E27FC236}">
                <a16:creationId xmlns:a16="http://schemas.microsoft.com/office/drawing/2014/main" id="{117ADBA1-88C8-814E-81CA-61AD4C9E6E53}"/>
              </a:ext>
            </a:extLst>
          </p:cNvPr>
          <p:cNvSpPr>
            <a:spLocks/>
          </p:cNvSpPr>
          <p:nvPr/>
        </p:nvSpPr>
        <p:spPr bwMode="auto">
          <a:xfrm>
            <a:off x="3643313" y="5208589"/>
            <a:ext cx="101600" cy="85725"/>
          </a:xfrm>
          <a:custGeom>
            <a:avLst/>
            <a:gdLst>
              <a:gd name="T0" fmla="*/ 2147483646 w 64"/>
              <a:gd name="T1" fmla="*/ 2147483646 h 54"/>
              <a:gd name="T2" fmla="*/ 2147483646 w 64"/>
              <a:gd name="T3" fmla="*/ 0 h 54"/>
              <a:gd name="T4" fmla="*/ 0 w 64"/>
              <a:gd name="T5" fmla="*/ 2147483646 h 54"/>
              <a:gd name="T6" fmla="*/ 2147483646 w 64"/>
              <a:gd name="T7" fmla="*/ 2147483646 h 54"/>
              <a:gd name="T8" fmla="*/ 2147483646 w 64"/>
              <a:gd name="T9" fmla="*/ 2147483646 h 54"/>
              <a:gd name="T10" fmla="*/ 0 60000 65536"/>
              <a:gd name="T11" fmla="*/ 0 60000 65536"/>
              <a:gd name="T12" fmla="*/ 0 60000 65536"/>
              <a:gd name="T13" fmla="*/ 0 60000 65536"/>
              <a:gd name="T14" fmla="*/ 0 60000 65536"/>
              <a:gd name="T15" fmla="*/ 0 w 64"/>
              <a:gd name="T16" fmla="*/ 0 h 54"/>
              <a:gd name="T17" fmla="*/ 64 w 64"/>
              <a:gd name="T18" fmla="*/ 54 h 54"/>
            </a:gdLst>
            <a:ahLst/>
            <a:cxnLst>
              <a:cxn ang="T10">
                <a:pos x="T0" y="T1"/>
              </a:cxn>
              <a:cxn ang="T11">
                <a:pos x="T2" y="T3"/>
              </a:cxn>
              <a:cxn ang="T12">
                <a:pos x="T4" y="T5"/>
              </a:cxn>
              <a:cxn ang="T13">
                <a:pos x="T6" y="T7"/>
              </a:cxn>
              <a:cxn ang="T14">
                <a:pos x="T8" y="T9"/>
              </a:cxn>
            </a:cxnLst>
            <a:rect l="T15" t="T16" r="T17" b="T18"/>
            <a:pathLst>
              <a:path w="64" h="54">
                <a:moveTo>
                  <a:pt x="21" y="54"/>
                </a:moveTo>
                <a:lnTo>
                  <a:pt x="64" y="0"/>
                </a:lnTo>
                <a:lnTo>
                  <a:pt x="0" y="32"/>
                </a:lnTo>
                <a:lnTo>
                  <a:pt x="11" y="43"/>
                </a:lnTo>
                <a:lnTo>
                  <a:pt x="21" y="54"/>
                </a:lnTo>
                <a:close/>
              </a:path>
            </a:pathLst>
          </a:custGeom>
          <a:solidFill>
            <a:srgbClr val="000000"/>
          </a:solidFill>
          <a:ln w="15875">
            <a:solidFill>
              <a:srgbClr val="000000"/>
            </a:solidFill>
            <a:round/>
            <a:headEnd/>
            <a:tailEnd/>
          </a:ln>
        </p:spPr>
        <p:txBody>
          <a:bodyPr/>
          <a:lstStyle/>
          <a:p>
            <a:endParaRPr lang="en-US"/>
          </a:p>
        </p:txBody>
      </p:sp>
      <p:sp>
        <p:nvSpPr>
          <p:cNvPr id="31874" name="Freeform 161">
            <a:extLst>
              <a:ext uri="{FF2B5EF4-FFF2-40B4-BE49-F238E27FC236}">
                <a16:creationId xmlns:a16="http://schemas.microsoft.com/office/drawing/2014/main" id="{9A792F1C-B516-0746-B805-012BE123E8D1}"/>
              </a:ext>
            </a:extLst>
          </p:cNvPr>
          <p:cNvSpPr>
            <a:spLocks/>
          </p:cNvSpPr>
          <p:nvPr/>
        </p:nvSpPr>
        <p:spPr bwMode="auto">
          <a:xfrm>
            <a:off x="3575050" y="5283201"/>
            <a:ext cx="361950" cy="633413"/>
          </a:xfrm>
          <a:custGeom>
            <a:avLst/>
            <a:gdLst>
              <a:gd name="T0" fmla="*/ 2147483646 w 422"/>
              <a:gd name="T1" fmla="*/ 2147483646 h 738"/>
              <a:gd name="T2" fmla="*/ 2147483646 w 422"/>
              <a:gd name="T3" fmla="*/ 2147483646 h 738"/>
              <a:gd name="T4" fmla="*/ 2147483646 w 422"/>
              <a:gd name="T5" fmla="*/ 0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738"/>
                </a:moveTo>
                <a:cubicBezTo>
                  <a:pt x="422" y="525"/>
                  <a:pt x="422" y="525"/>
                  <a:pt x="209" y="312"/>
                </a:cubicBezTo>
                <a:cubicBezTo>
                  <a:pt x="43"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75" name="Freeform 162">
            <a:extLst>
              <a:ext uri="{FF2B5EF4-FFF2-40B4-BE49-F238E27FC236}">
                <a16:creationId xmlns:a16="http://schemas.microsoft.com/office/drawing/2014/main" id="{55265129-9895-5942-A077-550FD822ABAE}"/>
              </a:ext>
            </a:extLst>
          </p:cNvPr>
          <p:cNvSpPr>
            <a:spLocks/>
          </p:cNvSpPr>
          <p:nvPr/>
        </p:nvSpPr>
        <p:spPr bwMode="auto">
          <a:xfrm>
            <a:off x="4498976" y="5808664"/>
            <a:ext cx="85725" cy="85725"/>
          </a:xfrm>
          <a:custGeom>
            <a:avLst/>
            <a:gdLst>
              <a:gd name="T0" fmla="*/ 0 w 54"/>
              <a:gd name="T1" fmla="*/ 2147483646 h 54"/>
              <a:gd name="T2" fmla="*/ 2147483646 w 54"/>
              <a:gd name="T3" fmla="*/ 2147483646 h 54"/>
              <a:gd name="T4" fmla="*/ 2147483646 w 54"/>
              <a:gd name="T5" fmla="*/ 0 h 54"/>
              <a:gd name="T6" fmla="*/ 2147483646 w 54"/>
              <a:gd name="T7" fmla="*/ 2147483646 h 54"/>
              <a:gd name="T8" fmla="*/ 0 w 54"/>
              <a:gd name="T9" fmla="*/ 2147483646 h 54"/>
              <a:gd name="T10" fmla="*/ 0 60000 65536"/>
              <a:gd name="T11" fmla="*/ 0 60000 65536"/>
              <a:gd name="T12" fmla="*/ 0 60000 65536"/>
              <a:gd name="T13" fmla="*/ 0 60000 65536"/>
              <a:gd name="T14" fmla="*/ 0 60000 65536"/>
              <a:gd name="T15" fmla="*/ 0 w 54"/>
              <a:gd name="T16" fmla="*/ 0 h 54"/>
              <a:gd name="T17" fmla="*/ 54 w 54"/>
              <a:gd name="T18" fmla="*/ 54 h 54"/>
            </a:gdLst>
            <a:ahLst/>
            <a:cxnLst>
              <a:cxn ang="T10">
                <a:pos x="T0" y="T1"/>
              </a:cxn>
              <a:cxn ang="T11">
                <a:pos x="T2" y="T3"/>
              </a:cxn>
              <a:cxn ang="T12">
                <a:pos x="T4" y="T5"/>
              </a:cxn>
              <a:cxn ang="T13">
                <a:pos x="T6" y="T7"/>
              </a:cxn>
              <a:cxn ang="T14">
                <a:pos x="T8" y="T9"/>
              </a:cxn>
            </a:cxnLst>
            <a:rect l="T15" t="T16" r="T17" b="T18"/>
            <a:pathLst>
              <a:path w="54" h="54">
                <a:moveTo>
                  <a:pt x="0" y="21"/>
                </a:moveTo>
                <a:lnTo>
                  <a:pt x="54" y="54"/>
                </a:lnTo>
                <a:lnTo>
                  <a:pt x="22" y="0"/>
                </a:lnTo>
                <a:lnTo>
                  <a:pt x="11" y="10"/>
                </a:lnTo>
                <a:lnTo>
                  <a:pt x="0" y="21"/>
                </a:lnTo>
                <a:close/>
              </a:path>
            </a:pathLst>
          </a:custGeom>
          <a:solidFill>
            <a:srgbClr val="000000"/>
          </a:solidFill>
          <a:ln w="15875">
            <a:solidFill>
              <a:srgbClr val="000000"/>
            </a:solidFill>
            <a:round/>
            <a:headEnd/>
            <a:tailEnd/>
          </a:ln>
        </p:spPr>
        <p:txBody>
          <a:bodyPr/>
          <a:lstStyle/>
          <a:p>
            <a:endParaRPr lang="en-US"/>
          </a:p>
        </p:txBody>
      </p:sp>
      <p:sp>
        <p:nvSpPr>
          <p:cNvPr id="31876" name="Freeform 163">
            <a:extLst>
              <a:ext uri="{FF2B5EF4-FFF2-40B4-BE49-F238E27FC236}">
                <a16:creationId xmlns:a16="http://schemas.microsoft.com/office/drawing/2014/main" id="{9198B3EB-ADA0-6C4F-B230-078AC15D716C}"/>
              </a:ext>
            </a:extLst>
          </p:cNvPr>
          <p:cNvSpPr>
            <a:spLocks/>
          </p:cNvSpPr>
          <p:nvPr/>
        </p:nvSpPr>
        <p:spPr bwMode="auto">
          <a:xfrm>
            <a:off x="4424363" y="5186363"/>
            <a:ext cx="361950" cy="633412"/>
          </a:xfrm>
          <a:custGeom>
            <a:avLst/>
            <a:gdLst>
              <a:gd name="T0" fmla="*/ 2147483646 w 422"/>
              <a:gd name="T1" fmla="*/ 0 h 738"/>
              <a:gd name="T2" fmla="*/ 2147483646 w 422"/>
              <a:gd name="T3" fmla="*/ 2147483646 h 738"/>
              <a:gd name="T4" fmla="*/ 2147483646 w 422"/>
              <a:gd name="T5" fmla="*/ 2147483646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0"/>
                </a:moveTo>
                <a:cubicBezTo>
                  <a:pt x="422" y="213"/>
                  <a:pt x="422" y="213"/>
                  <a:pt x="209" y="425"/>
                </a:cubicBezTo>
                <a:cubicBezTo>
                  <a:pt x="43" y="592"/>
                  <a:pt x="0" y="634"/>
                  <a:pt x="101" y="738"/>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77" name="Freeform 164">
            <a:extLst>
              <a:ext uri="{FF2B5EF4-FFF2-40B4-BE49-F238E27FC236}">
                <a16:creationId xmlns:a16="http://schemas.microsoft.com/office/drawing/2014/main" id="{99E35826-BE27-5049-A132-7AF5DD03E137}"/>
              </a:ext>
            </a:extLst>
          </p:cNvPr>
          <p:cNvSpPr>
            <a:spLocks/>
          </p:cNvSpPr>
          <p:nvPr/>
        </p:nvSpPr>
        <p:spPr bwMode="auto">
          <a:xfrm>
            <a:off x="4859339" y="5824538"/>
            <a:ext cx="85725" cy="69850"/>
          </a:xfrm>
          <a:custGeom>
            <a:avLst/>
            <a:gdLst>
              <a:gd name="T0" fmla="*/ 0 w 54"/>
              <a:gd name="T1" fmla="*/ 2147483646 h 44"/>
              <a:gd name="T2" fmla="*/ 2147483646 w 54"/>
              <a:gd name="T3" fmla="*/ 2147483646 h 44"/>
              <a:gd name="T4" fmla="*/ 2147483646 w 54"/>
              <a:gd name="T5" fmla="*/ 0 h 44"/>
              <a:gd name="T6" fmla="*/ 0 w 54"/>
              <a:gd name="T7" fmla="*/ 2147483646 h 44"/>
              <a:gd name="T8" fmla="*/ 0 w 54"/>
              <a:gd name="T9" fmla="*/ 2147483646 h 44"/>
              <a:gd name="T10" fmla="*/ 0 60000 65536"/>
              <a:gd name="T11" fmla="*/ 0 60000 65536"/>
              <a:gd name="T12" fmla="*/ 0 60000 65536"/>
              <a:gd name="T13" fmla="*/ 0 60000 65536"/>
              <a:gd name="T14" fmla="*/ 0 60000 65536"/>
              <a:gd name="T15" fmla="*/ 0 w 54"/>
              <a:gd name="T16" fmla="*/ 0 h 44"/>
              <a:gd name="T17" fmla="*/ 54 w 54"/>
              <a:gd name="T18" fmla="*/ 44 h 44"/>
            </a:gdLst>
            <a:ahLst/>
            <a:cxnLst>
              <a:cxn ang="T10">
                <a:pos x="T0" y="T1"/>
              </a:cxn>
              <a:cxn ang="T11">
                <a:pos x="T2" y="T3"/>
              </a:cxn>
              <a:cxn ang="T12">
                <a:pos x="T4" y="T5"/>
              </a:cxn>
              <a:cxn ang="T13">
                <a:pos x="T6" y="T7"/>
              </a:cxn>
              <a:cxn ang="T14">
                <a:pos x="T8" y="T9"/>
              </a:cxn>
            </a:cxnLst>
            <a:rect l="T15" t="T16" r="T17" b="T18"/>
            <a:pathLst>
              <a:path w="54" h="44">
                <a:moveTo>
                  <a:pt x="0" y="22"/>
                </a:moveTo>
                <a:lnTo>
                  <a:pt x="54" y="44"/>
                </a:lnTo>
                <a:lnTo>
                  <a:pt x="11"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1878" name="Freeform 165">
            <a:extLst>
              <a:ext uri="{FF2B5EF4-FFF2-40B4-BE49-F238E27FC236}">
                <a16:creationId xmlns:a16="http://schemas.microsoft.com/office/drawing/2014/main" id="{8BDC359E-71D7-F04E-AC1B-36A2C4EC3D14}"/>
              </a:ext>
            </a:extLst>
          </p:cNvPr>
          <p:cNvSpPr>
            <a:spLocks/>
          </p:cNvSpPr>
          <p:nvPr/>
        </p:nvSpPr>
        <p:spPr bwMode="auto">
          <a:xfrm>
            <a:off x="4725989" y="4457701"/>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2" y="0"/>
                </a:moveTo>
                <a:cubicBezTo>
                  <a:pt x="566" y="212"/>
                  <a:pt x="566" y="212"/>
                  <a:pt x="282" y="850"/>
                </a:cubicBezTo>
                <a:cubicBezTo>
                  <a:pt x="49" y="1376"/>
                  <a:pt x="0" y="1478"/>
                  <a:pt x="159"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79" name="Freeform 166">
            <a:extLst>
              <a:ext uri="{FF2B5EF4-FFF2-40B4-BE49-F238E27FC236}">
                <a16:creationId xmlns:a16="http://schemas.microsoft.com/office/drawing/2014/main" id="{1B77D826-FC5B-3441-ADDB-BDA607C79978}"/>
              </a:ext>
            </a:extLst>
          </p:cNvPr>
          <p:cNvSpPr>
            <a:spLocks/>
          </p:cNvSpPr>
          <p:nvPr/>
        </p:nvSpPr>
        <p:spPr bwMode="auto">
          <a:xfrm>
            <a:off x="5338764" y="5824538"/>
            <a:ext cx="103187" cy="69850"/>
          </a:xfrm>
          <a:custGeom>
            <a:avLst/>
            <a:gdLst>
              <a:gd name="T0" fmla="*/ 0 w 65"/>
              <a:gd name="T1" fmla="*/ 2147483646 h 44"/>
              <a:gd name="T2" fmla="*/ 2147483646 w 65"/>
              <a:gd name="T3" fmla="*/ 2147483646 h 44"/>
              <a:gd name="T4" fmla="*/ 2147483646 w 65"/>
              <a:gd name="T5" fmla="*/ 0 h 44"/>
              <a:gd name="T6" fmla="*/ 2147483646 w 65"/>
              <a:gd name="T7" fmla="*/ 2147483646 h 44"/>
              <a:gd name="T8" fmla="*/ 0 w 65"/>
              <a:gd name="T9" fmla="*/ 2147483646 h 44"/>
              <a:gd name="T10" fmla="*/ 0 60000 65536"/>
              <a:gd name="T11" fmla="*/ 0 60000 65536"/>
              <a:gd name="T12" fmla="*/ 0 60000 65536"/>
              <a:gd name="T13" fmla="*/ 0 60000 65536"/>
              <a:gd name="T14" fmla="*/ 0 60000 65536"/>
              <a:gd name="T15" fmla="*/ 0 w 65"/>
              <a:gd name="T16" fmla="*/ 0 h 44"/>
              <a:gd name="T17" fmla="*/ 65 w 65"/>
              <a:gd name="T18" fmla="*/ 44 h 44"/>
            </a:gdLst>
            <a:ahLst/>
            <a:cxnLst>
              <a:cxn ang="T10">
                <a:pos x="T0" y="T1"/>
              </a:cxn>
              <a:cxn ang="T11">
                <a:pos x="T2" y="T3"/>
              </a:cxn>
              <a:cxn ang="T12">
                <a:pos x="T4" y="T5"/>
              </a:cxn>
              <a:cxn ang="T13">
                <a:pos x="T6" y="T7"/>
              </a:cxn>
              <a:cxn ang="T14">
                <a:pos x="T8" y="T9"/>
              </a:cxn>
            </a:cxnLst>
            <a:rect l="T15" t="T16" r="T17" b="T18"/>
            <a:pathLst>
              <a:path w="65" h="44">
                <a:moveTo>
                  <a:pt x="0" y="22"/>
                </a:moveTo>
                <a:lnTo>
                  <a:pt x="65" y="44"/>
                </a:lnTo>
                <a:lnTo>
                  <a:pt x="21"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1880" name="Freeform 167">
            <a:extLst>
              <a:ext uri="{FF2B5EF4-FFF2-40B4-BE49-F238E27FC236}">
                <a16:creationId xmlns:a16="http://schemas.microsoft.com/office/drawing/2014/main" id="{31407074-65A6-824D-B0EF-E47A4F02F301}"/>
              </a:ext>
            </a:extLst>
          </p:cNvPr>
          <p:cNvSpPr>
            <a:spLocks/>
          </p:cNvSpPr>
          <p:nvPr/>
        </p:nvSpPr>
        <p:spPr bwMode="auto">
          <a:xfrm>
            <a:off x="5210176" y="4457701"/>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2"/>
                  <a:pt x="567" y="212"/>
                  <a:pt x="283" y="850"/>
                </a:cubicBezTo>
                <a:cubicBezTo>
                  <a:pt x="50" y="1376"/>
                  <a:pt x="0" y="1478"/>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81" name="Freeform 168">
            <a:extLst>
              <a:ext uri="{FF2B5EF4-FFF2-40B4-BE49-F238E27FC236}">
                <a16:creationId xmlns:a16="http://schemas.microsoft.com/office/drawing/2014/main" id="{544E93C3-E18A-4540-984F-F91901579D6B}"/>
              </a:ext>
            </a:extLst>
          </p:cNvPr>
          <p:cNvSpPr>
            <a:spLocks/>
          </p:cNvSpPr>
          <p:nvPr/>
        </p:nvSpPr>
        <p:spPr bwMode="auto">
          <a:xfrm>
            <a:off x="6434139" y="5208589"/>
            <a:ext cx="103187" cy="85725"/>
          </a:xfrm>
          <a:custGeom>
            <a:avLst/>
            <a:gdLst>
              <a:gd name="T0" fmla="*/ 2147483646 w 65"/>
              <a:gd name="T1" fmla="*/ 2147483646 h 54"/>
              <a:gd name="T2" fmla="*/ 2147483646 w 65"/>
              <a:gd name="T3" fmla="*/ 0 h 54"/>
              <a:gd name="T4" fmla="*/ 0 w 65"/>
              <a:gd name="T5" fmla="*/ 2147483646 h 54"/>
              <a:gd name="T6" fmla="*/ 2147483646 w 65"/>
              <a:gd name="T7" fmla="*/ 2147483646 h 54"/>
              <a:gd name="T8" fmla="*/ 2147483646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22" y="54"/>
                </a:moveTo>
                <a:lnTo>
                  <a:pt x="65" y="0"/>
                </a:lnTo>
                <a:lnTo>
                  <a:pt x="0" y="32"/>
                </a:lnTo>
                <a:lnTo>
                  <a:pt x="11" y="43"/>
                </a:lnTo>
                <a:lnTo>
                  <a:pt x="22" y="54"/>
                </a:lnTo>
                <a:close/>
              </a:path>
            </a:pathLst>
          </a:custGeom>
          <a:solidFill>
            <a:srgbClr val="000000"/>
          </a:solidFill>
          <a:ln w="15875">
            <a:solidFill>
              <a:srgbClr val="000000"/>
            </a:solidFill>
            <a:round/>
            <a:headEnd/>
            <a:tailEnd/>
          </a:ln>
        </p:spPr>
        <p:txBody>
          <a:bodyPr/>
          <a:lstStyle/>
          <a:p>
            <a:endParaRPr lang="en-US"/>
          </a:p>
        </p:txBody>
      </p:sp>
      <p:sp>
        <p:nvSpPr>
          <p:cNvPr id="31882" name="Freeform 169">
            <a:extLst>
              <a:ext uri="{FF2B5EF4-FFF2-40B4-BE49-F238E27FC236}">
                <a16:creationId xmlns:a16="http://schemas.microsoft.com/office/drawing/2014/main" id="{D1319B74-CB9A-3A48-8C64-F928310F175A}"/>
              </a:ext>
            </a:extLst>
          </p:cNvPr>
          <p:cNvSpPr>
            <a:spLocks/>
          </p:cNvSpPr>
          <p:nvPr/>
        </p:nvSpPr>
        <p:spPr bwMode="auto">
          <a:xfrm>
            <a:off x="6367463" y="5283201"/>
            <a:ext cx="360362" cy="633413"/>
          </a:xfrm>
          <a:custGeom>
            <a:avLst/>
            <a:gdLst>
              <a:gd name="T0" fmla="*/ 2147483646 w 421"/>
              <a:gd name="T1" fmla="*/ 2147483646 h 738"/>
              <a:gd name="T2" fmla="*/ 2147483646 w 421"/>
              <a:gd name="T3" fmla="*/ 2147483646 h 738"/>
              <a:gd name="T4" fmla="*/ 2147483646 w 421"/>
              <a:gd name="T5" fmla="*/ 0 h 738"/>
              <a:gd name="T6" fmla="*/ 0 60000 65536"/>
              <a:gd name="T7" fmla="*/ 0 60000 65536"/>
              <a:gd name="T8" fmla="*/ 0 60000 65536"/>
              <a:gd name="T9" fmla="*/ 0 w 421"/>
              <a:gd name="T10" fmla="*/ 0 h 738"/>
              <a:gd name="T11" fmla="*/ 421 w 421"/>
              <a:gd name="T12" fmla="*/ 738 h 738"/>
            </a:gdLst>
            <a:ahLst/>
            <a:cxnLst>
              <a:cxn ang="T6">
                <a:pos x="T0" y="T1"/>
              </a:cxn>
              <a:cxn ang="T7">
                <a:pos x="T2" y="T3"/>
              </a:cxn>
              <a:cxn ang="T8">
                <a:pos x="T4" y="T5"/>
              </a:cxn>
            </a:cxnLst>
            <a:rect l="T9" t="T10" r="T11" b="T12"/>
            <a:pathLst>
              <a:path w="421" h="738">
                <a:moveTo>
                  <a:pt x="209" y="738"/>
                </a:moveTo>
                <a:cubicBezTo>
                  <a:pt x="421" y="525"/>
                  <a:pt x="421" y="525"/>
                  <a:pt x="209" y="312"/>
                </a:cubicBezTo>
                <a:cubicBezTo>
                  <a:pt x="42"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83" name="Freeform 170">
            <a:extLst>
              <a:ext uri="{FF2B5EF4-FFF2-40B4-BE49-F238E27FC236}">
                <a16:creationId xmlns:a16="http://schemas.microsoft.com/office/drawing/2014/main" id="{07B77977-432F-3840-ADB3-04B9E816F7A9}"/>
              </a:ext>
            </a:extLst>
          </p:cNvPr>
          <p:cNvSpPr>
            <a:spLocks/>
          </p:cNvSpPr>
          <p:nvPr/>
        </p:nvSpPr>
        <p:spPr bwMode="auto">
          <a:xfrm>
            <a:off x="6451601" y="5791200"/>
            <a:ext cx="85725" cy="103188"/>
          </a:xfrm>
          <a:custGeom>
            <a:avLst/>
            <a:gdLst>
              <a:gd name="T0" fmla="*/ 0 w 54"/>
              <a:gd name="T1" fmla="*/ 2147483646 h 65"/>
              <a:gd name="T2" fmla="*/ 2147483646 w 54"/>
              <a:gd name="T3" fmla="*/ 2147483646 h 65"/>
              <a:gd name="T4" fmla="*/ 2147483646 w 54"/>
              <a:gd name="T5" fmla="*/ 0 h 65"/>
              <a:gd name="T6" fmla="*/ 2147483646 w 54"/>
              <a:gd name="T7" fmla="*/ 2147483646 h 65"/>
              <a:gd name="T8" fmla="*/ 0 w 54"/>
              <a:gd name="T9" fmla="*/ 2147483646 h 65"/>
              <a:gd name="T10" fmla="*/ 0 60000 65536"/>
              <a:gd name="T11" fmla="*/ 0 60000 65536"/>
              <a:gd name="T12" fmla="*/ 0 60000 65536"/>
              <a:gd name="T13" fmla="*/ 0 60000 65536"/>
              <a:gd name="T14" fmla="*/ 0 60000 65536"/>
              <a:gd name="T15" fmla="*/ 0 w 54"/>
              <a:gd name="T16" fmla="*/ 0 h 65"/>
              <a:gd name="T17" fmla="*/ 54 w 54"/>
              <a:gd name="T18" fmla="*/ 65 h 65"/>
            </a:gdLst>
            <a:ahLst/>
            <a:cxnLst>
              <a:cxn ang="T10">
                <a:pos x="T0" y="T1"/>
              </a:cxn>
              <a:cxn ang="T11">
                <a:pos x="T2" y="T3"/>
              </a:cxn>
              <a:cxn ang="T12">
                <a:pos x="T4" y="T5"/>
              </a:cxn>
              <a:cxn ang="T13">
                <a:pos x="T6" y="T7"/>
              </a:cxn>
              <a:cxn ang="T14">
                <a:pos x="T8" y="T9"/>
              </a:cxn>
            </a:cxnLst>
            <a:rect l="T15" t="T16" r="T17" b="T18"/>
            <a:pathLst>
              <a:path w="54" h="65">
                <a:moveTo>
                  <a:pt x="0" y="21"/>
                </a:moveTo>
                <a:lnTo>
                  <a:pt x="54" y="65"/>
                </a:lnTo>
                <a:lnTo>
                  <a:pt x="22" y="0"/>
                </a:lnTo>
                <a:lnTo>
                  <a:pt x="11"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31884" name="Freeform 171">
            <a:extLst>
              <a:ext uri="{FF2B5EF4-FFF2-40B4-BE49-F238E27FC236}">
                <a16:creationId xmlns:a16="http://schemas.microsoft.com/office/drawing/2014/main" id="{5DA0595E-6144-3447-A98F-B9EEDEB15C8E}"/>
              </a:ext>
            </a:extLst>
          </p:cNvPr>
          <p:cNvSpPr>
            <a:spLocks/>
          </p:cNvSpPr>
          <p:nvPr/>
        </p:nvSpPr>
        <p:spPr bwMode="auto">
          <a:xfrm>
            <a:off x="6061076" y="4457701"/>
            <a:ext cx="727075" cy="1349375"/>
          </a:xfrm>
          <a:custGeom>
            <a:avLst/>
            <a:gdLst>
              <a:gd name="T0" fmla="*/ 2147483646 w 850"/>
              <a:gd name="T1" fmla="*/ 0 h 1574"/>
              <a:gd name="T2" fmla="*/ 2147483646 w 850"/>
              <a:gd name="T3" fmla="*/ 2147483646 h 1574"/>
              <a:gd name="T4" fmla="*/ 2147483646 w 850"/>
              <a:gd name="T5" fmla="*/ 2147483646 h 1574"/>
              <a:gd name="T6" fmla="*/ 0 60000 65536"/>
              <a:gd name="T7" fmla="*/ 0 60000 65536"/>
              <a:gd name="T8" fmla="*/ 0 60000 65536"/>
              <a:gd name="T9" fmla="*/ 0 w 850"/>
              <a:gd name="T10" fmla="*/ 0 h 1574"/>
              <a:gd name="T11" fmla="*/ 850 w 850"/>
              <a:gd name="T12" fmla="*/ 1574 h 1574"/>
            </a:gdLst>
            <a:ahLst/>
            <a:cxnLst>
              <a:cxn ang="T6">
                <a:pos x="T0" y="T1"/>
              </a:cxn>
              <a:cxn ang="T7">
                <a:pos x="T2" y="T3"/>
              </a:cxn>
              <a:cxn ang="T8">
                <a:pos x="T4" y="T5"/>
              </a:cxn>
            </a:cxnLst>
            <a:rect l="T9" t="T10" r="T11" b="T12"/>
            <a:pathLst>
              <a:path w="850" h="1574">
                <a:moveTo>
                  <a:pt x="567" y="0"/>
                </a:moveTo>
                <a:cubicBezTo>
                  <a:pt x="850" y="212"/>
                  <a:pt x="850" y="212"/>
                  <a:pt x="425" y="567"/>
                </a:cubicBezTo>
                <a:cubicBezTo>
                  <a:pt x="24" y="901"/>
                  <a:pt x="0" y="921"/>
                  <a:pt x="475"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85" name="Freeform 172">
            <a:extLst>
              <a:ext uri="{FF2B5EF4-FFF2-40B4-BE49-F238E27FC236}">
                <a16:creationId xmlns:a16="http://schemas.microsoft.com/office/drawing/2014/main" id="{045C9BFF-0D10-D741-A8D1-30B8A0BA8F08}"/>
              </a:ext>
            </a:extLst>
          </p:cNvPr>
          <p:cNvSpPr>
            <a:spLocks/>
          </p:cNvSpPr>
          <p:nvPr/>
        </p:nvSpPr>
        <p:spPr bwMode="auto">
          <a:xfrm>
            <a:off x="691356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1886" name="Freeform 173">
            <a:extLst>
              <a:ext uri="{FF2B5EF4-FFF2-40B4-BE49-F238E27FC236}">
                <a16:creationId xmlns:a16="http://schemas.microsoft.com/office/drawing/2014/main" id="{75F4AAC2-2D36-9843-AD6F-ED5EACA836A0}"/>
              </a:ext>
            </a:extLst>
          </p:cNvPr>
          <p:cNvSpPr>
            <a:spLocks/>
          </p:cNvSpPr>
          <p:nvPr/>
        </p:nvSpPr>
        <p:spPr bwMode="auto">
          <a:xfrm>
            <a:off x="6789739" y="3729039"/>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3" y="0"/>
                </a:moveTo>
                <a:cubicBezTo>
                  <a:pt x="566" y="213"/>
                  <a:pt x="566" y="213"/>
                  <a:pt x="283" y="851"/>
                </a:cubicBezTo>
                <a:cubicBezTo>
                  <a:pt x="49"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87" name="Oval 175">
            <a:extLst>
              <a:ext uri="{FF2B5EF4-FFF2-40B4-BE49-F238E27FC236}">
                <a16:creationId xmlns:a16="http://schemas.microsoft.com/office/drawing/2014/main" id="{F3E070B3-DA73-1045-95AB-9401B7DE473E}"/>
              </a:ext>
            </a:extLst>
          </p:cNvPr>
          <p:cNvSpPr>
            <a:spLocks noChangeArrowheads="1"/>
          </p:cNvSpPr>
          <p:nvPr/>
        </p:nvSpPr>
        <p:spPr bwMode="auto">
          <a:xfrm>
            <a:off x="3651251" y="21637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1888" name="Oval 177">
            <a:extLst>
              <a:ext uri="{FF2B5EF4-FFF2-40B4-BE49-F238E27FC236}">
                <a16:creationId xmlns:a16="http://schemas.microsoft.com/office/drawing/2014/main" id="{50A52113-E290-A544-A101-8DE008203B72}"/>
              </a:ext>
            </a:extLst>
          </p:cNvPr>
          <p:cNvSpPr>
            <a:spLocks noChangeArrowheads="1"/>
          </p:cNvSpPr>
          <p:nvPr/>
        </p:nvSpPr>
        <p:spPr bwMode="auto">
          <a:xfrm>
            <a:off x="3651251" y="1187451"/>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1889" name="Rectangle 178">
            <a:extLst>
              <a:ext uri="{FF2B5EF4-FFF2-40B4-BE49-F238E27FC236}">
                <a16:creationId xmlns:a16="http://schemas.microsoft.com/office/drawing/2014/main" id="{FD1F3DDC-59BB-284D-B9A5-786E4511148B}"/>
              </a:ext>
            </a:extLst>
          </p:cNvPr>
          <p:cNvSpPr>
            <a:spLocks noChangeArrowheads="1"/>
          </p:cNvSpPr>
          <p:nvPr/>
        </p:nvSpPr>
        <p:spPr bwMode="auto">
          <a:xfrm>
            <a:off x="7064376" y="134778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sp>
        <p:nvSpPr>
          <p:cNvPr id="31890" name="Title 1">
            <a:extLst>
              <a:ext uri="{FF2B5EF4-FFF2-40B4-BE49-F238E27FC236}">
                <a16:creationId xmlns:a16="http://schemas.microsoft.com/office/drawing/2014/main" id="{ACA02C75-B16F-B043-9ACE-6EC999DDF9D1}"/>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Timing Diagram for the Basic Latch with NOR Gates</a:t>
            </a:r>
          </a:p>
        </p:txBody>
      </p:sp>
      <p:sp>
        <p:nvSpPr>
          <p:cNvPr id="31891" name="TextBox 125">
            <a:extLst>
              <a:ext uri="{FF2B5EF4-FFF2-40B4-BE49-F238E27FC236}">
                <a16:creationId xmlns:a16="http://schemas.microsoft.com/office/drawing/2014/main" id="{8099B77E-5FC6-4A46-81B1-CC3FA3B76D30}"/>
              </a:ext>
            </a:extLst>
          </p:cNvPr>
          <p:cNvSpPr txBox="1">
            <a:spLocks noChangeArrowheads="1"/>
          </p:cNvSpPr>
          <p:nvPr/>
        </p:nvSpPr>
        <p:spPr bwMode="auto">
          <a:xfrm>
            <a:off x="7543800" y="6550026"/>
            <a:ext cx="25082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5.4 from the textbook ]</a:t>
            </a:r>
          </a:p>
        </p:txBody>
      </p:sp>
    </p:spTree>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Line 31">
            <a:extLst>
              <a:ext uri="{FF2B5EF4-FFF2-40B4-BE49-F238E27FC236}">
                <a16:creationId xmlns:a16="http://schemas.microsoft.com/office/drawing/2014/main" id="{F4B0B70F-3F9F-D943-9B68-CEFD2462AA51}"/>
              </a:ext>
            </a:extLst>
          </p:cNvPr>
          <p:cNvSpPr>
            <a:spLocks noChangeShapeType="1"/>
          </p:cNvSpPr>
          <p:nvPr/>
        </p:nvSpPr>
        <p:spPr bwMode="auto">
          <a:xfrm flipV="1">
            <a:off x="33861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70" name="Line 32">
            <a:extLst>
              <a:ext uri="{FF2B5EF4-FFF2-40B4-BE49-F238E27FC236}">
                <a16:creationId xmlns:a16="http://schemas.microsoft.com/office/drawing/2014/main" id="{12E431B6-EED3-CD41-B29D-F6575DE3EB83}"/>
              </a:ext>
            </a:extLst>
          </p:cNvPr>
          <p:cNvSpPr>
            <a:spLocks noChangeShapeType="1"/>
          </p:cNvSpPr>
          <p:nvPr/>
        </p:nvSpPr>
        <p:spPr bwMode="auto">
          <a:xfrm flipV="1">
            <a:off x="376237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71" name="Line 33">
            <a:extLst>
              <a:ext uri="{FF2B5EF4-FFF2-40B4-BE49-F238E27FC236}">
                <a16:creationId xmlns:a16="http://schemas.microsoft.com/office/drawing/2014/main" id="{4BE3DC5D-BC1F-B24E-AFF2-C82A83C017E8}"/>
              </a:ext>
            </a:extLst>
          </p:cNvPr>
          <p:cNvSpPr>
            <a:spLocks noChangeShapeType="1"/>
          </p:cNvSpPr>
          <p:nvPr/>
        </p:nvSpPr>
        <p:spPr bwMode="auto">
          <a:xfrm flipV="1">
            <a:off x="4241800"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72" name="Line 34">
            <a:extLst>
              <a:ext uri="{FF2B5EF4-FFF2-40B4-BE49-F238E27FC236}">
                <a16:creationId xmlns:a16="http://schemas.microsoft.com/office/drawing/2014/main" id="{57A93E48-CF6A-CB4D-9B0C-DFE1FDBE5C4F}"/>
              </a:ext>
            </a:extLst>
          </p:cNvPr>
          <p:cNvSpPr>
            <a:spLocks noChangeShapeType="1"/>
          </p:cNvSpPr>
          <p:nvPr/>
        </p:nvSpPr>
        <p:spPr bwMode="auto">
          <a:xfrm flipV="1">
            <a:off x="460216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73" name="Line 35">
            <a:extLst>
              <a:ext uri="{FF2B5EF4-FFF2-40B4-BE49-F238E27FC236}">
                <a16:creationId xmlns:a16="http://schemas.microsoft.com/office/drawing/2014/main" id="{E87ED1F9-2499-194D-B245-260BE43F477A}"/>
              </a:ext>
            </a:extLst>
          </p:cNvPr>
          <p:cNvSpPr>
            <a:spLocks noChangeShapeType="1"/>
          </p:cNvSpPr>
          <p:nvPr/>
        </p:nvSpPr>
        <p:spPr bwMode="auto">
          <a:xfrm flipV="1">
            <a:off x="49609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74" name="Line 36">
            <a:extLst>
              <a:ext uri="{FF2B5EF4-FFF2-40B4-BE49-F238E27FC236}">
                <a16:creationId xmlns:a16="http://schemas.microsoft.com/office/drawing/2014/main" id="{153835ED-B3E3-D34E-A40E-4921197315FA}"/>
              </a:ext>
            </a:extLst>
          </p:cNvPr>
          <p:cNvSpPr>
            <a:spLocks noChangeShapeType="1"/>
          </p:cNvSpPr>
          <p:nvPr/>
        </p:nvSpPr>
        <p:spPr bwMode="auto">
          <a:xfrm flipV="1">
            <a:off x="545782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75" name="Line 37">
            <a:extLst>
              <a:ext uri="{FF2B5EF4-FFF2-40B4-BE49-F238E27FC236}">
                <a16:creationId xmlns:a16="http://schemas.microsoft.com/office/drawing/2014/main" id="{3B09DC2A-8729-B94C-9C46-D527827573AE}"/>
              </a:ext>
            </a:extLst>
          </p:cNvPr>
          <p:cNvSpPr>
            <a:spLocks noChangeShapeType="1"/>
          </p:cNvSpPr>
          <p:nvPr/>
        </p:nvSpPr>
        <p:spPr bwMode="auto">
          <a:xfrm flipV="1">
            <a:off x="58181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76" name="Line 38">
            <a:extLst>
              <a:ext uri="{FF2B5EF4-FFF2-40B4-BE49-F238E27FC236}">
                <a16:creationId xmlns:a16="http://schemas.microsoft.com/office/drawing/2014/main" id="{18DB3BDB-0CB2-0C40-B9BF-42B3DFC74406}"/>
              </a:ext>
            </a:extLst>
          </p:cNvPr>
          <p:cNvSpPr>
            <a:spLocks noChangeShapeType="1"/>
          </p:cNvSpPr>
          <p:nvPr/>
        </p:nvSpPr>
        <p:spPr bwMode="auto">
          <a:xfrm flipV="1">
            <a:off x="65547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77" name="Line 39">
            <a:extLst>
              <a:ext uri="{FF2B5EF4-FFF2-40B4-BE49-F238E27FC236}">
                <a16:creationId xmlns:a16="http://schemas.microsoft.com/office/drawing/2014/main" id="{35F26D5A-2A38-5C44-A184-596D7128D87E}"/>
              </a:ext>
            </a:extLst>
          </p:cNvPr>
          <p:cNvSpPr>
            <a:spLocks noChangeShapeType="1"/>
          </p:cNvSpPr>
          <p:nvPr/>
        </p:nvSpPr>
        <p:spPr bwMode="auto">
          <a:xfrm flipV="1">
            <a:off x="703421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78" name="Line 40">
            <a:extLst>
              <a:ext uri="{FF2B5EF4-FFF2-40B4-BE49-F238E27FC236}">
                <a16:creationId xmlns:a16="http://schemas.microsoft.com/office/drawing/2014/main" id="{1272A369-E5E8-7847-9437-4F87622C5069}"/>
              </a:ext>
            </a:extLst>
          </p:cNvPr>
          <p:cNvSpPr>
            <a:spLocks noChangeShapeType="1"/>
          </p:cNvSpPr>
          <p:nvPr/>
        </p:nvSpPr>
        <p:spPr bwMode="auto">
          <a:xfrm flipV="1">
            <a:off x="75136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79" name="Line 42">
            <a:extLst>
              <a:ext uri="{FF2B5EF4-FFF2-40B4-BE49-F238E27FC236}">
                <a16:creationId xmlns:a16="http://schemas.microsoft.com/office/drawing/2014/main" id="{BE081C93-9F1F-7E4F-9FA7-B6C9946A3B52}"/>
              </a:ext>
            </a:extLst>
          </p:cNvPr>
          <p:cNvSpPr>
            <a:spLocks noChangeShapeType="1"/>
          </p:cNvSpPr>
          <p:nvPr/>
        </p:nvSpPr>
        <p:spPr bwMode="auto">
          <a:xfrm>
            <a:off x="2906713" y="13509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80" name="Freeform 43">
            <a:extLst>
              <a:ext uri="{FF2B5EF4-FFF2-40B4-BE49-F238E27FC236}">
                <a16:creationId xmlns:a16="http://schemas.microsoft.com/office/drawing/2014/main" id="{ACC81810-2692-A740-AF90-7CC11A7FBDE7}"/>
              </a:ext>
            </a:extLst>
          </p:cNvPr>
          <p:cNvSpPr>
            <a:spLocks/>
          </p:cNvSpPr>
          <p:nvPr/>
        </p:nvSpPr>
        <p:spPr bwMode="auto">
          <a:xfrm>
            <a:off x="3128963" y="1033463"/>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81" name="Freeform 44">
            <a:extLst>
              <a:ext uri="{FF2B5EF4-FFF2-40B4-BE49-F238E27FC236}">
                <a16:creationId xmlns:a16="http://schemas.microsoft.com/office/drawing/2014/main" id="{8199CFF1-B5BC-D349-A6F6-045D9C30B16D}"/>
              </a:ext>
            </a:extLst>
          </p:cNvPr>
          <p:cNvSpPr>
            <a:spLocks/>
          </p:cNvSpPr>
          <p:nvPr/>
        </p:nvSpPr>
        <p:spPr bwMode="auto">
          <a:xfrm>
            <a:off x="3128963" y="1238250"/>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82" name="Freeform 45">
            <a:extLst>
              <a:ext uri="{FF2B5EF4-FFF2-40B4-BE49-F238E27FC236}">
                <a16:creationId xmlns:a16="http://schemas.microsoft.com/office/drawing/2014/main" id="{B24F98C9-8417-5A49-8BE2-4DB1BA413A81}"/>
              </a:ext>
            </a:extLst>
          </p:cNvPr>
          <p:cNvSpPr>
            <a:spLocks/>
          </p:cNvSpPr>
          <p:nvPr/>
        </p:nvSpPr>
        <p:spPr bwMode="auto">
          <a:xfrm>
            <a:off x="3124201" y="1033464"/>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83" name="Freeform 46">
            <a:extLst>
              <a:ext uri="{FF2B5EF4-FFF2-40B4-BE49-F238E27FC236}">
                <a16:creationId xmlns:a16="http://schemas.microsoft.com/office/drawing/2014/main" id="{8E5B48DE-FA0A-944D-887E-560B4F4E2113}"/>
              </a:ext>
            </a:extLst>
          </p:cNvPr>
          <p:cNvSpPr>
            <a:spLocks/>
          </p:cNvSpPr>
          <p:nvPr/>
        </p:nvSpPr>
        <p:spPr bwMode="auto">
          <a:xfrm>
            <a:off x="3124201" y="1236664"/>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84" name="Line 47">
            <a:extLst>
              <a:ext uri="{FF2B5EF4-FFF2-40B4-BE49-F238E27FC236}">
                <a16:creationId xmlns:a16="http://schemas.microsoft.com/office/drawing/2014/main" id="{B07E5971-21F9-974F-83F5-67BA1EE14B82}"/>
              </a:ext>
            </a:extLst>
          </p:cNvPr>
          <p:cNvSpPr>
            <a:spLocks noChangeShapeType="1"/>
          </p:cNvSpPr>
          <p:nvPr/>
        </p:nvSpPr>
        <p:spPr bwMode="auto">
          <a:xfrm>
            <a:off x="2906713" y="20875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85" name="Line 48">
            <a:extLst>
              <a:ext uri="{FF2B5EF4-FFF2-40B4-BE49-F238E27FC236}">
                <a16:creationId xmlns:a16="http://schemas.microsoft.com/office/drawing/2014/main" id="{D9973FCD-17FB-C04C-BA77-C232B9DE1D48}"/>
              </a:ext>
            </a:extLst>
          </p:cNvPr>
          <p:cNvSpPr>
            <a:spLocks noChangeShapeType="1"/>
          </p:cNvSpPr>
          <p:nvPr/>
        </p:nvSpPr>
        <p:spPr bwMode="auto">
          <a:xfrm>
            <a:off x="2906713" y="2327275"/>
            <a:ext cx="239712"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86" name="Freeform 49">
            <a:extLst>
              <a:ext uri="{FF2B5EF4-FFF2-40B4-BE49-F238E27FC236}">
                <a16:creationId xmlns:a16="http://schemas.microsoft.com/office/drawing/2014/main" id="{2758E606-015C-DC47-9FC3-A367BAB8EA0E}"/>
              </a:ext>
            </a:extLst>
          </p:cNvPr>
          <p:cNvSpPr>
            <a:spLocks/>
          </p:cNvSpPr>
          <p:nvPr/>
        </p:nvSpPr>
        <p:spPr bwMode="auto">
          <a:xfrm>
            <a:off x="3128963" y="2006600"/>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87" name="Freeform 50">
            <a:extLst>
              <a:ext uri="{FF2B5EF4-FFF2-40B4-BE49-F238E27FC236}">
                <a16:creationId xmlns:a16="http://schemas.microsoft.com/office/drawing/2014/main" id="{56790178-2B1B-114D-91BE-5DC00D3F1212}"/>
              </a:ext>
            </a:extLst>
          </p:cNvPr>
          <p:cNvSpPr>
            <a:spLocks/>
          </p:cNvSpPr>
          <p:nvPr/>
        </p:nvSpPr>
        <p:spPr bwMode="auto">
          <a:xfrm>
            <a:off x="3128963" y="2209800"/>
            <a:ext cx="512762" cy="204788"/>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88" name="Freeform 51">
            <a:extLst>
              <a:ext uri="{FF2B5EF4-FFF2-40B4-BE49-F238E27FC236}">
                <a16:creationId xmlns:a16="http://schemas.microsoft.com/office/drawing/2014/main" id="{79E6E1AE-4FD8-6048-9510-445D30439EFB}"/>
              </a:ext>
            </a:extLst>
          </p:cNvPr>
          <p:cNvSpPr>
            <a:spLocks/>
          </p:cNvSpPr>
          <p:nvPr/>
        </p:nvSpPr>
        <p:spPr bwMode="auto">
          <a:xfrm>
            <a:off x="3124201" y="2006600"/>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89" name="Freeform 52">
            <a:extLst>
              <a:ext uri="{FF2B5EF4-FFF2-40B4-BE49-F238E27FC236}">
                <a16:creationId xmlns:a16="http://schemas.microsoft.com/office/drawing/2014/main" id="{C0AF5335-3C44-9A41-A253-F1E78C23544A}"/>
              </a:ext>
            </a:extLst>
          </p:cNvPr>
          <p:cNvSpPr>
            <a:spLocks/>
          </p:cNvSpPr>
          <p:nvPr/>
        </p:nvSpPr>
        <p:spPr bwMode="auto">
          <a:xfrm>
            <a:off x="3124201" y="2209800"/>
            <a:ext cx="60325" cy="204788"/>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90" name="Line 53">
            <a:extLst>
              <a:ext uri="{FF2B5EF4-FFF2-40B4-BE49-F238E27FC236}">
                <a16:creationId xmlns:a16="http://schemas.microsoft.com/office/drawing/2014/main" id="{994992B7-4DAE-5443-9E45-EA94911DAA25}"/>
              </a:ext>
            </a:extLst>
          </p:cNvPr>
          <p:cNvSpPr>
            <a:spLocks noChangeShapeType="1"/>
          </p:cNvSpPr>
          <p:nvPr/>
        </p:nvSpPr>
        <p:spPr bwMode="auto">
          <a:xfrm flipH="1">
            <a:off x="3744914" y="12303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91" name="Line 54">
            <a:extLst>
              <a:ext uri="{FF2B5EF4-FFF2-40B4-BE49-F238E27FC236}">
                <a16:creationId xmlns:a16="http://schemas.microsoft.com/office/drawing/2014/main" id="{575F1BF0-FFC0-CB4D-9D9F-37C5A39D6EB0}"/>
              </a:ext>
            </a:extLst>
          </p:cNvPr>
          <p:cNvSpPr>
            <a:spLocks noChangeShapeType="1"/>
          </p:cNvSpPr>
          <p:nvPr/>
        </p:nvSpPr>
        <p:spPr bwMode="auto">
          <a:xfrm flipH="1">
            <a:off x="3744914" y="22082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92" name="Freeform 55">
            <a:extLst>
              <a:ext uri="{FF2B5EF4-FFF2-40B4-BE49-F238E27FC236}">
                <a16:creationId xmlns:a16="http://schemas.microsoft.com/office/drawing/2014/main" id="{1C3F8E6D-4898-5746-9DD2-F5972A50351F}"/>
              </a:ext>
            </a:extLst>
          </p:cNvPr>
          <p:cNvSpPr>
            <a:spLocks/>
          </p:cNvSpPr>
          <p:nvPr/>
        </p:nvSpPr>
        <p:spPr bwMode="auto">
          <a:xfrm>
            <a:off x="2906714" y="1352551"/>
            <a:ext cx="1095375" cy="855663"/>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93" name="Freeform 56">
            <a:extLst>
              <a:ext uri="{FF2B5EF4-FFF2-40B4-BE49-F238E27FC236}">
                <a16:creationId xmlns:a16="http://schemas.microsoft.com/office/drawing/2014/main" id="{50235F3F-23BD-8540-841A-B9E4B6D34D64}"/>
              </a:ext>
            </a:extLst>
          </p:cNvPr>
          <p:cNvSpPr>
            <a:spLocks/>
          </p:cNvSpPr>
          <p:nvPr/>
        </p:nvSpPr>
        <p:spPr bwMode="auto">
          <a:xfrm>
            <a:off x="2906714" y="1230313"/>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94" name="Freeform 57">
            <a:extLst>
              <a:ext uri="{FF2B5EF4-FFF2-40B4-BE49-F238E27FC236}">
                <a16:creationId xmlns:a16="http://schemas.microsoft.com/office/drawing/2014/main" id="{641FD2CF-FDDE-8448-B0E6-3A5A3F3D1832}"/>
              </a:ext>
            </a:extLst>
          </p:cNvPr>
          <p:cNvSpPr>
            <a:spLocks/>
          </p:cNvSpPr>
          <p:nvPr/>
        </p:nvSpPr>
        <p:spPr bwMode="auto">
          <a:xfrm>
            <a:off x="3986214" y="1206501"/>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32795" name="Oval 58">
            <a:extLst>
              <a:ext uri="{FF2B5EF4-FFF2-40B4-BE49-F238E27FC236}">
                <a16:creationId xmlns:a16="http://schemas.microsoft.com/office/drawing/2014/main" id="{DE8B1161-381F-0540-A159-3D6054048635}"/>
              </a:ext>
            </a:extLst>
          </p:cNvPr>
          <p:cNvSpPr>
            <a:spLocks noChangeArrowheads="1"/>
          </p:cNvSpPr>
          <p:nvPr/>
        </p:nvSpPr>
        <p:spPr bwMode="auto">
          <a:xfrm>
            <a:off x="3976688" y="1216026"/>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2796" name="Freeform 59">
            <a:extLst>
              <a:ext uri="{FF2B5EF4-FFF2-40B4-BE49-F238E27FC236}">
                <a16:creationId xmlns:a16="http://schemas.microsoft.com/office/drawing/2014/main" id="{02C2285F-943C-524C-8825-B7C7A3C5BAF5}"/>
              </a:ext>
            </a:extLst>
          </p:cNvPr>
          <p:cNvSpPr>
            <a:spLocks/>
          </p:cNvSpPr>
          <p:nvPr/>
        </p:nvSpPr>
        <p:spPr bwMode="auto">
          <a:xfrm>
            <a:off x="3986214" y="2184400"/>
            <a:ext cx="33337" cy="3333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32797" name="Oval 60">
            <a:extLst>
              <a:ext uri="{FF2B5EF4-FFF2-40B4-BE49-F238E27FC236}">
                <a16:creationId xmlns:a16="http://schemas.microsoft.com/office/drawing/2014/main" id="{D86E95F6-C2BD-3849-A352-9DCBC65F3684}"/>
              </a:ext>
            </a:extLst>
          </p:cNvPr>
          <p:cNvSpPr>
            <a:spLocks noChangeArrowheads="1"/>
          </p:cNvSpPr>
          <p:nvPr/>
        </p:nvSpPr>
        <p:spPr bwMode="auto">
          <a:xfrm>
            <a:off x="3976688" y="2192338"/>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2798" name="Line 61">
            <a:extLst>
              <a:ext uri="{FF2B5EF4-FFF2-40B4-BE49-F238E27FC236}">
                <a16:creationId xmlns:a16="http://schemas.microsoft.com/office/drawing/2014/main" id="{74D1D240-5774-3F49-91CE-A5744C37107F}"/>
              </a:ext>
            </a:extLst>
          </p:cNvPr>
          <p:cNvSpPr>
            <a:spLocks noChangeShapeType="1"/>
          </p:cNvSpPr>
          <p:nvPr/>
        </p:nvSpPr>
        <p:spPr bwMode="auto">
          <a:xfrm flipH="1">
            <a:off x="2667001" y="11112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99" name="Line 62">
            <a:extLst>
              <a:ext uri="{FF2B5EF4-FFF2-40B4-BE49-F238E27FC236}">
                <a16:creationId xmlns:a16="http://schemas.microsoft.com/office/drawing/2014/main" id="{E9DB756A-E80B-C74D-A6E7-DE9F229E9232}"/>
              </a:ext>
            </a:extLst>
          </p:cNvPr>
          <p:cNvSpPr>
            <a:spLocks noChangeShapeType="1"/>
          </p:cNvSpPr>
          <p:nvPr/>
        </p:nvSpPr>
        <p:spPr bwMode="auto">
          <a:xfrm flipH="1">
            <a:off x="2667001" y="2327275"/>
            <a:ext cx="2397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00" name="Line 63">
            <a:extLst>
              <a:ext uri="{FF2B5EF4-FFF2-40B4-BE49-F238E27FC236}">
                <a16:creationId xmlns:a16="http://schemas.microsoft.com/office/drawing/2014/main" id="{9D8EDFEA-BB3C-9345-9673-BAE61A3E39A4}"/>
              </a:ext>
            </a:extLst>
          </p:cNvPr>
          <p:cNvSpPr>
            <a:spLocks noChangeShapeType="1"/>
          </p:cNvSpPr>
          <p:nvPr/>
        </p:nvSpPr>
        <p:spPr bwMode="auto">
          <a:xfrm flipH="1">
            <a:off x="5578475" y="1268414"/>
            <a:ext cx="1455738"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01" name="Line 64">
            <a:extLst>
              <a:ext uri="{FF2B5EF4-FFF2-40B4-BE49-F238E27FC236}">
                <a16:creationId xmlns:a16="http://schemas.microsoft.com/office/drawing/2014/main" id="{7A24266B-9A60-F149-A302-D162586D74AB}"/>
              </a:ext>
            </a:extLst>
          </p:cNvPr>
          <p:cNvSpPr>
            <a:spLocks noChangeShapeType="1"/>
          </p:cNvSpPr>
          <p:nvPr/>
        </p:nvSpPr>
        <p:spPr bwMode="auto">
          <a:xfrm flipV="1">
            <a:off x="6297614" y="990601"/>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02" name="Rectangle 65">
            <a:extLst>
              <a:ext uri="{FF2B5EF4-FFF2-40B4-BE49-F238E27FC236}">
                <a16:creationId xmlns:a16="http://schemas.microsoft.com/office/drawing/2014/main" id="{E47DD6D2-2E43-504D-9CB3-EFD3A84B6D8C}"/>
              </a:ext>
            </a:extLst>
          </p:cNvPr>
          <p:cNvSpPr>
            <a:spLocks noChangeArrowheads="1"/>
          </p:cNvSpPr>
          <p:nvPr/>
        </p:nvSpPr>
        <p:spPr bwMode="auto">
          <a:xfrm>
            <a:off x="5783263" y="10112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32803" name="Rectangle 66">
            <a:extLst>
              <a:ext uri="{FF2B5EF4-FFF2-40B4-BE49-F238E27FC236}">
                <a16:creationId xmlns:a16="http://schemas.microsoft.com/office/drawing/2014/main" id="{AD0CB66A-C91A-F846-A221-02796C1015E3}"/>
              </a:ext>
            </a:extLst>
          </p:cNvPr>
          <p:cNvSpPr>
            <a:spLocks noChangeArrowheads="1"/>
          </p:cNvSpPr>
          <p:nvPr/>
        </p:nvSpPr>
        <p:spPr bwMode="auto">
          <a:xfrm>
            <a:off x="6054725" y="1011238"/>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32804" name="Rectangle 67">
            <a:extLst>
              <a:ext uri="{FF2B5EF4-FFF2-40B4-BE49-F238E27FC236}">
                <a16:creationId xmlns:a16="http://schemas.microsoft.com/office/drawing/2014/main" id="{2A478A74-EB65-C544-895B-BABEFF37623D}"/>
              </a:ext>
            </a:extLst>
          </p:cNvPr>
          <p:cNvSpPr>
            <a:spLocks noChangeArrowheads="1"/>
          </p:cNvSpPr>
          <p:nvPr/>
        </p:nvSpPr>
        <p:spPr bwMode="auto">
          <a:xfrm>
            <a:off x="6440488" y="10112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32805" name="Rectangle 68">
            <a:extLst>
              <a:ext uri="{FF2B5EF4-FFF2-40B4-BE49-F238E27FC236}">
                <a16:creationId xmlns:a16="http://schemas.microsoft.com/office/drawing/2014/main" id="{51143798-3351-3847-945F-974B56F1668C}"/>
              </a:ext>
            </a:extLst>
          </p:cNvPr>
          <p:cNvSpPr>
            <a:spLocks noChangeArrowheads="1"/>
          </p:cNvSpPr>
          <p:nvPr/>
        </p:nvSpPr>
        <p:spPr bwMode="auto">
          <a:xfrm>
            <a:off x="6557963" y="10683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32806" name="Rectangle 69">
            <a:extLst>
              <a:ext uri="{FF2B5EF4-FFF2-40B4-BE49-F238E27FC236}">
                <a16:creationId xmlns:a16="http://schemas.microsoft.com/office/drawing/2014/main" id="{D975B515-AE99-484E-A3DE-1C5FF44FA63F}"/>
              </a:ext>
            </a:extLst>
          </p:cNvPr>
          <p:cNvSpPr>
            <a:spLocks noChangeArrowheads="1"/>
          </p:cNvSpPr>
          <p:nvPr/>
        </p:nvSpPr>
        <p:spPr bwMode="auto">
          <a:xfrm>
            <a:off x="6743700" y="10064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2807" name="Rectangle 70">
            <a:extLst>
              <a:ext uri="{FF2B5EF4-FFF2-40B4-BE49-F238E27FC236}">
                <a16:creationId xmlns:a16="http://schemas.microsoft.com/office/drawing/2014/main" id="{4191E6CA-4C22-484B-A8AC-354AA5F20698}"/>
              </a:ext>
            </a:extLst>
          </p:cNvPr>
          <p:cNvSpPr>
            <a:spLocks noChangeArrowheads="1"/>
          </p:cNvSpPr>
          <p:nvPr/>
        </p:nvSpPr>
        <p:spPr bwMode="auto">
          <a:xfrm>
            <a:off x="6861175" y="106838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32808" name="Rectangle 71">
            <a:extLst>
              <a:ext uri="{FF2B5EF4-FFF2-40B4-BE49-F238E27FC236}">
                <a16:creationId xmlns:a16="http://schemas.microsoft.com/office/drawing/2014/main" id="{C6246EF7-D3F4-1148-9BBF-F4A481F7A047}"/>
              </a:ext>
            </a:extLst>
          </p:cNvPr>
          <p:cNvSpPr>
            <a:spLocks noChangeArrowheads="1"/>
          </p:cNvSpPr>
          <p:nvPr/>
        </p:nvSpPr>
        <p:spPr bwMode="auto">
          <a:xfrm>
            <a:off x="57880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2809" name="Rectangle 72">
            <a:extLst>
              <a:ext uri="{FF2B5EF4-FFF2-40B4-BE49-F238E27FC236}">
                <a16:creationId xmlns:a16="http://schemas.microsoft.com/office/drawing/2014/main" id="{6EF4A0ED-85B5-A64D-B02D-2CA1B975050D}"/>
              </a:ext>
            </a:extLst>
          </p:cNvPr>
          <p:cNvSpPr>
            <a:spLocks noChangeArrowheads="1"/>
          </p:cNvSpPr>
          <p:nvPr/>
        </p:nvSpPr>
        <p:spPr bwMode="auto">
          <a:xfrm>
            <a:off x="60674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2810" name="Rectangle 73">
            <a:extLst>
              <a:ext uri="{FF2B5EF4-FFF2-40B4-BE49-F238E27FC236}">
                <a16:creationId xmlns:a16="http://schemas.microsoft.com/office/drawing/2014/main" id="{864287DD-8157-8F46-BD32-9C99FF1D6C84}"/>
              </a:ext>
            </a:extLst>
          </p:cNvPr>
          <p:cNvSpPr>
            <a:spLocks noChangeArrowheads="1"/>
          </p:cNvSpPr>
          <p:nvPr/>
        </p:nvSpPr>
        <p:spPr bwMode="auto">
          <a:xfrm>
            <a:off x="57880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2811" name="Rectangle 74">
            <a:extLst>
              <a:ext uri="{FF2B5EF4-FFF2-40B4-BE49-F238E27FC236}">
                <a16:creationId xmlns:a16="http://schemas.microsoft.com/office/drawing/2014/main" id="{5FBE72BF-4A96-604B-A945-EACA47E8E6E7}"/>
              </a:ext>
            </a:extLst>
          </p:cNvPr>
          <p:cNvSpPr>
            <a:spLocks noChangeArrowheads="1"/>
          </p:cNvSpPr>
          <p:nvPr/>
        </p:nvSpPr>
        <p:spPr bwMode="auto">
          <a:xfrm>
            <a:off x="60674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2812" name="Rectangle 75">
            <a:extLst>
              <a:ext uri="{FF2B5EF4-FFF2-40B4-BE49-F238E27FC236}">
                <a16:creationId xmlns:a16="http://schemas.microsoft.com/office/drawing/2014/main" id="{4E2B28C5-AACB-EA41-B88C-811A4129606A}"/>
              </a:ext>
            </a:extLst>
          </p:cNvPr>
          <p:cNvSpPr>
            <a:spLocks noChangeArrowheads="1"/>
          </p:cNvSpPr>
          <p:nvPr/>
        </p:nvSpPr>
        <p:spPr bwMode="auto">
          <a:xfrm>
            <a:off x="57880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2813" name="Rectangle 76">
            <a:extLst>
              <a:ext uri="{FF2B5EF4-FFF2-40B4-BE49-F238E27FC236}">
                <a16:creationId xmlns:a16="http://schemas.microsoft.com/office/drawing/2014/main" id="{DEF41936-7BCB-9446-91F7-E4180FB02026}"/>
              </a:ext>
            </a:extLst>
          </p:cNvPr>
          <p:cNvSpPr>
            <a:spLocks noChangeArrowheads="1"/>
          </p:cNvSpPr>
          <p:nvPr/>
        </p:nvSpPr>
        <p:spPr bwMode="auto">
          <a:xfrm>
            <a:off x="60674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2814" name="Rectangle 77">
            <a:extLst>
              <a:ext uri="{FF2B5EF4-FFF2-40B4-BE49-F238E27FC236}">
                <a16:creationId xmlns:a16="http://schemas.microsoft.com/office/drawing/2014/main" id="{F922F317-6C69-6344-9999-FA6835C9AE92}"/>
              </a:ext>
            </a:extLst>
          </p:cNvPr>
          <p:cNvSpPr>
            <a:spLocks noChangeArrowheads="1"/>
          </p:cNvSpPr>
          <p:nvPr/>
        </p:nvSpPr>
        <p:spPr bwMode="auto">
          <a:xfrm>
            <a:off x="57880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2815" name="Rectangle 78">
            <a:extLst>
              <a:ext uri="{FF2B5EF4-FFF2-40B4-BE49-F238E27FC236}">
                <a16:creationId xmlns:a16="http://schemas.microsoft.com/office/drawing/2014/main" id="{85F1E2F5-286F-AA4F-A576-89FC14B1B25C}"/>
              </a:ext>
            </a:extLst>
          </p:cNvPr>
          <p:cNvSpPr>
            <a:spLocks noChangeArrowheads="1"/>
          </p:cNvSpPr>
          <p:nvPr/>
        </p:nvSpPr>
        <p:spPr bwMode="auto">
          <a:xfrm>
            <a:off x="60674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2816" name="Rectangle 79">
            <a:extLst>
              <a:ext uri="{FF2B5EF4-FFF2-40B4-BE49-F238E27FC236}">
                <a16:creationId xmlns:a16="http://schemas.microsoft.com/office/drawing/2014/main" id="{B495996D-4018-424E-B888-394B568F7F39}"/>
              </a:ext>
            </a:extLst>
          </p:cNvPr>
          <p:cNvSpPr>
            <a:spLocks noChangeArrowheads="1"/>
          </p:cNvSpPr>
          <p:nvPr/>
        </p:nvSpPr>
        <p:spPr bwMode="auto">
          <a:xfrm>
            <a:off x="6434139" y="13525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32817" name="Rectangle 80">
            <a:extLst>
              <a:ext uri="{FF2B5EF4-FFF2-40B4-BE49-F238E27FC236}">
                <a16:creationId xmlns:a16="http://schemas.microsoft.com/office/drawing/2014/main" id="{F467AA73-CB22-934D-9AC4-36625A6FE8C9}"/>
              </a:ext>
            </a:extLst>
          </p:cNvPr>
          <p:cNvSpPr>
            <a:spLocks noChangeArrowheads="1"/>
          </p:cNvSpPr>
          <p:nvPr/>
        </p:nvSpPr>
        <p:spPr bwMode="auto">
          <a:xfrm>
            <a:off x="6494463"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2818" name="Rectangle 81">
            <a:extLst>
              <a:ext uri="{FF2B5EF4-FFF2-40B4-BE49-F238E27FC236}">
                <a16:creationId xmlns:a16="http://schemas.microsoft.com/office/drawing/2014/main" id="{D420666E-01E7-A540-8EC3-1B341CFDAD99}"/>
              </a:ext>
            </a:extLst>
          </p:cNvPr>
          <p:cNvSpPr>
            <a:spLocks noChangeArrowheads="1"/>
          </p:cNvSpPr>
          <p:nvPr/>
        </p:nvSpPr>
        <p:spPr bwMode="auto">
          <a:xfrm>
            <a:off x="679767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2819" name="Rectangle 82">
            <a:extLst>
              <a:ext uri="{FF2B5EF4-FFF2-40B4-BE49-F238E27FC236}">
                <a16:creationId xmlns:a16="http://schemas.microsoft.com/office/drawing/2014/main" id="{707B2845-72A5-954D-9285-53F8A6E7B865}"/>
              </a:ext>
            </a:extLst>
          </p:cNvPr>
          <p:cNvSpPr>
            <a:spLocks noChangeArrowheads="1"/>
          </p:cNvSpPr>
          <p:nvPr/>
        </p:nvSpPr>
        <p:spPr bwMode="auto">
          <a:xfrm>
            <a:off x="6494463"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2820" name="Rectangle 83">
            <a:extLst>
              <a:ext uri="{FF2B5EF4-FFF2-40B4-BE49-F238E27FC236}">
                <a16:creationId xmlns:a16="http://schemas.microsoft.com/office/drawing/2014/main" id="{22712BFF-8ED3-094F-BB86-19CB9A991AA4}"/>
              </a:ext>
            </a:extLst>
          </p:cNvPr>
          <p:cNvSpPr>
            <a:spLocks noChangeArrowheads="1"/>
          </p:cNvSpPr>
          <p:nvPr/>
        </p:nvSpPr>
        <p:spPr bwMode="auto">
          <a:xfrm>
            <a:off x="679767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2821" name="Rectangle 84">
            <a:extLst>
              <a:ext uri="{FF2B5EF4-FFF2-40B4-BE49-F238E27FC236}">
                <a16:creationId xmlns:a16="http://schemas.microsoft.com/office/drawing/2014/main" id="{F2F62929-BDCD-6049-A5CB-63CDBB3EE980}"/>
              </a:ext>
            </a:extLst>
          </p:cNvPr>
          <p:cNvSpPr>
            <a:spLocks noChangeArrowheads="1"/>
          </p:cNvSpPr>
          <p:nvPr/>
        </p:nvSpPr>
        <p:spPr bwMode="auto">
          <a:xfrm>
            <a:off x="6494463"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2822" name="Rectangle 85">
            <a:extLst>
              <a:ext uri="{FF2B5EF4-FFF2-40B4-BE49-F238E27FC236}">
                <a16:creationId xmlns:a16="http://schemas.microsoft.com/office/drawing/2014/main" id="{080DEEA2-F82A-4B4F-9D4B-1EF8145FC16D}"/>
              </a:ext>
            </a:extLst>
          </p:cNvPr>
          <p:cNvSpPr>
            <a:spLocks noChangeArrowheads="1"/>
          </p:cNvSpPr>
          <p:nvPr/>
        </p:nvSpPr>
        <p:spPr bwMode="auto">
          <a:xfrm>
            <a:off x="679767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2823" name="Rectangle 86">
            <a:extLst>
              <a:ext uri="{FF2B5EF4-FFF2-40B4-BE49-F238E27FC236}">
                <a16:creationId xmlns:a16="http://schemas.microsoft.com/office/drawing/2014/main" id="{AFC2F906-FE8F-354A-9B71-EB2A10F0D41C}"/>
              </a:ext>
            </a:extLst>
          </p:cNvPr>
          <p:cNvSpPr>
            <a:spLocks noChangeArrowheads="1"/>
          </p:cNvSpPr>
          <p:nvPr/>
        </p:nvSpPr>
        <p:spPr bwMode="auto">
          <a:xfrm>
            <a:off x="3178176" y="26527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32824" name="Freeform 87">
            <a:extLst>
              <a:ext uri="{FF2B5EF4-FFF2-40B4-BE49-F238E27FC236}">
                <a16:creationId xmlns:a16="http://schemas.microsoft.com/office/drawing/2014/main" id="{8FBB1386-2969-FC42-848D-F8D60A6AAD97}"/>
              </a:ext>
            </a:extLst>
          </p:cNvPr>
          <p:cNvSpPr>
            <a:spLocks/>
          </p:cNvSpPr>
          <p:nvPr/>
        </p:nvSpPr>
        <p:spPr bwMode="auto">
          <a:xfrm>
            <a:off x="7513638" y="57388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25" name="Line 88">
            <a:extLst>
              <a:ext uri="{FF2B5EF4-FFF2-40B4-BE49-F238E27FC236}">
                <a16:creationId xmlns:a16="http://schemas.microsoft.com/office/drawing/2014/main" id="{CD946DC9-45B4-7046-B58A-8181497756C7}"/>
              </a:ext>
            </a:extLst>
          </p:cNvPr>
          <p:cNvSpPr>
            <a:spLocks noChangeShapeType="1"/>
          </p:cNvSpPr>
          <p:nvPr/>
        </p:nvSpPr>
        <p:spPr bwMode="auto">
          <a:xfrm flipH="1">
            <a:off x="7531100" y="57388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2826" name="Freeform 89">
            <a:extLst>
              <a:ext uri="{FF2B5EF4-FFF2-40B4-BE49-F238E27FC236}">
                <a16:creationId xmlns:a16="http://schemas.microsoft.com/office/drawing/2014/main" id="{D15A3387-E08E-1942-AA70-4F0214B63741}"/>
              </a:ext>
            </a:extLst>
          </p:cNvPr>
          <p:cNvSpPr>
            <a:spLocks/>
          </p:cNvSpPr>
          <p:nvPr/>
        </p:nvSpPr>
        <p:spPr bwMode="auto">
          <a:xfrm>
            <a:off x="7975601" y="57388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27" name="Line 90">
            <a:extLst>
              <a:ext uri="{FF2B5EF4-FFF2-40B4-BE49-F238E27FC236}">
                <a16:creationId xmlns:a16="http://schemas.microsoft.com/office/drawing/2014/main" id="{5BBDDC86-40C3-4348-8E93-F8E6B9BA8E36}"/>
              </a:ext>
            </a:extLst>
          </p:cNvPr>
          <p:cNvSpPr>
            <a:spLocks noChangeShapeType="1"/>
          </p:cNvSpPr>
          <p:nvPr/>
        </p:nvSpPr>
        <p:spPr bwMode="auto">
          <a:xfrm flipV="1">
            <a:off x="8010525" y="57562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2828" name="Freeform 91">
            <a:extLst>
              <a:ext uri="{FF2B5EF4-FFF2-40B4-BE49-F238E27FC236}">
                <a16:creationId xmlns:a16="http://schemas.microsoft.com/office/drawing/2014/main" id="{BCBAB8D7-0801-8349-B4B4-195A0503AA37}"/>
              </a:ext>
            </a:extLst>
          </p:cNvPr>
          <p:cNvSpPr>
            <a:spLocks/>
          </p:cNvSpPr>
          <p:nvPr/>
        </p:nvSpPr>
        <p:spPr bwMode="auto">
          <a:xfrm>
            <a:off x="7975601" y="60817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29" name="Line 92">
            <a:extLst>
              <a:ext uri="{FF2B5EF4-FFF2-40B4-BE49-F238E27FC236}">
                <a16:creationId xmlns:a16="http://schemas.microsoft.com/office/drawing/2014/main" id="{495D3E9F-334F-2044-B991-ACC17830171C}"/>
              </a:ext>
            </a:extLst>
          </p:cNvPr>
          <p:cNvSpPr>
            <a:spLocks noChangeShapeType="1"/>
          </p:cNvSpPr>
          <p:nvPr/>
        </p:nvSpPr>
        <p:spPr bwMode="auto">
          <a:xfrm>
            <a:off x="7531100" y="60991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2830" name="Freeform 93">
            <a:extLst>
              <a:ext uri="{FF2B5EF4-FFF2-40B4-BE49-F238E27FC236}">
                <a16:creationId xmlns:a16="http://schemas.microsoft.com/office/drawing/2014/main" id="{02E5300C-70C3-6949-82E1-B4926D40A145}"/>
              </a:ext>
            </a:extLst>
          </p:cNvPr>
          <p:cNvSpPr>
            <a:spLocks/>
          </p:cNvSpPr>
          <p:nvPr/>
        </p:nvSpPr>
        <p:spPr bwMode="auto">
          <a:xfrm>
            <a:off x="7513638" y="60817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31" name="Line 94">
            <a:extLst>
              <a:ext uri="{FF2B5EF4-FFF2-40B4-BE49-F238E27FC236}">
                <a16:creationId xmlns:a16="http://schemas.microsoft.com/office/drawing/2014/main" id="{3FFA7DF4-05ED-2246-A89D-D8AF26B29BA2}"/>
              </a:ext>
            </a:extLst>
          </p:cNvPr>
          <p:cNvSpPr>
            <a:spLocks noChangeShapeType="1"/>
          </p:cNvSpPr>
          <p:nvPr/>
        </p:nvSpPr>
        <p:spPr bwMode="auto">
          <a:xfrm>
            <a:off x="7513639" y="57562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2832" name="Freeform 95">
            <a:extLst>
              <a:ext uri="{FF2B5EF4-FFF2-40B4-BE49-F238E27FC236}">
                <a16:creationId xmlns:a16="http://schemas.microsoft.com/office/drawing/2014/main" id="{F256304D-A474-214F-AEE8-0EDE12E9A135}"/>
              </a:ext>
            </a:extLst>
          </p:cNvPr>
          <p:cNvSpPr>
            <a:spLocks/>
          </p:cNvSpPr>
          <p:nvPr/>
        </p:nvSpPr>
        <p:spPr bwMode="auto">
          <a:xfrm>
            <a:off x="7513638" y="50022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33" name="Line 96">
            <a:extLst>
              <a:ext uri="{FF2B5EF4-FFF2-40B4-BE49-F238E27FC236}">
                <a16:creationId xmlns:a16="http://schemas.microsoft.com/office/drawing/2014/main" id="{68EBD0CB-8391-3145-BC9E-CDAAF5A84040}"/>
              </a:ext>
            </a:extLst>
          </p:cNvPr>
          <p:cNvSpPr>
            <a:spLocks noChangeShapeType="1"/>
          </p:cNvSpPr>
          <p:nvPr/>
        </p:nvSpPr>
        <p:spPr bwMode="auto">
          <a:xfrm flipH="1">
            <a:off x="7531100" y="50022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2834" name="Freeform 97">
            <a:extLst>
              <a:ext uri="{FF2B5EF4-FFF2-40B4-BE49-F238E27FC236}">
                <a16:creationId xmlns:a16="http://schemas.microsoft.com/office/drawing/2014/main" id="{EFD8CA10-CE83-164D-8FF7-2F89FCCFF714}"/>
              </a:ext>
            </a:extLst>
          </p:cNvPr>
          <p:cNvSpPr>
            <a:spLocks/>
          </p:cNvSpPr>
          <p:nvPr/>
        </p:nvSpPr>
        <p:spPr bwMode="auto">
          <a:xfrm>
            <a:off x="7975601" y="50022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35" name="Line 98">
            <a:extLst>
              <a:ext uri="{FF2B5EF4-FFF2-40B4-BE49-F238E27FC236}">
                <a16:creationId xmlns:a16="http://schemas.microsoft.com/office/drawing/2014/main" id="{39953F63-AA62-B34F-8976-2E2EB1D84D3A}"/>
              </a:ext>
            </a:extLst>
          </p:cNvPr>
          <p:cNvSpPr>
            <a:spLocks noChangeShapeType="1"/>
          </p:cNvSpPr>
          <p:nvPr/>
        </p:nvSpPr>
        <p:spPr bwMode="auto">
          <a:xfrm flipV="1">
            <a:off x="8010525" y="50196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2836" name="Freeform 99">
            <a:extLst>
              <a:ext uri="{FF2B5EF4-FFF2-40B4-BE49-F238E27FC236}">
                <a16:creationId xmlns:a16="http://schemas.microsoft.com/office/drawing/2014/main" id="{B1AD49C6-D6CE-6547-B9E3-722C2CA4768C}"/>
              </a:ext>
            </a:extLst>
          </p:cNvPr>
          <p:cNvSpPr>
            <a:spLocks/>
          </p:cNvSpPr>
          <p:nvPr/>
        </p:nvSpPr>
        <p:spPr bwMode="auto">
          <a:xfrm>
            <a:off x="7975601" y="53451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37" name="Line 100">
            <a:extLst>
              <a:ext uri="{FF2B5EF4-FFF2-40B4-BE49-F238E27FC236}">
                <a16:creationId xmlns:a16="http://schemas.microsoft.com/office/drawing/2014/main" id="{E721FE89-C600-CF4E-A751-D8AB6C5B2B6F}"/>
              </a:ext>
            </a:extLst>
          </p:cNvPr>
          <p:cNvSpPr>
            <a:spLocks noChangeShapeType="1"/>
          </p:cNvSpPr>
          <p:nvPr/>
        </p:nvSpPr>
        <p:spPr bwMode="auto">
          <a:xfrm>
            <a:off x="7531100" y="53625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2838" name="Freeform 101">
            <a:extLst>
              <a:ext uri="{FF2B5EF4-FFF2-40B4-BE49-F238E27FC236}">
                <a16:creationId xmlns:a16="http://schemas.microsoft.com/office/drawing/2014/main" id="{B36DE9FE-D720-6C46-85DC-35BDC5699CFC}"/>
              </a:ext>
            </a:extLst>
          </p:cNvPr>
          <p:cNvSpPr>
            <a:spLocks/>
          </p:cNvSpPr>
          <p:nvPr/>
        </p:nvSpPr>
        <p:spPr bwMode="auto">
          <a:xfrm>
            <a:off x="7513638" y="53451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39" name="Line 102">
            <a:extLst>
              <a:ext uri="{FF2B5EF4-FFF2-40B4-BE49-F238E27FC236}">
                <a16:creationId xmlns:a16="http://schemas.microsoft.com/office/drawing/2014/main" id="{3235C690-55AB-8547-975C-FAC33E8AE4F8}"/>
              </a:ext>
            </a:extLst>
          </p:cNvPr>
          <p:cNvSpPr>
            <a:spLocks noChangeShapeType="1"/>
          </p:cNvSpPr>
          <p:nvPr/>
        </p:nvSpPr>
        <p:spPr bwMode="auto">
          <a:xfrm>
            <a:off x="7513639" y="50196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2840" name="Rectangle 103">
            <a:extLst>
              <a:ext uri="{FF2B5EF4-FFF2-40B4-BE49-F238E27FC236}">
                <a16:creationId xmlns:a16="http://schemas.microsoft.com/office/drawing/2014/main" id="{54A22791-3A97-CB43-835C-9650FD04CBF8}"/>
              </a:ext>
            </a:extLst>
          </p:cNvPr>
          <p:cNvSpPr>
            <a:spLocks noChangeArrowheads="1"/>
          </p:cNvSpPr>
          <p:nvPr/>
        </p:nvSpPr>
        <p:spPr bwMode="auto">
          <a:xfrm>
            <a:off x="7942263" y="5019675"/>
            <a:ext cx="444500" cy="325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2841" name="Rectangle 104">
            <a:extLst>
              <a:ext uri="{FF2B5EF4-FFF2-40B4-BE49-F238E27FC236}">
                <a16:creationId xmlns:a16="http://schemas.microsoft.com/office/drawing/2014/main" id="{77E6480E-467C-484E-A9EB-E86C73441E68}"/>
              </a:ext>
            </a:extLst>
          </p:cNvPr>
          <p:cNvSpPr>
            <a:spLocks noChangeArrowheads="1"/>
          </p:cNvSpPr>
          <p:nvPr/>
        </p:nvSpPr>
        <p:spPr bwMode="auto">
          <a:xfrm>
            <a:off x="7959725" y="5738813"/>
            <a:ext cx="444500" cy="342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2842" name="Freeform 105">
            <a:extLst>
              <a:ext uri="{FF2B5EF4-FFF2-40B4-BE49-F238E27FC236}">
                <a16:creationId xmlns:a16="http://schemas.microsoft.com/office/drawing/2014/main" id="{29DBD130-9103-5C4D-A84F-08E4435A379D}"/>
              </a:ext>
            </a:extLst>
          </p:cNvPr>
          <p:cNvSpPr>
            <a:spLocks/>
          </p:cNvSpPr>
          <p:nvPr/>
        </p:nvSpPr>
        <p:spPr bwMode="auto">
          <a:xfrm>
            <a:off x="7359650" y="6442076"/>
            <a:ext cx="103188" cy="34925"/>
          </a:xfrm>
          <a:custGeom>
            <a:avLst/>
            <a:gdLst>
              <a:gd name="T0" fmla="*/ 0 w 65"/>
              <a:gd name="T1" fmla="*/ 2147483646 h 22"/>
              <a:gd name="T2" fmla="*/ 2147483646 w 65"/>
              <a:gd name="T3" fmla="*/ 2147483646 h 22"/>
              <a:gd name="T4" fmla="*/ 0 w 65"/>
              <a:gd name="T5" fmla="*/ 0 h 22"/>
              <a:gd name="T6" fmla="*/ 0 w 65"/>
              <a:gd name="T7" fmla="*/ 2147483646 h 22"/>
              <a:gd name="T8" fmla="*/ 0 w 65"/>
              <a:gd name="T9" fmla="*/ 2147483646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22"/>
                </a:moveTo>
                <a:lnTo>
                  <a:pt x="65" y="11"/>
                </a:lnTo>
                <a:lnTo>
                  <a:pt x="0"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2843" name="Line 106">
            <a:extLst>
              <a:ext uri="{FF2B5EF4-FFF2-40B4-BE49-F238E27FC236}">
                <a16:creationId xmlns:a16="http://schemas.microsoft.com/office/drawing/2014/main" id="{86636352-88C1-6346-A429-99BE1B43D385}"/>
              </a:ext>
            </a:extLst>
          </p:cNvPr>
          <p:cNvSpPr>
            <a:spLocks noChangeShapeType="1"/>
          </p:cNvSpPr>
          <p:nvPr/>
        </p:nvSpPr>
        <p:spPr bwMode="auto">
          <a:xfrm flipH="1">
            <a:off x="7016750" y="6459539"/>
            <a:ext cx="3429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44" name="Rectangle 107">
            <a:extLst>
              <a:ext uri="{FF2B5EF4-FFF2-40B4-BE49-F238E27FC236}">
                <a16:creationId xmlns:a16="http://schemas.microsoft.com/office/drawing/2014/main" id="{CCA3B9BA-7F8F-094A-BF9A-72834F7B60E9}"/>
              </a:ext>
            </a:extLst>
          </p:cNvPr>
          <p:cNvSpPr>
            <a:spLocks noChangeArrowheads="1"/>
          </p:cNvSpPr>
          <p:nvPr/>
        </p:nvSpPr>
        <p:spPr bwMode="auto">
          <a:xfrm>
            <a:off x="5818188" y="2652713"/>
            <a:ext cx="15478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32845" name="Rectangle 108">
            <a:extLst>
              <a:ext uri="{FF2B5EF4-FFF2-40B4-BE49-F238E27FC236}">
                <a16:creationId xmlns:a16="http://schemas.microsoft.com/office/drawing/2014/main" id="{4A416044-3970-994B-A13B-F7AF1C95A73A}"/>
              </a:ext>
            </a:extLst>
          </p:cNvPr>
          <p:cNvSpPr>
            <a:spLocks noChangeArrowheads="1"/>
          </p:cNvSpPr>
          <p:nvPr/>
        </p:nvSpPr>
        <p:spPr bwMode="auto">
          <a:xfrm>
            <a:off x="7556501" y="6386513"/>
            <a:ext cx="3216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Time</a:t>
            </a:r>
            <a:endParaRPr lang="en-US" altLang="en-US" sz="2000" b="0">
              <a:latin typeface="Times" pitchFamily="2" charset="0"/>
            </a:endParaRPr>
          </a:p>
        </p:txBody>
      </p:sp>
      <p:sp>
        <p:nvSpPr>
          <p:cNvPr id="32846" name="Rectangle 109">
            <a:extLst>
              <a:ext uri="{FF2B5EF4-FFF2-40B4-BE49-F238E27FC236}">
                <a16:creationId xmlns:a16="http://schemas.microsoft.com/office/drawing/2014/main" id="{34DA7C2F-06EA-C54B-B706-F5EF510BE473}"/>
              </a:ext>
            </a:extLst>
          </p:cNvPr>
          <p:cNvSpPr>
            <a:spLocks noChangeArrowheads="1"/>
          </p:cNvSpPr>
          <p:nvPr/>
        </p:nvSpPr>
        <p:spPr bwMode="auto">
          <a:xfrm>
            <a:off x="2540000" y="34702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2847" name="Rectangle 110">
            <a:extLst>
              <a:ext uri="{FF2B5EF4-FFF2-40B4-BE49-F238E27FC236}">
                <a16:creationId xmlns:a16="http://schemas.microsoft.com/office/drawing/2014/main" id="{B6510928-274B-4841-B7C0-E6AC23D83715}"/>
              </a:ext>
            </a:extLst>
          </p:cNvPr>
          <p:cNvSpPr>
            <a:spLocks noChangeArrowheads="1"/>
          </p:cNvSpPr>
          <p:nvPr/>
        </p:nvSpPr>
        <p:spPr bwMode="auto">
          <a:xfrm>
            <a:off x="2540000" y="383540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2848" name="Rectangle 111">
            <a:extLst>
              <a:ext uri="{FF2B5EF4-FFF2-40B4-BE49-F238E27FC236}">
                <a16:creationId xmlns:a16="http://schemas.microsoft.com/office/drawing/2014/main" id="{0AA7B2FC-9EEF-874B-A02E-8CE075F15251}"/>
              </a:ext>
            </a:extLst>
          </p:cNvPr>
          <p:cNvSpPr>
            <a:spLocks noChangeArrowheads="1"/>
          </p:cNvSpPr>
          <p:nvPr/>
        </p:nvSpPr>
        <p:spPr bwMode="auto">
          <a:xfrm>
            <a:off x="2540000" y="42005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2849" name="Rectangle 112">
            <a:extLst>
              <a:ext uri="{FF2B5EF4-FFF2-40B4-BE49-F238E27FC236}">
                <a16:creationId xmlns:a16="http://schemas.microsoft.com/office/drawing/2014/main" id="{97F7D0ED-6702-144F-A97E-9CA88994A5FC}"/>
              </a:ext>
            </a:extLst>
          </p:cNvPr>
          <p:cNvSpPr>
            <a:spLocks noChangeArrowheads="1"/>
          </p:cNvSpPr>
          <p:nvPr/>
        </p:nvSpPr>
        <p:spPr bwMode="auto">
          <a:xfrm>
            <a:off x="2540000" y="4564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2850" name="Rectangle 113">
            <a:extLst>
              <a:ext uri="{FF2B5EF4-FFF2-40B4-BE49-F238E27FC236}">
                <a16:creationId xmlns:a16="http://schemas.microsoft.com/office/drawing/2014/main" id="{C2CD1427-EC19-D44F-927F-D0DE24E57616}"/>
              </a:ext>
            </a:extLst>
          </p:cNvPr>
          <p:cNvSpPr>
            <a:spLocks noChangeArrowheads="1"/>
          </p:cNvSpPr>
          <p:nvPr/>
        </p:nvSpPr>
        <p:spPr bwMode="auto">
          <a:xfrm>
            <a:off x="2540000" y="492918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2851" name="Rectangle 114">
            <a:extLst>
              <a:ext uri="{FF2B5EF4-FFF2-40B4-BE49-F238E27FC236}">
                <a16:creationId xmlns:a16="http://schemas.microsoft.com/office/drawing/2014/main" id="{C3675A57-748B-FA4D-8D79-904B03108206}"/>
              </a:ext>
            </a:extLst>
          </p:cNvPr>
          <p:cNvSpPr>
            <a:spLocks noChangeArrowheads="1"/>
          </p:cNvSpPr>
          <p:nvPr/>
        </p:nvSpPr>
        <p:spPr bwMode="auto">
          <a:xfrm>
            <a:off x="2540000" y="52927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2852" name="Rectangle 115">
            <a:extLst>
              <a:ext uri="{FF2B5EF4-FFF2-40B4-BE49-F238E27FC236}">
                <a16:creationId xmlns:a16="http://schemas.microsoft.com/office/drawing/2014/main" id="{798AF34A-7807-1E4A-A60D-E8B64D80156A}"/>
              </a:ext>
            </a:extLst>
          </p:cNvPr>
          <p:cNvSpPr>
            <a:spLocks noChangeArrowheads="1"/>
          </p:cNvSpPr>
          <p:nvPr/>
        </p:nvSpPr>
        <p:spPr bwMode="auto">
          <a:xfrm>
            <a:off x="2540000" y="5656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2853" name="Rectangle 116">
            <a:extLst>
              <a:ext uri="{FF2B5EF4-FFF2-40B4-BE49-F238E27FC236}">
                <a16:creationId xmlns:a16="http://schemas.microsoft.com/office/drawing/2014/main" id="{7ABB16DC-E34A-A14B-84A3-6AA57F2C3A2C}"/>
              </a:ext>
            </a:extLst>
          </p:cNvPr>
          <p:cNvSpPr>
            <a:spLocks noChangeArrowheads="1"/>
          </p:cNvSpPr>
          <p:nvPr/>
        </p:nvSpPr>
        <p:spPr bwMode="auto">
          <a:xfrm>
            <a:off x="2540000" y="60229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2854" name="Rectangle 117">
            <a:extLst>
              <a:ext uri="{FF2B5EF4-FFF2-40B4-BE49-F238E27FC236}">
                <a16:creationId xmlns:a16="http://schemas.microsoft.com/office/drawing/2014/main" id="{93C24C50-B370-1442-B447-D5026FCF6997}"/>
              </a:ext>
            </a:extLst>
          </p:cNvPr>
          <p:cNvSpPr>
            <a:spLocks noChangeArrowheads="1"/>
          </p:cNvSpPr>
          <p:nvPr/>
        </p:nvSpPr>
        <p:spPr bwMode="auto">
          <a:xfrm>
            <a:off x="2289175" y="366871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32855" name="Rectangle 118">
            <a:extLst>
              <a:ext uri="{FF2B5EF4-FFF2-40B4-BE49-F238E27FC236}">
                <a16:creationId xmlns:a16="http://schemas.microsoft.com/office/drawing/2014/main" id="{2F766D56-2377-5E46-B9AC-A96054EBF54A}"/>
              </a:ext>
            </a:extLst>
          </p:cNvPr>
          <p:cNvSpPr>
            <a:spLocks noChangeArrowheads="1"/>
          </p:cNvSpPr>
          <p:nvPr/>
        </p:nvSpPr>
        <p:spPr bwMode="auto">
          <a:xfrm>
            <a:off x="2297113" y="43989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32856" name="Rectangle 119">
            <a:extLst>
              <a:ext uri="{FF2B5EF4-FFF2-40B4-BE49-F238E27FC236}">
                <a16:creationId xmlns:a16="http://schemas.microsoft.com/office/drawing/2014/main" id="{3A53D563-49BD-2B4E-A63D-2C073677EF78}"/>
              </a:ext>
            </a:extLst>
          </p:cNvPr>
          <p:cNvSpPr>
            <a:spLocks noChangeArrowheads="1"/>
          </p:cNvSpPr>
          <p:nvPr/>
        </p:nvSpPr>
        <p:spPr bwMode="auto">
          <a:xfrm>
            <a:off x="2211388" y="50927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2857" name="Rectangle 120">
            <a:extLst>
              <a:ext uri="{FF2B5EF4-FFF2-40B4-BE49-F238E27FC236}">
                <a16:creationId xmlns:a16="http://schemas.microsoft.com/office/drawing/2014/main" id="{E9B0F833-B8C2-D542-88E3-EE1E9C2D5A55}"/>
              </a:ext>
            </a:extLst>
          </p:cNvPr>
          <p:cNvSpPr>
            <a:spLocks noChangeArrowheads="1"/>
          </p:cNvSpPr>
          <p:nvPr/>
        </p:nvSpPr>
        <p:spPr bwMode="auto">
          <a:xfrm>
            <a:off x="2347913" y="51546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32858" name="Rectangle 121">
            <a:extLst>
              <a:ext uri="{FF2B5EF4-FFF2-40B4-BE49-F238E27FC236}">
                <a16:creationId xmlns:a16="http://schemas.microsoft.com/office/drawing/2014/main" id="{08F35600-2D42-B746-B53A-4B931980C99D}"/>
              </a:ext>
            </a:extLst>
          </p:cNvPr>
          <p:cNvSpPr>
            <a:spLocks noChangeArrowheads="1"/>
          </p:cNvSpPr>
          <p:nvPr/>
        </p:nvSpPr>
        <p:spPr bwMode="auto">
          <a:xfrm>
            <a:off x="2211388" y="58213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2859" name="Rectangle 122">
            <a:extLst>
              <a:ext uri="{FF2B5EF4-FFF2-40B4-BE49-F238E27FC236}">
                <a16:creationId xmlns:a16="http://schemas.microsoft.com/office/drawing/2014/main" id="{BF959893-7C7F-5048-812E-B9141A88DE91}"/>
              </a:ext>
            </a:extLst>
          </p:cNvPr>
          <p:cNvSpPr>
            <a:spLocks noChangeArrowheads="1"/>
          </p:cNvSpPr>
          <p:nvPr/>
        </p:nvSpPr>
        <p:spPr bwMode="auto">
          <a:xfrm>
            <a:off x="2347913" y="5883275"/>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32860" name="Rectangle 123">
            <a:extLst>
              <a:ext uri="{FF2B5EF4-FFF2-40B4-BE49-F238E27FC236}">
                <a16:creationId xmlns:a16="http://schemas.microsoft.com/office/drawing/2014/main" id="{478EB37F-D08B-544A-BE14-3F0AC1D57C0D}"/>
              </a:ext>
            </a:extLst>
          </p:cNvPr>
          <p:cNvSpPr>
            <a:spLocks noChangeArrowheads="1"/>
          </p:cNvSpPr>
          <p:nvPr/>
        </p:nvSpPr>
        <p:spPr bwMode="auto">
          <a:xfrm>
            <a:off x="4459288" y="114458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2861" name="Rectangle 124">
            <a:extLst>
              <a:ext uri="{FF2B5EF4-FFF2-40B4-BE49-F238E27FC236}">
                <a16:creationId xmlns:a16="http://schemas.microsoft.com/office/drawing/2014/main" id="{28DE92AB-9207-E046-8F96-D6FB77F2E1AF}"/>
              </a:ext>
            </a:extLst>
          </p:cNvPr>
          <p:cNvSpPr>
            <a:spLocks noChangeArrowheads="1"/>
          </p:cNvSpPr>
          <p:nvPr/>
        </p:nvSpPr>
        <p:spPr bwMode="auto">
          <a:xfrm>
            <a:off x="4570413" y="1206500"/>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32862" name="Rectangle 125">
            <a:extLst>
              <a:ext uri="{FF2B5EF4-FFF2-40B4-BE49-F238E27FC236}">
                <a16:creationId xmlns:a16="http://schemas.microsoft.com/office/drawing/2014/main" id="{C9045A06-AD36-4C48-AA63-844C8708C35A}"/>
              </a:ext>
            </a:extLst>
          </p:cNvPr>
          <p:cNvSpPr>
            <a:spLocks noChangeArrowheads="1"/>
          </p:cNvSpPr>
          <p:nvPr/>
        </p:nvSpPr>
        <p:spPr bwMode="auto">
          <a:xfrm>
            <a:off x="4459288" y="21161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2863" name="Rectangle 126">
            <a:extLst>
              <a:ext uri="{FF2B5EF4-FFF2-40B4-BE49-F238E27FC236}">
                <a16:creationId xmlns:a16="http://schemas.microsoft.com/office/drawing/2014/main" id="{BE10C818-EB64-5D41-83FE-9BABF0E91142}"/>
              </a:ext>
            </a:extLst>
          </p:cNvPr>
          <p:cNvSpPr>
            <a:spLocks noChangeArrowheads="1"/>
          </p:cNvSpPr>
          <p:nvPr/>
        </p:nvSpPr>
        <p:spPr bwMode="auto">
          <a:xfrm>
            <a:off x="4570413" y="217963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32864" name="Rectangle 127">
            <a:extLst>
              <a:ext uri="{FF2B5EF4-FFF2-40B4-BE49-F238E27FC236}">
                <a16:creationId xmlns:a16="http://schemas.microsoft.com/office/drawing/2014/main" id="{9E8475CF-2F1B-094A-AE34-B0E4A62CF5AD}"/>
              </a:ext>
            </a:extLst>
          </p:cNvPr>
          <p:cNvSpPr>
            <a:spLocks noChangeArrowheads="1"/>
          </p:cNvSpPr>
          <p:nvPr/>
        </p:nvSpPr>
        <p:spPr bwMode="auto">
          <a:xfrm>
            <a:off x="7724775" y="5111750"/>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32865" name="Rectangle 128">
            <a:extLst>
              <a:ext uri="{FF2B5EF4-FFF2-40B4-BE49-F238E27FC236}">
                <a16:creationId xmlns:a16="http://schemas.microsoft.com/office/drawing/2014/main" id="{21A52DDB-C643-3749-824B-AD47EB669916}"/>
              </a:ext>
            </a:extLst>
          </p:cNvPr>
          <p:cNvSpPr>
            <a:spLocks noChangeArrowheads="1"/>
          </p:cNvSpPr>
          <p:nvPr/>
        </p:nvSpPr>
        <p:spPr bwMode="auto">
          <a:xfrm>
            <a:off x="7724775" y="5840413"/>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32866" name="Rectangle 129">
            <a:extLst>
              <a:ext uri="{FF2B5EF4-FFF2-40B4-BE49-F238E27FC236}">
                <a16:creationId xmlns:a16="http://schemas.microsoft.com/office/drawing/2014/main" id="{321437F3-5AEF-3947-8B7D-19D16F32DE8D}"/>
              </a:ext>
            </a:extLst>
          </p:cNvPr>
          <p:cNvSpPr>
            <a:spLocks noChangeArrowheads="1"/>
          </p:cNvSpPr>
          <p:nvPr/>
        </p:nvSpPr>
        <p:spPr bwMode="auto">
          <a:xfrm>
            <a:off x="4719639" y="6664325"/>
            <a:ext cx="12708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(c) Timing diagram</a:t>
            </a:r>
            <a:endParaRPr lang="en-US" altLang="en-US" sz="2000" b="0">
              <a:latin typeface="Times" pitchFamily="2" charset="0"/>
            </a:endParaRPr>
          </a:p>
        </p:txBody>
      </p:sp>
      <p:sp>
        <p:nvSpPr>
          <p:cNvPr id="32867" name="Rectangle 130">
            <a:extLst>
              <a:ext uri="{FF2B5EF4-FFF2-40B4-BE49-F238E27FC236}">
                <a16:creationId xmlns:a16="http://schemas.microsoft.com/office/drawing/2014/main" id="{24A85A0F-832B-FE43-A1D7-7EC4569B9500}"/>
              </a:ext>
            </a:extLst>
          </p:cNvPr>
          <p:cNvSpPr>
            <a:spLocks noChangeArrowheads="1"/>
          </p:cNvSpPr>
          <p:nvPr/>
        </p:nvSpPr>
        <p:spPr bwMode="auto">
          <a:xfrm>
            <a:off x="2486025" y="1041400"/>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32868" name="Rectangle 131">
            <a:extLst>
              <a:ext uri="{FF2B5EF4-FFF2-40B4-BE49-F238E27FC236}">
                <a16:creationId xmlns:a16="http://schemas.microsoft.com/office/drawing/2014/main" id="{08E065C7-ABBD-5D48-9EFE-767A98F446DE}"/>
              </a:ext>
            </a:extLst>
          </p:cNvPr>
          <p:cNvSpPr>
            <a:spLocks noChangeArrowheads="1"/>
          </p:cNvSpPr>
          <p:nvPr/>
        </p:nvSpPr>
        <p:spPr bwMode="auto">
          <a:xfrm>
            <a:off x="2493963" y="22558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32869" name="Rectangle 132">
            <a:extLst>
              <a:ext uri="{FF2B5EF4-FFF2-40B4-BE49-F238E27FC236}">
                <a16:creationId xmlns:a16="http://schemas.microsoft.com/office/drawing/2014/main" id="{7C77F12C-B015-CF4B-8BBE-4194FCA0EC1A}"/>
              </a:ext>
            </a:extLst>
          </p:cNvPr>
          <p:cNvSpPr>
            <a:spLocks noChangeArrowheads="1"/>
          </p:cNvSpPr>
          <p:nvPr/>
        </p:nvSpPr>
        <p:spPr bwMode="auto">
          <a:xfrm>
            <a:off x="332581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2870" name="Rectangle 133">
            <a:extLst>
              <a:ext uri="{FF2B5EF4-FFF2-40B4-BE49-F238E27FC236}">
                <a16:creationId xmlns:a16="http://schemas.microsoft.com/office/drawing/2014/main" id="{B3162BC4-9E2B-2240-8242-D5FF825177CF}"/>
              </a:ext>
            </a:extLst>
          </p:cNvPr>
          <p:cNvSpPr>
            <a:spLocks noChangeArrowheads="1"/>
          </p:cNvSpPr>
          <p:nvPr/>
        </p:nvSpPr>
        <p:spPr bwMode="auto">
          <a:xfrm>
            <a:off x="33766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a:t>
            </a:r>
            <a:endParaRPr lang="en-US" altLang="en-US" sz="2000" b="0">
              <a:latin typeface="Times" pitchFamily="2" charset="0"/>
            </a:endParaRPr>
          </a:p>
        </p:txBody>
      </p:sp>
      <p:sp>
        <p:nvSpPr>
          <p:cNvPr id="32871" name="Rectangle 134">
            <a:extLst>
              <a:ext uri="{FF2B5EF4-FFF2-40B4-BE49-F238E27FC236}">
                <a16:creationId xmlns:a16="http://schemas.microsoft.com/office/drawing/2014/main" id="{F84CE7CC-FF05-1843-AC0D-E72074DF09CE}"/>
              </a:ext>
            </a:extLst>
          </p:cNvPr>
          <p:cNvSpPr>
            <a:spLocks noChangeArrowheads="1"/>
          </p:cNvSpPr>
          <p:nvPr/>
        </p:nvSpPr>
        <p:spPr bwMode="auto">
          <a:xfrm>
            <a:off x="36893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2872" name="Rectangle 135">
            <a:extLst>
              <a:ext uri="{FF2B5EF4-FFF2-40B4-BE49-F238E27FC236}">
                <a16:creationId xmlns:a16="http://schemas.microsoft.com/office/drawing/2014/main" id="{48CF83BA-0015-BA45-885C-4663A7F982B8}"/>
              </a:ext>
            </a:extLst>
          </p:cNvPr>
          <p:cNvSpPr>
            <a:spLocks noChangeArrowheads="1"/>
          </p:cNvSpPr>
          <p:nvPr/>
        </p:nvSpPr>
        <p:spPr bwMode="auto">
          <a:xfrm>
            <a:off x="37417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2</a:t>
            </a:r>
            <a:endParaRPr lang="en-US" altLang="en-US" sz="2000" b="0">
              <a:latin typeface="Times" pitchFamily="2" charset="0"/>
            </a:endParaRPr>
          </a:p>
        </p:txBody>
      </p:sp>
      <p:sp>
        <p:nvSpPr>
          <p:cNvPr id="32873" name="Rectangle 136">
            <a:extLst>
              <a:ext uri="{FF2B5EF4-FFF2-40B4-BE49-F238E27FC236}">
                <a16:creationId xmlns:a16="http://schemas.microsoft.com/office/drawing/2014/main" id="{27FCE0D9-2E25-E647-A863-3B51C378CFC5}"/>
              </a:ext>
            </a:extLst>
          </p:cNvPr>
          <p:cNvSpPr>
            <a:spLocks noChangeArrowheads="1"/>
          </p:cNvSpPr>
          <p:nvPr/>
        </p:nvSpPr>
        <p:spPr bwMode="auto">
          <a:xfrm>
            <a:off x="417512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2874" name="Rectangle 137">
            <a:extLst>
              <a:ext uri="{FF2B5EF4-FFF2-40B4-BE49-F238E27FC236}">
                <a16:creationId xmlns:a16="http://schemas.microsoft.com/office/drawing/2014/main" id="{3069C143-4630-A54B-8D47-729F7717654D}"/>
              </a:ext>
            </a:extLst>
          </p:cNvPr>
          <p:cNvSpPr>
            <a:spLocks noChangeArrowheads="1"/>
          </p:cNvSpPr>
          <p:nvPr/>
        </p:nvSpPr>
        <p:spPr bwMode="auto">
          <a:xfrm>
            <a:off x="42275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3</a:t>
            </a:r>
            <a:endParaRPr lang="en-US" altLang="en-US" sz="2000" b="0">
              <a:latin typeface="Times" pitchFamily="2" charset="0"/>
            </a:endParaRPr>
          </a:p>
        </p:txBody>
      </p:sp>
      <p:sp>
        <p:nvSpPr>
          <p:cNvPr id="32875" name="Rectangle 138">
            <a:extLst>
              <a:ext uri="{FF2B5EF4-FFF2-40B4-BE49-F238E27FC236}">
                <a16:creationId xmlns:a16="http://schemas.microsoft.com/office/drawing/2014/main" id="{B0927357-E2E4-8941-A317-09CF57A675A8}"/>
              </a:ext>
            </a:extLst>
          </p:cNvPr>
          <p:cNvSpPr>
            <a:spLocks noChangeArrowheads="1"/>
          </p:cNvSpPr>
          <p:nvPr/>
        </p:nvSpPr>
        <p:spPr bwMode="auto">
          <a:xfrm>
            <a:off x="45529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2876" name="Rectangle 139">
            <a:extLst>
              <a:ext uri="{FF2B5EF4-FFF2-40B4-BE49-F238E27FC236}">
                <a16:creationId xmlns:a16="http://schemas.microsoft.com/office/drawing/2014/main" id="{A393FF6B-2D71-2A45-8AF0-CA2E7B8673BD}"/>
              </a:ext>
            </a:extLst>
          </p:cNvPr>
          <p:cNvSpPr>
            <a:spLocks noChangeArrowheads="1"/>
          </p:cNvSpPr>
          <p:nvPr/>
        </p:nvSpPr>
        <p:spPr bwMode="auto">
          <a:xfrm>
            <a:off x="46053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4</a:t>
            </a:r>
            <a:endParaRPr lang="en-US" altLang="en-US" sz="2000" b="0">
              <a:latin typeface="Times" pitchFamily="2" charset="0"/>
            </a:endParaRPr>
          </a:p>
        </p:txBody>
      </p:sp>
      <p:sp>
        <p:nvSpPr>
          <p:cNvPr id="32877" name="Rectangle 140">
            <a:extLst>
              <a:ext uri="{FF2B5EF4-FFF2-40B4-BE49-F238E27FC236}">
                <a16:creationId xmlns:a16="http://schemas.microsoft.com/office/drawing/2014/main" id="{AC7180C2-711F-284C-8E5D-F2B09D426C2D}"/>
              </a:ext>
            </a:extLst>
          </p:cNvPr>
          <p:cNvSpPr>
            <a:spLocks noChangeArrowheads="1"/>
          </p:cNvSpPr>
          <p:nvPr/>
        </p:nvSpPr>
        <p:spPr bwMode="auto">
          <a:xfrm>
            <a:off x="4903788"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2878" name="Rectangle 141">
            <a:extLst>
              <a:ext uri="{FF2B5EF4-FFF2-40B4-BE49-F238E27FC236}">
                <a16:creationId xmlns:a16="http://schemas.microsoft.com/office/drawing/2014/main" id="{0CB3A158-BFD9-3245-8F97-6E42BDB9F629}"/>
              </a:ext>
            </a:extLst>
          </p:cNvPr>
          <p:cNvSpPr>
            <a:spLocks noChangeArrowheads="1"/>
          </p:cNvSpPr>
          <p:nvPr/>
        </p:nvSpPr>
        <p:spPr bwMode="auto">
          <a:xfrm>
            <a:off x="495458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5</a:t>
            </a:r>
            <a:endParaRPr lang="en-US" altLang="en-US" sz="2000" b="0">
              <a:latin typeface="Times" pitchFamily="2" charset="0"/>
            </a:endParaRPr>
          </a:p>
        </p:txBody>
      </p:sp>
      <p:sp>
        <p:nvSpPr>
          <p:cNvPr id="32879" name="Rectangle 142">
            <a:extLst>
              <a:ext uri="{FF2B5EF4-FFF2-40B4-BE49-F238E27FC236}">
                <a16:creationId xmlns:a16="http://schemas.microsoft.com/office/drawing/2014/main" id="{D5209627-070B-AD4B-8938-6AB2B154752D}"/>
              </a:ext>
            </a:extLst>
          </p:cNvPr>
          <p:cNvSpPr>
            <a:spLocks noChangeArrowheads="1"/>
          </p:cNvSpPr>
          <p:nvPr/>
        </p:nvSpPr>
        <p:spPr bwMode="auto">
          <a:xfrm>
            <a:off x="538956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2880" name="Rectangle 143">
            <a:extLst>
              <a:ext uri="{FF2B5EF4-FFF2-40B4-BE49-F238E27FC236}">
                <a16:creationId xmlns:a16="http://schemas.microsoft.com/office/drawing/2014/main" id="{EB9C964B-8CE3-AA47-B7E5-9A4A17C5609C}"/>
              </a:ext>
            </a:extLst>
          </p:cNvPr>
          <p:cNvSpPr>
            <a:spLocks noChangeArrowheads="1"/>
          </p:cNvSpPr>
          <p:nvPr/>
        </p:nvSpPr>
        <p:spPr bwMode="auto">
          <a:xfrm>
            <a:off x="544036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6</a:t>
            </a:r>
            <a:endParaRPr lang="en-US" altLang="en-US" sz="2000" b="0">
              <a:latin typeface="Times" pitchFamily="2" charset="0"/>
            </a:endParaRPr>
          </a:p>
        </p:txBody>
      </p:sp>
      <p:sp>
        <p:nvSpPr>
          <p:cNvPr id="32881" name="Rectangle 144">
            <a:extLst>
              <a:ext uri="{FF2B5EF4-FFF2-40B4-BE49-F238E27FC236}">
                <a16:creationId xmlns:a16="http://schemas.microsoft.com/office/drawing/2014/main" id="{42BFBF4A-30F0-7A45-9E7A-193995F7BBF4}"/>
              </a:ext>
            </a:extLst>
          </p:cNvPr>
          <p:cNvSpPr>
            <a:spLocks noChangeArrowheads="1"/>
          </p:cNvSpPr>
          <p:nvPr/>
        </p:nvSpPr>
        <p:spPr bwMode="auto">
          <a:xfrm>
            <a:off x="576580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2882" name="Rectangle 145">
            <a:extLst>
              <a:ext uri="{FF2B5EF4-FFF2-40B4-BE49-F238E27FC236}">
                <a16:creationId xmlns:a16="http://schemas.microsoft.com/office/drawing/2014/main" id="{2A57CDB5-BC7B-DF48-B71C-2698459776DD}"/>
              </a:ext>
            </a:extLst>
          </p:cNvPr>
          <p:cNvSpPr>
            <a:spLocks noChangeArrowheads="1"/>
          </p:cNvSpPr>
          <p:nvPr/>
        </p:nvSpPr>
        <p:spPr bwMode="auto">
          <a:xfrm>
            <a:off x="5816600"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7</a:t>
            </a:r>
            <a:endParaRPr lang="en-US" altLang="en-US" sz="2000" b="0">
              <a:latin typeface="Times" pitchFamily="2" charset="0"/>
            </a:endParaRPr>
          </a:p>
        </p:txBody>
      </p:sp>
      <p:sp>
        <p:nvSpPr>
          <p:cNvPr id="32883" name="Rectangle 146">
            <a:extLst>
              <a:ext uri="{FF2B5EF4-FFF2-40B4-BE49-F238E27FC236}">
                <a16:creationId xmlns:a16="http://schemas.microsoft.com/office/drawing/2014/main" id="{8BA61066-3D50-954E-AF55-C032996EA2ED}"/>
              </a:ext>
            </a:extLst>
          </p:cNvPr>
          <p:cNvSpPr>
            <a:spLocks noChangeArrowheads="1"/>
          </p:cNvSpPr>
          <p:nvPr/>
        </p:nvSpPr>
        <p:spPr bwMode="auto">
          <a:xfrm>
            <a:off x="64960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2884" name="Rectangle 147">
            <a:extLst>
              <a:ext uri="{FF2B5EF4-FFF2-40B4-BE49-F238E27FC236}">
                <a16:creationId xmlns:a16="http://schemas.microsoft.com/office/drawing/2014/main" id="{BD1A2297-8C4E-3747-A17C-4617EA6DC537}"/>
              </a:ext>
            </a:extLst>
          </p:cNvPr>
          <p:cNvSpPr>
            <a:spLocks noChangeArrowheads="1"/>
          </p:cNvSpPr>
          <p:nvPr/>
        </p:nvSpPr>
        <p:spPr bwMode="auto">
          <a:xfrm>
            <a:off x="65484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8</a:t>
            </a:r>
            <a:endParaRPr lang="en-US" altLang="en-US" sz="2000" b="0">
              <a:latin typeface="Times" pitchFamily="2" charset="0"/>
            </a:endParaRPr>
          </a:p>
        </p:txBody>
      </p:sp>
      <p:sp>
        <p:nvSpPr>
          <p:cNvPr id="32885" name="Rectangle 148">
            <a:extLst>
              <a:ext uri="{FF2B5EF4-FFF2-40B4-BE49-F238E27FC236}">
                <a16:creationId xmlns:a16="http://schemas.microsoft.com/office/drawing/2014/main" id="{6B05499A-D115-F547-9FDE-DD3C09C8C6F8}"/>
              </a:ext>
            </a:extLst>
          </p:cNvPr>
          <p:cNvSpPr>
            <a:spLocks noChangeArrowheads="1"/>
          </p:cNvSpPr>
          <p:nvPr/>
        </p:nvSpPr>
        <p:spPr bwMode="auto">
          <a:xfrm>
            <a:off x="698817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2886" name="Rectangle 149">
            <a:extLst>
              <a:ext uri="{FF2B5EF4-FFF2-40B4-BE49-F238E27FC236}">
                <a16:creationId xmlns:a16="http://schemas.microsoft.com/office/drawing/2014/main" id="{47AAC8A3-E8F6-BB41-BF04-2FE9A778599F}"/>
              </a:ext>
            </a:extLst>
          </p:cNvPr>
          <p:cNvSpPr>
            <a:spLocks noChangeArrowheads="1"/>
          </p:cNvSpPr>
          <p:nvPr/>
        </p:nvSpPr>
        <p:spPr bwMode="auto">
          <a:xfrm>
            <a:off x="7038975"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9</a:t>
            </a:r>
            <a:endParaRPr lang="en-US" altLang="en-US" sz="2000" b="0">
              <a:latin typeface="Times" pitchFamily="2" charset="0"/>
            </a:endParaRPr>
          </a:p>
        </p:txBody>
      </p:sp>
      <p:sp>
        <p:nvSpPr>
          <p:cNvPr id="32887" name="Rectangle 150">
            <a:extLst>
              <a:ext uri="{FF2B5EF4-FFF2-40B4-BE49-F238E27FC236}">
                <a16:creationId xmlns:a16="http://schemas.microsoft.com/office/drawing/2014/main" id="{3B912D15-1922-8D49-8A77-C4C3066F35FD}"/>
              </a:ext>
            </a:extLst>
          </p:cNvPr>
          <p:cNvSpPr>
            <a:spLocks noChangeArrowheads="1"/>
          </p:cNvSpPr>
          <p:nvPr/>
        </p:nvSpPr>
        <p:spPr bwMode="auto">
          <a:xfrm>
            <a:off x="74231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2888" name="Freeform 151">
            <a:extLst>
              <a:ext uri="{FF2B5EF4-FFF2-40B4-BE49-F238E27FC236}">
                <a16:creationId xmlns:a16="http://schemas.microsoft.com/office/drawing/2014/main" id="{E32144AA-E9BC-5343-93CB-CBB70692D597}"/>
              </a:ext>
            </a:extLst>
          </p:cNvPr>
          <p:cNvSpPr>
            <a:spLocks/>
          </p:cNvSpPr>
          <p:nvPr/>
        </p:nvSpPr>
        <p:spPr bwMode="auto">
          <a:xfrm>
            <a:off x="2786063" y="35448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0 w 3291"/>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1"/>
              <a:gd name="T37" fmla="*/ 0 h 227"/>
              <a:gd name="T38" fmla="*/ 3291 w 3291"/>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1" h="227">
                <a:moveTo>
                  <a:pt x="3291" y="227"/>
                </a:moveTo>
                <a:lnTo>
                  <a:pt x="2978" y="227"/>
                </a:lnTo>
                <a:lnTo>
                  <a:pt x="2978" y="0"/>
                </a:lnTo>
                <a:lnTo>
                  <a:pt x="2676" y="0"/>
                </a:lnTo>
                <a:lnTo>
                  <a:pt x="2676" y="227"/>
                </a:lnTo>
                <a:lnTo>
                  <a:pt x="1910" y="227"/>
                </a:lnTo>
                <a:lnTo>
                  <a:pt x="1910" y="0"/>
                </a:lnTo>
                <a:lnTo>
                  <a:pt x="1144" y="0"/>
                </a:lnTo>
                <a:lnTo>
                  <a:pt x="1144" y="227"/>
                </a:lnTo>
                <a:lnTo>
                  <a:pt x="378" y="227"/>
                </a:lnTo>
                <a:lnTo>
                  <a:pt x="378"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89" name="Freeform 152">
            <a:extLst>
              <a:ext uri="{FF2B5EF4-FFF2-40B4-BE49-F238E27FC236}">
                <a16:creationId xmlns:a16="http://schemas.microsoft.com/office/drawing/2014/main" id="{E632865B-2402-A24A-8091-EC310077B817}"/>
              </a:ext>
            </a:extLst>
          </p:cNvPr>
          <p:cNvSpPr>
            <a:spLocks/>
          </p:cNvSpPr>
          <p:nvPr/>
        </p:nvSpPr>
        <p:spPr bwMode="auto">
          <a:xfrm>
            <a:off x="2786063" y="42814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2147483646 w 3291"/>
              <a:gd name="T23" fmla="*/ 0 h 227"/>
              <a:gd name="T24" fmla="*/ 2147483646 w 3291"/>
              <a:gd name="T25" fmla="*/ 2147483646 h 227"/>
              <a:gd name="T26" fmla="*/ 0 w 3291"/>
              <a:gd name="T27" fmla="*/ 2147483646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91"/>
              <a:gd name="T43" fmla="*/ 0 h 227"/>
              <a:gd name="T44" fmla="*/ 3291 w 3291"/>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91" h="227">
                <a:moveTo>
                  <a:pt x="3291" y="227"/>
                </a:moveTo>
                <a:lnTo>
                  <a:pt x="2978" y="227"/>
                </a:lnTo>
                <a:lnTo>
                  <a:pt x="2978" y="0"/>
                </a:lnTo>
                <a:lnTo>
                  <a:pt x="2374" y="0"/>
                </a:lnTo>
                <a:lnTo>
                  <a:pt x="2374" y="227"/>
                </a:lnTo>
                <a:lnTo>
                  <a:pt x="1683" y="227"/>
                </a:lnTo>
                <a:lnTo>
                  <a:pt x="1683" y="0"/>
                </a:lnTo>
                <a:lnTo>
                  <a:pt x="1370" y="0"/>
                </a:lnTo>
                <a:lnTo>
                  <a:pt x="1370" y="227"/>
                </a:lnTo>
                <a:lnTo>
                  <a:pt x="917" y="227"/>
                </a:lnTo>
                <a:lnTo>
                  <a:pt x="917"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90" name="Freeform 153">
            <a:extLst>
              <a:ext uri="{FF2B5EF4-FFF2-40B4-BE49-F238E27FC236}">
                <a16:creationId xmlns:a16="http://schemas.microsoft.com/office/drawing/2014/main" id="{FBA2B692-330F-0540-8ADA-8D6B3997F7F6}"/>
              </a:ext>
            </a:extLst>
          </p:cNvPr>
          <p:cNvSpPr>
            <a:spLocks/>
          </p:cNvSpPr>
          <p:nvPr/>
        </p:nvSpPr>
        <p:spPr bwMode="auto">
          <a:xfrm>
            <a:off x="2786064" y="50022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0 w 2978"/>
              <a:gd name="T19" fmla="*/ 2147483646 h 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78"/>
              <a:gd name="T31" fmla="*/ 0 h 227"/>
              <a:gd name="T32" fmla="*/ 2978 w 2978"/>
              <a:gd name="T33" fmla="*/ 227 h 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78" h="227">
                <a:moveTo>
                  <a:pt x="2978" y="227"/>
                </a:moveTo>
                <a:lnTo>
                  <a:pt x="2676" y="227"/>
                </a:lnTo>
                <a:lnTo>
                  <a:pt x="2676" y="0"/>
                </a:lnTo>
                <a:lnTo>
                  <a:pt x="2374" y="0"/>
                </a:lnTo>
                <a:lnTo>
                  <a:pt x="2374" y="227"/>
                </a:lnTo>
                <a:lnTo>
                  <a:pt x="1144" y="227"/>
                </a:lnTo>
                <a:lnTo>
                  <a:pt x="1144"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91" name="Freeform 154">
            <a:extLst>
              <a:ext uri="{FF2B5EF4-FFF2-40B4-BE49-F238E27FC236}">
                <a16:creationId xmlns:a16="http://schemas.microsoft.com/office/drawing/2014/main" id="{F697F241-A28C-1940-BF3D-0555765B4474}"/>
              </a:ext>
            </a:extLst>
          </p:cNvPr>
          <p:cNvSpPr>
            <a:spLocks/>
          </p:cNvSpPr>
          <p:nvPr/>
        </p:nvSpPr>
        <p:spPr bwMode="auto">
          <a:xfrm>
            <a:off x="2786064" y="57388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2147483646 w 2978"/>
              <a:gd name="T19" fmla="*/ 2147483646 h 227"/>
              <a:gd name="T20" fmla="*/ 2147483646 w 2978"/>
              <a:gd name="T21" fmla="*/ 0 h 227"/>
              <a:gd name="T22" fmla="*/ 0 w 2978"/>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78"/>
              <a:gd name="T37" fmla="*/ 0 h 227"/>
              <a:gd name="T38" fmla="*/ 2978 w 2978"/>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78" h="227">
                <a:moveTo>
                  <a:pt x="2978" y="227"/>
                </a:moveTo>
                <a:lnTo>
                  <a:pt x="2374" y="227"/>
                </a:lnTo>
                <a:lnTo>
                  <a:pt x="2374" y="0"/>
                </a:lnTo>
                <a:lnTo>
                  <a:pt x="1683" y="0"/>
                </a:lnTo>
                <a:lnTo>
                  <a:pt x="1683" y="227"/>
                </a:lnTo>
                <a:lnTo>
                  <a:pt x="1370" y="227"/>
                </a:lnTo>
                <a:lnTo>
                  <a:pt x="1370" y="0"/>
                </a:lnTo>
                <a:lnTo>
                  <a:pt x="1144" y="0"/>
                </a:lnTo>
                <a:lnTo>
                  <a:pt x="1144" y="227"/>
                </a:lnTo>
                <a:lnTo>
                  <a:pt x="615" y="227"/>
                </a:lnTo>
                <a:lnTo>
                  <a:pt x="6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92" name="Rectangle 155">
            <a:extLst>
              <a:ext uri="{FF2B5EF4-FFF2-40B4-BE49-F238E27FC236}">
                <a16:creationId xmlns:a16="http://schemas.microsoft.com/office/drawing/2014/main" id="{C4C3F7D0-107B-D149-88BC-DBE5A3CAA438}"/>
              </a:ext>
            </a:extLst>
          </p:cNvPr>
          <p:cNvSpPr>
            <a:spLocks noChangeArrowheads="1"/>
          </p:cNvSpPr>
          <p:nvPr/>
        </p:nvSpPr>
        <p:spPr bwMode="auto">
          <a:xfrm>
            <a:off x="7473950" y="3224213"/>
            <a:ext cx="1282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10</a:t>
            </a:r>
            <a:endParaRPr lang="en-US" altLang="en-US" sz="2000" b="0">
              <a:latin typeface="Times" pitchFamily="2" charset="0"/>
            </a:endParaRPr>
          </a:p>
        </p:txBody>
      </p:sp>
      <p:sp>
        <p:nvSpPr>
          <p:cNvPr id="32893" name="Freeform 156">
            <a:extLst>
              <a:ext uri="{FF2B5EF4-FFF2-40B4-BE49-F238E27FC236}">
                <a16:creationId xmlns:a16="http://schemas.microsoft.com/office/drawing/2014/main" id="{5E5708B1-4B85-6B4F-BDC2-D415C4AD46E0}"/>
              </a:ext>
            </a:extLst>
          </p:cNvPr>
          <p:cNvSpPr>
            <a:spLocks/>
          </p:cNvSpPr>
          <p:nvPr/>
        </p:nvSpPr>
        <p:spPr bwMode="auto">
          <a:xfrm>
            <a:off x="3660775" y="5791200"/>
            <a:ext cx="84138" cy="103188"/>
          </a:xfrm>
          <a:custGeom>
            <a:avLst/>
            <a:gdLst>
              <a:gd name="T0" fmla="*/ 0 w 53"/>
              <a:gd name="T1" fmla="*/ 2147483646 h 65"/>
              <a:gd name="T2" fmla="*/ 2147483646 w 53"/>
              <a:gd name="T3" fmla="*/ 2147483646 h 65"/>
              <a:gd name="T4" fmla="*/ 2147483646 w 53"/>
              <a:gd name="T5" fmla="*/ 0 h 65"/>
              <a:gd name="T6" fmla="*/ 2147483646 w 53"/>
              <a:gd name="T7" fmla="*/ 2147483646 h 65"/>
              <a:gd name="T8" fmla="*/ 0 w 53"/>
              <a:gd name="T9" fmla="*/ 2147483646 h 65"/>
              <a:gd name="T10" fmla="*/ 0 60000 65536"/>
              <a:gd name="T11" fmla="*/ 0 60000 65536"/>
              <a:gd name="T12" fmla="*/ 0 60000 65536"/>
              <a:gd name="T13" fmla="*/ 0 60000 65536"/>
              <a:gd name="T14" fmla="*/ 0 60000 65536"/>
              <a:gd name="T15" fmla="*/ 0 w 53"/>
              <a:gd name="T16" fmla="*/ 0 h 65"/>
              <a:gd name="T17" fmla="*/ 53 w 53"/>
              <a:gd name="T18" fmla="*/ 65 h 65"/>
            </a:gdLst>
            <a:ahLst/>
            <a:cxnLst>
              <a:cxn ang="T10">
                <a:pos x="T0" y="T1"/>
              </a:cxn>
              <a:cxn ang="T11">
                <a:pos x="T2" y="T3"/>
              </a:cxn>
              <a:cxn ang="T12">
                <a:pos x="T4" y="T5"/>
              </a:cxn>
              <a:cxn ang="T13">
                <a:pos x="T6" y="T7"/>
              </a:cxn>
              <a:cxn ang="T14">
                <a:pos x="T8" y="T9"/>
              </a:cxn>
            </a:cxnLst>
            <a:rect l="T15" t="T16" r="T17" b="T18"/>
            <a:pathLst>
              <a:path w="53" h="65">
                <a:moveTo>
                  <a:pt x="0" y="21"/>
                </a:moveTo>
                <a:lnTo>
                  <a:pt x="53" y="65"/>
                </a:lnTo>
                <a:lnTo>
                  <a:pt x="21" y="0"/>
                </a:lnTo>
                <a:lnTo>
                  <a:pt x="10"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32894" name="Freeform 157">
            <a:extLst>
              <a:ext uri="{FF2B5EF4-FFF2-40B4-BE49-F238E27FC236}">
                <a16:creationId xmlns:a16="http://schemas.microsoft.com/office/drawing/2014/main" id="{CEABCC0E-5F97-3448-9B80-154643BA96C5}"/>
              </a:ext>
            </a:extLst>
          </p:cNvPr>
          <p:cNvSpPr>
            <a:spLocks/>
          </p:cNvSpPr>
          <p:nvPr/>
        </p:nvSpPr>
        <p:spPr bwMode="auto">
          <a:xfrm>
            <a:off x="3270251" y="4457701"/>
            <a:ext cx="727075" cy="1349375"/>
          </a:xfrm>
          <a:custGeom>
            <a:avLst/>
            <a:gdLst>
              <a:gd name="T0" fmla="*/ 2147483646 w 849"/>
              <a:gd name="T1" fmla="*/ 0 h 1574"/>
              <a:gd name="T2" fmla="*/ 2147483646 w 849"/>
              <a:gd name="T3" fmla="*/ 2147483646 h 1574"/>
              <a:gd name="T4" fmla="*/ 2147483646 w 849"/>
              <a:gd name="T5" fmla="*/ 2147483646 h 1574"/>
              <a:gd name="T6" fmla="*/ 0 60000 65536"/>
              <a:gd name="T7" fmla="*/ 0 60000 65536"/>
              <a:gd name="T8" fmla="*/ 0 60000 65536"/>
              <a:gd name="T9" fmla="*/ 0 w 849"/>
              <a:gd name="T10" fmla="*/ 0 h 1574"/>
              <a:gd name="T11" fmla="*/ 849 w 849"/>
              <a:gd name="T12" fmla="*/ 1574 h 1574"/>
            </a:gdLst>
            <a:ahLst/>
            <a:cxnLst>
              <a:cxn ang="T6">
                <a:pos x="T0" y="T1"/>
              </a:cxn>
              <a:cxn ang="T7">
                <a:pos x="T2" y="T3"/>
              </a:cxn>
              <a:cxn ang="T8">
                <a:pos x="T4" y="T5"/>
              </a:cxn>
            </a:cxnLst>
            <a:rect l="T9" t="T10" r="T11" b="T12"/>
            <a:pathLst>
              <a:path w="849" h="1574">
                <a:moveTo>
                  <a:pt x="566" y="0"/>
                </a:moveTo>
                <a:cubicBezTo>
                  <a:pt x="849" y="212"/>
                  <a:pt x="849" y="212"/>
                  <a:pt x="424" y="567"/>
                </a:cubicBezTo>
                <a:cubicBezTo>
                  <a:pt x="23" y="901"/>
                  <a:pt x="0" y="921"/>
                  <a:pt x="474"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95" name="Freeform 158">
            <a:extLst>
              <a:ext uri="{FF2B5EF4-FFF2-40B4-BE49-F238E27FC236}">
                <a16:creationId xmlns:a16="http://schemas.microsoft.com/office/drawing/2014/main" id="{F5DE372F-0BA6-B54D-AF5A-9AB1C7158A70}"/>
              </a:ext>
            </a:extLst>
          </p:cNvPr>
          <p:cNvSpPr>
            <a:spLocks/>
          </p:cNvSpPr>
          <p:nvPr/>
        </p:nvSpPr>
        <p:spPr bwMode="auto">
          <a:xfrm>
            <a:off x="448151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2896" name="Freeform 159">
            <a:extLst>
              <a:ext uri="{FF2B5EF4-FFF2-40B4-BE49-F238E27FC236}">
                <a16:creationId xmlns:a16="http://schemas.microsoft.com/office/drawing/2014/main" id="{143DB744-F5E9-204E-8B3D-F55F70C7EEF1}"/>
              </a:ext>
            </a:extLst>
          </p:cNvPr>
          <p:cNvSpPr>
            <a:spLocks/>
          </p:cNvSpPr>
          <p:nvPr/>
        </p:nvSpPr>
        <p:spPr bwMode="auto">
          <a:xfrm>
            <a:off x="4360864" y="3729039"/>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3"/>
                  <a:pt x="567" y="213"/>
                  <a:pt x="283" y="851"/>
                </a:cubicBezTo>
                <a:cubicBezTo>
                  <a:pt x="50"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97" name="Freeform 160">
            <a:extLst>
              <a:ext uri="{FF2B5EF4-FFF2-40B4-BE49-F238E27FC236}">
                <a16:creationId xmlns:a16="http://schemas.microsoft.com/office/drawing/2014/main" id="{A2D98788-A28E-8F4C-8B07-19C5D4BF5C80}"/>
              </a:ext>
            </a:extLst>
          </p:cNvPr>
          <p:cNvSpPr>
            <a:spLocks/>
          </p:cNvSpPr>
          <p:nvPr/>
        </p:nvSpPr>
        <p:spPr bwMode="auto">
          <a:xfrm>
            <a:off x="3643313" y="5208589"/>
            <a:ext cx="101600" cy="85725"/>
          </a:xfrm>
          <a:custGeom>
            <a:avLst/>
            <a:gdLst>
              <a:gd name="T0" fmla="*/ 2147483646 w 64"/>
              <a:gd name="T1" fmla="*/ 2147483646 h 54"/>
              <a:gd name="T2" fmla="*/ 2147483646 w 64"/>
              <a:gd name="T3" fmla="*/ 0 h 54"/>
              <a:gd name="T4" fmla="*/ 0 w 64"/>
              <a:gd name="T5" fmla="*/ 2147483646 h 54"/>
              <a:gd name="T6" fmla="*/ 2147483646 w 64"/>
              <a:gd name="T7" fmla="*/ 2147483646 h 54"/>
              <a:gd name="T8" fmla="*/ 2147483646 w 64"/>
              <a:gd name="T9" fmla="*/ 2147483646 h 54"/>
              <a:gd name="T10" fmla="*/ 0 60000 65536"/>
              <a:gd name="T11" fmla="*/ 0 60000 65536"/>
              <a:gd name="T12" fmla="*/ 0 60000 65536"/>
              <a:gd name="T13" fmla="*/ 0 60000 65536"/>
              <a:gd name="T14" fmla="*/ 0 60000 65536"/>
              <a:gd name="T15" fmla="*/ 0 w 64"/>
              <a:gd name="T16" fmla="*/ 0 h 54"/>
              <a:gd name="T17" fmla="*/ 64 w 64"/>
              <a:gd name="T18" fmla="*/ 54 h 54"/>
            </a:gdLst>
            <a:ahLst/>
            <a:cxnLst>
              <a:cxn ang="T10">
                <a:pos x="T0" y="T1"/>
              </a:cxn>
              <a:cxn ang="T11">
                <a:pos x="T2" y="T3"/>
              </a:cxn>
              <a:cxn ang="T12">
                <a:pos x="T4" y="T5"/>
              </a:cxn>
              <a:cxn ang="T13">
                <a:pos x="T6" y="T7"/>
              </a:cxn>
              <a:cxn ang="T14">
                <a:pos x="T8" y="T9"/>
              </a:cxn>
            </a:cxnLst>
            <a:rect l="T15" t="T16" r="T17" b="T18"/>
            <a:pathLst>
              <a:path w="64" h="54">
                <a:moveTo>
                  <a:pt x="21" y="54"/>
                </a:moveTo>
                <a:lnTo>
                  <a:pt x="64" y="0"/>
                </a:lnTo>
                <a:lnTo>
                  <a:pt x="0" y="32"/>
                </a:lnTo>
                <a:lnTo>
                  <a:pt x="11" y="43"/>
                </a:lnTo>
                <a:lnTo>
                  <a:pt x="21" y="54"/>
                </a:lnTo>
                <a:close/>
              </a:path>
            </a:pathLst>
          </a:custGeom>
          <a:solidFill>
            <a:srgbClr val="000000"/>
          </a:solidFill>
          <a:ln w="15875">
            <a:solidFill>
              <a:srgbClr val="000000"/>
            </a:solidFill>
            <a:round/>
            <a:headEnd/>
            <a:tailEnd/>
          </a:ln>
        </p:spPr>
        <p:txBody>
          <a:bodyPr/>
          <a:lstStyle/>
          <a:p>
            <a:endParaRPr lang="en-US"/>
          </a:p>
        </p:txBody>
      </p:sp>
      <p:sp>
        <p:nvSpPr>
          <p:cNvPr id="32898" name="Freeform 161">
            <a:extLst>
              <a:ext uri="{FF2B5EF4-FFF2-40B4-BE49-F238E27FC236}">
                <a16:creationId xmlns:a16="http://schemas.microsoft.com/office/drawing/2014/main" id="{A201A497-67AF-464C-B29C-76B14D924F2D}"/>
              </a:ext>
            </a:extLst>
          </p:cNvPr>
          <p:cNvSpPr>
            <a:spLocks/>
          </p:cNvSpPr>
          <p:nvPr/>
        </p:nvSpPr>
        <p:spPr bwMode="auto">
          <a:xfrm>
            <a:off x="3575050" y="5283201"/>
            <a:ext cx="361950" cy="633413"/>
          </a:xfrm>
          <a:custGeom>
            <a:avLst/>
            <a:gdLst>
              <a:gd name="T0" fmla="*/ 2147483646 w 422"/>
              <a:gd name="T1" fmla="*/ 2147483646 h 738"/>
              <a:gd name="T2" fmla="*/ 2147483646 w 422"/>
              <a:gd name="T3" fmla="*/ 2147483646 h 738"/>
              <a:gd name="T4" fmla="*/ 2147483646 w 422"/>
              <a:gd name="T5" fmla="*/ 0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738"/>
                </a:moveTo>
                <a:cubicBezTo>
                  <a:pt x="422" y="525"/>
                  <a:pt x="422" y="525"/>
                  <a:pt x="209" y="312"/>
                </a:cubicBezTo>
                <a:cubicBezTo>
                  <a:pt x="43"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99" name="Freeform 162">
            <a:extLst>
              <a:ext uri="{FF2B5EF4-FFF2-40B4-BE49-F238E27FC236}">
                <a16:creationId xmlns:a16="http://schemas.microsoft.com/office/drawing/2014/main" id="{E1AFE53E-FF80-A54B-A2A9-A6D7F3B927EC}"/>
              </a:ext>
            </a:extLst>
          </p:cNvPr>
          <p:cNvSpPr>
            <a:spLocks/>
          </p:cNvSpPr>
          <p:nvPr/>
        </p:nvSpPr>
        <p:spPr bwMode="auto">
          <a:xfrm>
            <a:off x="4498976" y="5808664"/>
            <a:ext cx="85725" cy="85725"/>
          </a:xfrm>
          <a:custGeom>
            <a:avLst/>
            <a:gdLst>
              <a:gd name="T0" fmla="*/ 0 w 54"/>
              <a:gd name="T1" fmla="*/ 2147483646 h 54"/>
              <a:gd name="T2" fmla="*/ 2147483646 w 54"/>
              <a:gd name="T3" fmla="*/ 2147483646 h 54"/>
              <a:gd name="T4" fmla="*/ 2147483646 w 54"/>
              <a:gd name="T5" fmla="*/ 0 h 54"/>
              <a:gd name="T6" fmla="*/ 2147483646 w 54"/>
              <a:gd name="T7" fmla="*/ 2147483646 h 54"/>
              <a:gd name="T8" fmla="*/ 0 w 54"/>
              <a:gd name="T9" fmla="*/ 2147483646 h 54"/>
              <a:gd name="T10" fmla="*/ 0 60000 65536"/>
              <a:gd name="T11" fmla="*/ 0 60000 65536"/>
              <a:gd name="T12" fmla="*/ 0 60000 65536"/>
              <a:gd name="T13" fmla="*/ 0 60000 65536"/>
              <a:gd name="T14" fmla="*/ 0 60000 65536"/>
              <a:gd name="T15" fmla="*/ 0 w 54"/>
              <a:gd name="T16" fmla="*/ 0 h 54"/>
              <a:gd name="T17" fmla="*/ 54 w 54"/>
              <a:gd name="T18" fmla="*/ 54 h 54"/>
            </a:gdLst>
            <a:ahLst/>
            <a:cxnLst>
              <a:cxn ang="T10">
                <a:pos x="T0" y="T1"/>
              </a:cxn>
              <a:cxn ang="T11">
                <a:pos x="T2" y="T3"/>
              </a:cxn>
              <a:cxn ang="T12">
                <a:pos x="T4" y="T5"/>
              </a:cxn>
              <a:cxn ang="T13">
                <a:pos x="T6" y="T7"/>
              </a:cxn>
              <a:cxn ang="T14">
                <a:pos x="T8" y="T9"/>
              </a:cxn>
            </a:cxnLst>
            <a:rect l="T15" t="T16" r="T17" b="T18"/>
            <a:pathLst>
              <a:path w="54" h="54">
                <a:moveTo>
                  <a:pt x="0" y="21"/>
                </a:moveTo>
                <a:lnTo>
                  <a:pt x="54" y="54"/>
                </a:lnTo>
                <a:lnTo>
                  <a:pt x="22" y="0"/>
                </a:lnTo>
                <a:lnTo>
                  <a:pt x="11" y="10"/>
                </a:lnTo>
                <a:lnTo>
                  <a:pt x="0" y="21"/>
                </a:lnTo>
                <a:close/>
              </a:path>
            </a:pathLst>
          </a:custGeom>
          <a:solidFill>
            <a:srgbClr val="000000"/>
          </a:solidFill>
          <a:ln w="15875">
            <a:solidFill>
              <a:srgbClr val="000000"/>
            </a:solidFill>
            <a:round/>
            <a:headEnd/>
            <a:tailEnd/>
          </a:ln>
        </p:spPr>
        <p:txBody>
          <a:bodyPr/>
          <a:lstStyle/>
          <a:p>
            <a:endParaRPr lang="en-US"/>
          </a:p>
        </p:txBody>
      </p:sp>
      <p:sp>
        <p:nvSpPr>
          <p:cNvPr id="32900" name="Freeform 163">
            <a:extLst>
              <a:ext uri="{FF2B5EF4-FFF2-40B4-BE49-F238E27FC236}">
                <a16:creationId xmlns:a16="http://schemas.microsoft.com/office/drawing/2014/main" id="{B62A5E69-AD10-2A43-AB95-DBCB9201E139}"/>
              </a:ext>
            </a:extLst>
          </p:cNvPr>
          <p:cNvSpPr>
            <a:spLocks/>
          </p:cNvSpPr>
          <p:nvPr/>
        </p:nvSpPr>
        <p:spPr bwMode="auto">
          <a:xfrm>
            <a:off x="4424363" y="5186363"/>
            <a:ext cx="361950" cy="633412"/>
          </a:xfrm>
          <a:custGeom>
            <a:avLst/>
            <a:gdLst>
              <a:gd name="T0" fmla="*/ 2147483646 w 422"/>
              <a:gd name="T1" fmla="*/ 0 h 738"/>
              <a:gd name="T2" fmla="*/ 2147483646 w 422"/>
              <a:gd name="T3" fmla="*/ 2147483646 h 738"/>
              <a:gd name="T4" fmla="*/ 2147483646 w 422"/>
              <a:gd name="T5" fmla="*/ 2147483646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0"/>
                </a:moveTo>
                <a:cubicBezTo>
                  <a:pt x="422" y="213"/>
                  <a:pt x="422" y="213"/>
                  <a:pt x="209" y="425"/>
                </a:cubicBezTo>
                <a:cubicBezTo>
                  <a:pt x="43" y="592"/>
                  <a:pt x="0" y="634"/>
                  <a:pt x="101" y="738"/>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01" name="Freeform 164">
            <a:extLst>
              <a:ext uri="{FF2B5EF4-FFF2-40B4-BE49-F238E27FC236}">
                <a16:creationId xmlns:a16="http://schemas.microsoft.com/office/drawing/2014/main" id="{4573DF06-7D59-034D-A43D-33246BE3DBC7}"/>
              </a:ext>
            </a:extLst>
          </p:cNvPr>
          <p:cNvSpPr>
            <a:spLocks/>
          </p:cNvSpPr>
          <p:nvPr/>
        </p:nvSpPr>
        <p:spPr bwMode="auto">
          <a:xfrm>
            <a:off x="4859339" y="5824538"/>
            <a:ext cx="85725" cy="69850"/>
          </a:xfrm>
          <a:custGeom>
            <a:avLst/>
            <a:gdLst>
              <a:gd name="T0" fmla="*/ 0 w 54"/>
              <a:gd name="T1" fmla="*/ 2147483646 h 44"/>
              <a:gd name="T2" fmla="*/ 2147483646 w 54"/>
              <a:gd name="T3" fmla="*/ 2147483646 h 44"/>
              <a:gd name="T4" fmla="*/ 2147483646 w 54"/>
              <a:gd name="T5" fmla="*/ 0 h 44"/>
              <a:gd name="T6" fmla="*/ 0 w 54"/>
              <a:gd name="T7" fmla="*/ 2147483646 h 44"/>
              <a:gd name="T8" fmla="*/ 0 w 54"/>
              <a:gd name="T9" fmla="*/ 2147483646 h 44"/>
              <a:gd name="T10" fmla="*/ 0 60000 65536"/>
              <a:gd name="T11" fmla="*/ 0 60000 65536"/>
              <a:gd name="T12" fmla="*/ 0 60000 65536"/>
              <a:gd name="T13" fmla="*/ 0 60000 65536"/>
              <a:gd name="T14" fmla="*/ 0 60000 65536"/>
              <a:gd name="T15" fmla="*/ 0 w 54"/>
              <a:gd name="T16" fmla="*/ 0 h 44"/>
              <a:gd name="T17" fmla="*/ 54 w 54"/>
              <a:gd name="T18" fmla="*/ 44 h 44"/>
            </a:gdLst>
            <a:ahLst/>
            <a:cxnLst>
              <a:cxn ang="T10">
                <a:pos x="T0" y="T1"/>
              </a:cxn>
              <a:cxn ang="T11">
                <a:pos x="T2" y="T3"/>
              </a:cxn>
              <a:cxn ang="T12">
                <a:pos x="T4" y="T5"/>
              </a:cxn>
              <a:cxn ang="T13">
                <a:pos x="T6" y="T7"/>
              </a:cxn>
              <a:cxn ang="T14">
                <a:pos x="T8" y="T9"/>
              </a:cxn>
            </a:cxnLst>
            <a:rect l="T15" t="T16" r="T17" b="T18"/>
            <a:pathLst>
              <a:path w="54" h="44">
                <a:moveTo>
                  <a:pt x="0" y="22"/>
                </a:moveTo>
                <a:lnTo>
                  <a:pt x="54" y="44"/>
                </a:lnTo>
                <a:lnTo>
                  <a:pt x="11"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2902" name="Freeform 165">
            <a:extLst>
              <a:ext uri="{FF2B5EF4-FFF2-40B4-BE49-F238E27FC236}">
                <a16:creationId xmlns:a16="http://schemas.microsoft.com/office/drawing/2014/main" id="{CAA9874F-5F87-7141-B65D-5A82BC1072B6}"/>
              </a:ext>
            </a:extLst>
          </p:cNvPr>
          <p:cNvSpPr>
            <a:spLocks/>
          </p:cNvSpPr>
          <p:nvPr/>
        </p:nvSpPr>
        <p:spPr bwMode="auto">
          <a:xfrm>
            <a:off x="4725989" y="4457701"/>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2" y="0"/>
                </a:moveTo>
                <a:cubicBezTo>
                  <a:pt x="566" y="212"/>
                  <a:pt x="566" y="212"/>
                  <a:pt x="282" y="850"/>
                </a:cubicBezTo>
                <a:cubicBezTo>
                  <a:pt x="49" y="1376"/>
                  <a:pt x="0" y="1478"/>
                  <a:pt x="159"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03" name="Freeform 166">
            <a:extLst>
              <a:ext uri="{FF2B5EF4-FFF2-40B4-BE49-F238E27FC236}">
                <a16:creationId xmlns:a16="http://schemas.microsoft.com/office/drawing/2014/main" id="{20BF1ABB-BE13-074A-AE80-C075D8EBA2C8}"/>
              </a:ext>
            </a:extLst>
          </p:cNvPr>
          <p:cNvSpPr>
            <a:spLocks/>
          </p:cNvSpPr>
          <p:nvPr/>
        </p:nvSpPr>
        <p:spPr bwMode="auto">
          <a:xfrm>
            <a:off x="5338764" y="5824538"/>
            <a:ext cx="103187" cy="69850"/>
          </a:xfrm>
          <a:custGeom>
            <a:avLst/>
            <a:gdLst>
              <a:gd name="T0" fmla="*/ 0 w 65"/>
              <a:gd name="T1" fmla="*/ 2147483646 h 44"/>
              <a:gd name="T2" fmla="*/ 2147483646 w 65"/>
              <a:gd name="T3" fmla="*/ 2147483646 h 44"/>
              <a:gd name="T4" fmla="*/ 2147483646 w 65"/>
              <a:gd name="T5" fmla="*/ 0 h 44"/>
              <a:gd name="T6" fmla="*/ 2147483646 w 65"/>
              <a:gd name="T7" fmla="*/ 2147483646 h 44"/>
              <a:gd name="T8" fmla="*/ 0 w 65"/>
              <a:gd name="T9" fmla="*/ 2147483646 h 44"/>
              <a:gd name="T10" fmla="*/ 0 60000 65536"/>
              <a:gd name="T11" fmla="*/ 0 60000 65536"/>
              <a:gd name="T12" fmla="*/ 0 60000 65536"/>
              <a:gd name="T13" fmla="*/ 0 60000 65536"/>
              <a:gd name="T14" fmla="*/ 0 60000 65536"/>
              <a:gd name="T15" fmla="*/ 0 w 65"/>
              <a:gd name="T16" fmla="*/ 0 h 44"/>
              <a:gd name="T17" fmla="*/ 65 w 65"/>
              <a:gd name="T18" fmla="*/ 44 h 44"/>
            </a:gdLst>
            <a:ahLst/>
            <a:cxnLst>
              <a:cxn ang="T10">
                <a:pos x="T0" y="T1"/>
              </a:cxn>
              <a:cxn ang="T11">
                <a:pos x="T2" y="T3"/>
              </a:cxn>
              <a:cxn ang="T12">
                <a:pos x="T4" y="T5"/>
              </a:cxn>
              <a:cxn ang="T13">
                <a:pos x="T6" y="T7"/>
              </a:cxn>
              <a:cxn ang="T14">
                <a:pos x="T8" y="T9"/>
              </a:cxn>
            </a:cxnLst>
            <a:rect l="T15" t="T16" r="T17" b="T18"/>
            <a:pathLst>
              <a:path w="65" h="44">
                <a:moveTo>
                  <a:pt x="0" y="22"/>
                </a:moveTo>
                <a:lnTo>
                  <a:pt x="65" y="44"/>
                </a:lnTo>
                <a:lnTo>
                  <a:pt x="21"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2904" name="Freeform 167">
            <a:extLst>
              <a:ext uri="{FF2B5EF4-FFF2-40B4-BE49-F238E27FC236}">
                <a16:creationId xmlns:a16="http://schemas.microsoft.com/office/drawing/2014/main" id="{5DD535D8-7624-E24A-83A1-C1DB1A312FD7}"/>
              </a:ext>
            </a:extLst>
          </p:cNvPr>
          <p:cNvSpPr>
            <a:spLocks/>
          </p:cNvSpPr>
          <p:nvPr/>
        </p:nvSpPr>
        <p:spPr bwMode="auto">
          <a:xfrm>
            <a:off x="5210176" y="4457701"/>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2"/>
                  <a:pt x="567" y="212"/>
                  <a:pt x="283" y="850"/>
                </a:cubicBezTo>
                <a:cubicBezTo>
                  <a:pt x="50" y="1376"/>
                  <a:pt x="0" y="1478"/>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05" name="Freeform 168">
            <a:extLst>
              <a:ext uri="{FF2B5EF4-FFF2-40B4-BE49-F238E27FC236}">
                <a16:creationId xmlns:a16="http://schemas.microsoft.com/office/drawing/2014/main" id="{C46A4011-CD92-6E4C-A464-7CB74208B872}"/>
              </a:ext>
            </a:extLst>
          </p:cNvPr>
          <p:cNvSpPr>
            <a:spLocks/>
          </p:cNvSpPr>
          <p:nvPr/>
        </p:nvSpPr>
        <p:spPr bwMode="auto">
          <a:xfrm>
            <a:off x="6434139" y="5208589"/>
            <a:ext cx="103187" cy="85725"/>
          </a:xfrm>
          <a:custGeom>
            <a:avLst/>
            <a:gdLst>
              <a:gd name="T0" fmla="*/ 2147483646 w 65"/>
              <a:gd name="T1" fmla="*/ 2147483646 h 54"/>
              <a:gd name="T2" fmla="*/ 2147483646 w 65"/>
              <a:gd name="T3" fmla="*/ 0 h 54"/>
              <a:gd name="T4" fmla="*/ 0 w 65"/>
              <a:gd name="T5" fmla="*/ 2147483646 h 54"/>
              <a:gd name="T6" fmla="*/ 2147483646 w 65"/>
              <a:gd name="T7" fmla="*/ 2147483646 h 54"/>
              <a:gd name="T8" fmla="*/ 2147483646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22" y="54"/>
                </a:moveTo>
                <a:lnTo>
                  <a:pt x="65" y="0"/>
                </a:lnTo>
                <a:lnTo>
                  <a:pt x="0" y="32"/>
                </a:lnTo>
                <a:lnTo>
                  <a:pt x="11" y="43"/>
                </a:lnTo>
                <a:lnTo>
                  <a:pt x="22" y="54"/>
                </a:lnTo>
                <a:close/>
              </a:path>
            </a:pathLst>
          </a:custGeom>
          <a:solidFill>
            <a:srgbClr val="000000"/>
          </a:solidFill>
          <a:ln w="15875">
            <a:solidFill>
              <a:srgbClr val="000000"/>
            </a:solidFill>
            <a:round/>
            <a:headEnd/>
            <a:tailEnd/>
          </a:ln>
        </p:spPr>
        <p:txBody>
          <a:bodyPr/>
          <a:lstStyle/>
          <a:p>
            <a:endParaRPr lang="en-US"/>
          </a:p>
        </p:txBody>
      </p:sp>
      <p:sp>
        <p:nvSpPr>
          <p:cNvPr id="32906" name="Freeform 169">
            <a:extLst>
              <a:ext uri="{FF2B5EF4-FFF2-40B4-BE49-F238E27FC236}">
                <a16:creationId xmlns:a16="http://schemas.microsoft.com/office/drawing/2014/main" id="{E783CF98-3BC0-3146-8328-85EAC19A707C}"/>
              </a:ext>
            </a:extLst>
          </p:cNvPr>
          <p:cNvSpPr>
            <a:spLocks/>
          </p:cNvSpPr>
          <p:nvPr/>
        </p:nvSpPr>
        <p:spPr bwMode="auto">
          <a:xfrm>
            <a:off x="6367463" y="5283201"/>
            <a:ext cx="360362" cy="633413"/>
          </a:xfrm>
          <a:custGeom>
            <a:avLst/>
            <a:gdLst>
              <a:gd name="T0" fmla="*/ 2147483646 w 421"/>
              <a:gd name="T1" fmla="*/ 2147483646 h 738"/>
              <a:gd name="T2" fmla="*/ 2147483646 w 421"/>
              <a:gd name="T3" fmla="*/ 2147483646 h 738"/>
              <a:gd name="T4" fmla="*/ 2147483646 w 421"/>
              <a:gd name="T5" fmla="*/ 0 h 738"/>
              <a:gd name="T6" fmla="*/ 0 60000 65536"/>
              <a:gd name="T7" fmla="*/ 0 60000 65536"/>
              <a:gd name="T8" fmla="*/ 0 60000 65536"/>
              <a:gd name="T9" fmla="*/ 0 w 421"/>
              <a:gd name="T10" fmla="*/ 0 h 738"/>
              <a:gd name="T11" fmla="*/ 421 w 421"/>
              <a:gd name="T12" fmla="*/ 738 h 738"/>
            </a:gdLst>
            <a:ahLst/>
            <a:cxnLst>
              <a:cxn ang="T6">
                <a:pos x="T0" y="T1"/>
              </a:cxn>
              <a:cxn ang="T7">
                <a:pos x="T2" y="T3"/>
              </a:cxn>
              <a:cxn ang="T8">
                <a:pos x="T4" y="T5"/>
              </a:cxn>
            </a:cxnLst>
            <a:rect l="T9" t="T10" r="T11" b="T12"/>
            <a:pathLst>
              <a:path w="421" h="738">
                <a:moveTo>
                  <a:pt x="209" y="738"/>
                </a:moveTo>
                <a:cubicBezTo>
                  <a:pt x="421" y="525"/>
                  <a:pt x="421" y="525"/>
                  <a:pt x="209" y="312"/>
                </a:cubicBezTo>
                <a:cubicBezTo>
                  <a:pt x="42"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07" name="Freeform 170">
            <a:extLst>
              <a:ext uri="{FF2B5EF4-FFF2-40B4-BE49-F238E27FC236}">
                <a16:creationId xmlns:a16="http://schemas.microsoft.com/office/drawing/2014/main" id="{EFFC8DF1-A25E-824A-9E73-D4A4307D0FAE}"/>
              </a:ext>
            </a:extLst>
          </p:cNvPr>
          <p:cNvSpPr>
            <a:spLocks/>
          </p:cNvSpPr>
          <p:nvPr/>
        </p:nvSpPr>
        <p:spPr bwMode="auto">
          <a:xfrm>
            <a:off x="6451601" y="5791200"/>
            <a:ext cx="85725" cy="103188"/>
          </a:xfrm>
          <a:custGeom>
            <a:avLst/>
            <a:gdLst>
              <a:gd name="T0" fmla="*/ 0 w 54"/>
              <a:gd name="T1" fmla="*/ 2147483646 h 65"/>
              <a:gd name="T2" fmla="*/ 2147483646 w 54"/>
              <a:gd name="T3" fmla="*/ 2147483646 h 65"/>
              <a:gd name="T4" fmla="*/ 2147483646 w 54"/>
              <a:gd name="T5" fmla="*/ 0 h 65"/>
              <a:gd name="T6" fmla="*/ 2147483646 w 54"/>
              <a:gd name="T7" fmla="*/ 2147483646 h 65"/>
              <a:gd name="T8" fmla="*/ 0 w 54"/>
              <a:gd name="T9" fmla="*/ 2147483646 h 65"/>
              <a:gd name="T10" fmla="*/ 0 60000 65536"/>
              <a:gd name="T11" fmla="*/ 0 60000 65536"/>
              <a:gd name="T12" fmla="*/ 0 60000 65536"/>
              <a:gd name="T13" fmla="*/ 0 60000 65536"/>
              <a:gd name="T14" fmla="*/ 0 60000 65536"/>
              <a:gd name="T15" fmla="*/ 0 w 54"/>
              <a:gd name="T16" fmla="*/ 0 h 65"/>
              <a:gd name="T17" fmla="*/ 54 w 54"/>
              <a:gd name="T18" fmla="*/ 65 h 65"/>
            </a:gdLst>
            <a:ahLst/>
            <a:cxnLst>
              <a:cxn ang="T10">
                <a:pos x="T0" y="T1"/>
              </a:cxn>
              <a:cxn ang="T11">
                <a:pos x="T2" y="T3"/>
              </a:cxn>
              <a:cxn ang="T12">
                <a:pos x="T4" y="T5"/>
              </a:cxn>
              <a:cxn ang="T13">
                <a:pos x="T6" y="T7"/>
              </a:cxn>
              <a:cxn ang="T14">
                <a:pos x="T8" y="T9"/>
              </a:cxn>
            </a:cxnLst>
            <a:rect l="T15" t="T16" r="T17" b="T18"/>
            <a:pathLst>
              <a:path w="54" h="65">
                <a:moveTo>
                  <a:pt x="0" y="21"/>
                </a:moveTo>
                <a:lnTo>
                  <a:pt x="54" y="65"/>
                </a:lnTo>
                <a:lnTo>
                  <a:pt x="22" y="0"/>
                </a:lnTo>
                <a:lnTo>
                  <a:pt x="11"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32908" name="Freeform 171">
            <a:extLst>
              <a:ext uri="{FF2B5EF4-FFF2-40B4-BE49-F238E27FC236}">
                <a16:creationId xmlns:a16="http://schemas.microsoft.com/office/drawing/2014/main" id="{EA138BF3-BA3C-8B47-8932-6691AFCDFC82}"/>
              </a:ext>
            </a:extLst>
          </p:cNvPr>
          <p:cNvSpPr>
            <a:spLocks/>
          </p:cNvSpPr>
          <p:nvPr/>
        </p:nvSpPr>
        <p:spPr bwMode="auto">
          <a:xfrm>
            <a:off x="6061076" y="4457701"/>
            <a:ext cx="727075" cy="1349375"/>
          </a:xfrm>
          <a:custGeom>
            <a:avLst/>
            <a:gdLst>
              <a:gd name="T0" fmla="*/ 2147483646 w 850"/>
              <a:gd name="T1" fmla="*/ 0 h 1574"/>
              <a:gd name="T2" fmla="*/ 2147483646 w 850"/>
              <a:gd name="T3" fmla="*/ 2147483646 h 1574"/>
              <a:gd name="T4" fmla="*/ 2147483646 w 850"/>
              <a:gd name="T5" fmla="*/ 2147483646 h 1574"/>
              <a:gd name="T6" fmla="*/ 0 60000 65536"/>
              <a:gd name="T7" fmla="*/ 0 60000 65536"/>
              <a:gd name="T8" fmla="*/ 0 60000 65536"/>
              <a:gd name="T9" fmla="*/ 0 w 850"/>
              <a:gd name="T10" fmla="*/ 0 h 1574"/>
              <a:gd name="T11" fmla="*/ 850 w 850"/>
              <a:gd name="T12" fmla="*/ 1574 h 1574"/>
            </a:gdLst>
            <a:ahLst/>
            <a:cxnLst>
              <a:cxn ang="T6">
                <a:pos x="T0" y="T1"/>
              </a:cxn>
              <a:cxn ang="T7">
                <a:pos x="T2" y="T3"/>
              </a:cxn>
              <a:cxn ang="T8">
                <a:pos x="T4" y="T5"/>
              </a:cxn>
            </a:cxnLst>
            <a:rect l="T9" t="T10" r="T11" b="T12"/>
            <a:pathLst>
              <a:path w="850" h="1574">
                <a:moveTo>
                  <a:pt x="567" y="0"/>
                </a:moveTo>
                <a:cubicBezTo>
                  <a:pt x="850" y="212"/>
                  <a:pt x="850" y="212"/>
                  <a:pt x="425" y="567"/>
                </a:cubicBezTo>
                <a:cubicBezTo>
                  <a:pt x="24" y="901"/>
                  <a:pt x="0" y="921"/>
                  <a:pt x="475"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09" name="Freeform 172">
            <a:extLst>
              <a:ext uri="{FF2B5EF4-FFF2-40B4-BE49-F238E27FC236}">
                <a16:creationId xmlns:a16="http://schemas.microsoft.com/office/drawing/2014/main" id="{64551103-C618-CD4F-8F14-E3332E99FE33}"/>
              </a:ext>
            </a:extLst>
          </p:cNvPr>
          <p:cNvSpPr>
            <a:spLocks/>
          </p:cNvSpPr>
          <p:nvPr/>
        </p:nvSpPr>
        <p:spPr bwMode="auto">
          <a:xfrm>
            <a:off x="691356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2910" name="Freeform 173">
            <a:extLst>
              <a:ext uri="{FF2B5EF4-FFF2-40B4-BE49-F238E27FC236}">
                <a16:creationId xmlns:a16="http://schemas.microsoft.com/office/drawing/2014/main" id="{3FF295B0-EA2B-AB48-9C3C-7F1EA089AAB8}"/>
              </a:ext>
            </a:extLst>
          </p:cNvPr>
          <p:cNvSpPr>
            <a:spLocks/>
          </p:cNvSpPr>
          <p:nvPr/>
        </p:nvSpPr>
        <p:spPr bwMode="auto">
          <a:xfrm>
            <a:off x="6789739" y="3729039"/>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3" y="0"/>
                </a:moveTo>
                <a:cubicBezTo>
                  <a:pt x="566" y="213"/>
                  <a:pt x="566" y="213"/>
                  <a:pt x="283" y="851"/>
                </a:cubicBezTo>
                <a:cubicBezTo>
                  <a:pt x="49"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11" name="Oval 175">
            <a:extLst>
              <a:ext uri="{FF2B5EF4-FFF2-40B4-BE49-F238E27FC236}">
                <a16:creationId xmlns:a16="http://schemas.microsoft.com/office/drawing/2014/main" id="{CE98A500-F5A1-C642-ADED-668561986C7D}"/>
              </a:ext>
            </a:extLst>
          </p:cNvPr>
          <p:cNvSpPr>
            <a:spLocks noChangeArrowheads="1"/>
          </p:cNvSpPr>
          <p:nvPr/>
        </p:nvSpPr>
        <p:spPr bwMode="auto">
          <a:xfrm>
            <a:off x="3651251" y="21637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2912" name="Oval 177">
            <a:extLst>
              <a:ext uri="{FF2B5EF4-FFF2-40B4-BE49-F238E27FC236}">
                <a16:creationId xmlns:a16="http://schemas.microsoft.com/office/drawing/2014/main" id="{8F0D99FF-910A-C34B-AEE1-E30B5DAC4BEA}"/>
              </a:ext>
            </a:extLst>
          </p:cNvPr>
          <p:cNvSpPr>
            <a:spLocks noChangeArrowheads="1"/>
          </p:cNvSpPr>
          <p:nvPr/>
        </p:nvSpPr>
        <p:spPr bwMode="auto">
          <a:xfrm>
            <a:off x="3651251" y="1187451"/>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2913" name="Rectangle 178">
            <a:extLst>
              <a:ext uri="{FF2B5EF4-FFF2-40B4-BE49-F238E27FC236}">
                <a16:creationId xmlns:a16="http://schemas.microsoft.com/office/drawing/2014/main" id="{260E7A3E-91BC-0748-9163-40B4F04586F6}"/>
              </a:ext>
            </a:extLst>
          </p:cNvPr>
          <p:cNvSpPr>
            <a:spLocks noChangeArrowheads="1"/>
          </p:cNvSpPr>
          <p:nvPr/>
        </p:nvSpPr>
        <p:spPr bwMode="auto">
          <a:xfrm>
            <a:off x="7064376" y="134778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sp>
        <p:nvSpPr>
          <p:cNvPr id="32914" name="Title 1">
            <a:extLst>
              <a:ext uri="{FF2B5EF4-FFF2-40B4-BE49-F238E27FC236}">
                <a16:creationId xmlns:a16="http://schemas.microsoft.com/office/drawing/2014/main" id="{4B8ACE2D-B00F-B748-8A34-562AB5CF70E4}"/>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Timing Diagram for the Basic Latch with NOR Gates</a:t>
            </a:r>
          </a:p>
        </p:txBody>
      </p:sp>
      <p:sp>
        <p:nvSpPr>
          <p:cNvPr id="32915" name="TextBox 125">
            <a:extLst>
              <a:ext uri="{FF2B5EF4-FFF2-40B4-BE49-F238E27FC236}">
                <a16:creationId xmlns:a16="http://schemas.microsoft.com/office/drawing/2014/main" id="{136DF530-F82F-DE46-A12E-2D6415B38CCE}"/>
              </a:ext>
            </a:extLst>
          </p:cNvPr>
          <p:cNvSpPr txBox="1">
            <a:spLocks noChangeArrowheads="1"/>
          </p:cNvSpPr>
          <p:nvPr/>
        </p:nvSpPr>
        <p:spPr bwMode="auto">
          <a:xfrm>
            <a:off x="7543800" y="6550026"/>
            <a:ext cx="25082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5.4 from the textbook ]</a:t>
            </a:r>
          </a:p>
        </p:txBody>
      </p:sp>
      <p:sp>
        <p:nvSpPr>
          <p:cNvPr id="32916" name="Oval 1">
            <a:extLst>
              <a:ext uri="{FF2B5EF4-FFF2-40B4-BE49-F238E27FC236}">
                <a16:creationId xmlns:a16="http://schemas.microsoft.com/office/drawing/2014/main" id="{B7027C4B-9383-1848-8FEE-218CF77D8040}"/>
              </a:ext>
            </a:extLst>
          </p:cNvPr>
          <p:cNvSpPr>
            <a:spLocks noChangeArrowheads="1"/>
          </p:cNvSpPr>
          <p:nvPr/>
        </p:nvSpPr>
        <p:spPr bwMode="auto">
          <a:xfrm>
            <a:off x="3200401" y="4191000"/>
            <a:ext cx="995363" cy="198120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a:extLst>
              <a:ext uri="{FF2B5EF4-FFF2-40B4-BE49-F238E27FC236}">
                <a16:creationId xmlns:a16="http://schemas.microsoft.com/office/drawing/2014/main" id="{3C2FB464-6CDA-CF4A-A8B0-38BBB6F0D8CC}"/>
              </a:ext>
            </a:extLst>
          </p:cNvPr>
          <p:cNvSpPr>
            <a:spLocks noGrp="1" noChangeArrowheads="1"/>
          </p:cNvSpPr>
          <p:nvPr>
            <p:ph type="title"/>
          </p:nvPr>
        </p:nvSpPr>
        <p:spPr/>
        <p:txBody>
          <a:bodyPr/>
          <a:lstStyle/>
          <a:p>
            <a:pPr eaLnBrk="1" hangingPunct="1">
              <a:defRPr/>
            </a:pPr>
            <a:r>
              <a:rPr lang="en-US" dirty="0">
                <a:ea typeface="+mj-ea"/>
                <a:cs typeface="+mj-cs"/>
              </a:rPr>
              <a:t>Administrative Stuff</a:t>
            </a:r>
          </a:p>
        </p:txBody>
      </p:sp>
      <p:sp>
        <p:nvSpPr>
          <p:cNvPr id="6146" name="Rectangle 3">
            <a:extLst>
              <a:ext uri="{FF2B5EF4-FFF2-40B4-BE49-F238E27FC236}">
                <a16:creationId xmlns:a16="http://schemas.microsoft.com/office/drawing/2014/main" id="{3750D14F-6B28-7E4F-A57C-51698089E311}"/>
              </a:ext>
            </a:extLst>
          </p:cNvPr>
          <p:cNvSpPr>
            <a:spLocks noGrp="1" noChangeArrowheads="1"/>
          </p:cNvSpPr>
          <p:nvPr>
            <p:ph type="body" idx="1"/>
          </p:nvPr>
        </p:nvSpPr>
        <p:spPr>
          <a:xfrm>
            <a:off x="1524000" y="1219200"/>
            <a:ext cx="8305800" cy="4953000"/>
          </a:xfrm>
        </p:spPr>
        <p:txBody>
          <a:bodyPr/>
          <a:lstStyle/>
          <a:p>
            <a:pPr eaLnBrk="1" hangingPunct="1"/>
            <a:endParaRPr lang="en-US" altLang="en-US" dirty="0"/>
          </a:p>
          <a:p>
            <a:pPr eaLnBrk="1" hangingPunct="1"/>
            <a:r>
              <a:rPr lang="en-US" altLang="en-US" dirty="0"/>
              <a:t>Homework 7 is due today</a:t>
            </a:r>
          </a:p>
          <a:p>
            <a:pPr eaLnBrk="1" hangingPunct="1"/>
            <a:endParaRPr lang="en-US" altLang="en-US" dirty="0"/>
          </a:p>
          <a:p>
            <a:pPr eaLnBrk="1" hangingPunct="1"/>
            <a:endParaRPr lang="en-US" altLang="en-US" dirty="0"/>
          </a:p>
          <a:p>
            <a:pPr eaLnBrk="1" hangingPunct="1"/>
            <a:r>
              <a:rPr lang="en-US" altLang="en-US" dirty="0"/>
              <a:t>Homework 8 is due on Monday Oct 28 @ 10pm.</a:t>
            </a:r>
          </a:p>
          <a:p>
            <a:pPr eaLnBrk="1" hangingPunct="1"/>
            <a:endParaRPr lang="en-US" altLang="en-US" dirty="0"/>
          </a:p>
          <a:p>
            <a:pPr eaLnBrk="1" hangingPunct="1"/>
            <a:endParaRPr lang="en-US" altLang="en-US" dirty="0"/>
          </a:p>
          <a:p>
            <a:pPr eaLnBrk="1" hangingPunct="1"/>
            <a:endParaRPr lang="en-US" altLang="en-US" dirty="0"/>
          </a:p>
          <a:p>
            <a:pPr eaLnBrk="1" hangingPunct="1"/>
            <a:endParaRPr lang="en-US" altLang="en-US" dirty="0"/>
          </a:p>
          <a:p>
            <a:pPr eaLnBrk="1" hangingPunct="1"/>
            <a:endParaRPr lang="en-US" altLang="en-US" dirty="0">
              <a:sym typeface="Wingdings" pitchFamily="2" charset="2"/>
            </a:endParaRPr>
          </a:p>
          <a:p>
            <a:pPr eaLnBrk="1" hangingPunct="1"/>
            <a:endParaRPr lang="en-US" altLang="en-US" dirty="0"/>
          </a:p>
          <a:p>
            <a:pPr eaLnBrk="1" hangingPunct="1"/>
            <a:endParaRPr lang="en-US" altLang="en-US" dirty="0"/>
          </a:p>
          <a:p>
            <a:pPr eaLnBrk="1" hangingPunct="1"/>
            <a:endParaRPr lang="en-US" altLang="en-US" dirty="0"/>
          </a:p>
        </p:txBody>
      </p:sp>
    </p:spTree>
  </p:cSld>
  <p:clrMapOvr>
    <a:masterClrMapping/>
  </p:clrMapOv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Line 31">
            <a:extLst>
              <a:ext uri="{FF2B5EF4-FFF2-40B4-BE49-F238E27FC236}">
                <a16:creationId xmlns:a16="http://schemas.microsoft.com/office/drawing/2014/main" id="{F1CA4A88-B551-C34A-BC96-7D938C4B79A2}"/>
              </a:ext>
            </a:extLst>
          </p:cNvPr>
          <p:cNvSpPr>
            <a:spLocks noChangeShapeType="1"/>
          </p:cNvSpPr>
          <p:nvPr/>
        </p:nvSpPr>
        <p:spPr bwMode="auto">
          <a:xfrm flipV="1">
            <a:off x="33861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94" name="Line 32">
            <a:extLst>
              <a:ext uri="{FF2B5EF4-FFF2-40B4-BE49-F238E27FC236}">
                <a16:creationId xmlns:a16="http://schemas.microsoft.com/office/drawing/2014/main" id="{458B62E4-849E-314B-93E7-559ABD2A1524}"/>
              </a:ext>
            </a:extLst>
          </p:cNvPr>
          <p:cNvSpPr>
            <a:spLocks noChangeShapeType="1"/>
          </p:cNvSpPr>
          <p:nvPr/>
        </p:nvSpPr>
        <p:spPr bwMode="auto">
          <a:xfrm flipV="1">
            <a:off x="376237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95" name="Line 33">
            <a:extLst>
              <a:ext uri="{FF2B5EF4-FFF2-40B4-BE49-F238E27FC236}">
                <a16:creationId xmlns:a16="http://schemas.microsoft.com/office/drawing/2014/main" id="{5EDB9BC6-B613-F140-994E-7ABABFCE9F19}"/>
              </a:ext>
            </a:extLst>
          </p:cNvPr>
          <p:cNvSpPr>
            <a:spLocks noChangeShapeType="1"/>
          </p:cNvSpPr>
          <p:nvPr/>
        </p:nvSpPr>
        <p:spPr bwMode="auto">
          <a:xfrm flipV="1">
            <a:off x="4241800"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96" name="Line 34">
            <a:extLst>
              <a:ext uri="{FF2B5EF4-FFF2-40B4-BE49-F238E27FC236}">
                <a16:creationId xmlns:a16="http://schemas.microsoft.com/office/drawing/2014/main" id="{02E37CD1-B935-074E-A7F2-D204DCEAE84F}"/>
              </a:ext>
            </a:extLst>
          </p:cNvPr>
          <p:cNvSpPr>
            <a:spLocks noChangeShapeType="1"/>
          </p:cNvSpPr>
          <p:nvPr/>
        </p:nvSpPr>
        <p:spPr bwMode="auto">
          <a:xfrm flipV="1">
            <a:off x="460216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97" name="Line 35">
            <a:extLst>
              <a:ext uri="{FF2B5EF4-FFF2-40B4-BE49-F238E27FC236}">
                <a16:creationId xmlns:a16="http://schemas.microsoft.com/office/drawing/2014/main" id="{5F9540F8-02E4-1542-B425-3B73A4BCB8E7}"/>
              </a:ext>
            </a:extLst>
          </p:cNvPr>
          <p:cNvSpPr>
            <a:spLocks noChangeShapeType="1"/>
          </p:cNvSpPr>
          <p:nvPr/>
        </p:nvSpPr>
        <p:spPr bwMode="auto">
          <a:xfrm flipV="1">
            <a:off x="49609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98" name="Line 36">
            <a:extLst>
              <a:ext uri="{FF2B5EF4-FFF2-40B4-BE49-F238E27FC236}">
                <a16:creationId xmlns:a16="http://schemas.microsoft.com/office/drawing/2014/main" id="{C5A5732F-2745-7E42-9C01-02BA4D3BDDE5}"/>
              </a:ext>
            </a:extLst>
          </p:cNvPr>
          <p:cNvSpPr>
            <a:spLocks noChangeShapeType="1"/>
          </p:cNvSpPr>
          <p:nvPr/>
        </p:nvSpPr>
        <p:spPr bwMode="auto">
          <a:xfrm flipV="1">
            <a:off x="545782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99" name="Line 37">
            <a:extLst>
              <a:ext uri="{FF2B5EF4-FFF2-40B4-BE49-F238E27FC236}">
                <a16:creationId xmlns:a16="http://schemas.microsoft.com/office/drawing/2014/main" id="{83B5FAB1-D517-0E43-871F-BCFD300AC99D}"/>
              </a:ext>
            </a:extLst>
          </p:cNvPr>
          <p:cNvSpPr>
            <a:spLocks noChangeShapeType="1"/>
          </p:cNvSpPr>
          <p:nvPr/>
        </p:nvSpPr>
        <p:spPr bwMode="auto">
          <a:xfrm flipV="1">
            <a:off x="58181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00" name="Line 38">
            <a:extLst>
              <a:ext uri="{FF2B5EF4-FFF2-40B4-BE49-F238E27FC236}">
                <a16:creationId xmlns:a16="http://schemas.microsoft.com/office/drawing/2014/main" id="{798102DF-18C3-2A4B-A519-4CA1D5B28F27}"/>
              </a:ext>
            </a:extLst>
          </p:cNvPr>
          <p:cNvSpPr>
            <a:spLocks noChangeShapeType="1"/>
          </p:cNvSpPr>
          <p:nvPr/>
        </p:nvSpPr>
        <p:spPr bwMode="auto">
          <a:xfrm flipV="1">
            <a:off x="65547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01" name="Line 39">
            <a:extLst>
              <a:ext uri="{FF2B5EF4-FFF2-40B4-BE49-F238E27FC236}">
                <a16:creationId xmlns:a16="http://schemas.microsoft.com/office/drawing/2014/main" id="{B0861F0E-0BF6-B743-A2DA-915477D6B42D}"/>
              </a:ext>
            </a:extLst>
          </p:cNvPr>
          <p:cNvSpPr>
            <a:spLocks noChangeShapeType="1"/>
          </p:cNvSpPr>
          <p:nvPr/>
        </p:nvSpPr>
        <p:spPr bwMode="auto">
          <a:xfrm flipV="1">
            <a:off x="703421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02" name="Line 40">
            <a:extLst>
              <a:ext uri="{FF2B5EF4-FFF2-40B4-BE49-F238E27FC236}">
                <a16:creationId xmlns:a16="http://schemas.microsoft.com/office/drawing/2014/main" id="{2F787469-A2CF-CA48-B10E-3C1EC8FA14DE}"/>
              </a:ext>
            </a:extLst>
          </p:cNvPr>
          <p:cNvSpPr>
            <a:spLocks noChangeShapeType="1"/>
          </p:cNvSpPr>
          <p:nvPr/>
        </p:nvSpPr>
        <p:spPr bwMode="auto">
          <a:xfrm flipV="1">
            <a:off x="75136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03" name="Line 42">
            <a:extLst>
              <a:ext uri="{FF2B5EF4-FFF2-40B4-BE49-F238E27FC236}">
                <a16:creationId xmlns:a16="http://schemas.microsoft.com/office/drawing/2014/main" id="{E61DE365-A869-6E48-A2D5-2A9FC46C6C80}"/>
              </a:ext>
            </a:extLst>
          </p:cNvPr>
          <p:cNvSpPr>
            <a:spLocks noChangeShapeType="1"/>
          </p:cNvSpPr>
          <p:nvPr/>
        </p:nvSpPr>
        <p:spPr bwMode="auto">
          <a:xfrm>
            <a:off x="2906713" y="13509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04" name="Freeform 43">
            <a:extLst>
              <a:ext uri="{FF2B5EF4-FFF2-40B4-BE49-F238E27FC236}">
                <a16:creationId xmlns:a16="http://schemas.microsoft.com/office/drawing/2014/main" id="{455A3F59-6D59-B949-8C8D-6C9CD7FF0631}"/>
              </a:ext>
            </a:extLst>
          </p:cNvPr>
          <p:cNvSpPr>
            <a:spLocks/>
          </p:cNvSpPr>
          <p:nvPr/>
        </p:nvSpPr>
        <p:spPr bwMode="auto">
          <a:xfrm>
            <a:off x="3128963" y="1033463"/>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05" name="Freeform 44">
            <a:extLst>
              <a:ext uri="{FF2B5EF4-FFF2-40B4-BE49-F238E27FC236}">
                <a16:creationId xmlns:a16="http://schemas.microsoft.com/office/drawing/2014/main" id="{1F157996-2A3B-8046-B823-324AEC87752F}"/>
              </a:ext>
            </a:extLst>
          </p:cNvPr>
          <p:cNvSpPr>
            <a:spLocks/>
          </p:cNvSpPr>
          <p:nvPr/>
        </p:nvSpPr>
        <p:spPr bwMode="auto">
          <a:xfrm>
            <a:off x="3128963" y="1238250"/>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06" name="Freeform 45">
            <a:extLst>
              <a:ext uri="{FF2B5EF4-FFF2-40B4-BE49-F238E27FC236}">
                <a16:creationId xmlns:a16="http://schemas.microsoft.com/office/drawing/2014/main" id="{C5BDEE0D-46D2-C04F-AE51-E377785BD004}"/>
              </a:ext>
            </a:extLst>
          </p:cNvPr>
          <p:cNvSpPr>
            <a:spLocks/>
          </p:cNvSpPr>
          <p:nvPr/>
        </p:nvSpPr>
        <p:spPr bwMode="auto">
          <a:xfrm>
            <a:off x="3124201" y="1033464"/>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07" name="Freeform 46">
            <a:extLst>
              <a:ext uri="{FF2B5EF4-FFF2-40B4-BE49-F238E27FC236}">
                <a16:creationId xmlns:a16="http://schemas.microsoft.com/office/drawing/2014/main" id="{FB41BB12-E9B5-844F-A6DF-E159886A9F73}"/>
              </a:ext>
            </a:extLst>
          </p:cNvPr>
          <p:cNvSpPr>
            <a:spLocks/>
          </p:cNvSpPr>
          <p:nvPr/>
        </p:nvSpPr>
        <p:spPr bwMode="auto">
          <a:xfrm>
            <a:off x="3124201" y="1236664"/>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08" name="Line 47">
            <a:extLst>
              <a:ext uri="{FF2B5EF4-FFF2-40B4-BE49-F238E27FC236}">
                <a16:creationId xmlns:a16="http://schemas.microsoft.com/office/drawing/2014/main" id="{E3C0EF6E-D5AA-8248-9ABE-1B2D5B2A5DD6}"/>
              </a:ext>
            </a:extLst>
          </p:cNvPr>
          <p:cNvSpPr>
            <a:spLocks noChangeShapeType="1"/>
          </p:cNvSpPr>
          <p:nvPr/>
        </p:nvSpPr>
        <p:spPr bwMode="auto">
          <a:xfrm>
            <a:off x="2906713" y="20875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09" name="Line 48">
            <a:extLst>
              <a:ext uri="{FF2B5EF4-FFF2-40B4-BE49-F238E27FC236}">
                <a16:creationId xmlns:a16="http://schemas.microsoft.com/office/drawing/2014/main" id="{22EDCF47-5091-3D47-A138-A3B1D7E35F2D}"/>
              </a:ext>
            </a:extLst>
          </p:cNvPr>
          <p:cNvSpPr>
            <a:spLocks noChangeShapeType="1"/>
          </p:cNvSpPr>
          <p:nvPr/>
        </p:nvSpPr>
        <p:spPr bwMode="auto">
          <a:xfrm>
            <a:off x="2906713" y="2327275"/>
            <a:ext cx="239712"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10" name="Freeform 49">
            <a:extLst>
              <a:ext uri="{FF2B5EF4-FFF2-40B4-BE49-F238E27FC236}">
                <a16:creationId xmlns:a16="http://schemas.microsoft.com/office/drawing/2014/main" id="{B6605064-8DBC-1D40-B7C6-13E18EB1BD35}"/>
              </a:ext>
            </a:extLst>
          </p:cNvPr>
          <p:cNvSpPr>
            <a:spLocks/>
          </p:cNvSpPr>
          <p:nvPr/>
        </p:nvSpPr>
        <p:spPr bwMode="auto">
          <a:xfrm>
            <a:off x="3128963" y="2006600"/>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1" name="Freeform 50">
            <a:extLst>
              <a:ext uri="{FF2B5EF4-FFF2-40B4-BE49-F238E27FC236}">
                <a16:creationId xmlns:a16="http://schemas.microsoft.com/office/drawing/2014/main" id="{F4298349-B1FA-4C46-A2FD-BFD35191DD67}"/>
              </a:ext>
            </a:extLst>
          </p:cNvPr>
          <p:cNvSpPr>
            <a:spLocks/>
          </p:cNvSpPr>
          <p:nvPr/>
        </p:nvSpPr>
        <p:spPr bwMode="auto">
          <a:xfrm>
            <a:off x="3128963" y="2209800"/>
            <a:ext cx="512762" cy="204788"/>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2" name="Freeform 51">
            <a:extLst>
              <a:ext uri="{FF2B5EF4-FFF2-40B4-BE49-F238E27FC236}">
                <a16:creationId xmlns:a16="http://schemas.microsoft.com/office/drawing/2014/main" id="{3F651763-2FCB-994E-AB4E-09BA801003BB}"/>
              </a:ext>
            </a:extLst>
          </p:cNvPr>
          <p:cNvSpPr>
            <a:spLocks/>
          </p:cNvSpPr>
          <p:nvPr/>
        </p:nvSpPr>
        <p:spPr bwMode="auto">
          <a:xfrm>
            <a:off x="3124201" y="2006600"/>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3" name="Freeform 52">
            <a:extLst>
              <a:ext uri="{FF2B5EF4-FFF2-40B4-BE49-F238E27FC236}">
                <a16:creationId xmlns:a16="http://schemas.microsoft.com/office/drawing/2014/main" id="{EA41A876-ED05-F34D-8E19-7958EBBB0226}"/>
              </a:ext>
            </a:extLst>
          </p:cNvPr>
          <p:cNvSpPr>
            <a:spLocks/>
          </p:cNvSpPr>
          <p:nvPr/>
        </p:nvSpPr>
        <p:spPr bwMode="auto">
          <a:xfrm>
            <a:off x="3124201" y="2209800"/>
            <a:ext cx="60325" cy="204788"/>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4" name="Line 53">
            <a:extLst>
              <a:ext uri="{FF2B5EF4-FFF2-40B4-BE49-F238E27FC236}">
                <a16:creationId xmlns:a16="http://schemas.microsoft.com/office/drawing/2014/main" id="{83AD7303-331E-5B43-8C69-F797AEEF805A}"/>
              </a:ext>
            </a:extLst>
          </p:cNvPr>
          <p:cNvSpPr>
            <a:spLocks noChangeShapeType="1"/>
          </p:cNvSpPr>
          <p:nvPr/>
        </p:nvSpPr>
        <p:spPr bwMode="auto">
          <a:xfrm flipH="1">
            <a:off x="3744914" y="12303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15" name="Line 54">
            <a:extLst>
              <a:ext uri="{FF2B5EF4-FFF2-40B4-BE49-F238E27FC236}">
                <a16:creationId xmlns:a16="http://schemas.microsoft.com/office/drawing/2014/main" id="{9AEB10E6-891E-6446-BDCA-D74D85DA5550}"/>
              </a:ext>
            </a:extLst>
          </p:cNvPr>
          <p:cNvSpPr>
            <a:spLocks noChangeShapeType="1"/>
          </p:cNvSpPr>
          <p:nvPr/>
        </p:nvSpPr>
        <p:spPr bwMode="auto">
          <a:xfrm flipH="1">
            <a:off x="3744914" y="22082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16" name="Freeform 55">
            <a:extLst>
              <a:ext uri="{FF2B5EF4-FFF2-40B4-BE49-F238E27FC236}">
                <a16:creationId xmlns:a16="http://schemas.microsoft.com/office/drawing/2014/main" id="{3718BB5A-5467-134C-A8FC-8E5B29A9F476}"/>
              </a:ext>
            </a:extLst>
          </p:cNvPr>
          <p:cNvSpPr>
            <a:spLocks/>
          </p:cNvSpPr>
          <p:nvPr/>
        </p:nvSpPr>
        <p:spPr bwMode="auto">
          <a:xfrm>
            <a:off x="2906714" y="1352551"/>
            <a:ext cx="1095375" cy="855663"/>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7" name="Freeform 56">
            <a:extLst>
              <a:ext uri="{FF2B5EF4-FFF2-40B4-BE49-F238E27FC236}">
                <a16:creationId xmlns:a16="http://schemas.microsoft.com/office/drawing/2014/main" id="{FFE35CB5-E56A-9246-9192-A4F1FE53AC18}"/>
              </a:ext>
            </a:extLst>
          </p:cNvPr>
          <p:cNvSpPr>
            <a:spLocks/>
          </p:cNvSpPr>
          <p:nvPr/>
        </p:nvSpPr>
        <p:spPr bwMode="auto">
          <a:xfrm>
            <a:off x="2906714" y="1230313"/>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8" name="Freeform 57">
            <a:extLst>
              <a:ext uri="{FF2B5EF4-FFF2-40B4-BE49-F238E27FC236}">
                <a16:creationId xmlns:a16="http://schemas.microsoft.com/office/drawing/2014/main" id="{42F17C23-56A8-8944-ABD3-463D3F1B061F}"/>
              </a:ext>
            </a:extLst>
          </p:cNvPr>
          <p:cNvSpPr>
            <a:spLocks/>
          </p:cNvSpPr>
          <p:nvPr/>
        </p:nvSpPr>
        <p:spPr bwMode="auto">
          <a:xfrm>
            <a:off x="3986214" y="1206501"/>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33819" name="Oval 58">
            <a:extLst>
              <a:ext uri="{FF2B5EF4-FFF2-40B4-BE49-F238E27FC236}">
                <a16:creationId xmlns:a16="http://schemas.microsoft.com/office/drawing/2014/main" id="{64F1A37C-654B-274D-92B0-25C0A70918B4}"/>
              </a:ext>
            </a:extLst>
          </p:cNvPr>
          <p:cNvSpPr>
            <a:spLocks noChangeArrowheads="1"/>
          </p:cNvSpPr>
          <p:nvPr/>
        </p:nvSpPr>
        <p:spPr bwMode="auto">
          <a:xfrm>
            <a:off x="3976688" y="1216026"/>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3820" name="Freeform 59">
            <a:extLst>
              <a:ext uri="{FF2B5EF4-FFF2-40B4-BE49-F238E27FC236}">
                <a16:creationId xmlns:a16="http://schemas.microsoft.com/office/drawing/2014/main" id="{1B32D48E-E592-D24B-953F-E1C2FCEB7452}"/>
              </a:ext>
            </a:extLst>
          </p:cNvPr>
          <p:cNvSpPr>
            <a:spLocks/>
          </p:cNvSpPr>
          <p:nvPr/>
        </p:nvSpPr>
        <p:spPr bwMode="auto">
          <a:xfrm>
            <a:off x="3986214" y="2184400"/>
            <a:ext cx="33337" cy="3333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33821" name="Oval 60">
            <a:extLst>
              <a:ext uri="{FF2B5EF4-FFF2-40B4-BE49-F238E27FC236}">
                <a16:creationId xmlns:a16="http://schemas.microsoft.com/office/drawing/2014/main" id="{909FBB42-42BD-0049-AC25-FA85D100326D}"/>
              </a:ext>
            </a:extLst>
          </p:cNvPr>
          <p:cNvSpPr>
            <a:spLocks noChangeArrowheads="1"/>
          </p:cNvSpPr>
          <p:nvPr/>
        </p:nvSpPr>
        <p:spPr bwMode="auto">
          <a:xfrm>
            <a:off x="3976688" y="2192338"/>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3822" name="Line 61">
            <a:extLst>
              <a:ext uri="{FF2B5EF4-FFF2-40B4-BE49-F238E27FC236}">
                <a16:creationId xmlns:a16="http://schemas.microsoft.com/office/drawing/2014/main" id="{9242FBE0-96EC-5840-A8BF-21B8AB270680}"/>
              </a:ext>
            </a:extLst>
          </p:cNvPr>
          <p:cNvSpPr>
            <a:spLocks noChangeShapeType="1"/>
          </p:cNvSpPr>
          <p:nvPr/>
        </p:nvSpPr>
        <p:spPr bwMode="auto">
          <a:xfrm flipH="1">
            <a:off x="2667001" y="11112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23" name="Line 62">
            <a:extLst>
              <a:ext uri="{FF2B5EF4-FFF2-40B4-BE49-F238E27FC236}">
                <a16:creationId xmlns:a16="http://schemas.microsoft.com/office/drawing/2014/main" id="{55AC41A5-5F91-5A4B-B385-E103FB2970BD}"/>
              </a:ext>
            </a:extLst>
          </p:cNvPr>
          <p:cNvSpPr>
            <a:spLocks noChangeShapeType="1"/>
          </p:cNvSpPr>
          <p:nvPr/>
        </p:nvSpPr>
        <p:spPr bwMode="auto">
          <a:xfrm flipH="1">
            <a:off x="2667001" y="2327275"/>
            <a:ext cx="2397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24" name="Line 63">
            <a:extLst>
              <a:ext uri="{FF2B5EF4-FFF2-40B4-BE49-F238E27FC236}">
                <a16:creationId xmlns:a16="http://schemas.microsoft.com/office/drawing/2014/main" id="{B9C69213-96EE-8D46-A7BC-3DA3C425A863}"/>
              </a:ext>
            </a:extLst>
          </p:cNvPr>
          <p:cNvSpPr>
            <a:spLocks noChangeShapeType="1"/>
          </p:cNvSpPr>
          <p:nvPr/>
        </p:nvSpPr>
        <p:spPr bwMode="auto">
          <a:xfrm flipH="1">
            <a:off x="5578475" y="1268414"/>
            <a:ext cx="1455738"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25" name="Line 64">
            <a:extLst>
              <a:ext uri="{FF2B5EF4-FFF2-40B4-BE49-F238E27FC236}">
                <a16:creationId xmlns:a16="http://schemas.microsoft.com/office/drawing/2014/main" id="{9A521B3B-0213-C241-9EC8-07AA0051C19F}"/>
              </a:ext>
            </a:extLst>
          </p:cNvPr>
          <p:cNvSpPr>
            <a:spLocks noChangeShapeType="1"/>
          </p:cNvSpPr>
          <p:nvPr/>
        </p:nvSpPr>
        <p:spPr bwMode="auto">
          <a:xfrm flipV="1">
            <a:off x="6297614" y="990601"/>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26" name="Rectangle 65">
            <a:extLst>
              <a:ext uri="{FF2B5EF4-FFF2-40B4-BE49-F238E27FC236}">
                <a16:creationId xmlns:a16="http://schemas.microsoft.com/office/drawing/2014/main" id="{A6C3A7A5-6399-4344-B06D-13F04A58AE61}"/>
              </a:ext>
            </a:extLst>
          </p:cNvPr>
          <p:cNvSpPr>
            <a:spLocks noChangeArrowheads="1"/>
          </p:cNvSpPr>
          <p:nvPr/>
        </p:nvSpPr>
        <p:spPr bwMode="auto">
          <a:xfrm>
            <a:off x="5783263" y="10112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33827" name="Rectangle 66">
            <a:extLst>
              <a:ext uri="{FF2B5EF4-FFF2-40B4-BE49-F238E27FC236}">
                <a16:creationId xmlns:a16="http://schemas.microsoft.com/office/drawing/2014/main" id="{A72D82F3-737F-4246-A4A2-F3B9FAF83411}"/>
              </a:ext>
            </a:extLst>
          </p:cNvPr>
          <p:cNvSpPr>
            <a:spLocks noChangeArrowheads="1"/>
          </p:cNvSpPr>
          <p:nvPr/>
        </p:nvSpPr>
        <p:spPr bwMode="auto">
          <a:xfrm>
            <a:off x="6054725" y="1011238"/>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33828" name="Rectangle 67">
            <a:extLst>
              <a:ext uri="{FF2B5EF4-FFF2-40B4-BE49-F238E27FC236}">
                <a16:creationId xmlns:a16="http://schemas.microsoft.com/office/drawing/2014/main" id="{41464671-B3AF-D246-A8FC-1A622C366ED4}"/>
              </a:ext>
            </a:extLst>
          </p:cNvPr>
          <p:cNvSpPr>
            <a:spLocks noChangeArrowheads="1"/>
          </p:cNvSpPr>
          <p:nvPr/>
        </p:nvSpPr>
        <p:spPr bwMode="auto">
          <a:xfrm>
            <a:off x="6440488" y="10112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33829" name="Rectangle 68">
            <a:extLst>
              <a:ext uri="{FF2B5EF4-FFF2-40B4-BE49-F238E27FC236}">
                <a16:creationId xmlns:a16="http://schemas.microsoft.com/office/drawing/2014/main" id="{68133BEC-7748-3948-BE5D-ECE62B64EB8F}"/>
              </a:ext>
            </a:extLst>
          </p:cNvPr>
          <p:cNvSpPr>
            <a:spLocks noChangeArrowheads="1"/>
          </p:cNvSpPr>
          <p:nvPr/>
        </p:nvSpPr>
        <p:spPr bwMode="auto">
          <a:xfrm>
            <a:off x="6557963" y="10683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33830" name="Rectangle 69">
            <a:extLst>
              <a:ext uri="{FF2B5EF4-FFF2-40B4-BE49-F238E27FC236}">
                <a16:creationId xmlns:a16="http://schemas.microsoft.com/office/drawing/2014/main" id="{FEB043D3-93C2-A548-AC20-3B6151C5D649}"/>
              </a:ext>
            </a:extLst>
          </p:cNvPr>
          <p:cNvSpPr>
            <a:spLocks noChangeArrowheads="1"/>
          </p:cNvSpPr>
          <p:nvPr/>
        </p:nvSpPr>
        <p:spPr bwMode="auto">
          <a:xfrm>
            <a:off x="6743700" y="10064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3831" name="Rectangle 70">
            <a:extLst>
              <a:ext uri="{FF2B5EF4-FFF2-40B4-BE49-F238E27FC236}">
                <a16:creationId xmlns:a16="http://schemas.microsoft.com/office/drawing/2014/main" id="{6F0467F1-CB15-FC4F-A709-4A572E96D62E}"/>
              </a:ext>
            </a:extLst>
          </p:cNvPr>
          <p:cNvSpPr>
            <a:spLocks noChangeArrowheads="1"/>
          </p:cNvSpPr>
          <p:nvPr/>
        </p:nvSpPr>
        <p:spPr bwMode="auto">
          <a:xfrm>
            <a:off x="6861175" y="106838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33832" name="Rectangle 71">
            <a:extLst>
              <a:ext uri="{FF2B5EF4-FFF2-40B4-BE49-F238E27FC236}">
                <a16:creationId xmlns:a16="http://schemas.microsoft.com/office/drawing/2014/main" id="{9BAEFBDF-24FD-B340-B1EE-C2C82FC99B78}"/>
              </a:ext>
            </a:extLst>
          </p:cNvPr>
          <p:cNvSpPr>
            <a:spLocks noChangeArrowheads="1"/>
          </p:cNvSpPr>
          <p:nvPr/>
        </p:nvSpPr>
        <p:spPr bwMode="auto">
          <a:xfrm>
            <a:off x="57880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3833" name="Rectangle 72">
            <a:extLst>
              <a:ext uri="{FF2B5EF4-FFF2-40B4-BE49-F238E27FC236}">
                <a16:creationId xmlns:a16="http://schemas.microsoft.com/office/drawing/2014/main" id="{3FD74CC1-FE80-0F42-9D20-07A2D6E756B1}"/>
              </a:ext>
            </a:extLst>
          </p:cNvPr>
          <p:cNvSpPr>
            <a:spLocks noChangeArrowheads="1"/>
          </p:cNvSpPr>
          <p:nvPr/>
        </p:nvSpPr>
        <p:spPr bwMode="auto">
          <a:xfrm>
            <a:off x="60674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3834" name="Rectangle 73">
            <a:extLst>
              <a:ext uri="{FF2B5EF4-FFF2-40B4-BE49-F238E27FC236}">
                <a16:creationId xmlns:a16="http://schemas.microsoft.com/office/drawing/2014/main" id="{BD55983D-7818-4742-9C45-805421140F8F}"/>
              </a:ext>
            </a:extLst>
          </p:cNvPr>
          <p:cNvSpPr>
            <a:spLocks noChangeArrowheads="1"/>
          </p:cNvSpPr>
          <p:nvPr/>
        </p:nvSpPr>
        <p:spPr bwMode="auto">
          <a:xfrm>
            <a:off x="57880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3835" name="Rectangle 74">
            <a:extLst>
              <a:ext uri="{FF2B5EF4-FFF2-40B4-BE49-F238E27FC236}">
                <a16:creationId xmlns:a16="http://schemas.microsoft.com/office/drawing/2014/main" id="{13E2E0FB-984C-2241-A7C5-107DD52E6C06}"/>
              </a:ext>
            </a:extLst>
          </p:cNvPr>
          <p:cNvSpPr>
            <a:spLocks noChangeArrowheads="1"/>
          </p:cNvSpPr>
          <p:nvPr/>
        </p:nvSpPr>
        <p:spPr bwMode="auto">
          <a:xfrm>
            <a:off x="60674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3836" name="Rectangle 75">
            <a:extLst>
              <a:ext uri="{FF2B5EF4-FFF2-40B4-BE49-F238E27FC236}">
                <a16:creationId xmlns:a16="http://schemas.microsoft.com/office/drawing/2014/main" id="{70016F93-ACCE-004B-B5E8-7F39B741C07C}"/>
              </a:ext>
            </a:extLst>
          </p:cNvPr>
          <p:cNvSpPr>
            <a:spLocks noChangeArrowheads="1"/>
          </p:cNvSpPr>
          <p:nvPr/>
        </p:nvSpPr>
        <p:spPr bwMode="auto">
          <a:xfrm>
            <a:off x="57880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3837" name="Rectangle 76">
            <a:extLst>
              <a:ext uri="{FF2B5EF4-FFF2-40B4-BE49-F238E27FC236}">
                <a16:creationId xmlns:a16="http://schemas.microsoft.com/office/drawing/2014/main" id="{E4C518B1-3794-6946-B0C4-7771506DB14A}"/>
              </a:ext>
            </a:extLst>
          </p:cNvPr>
          <p:cNvSpPr>
            <a:spLocks noChangeArrowheads="1"/>
          </p:cNvSpPr>
          <p:nvPr/>
        </p:nvSpPr>
        <p:spPr bwMode="auto">
          <a:xfrm>
            <a:off x="60674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3838" name="Rectangle 77">
            <a:extLst>
              <a:ext uri="{FF2B5EF4-FFF2-40B4-BE49-F238E27FC236}">
                <a16:creationId xmlns:a16="http://schemas.microsoft.com/office/drawing/2014/main" id="{85F1300C-C765-B743-9B7B-92893C13BC09}"/>
              </a:ext>
            </a:extLst>
          </p:cNvPr>
          <p:cNvSpPr>
            <a:spLocks noChangeArrowheads="1"/>
          </p:cNvSpPr>
          <p:nvPr/>
        </p:nvSpPr>
        <p:spPr bwMode="auto">
          <a:xfrm>
            <a:off x="57880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3839" name="Rectangle 78">
            <a:extLst>
              <a:ext uri="{FF2B5EF4-FFF2-40B4-BE49-F238E27FC236}">
                <a16:creationId xmlns:a16="http://schemas.microsoft.com/office/drawing/2014/main" id="{C29F02D9-34A6-6544-940A-D04FD4F78726}"/>
              </a:ext>
            </a:extLst>
          </p:cNvPr>
          <p:cNvSpPr>
            <a:spLocks noChangeArrowheads="1"/>
          </p:cNvSpPr>
          <p:nvPr/>
        </p:nvSpPr>
        <p:spPr bwMode="auto">
          <a:xfrm>
            <a:off x="60674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3840" name="Rectangle 79">
            <a:extLst>
              <a:ext uri="{FF2B5EF4-FFF2-40B4-BE49-F238E27FC236}">
                <a16:creationId xmlns:a16="http://schemas.microsoft.com/office/drawing/2014/main" id="{3825C39D-53C5-E742-AE76-5F28A3E76EB0}"/>
              </a:ext>
            </a:extLst>
          </p:cNvPr>
          <p:cNvSpPr>
            <a:spLocks noChangeArrowheads="1"/>
          </p:cNvSpPr>
          <p:nvPr/>
        </p:nvSpPr>
        <p:spPr bwMode="auto">
          <a:xfrm>
            <a:off x="6434139" y="13525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33841" name="Rectangle 80">
            <a:extLst>
              <a:ext uri="{FF2B5EF4-FFF2-40B4-BE49-F238E27FC236}">
                <a16:creationId xmlns:a16="http://schemas.microsoft.com/office/drawing/2014/main" id="{555CB324-F88A-484A-8FB7-14C50C24E135}"/>
              </a:ext>
            </a:extLst>
          </p:cNvPr>
          <p:cNvSpPr>
            <a:spLocks noChangeArrowheads="1"/>
          </p:cNvSpPr>
          <p:nvPr/>
        </p:nvSpPr>
        <p:spPr bwMode="auto">
          <a:xfrm>
            <a:off x="6494463"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3842" name="Rectangle 81">
            <a:extLst>
              <a:ext uri="{FF2B5EF4-FFF2-40B4-BE49-F238E27FC236}">
                <a16:creationId xmlns:a16="http://schemas.microsoft.com/office/drawing/2014/main" id="{9F928EDC-CC04-EF48-B5E1-8BA6398E6C09}"/>
              </a:ext>
            </a:extLst>
          </p:cNvPr>
          <p:cNvSpPr>
            <a:spLocks noChangeArrowheads="1"/>
          </p:cNvSpPr>
          <p:nvPr/>
        </p:nvSpPr>
        <p:spPr bwMode="auto">
          <a:xfrm>
            <a:off x="679767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3843" name="Rectangle 82">
            <a:extLst>
              <a:ext uri="{FF2B5EF4-FFF2-40B4-BE49-F238E27FC236}">
                <a16:creationId xmlns:a16="http://schemas.microsoft.com/office/drawing/2014/main" id="{4FBD6F0C-DA63-9046-9F7B-918FBE3975BF}"/>
              </a:ext>
            </a:extLst>
          </p:cNvPr>
          <p:cNvSpPr>
            <a:spLocks noChangeArrowheads="1"/>
          </p:cNvSpPr>
          <p:nvPr/>
        </p:nvSpPr>
        <p:spPr bwMode="auto">
          <a:xfrm>
            <a:off x="6494463"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3844" name="Rectangle 83">
            <a:extLst>
              <a:ext uri="{FF2B5EF4-FFF2-40B4-BE49-F238E27FC236}">
                <a16:creationId xmlns:a16="http://schemas.microsoft.com/office/drawing/2014/main" id="{836A32D5-9638-ED4D-955D-8454CB547FF5}"/>
              </a:ext>
            </a:extLst>
          </p:cNvPr>
          <p:cNvSpPr>
            <a:spLocks noChangeArrowheads="1"/>
          </p:cNvSpPr>
          <p:nvPr/>
        </p:nvSpPr>
        <p:spPr bwMode="auto">
          <a:xfrm>
            <a:off x="679767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3845" name="Rectangle 84">
            <a:extLst>
              <a:ext uri="{FF2B5EF4-FFF2-40B4-BE49-F238E27FC236}">
                <a16:creationId xmlns:a16="http://schemas.microsoft.com/office/drawing/2014/main" id="{BD5B55C0-B8E8-3442-A52A-86482009855D}"/>
              </a:ext>
            </a:extLst>
          </p:cNvPr>
          <p:cNvSpPr>
            <a:spLocks noChangeArrowheads="1"/>
          </p:cNvSpPr>
          <p:nvPr/>
        </p:nvSpPr>
        <p:spPr bwMode="auto">
          <a:xfrm>
            <a:off x="6494463"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3846" name="Rectangle 85">
            <a:extLst>
              <a:ext uri="{FF2B5EF4-FFF2-40B4-BE49-F238E27FC236}">
                <a16:creationId xmlns:a16="http://schemas.microsoft.com/office/drawing/2014/main" id="{DEAE718E-6DC4-2048-9896-C345FA9F36B3}"/>
              </a:ext>
            </a:extLst>
          </p:cNvPr>
          <p:cNvSpPr>
            <a:spLocks noChangeArrowheads="1"/>
          </p:cNvSpPr>
          <p:nvPr/>
        </p:nvSpPr>
        <p:spPr bwMode="auto">
          <a:xfrm>
            <a:off x="679767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3847" name="Rectangle 86">
            <a:extLst>
              <a:ext uri="{FF2B5EF4-FFF2-40B4-BE49-F238E27FC236}">
                <a16:creationId xmlns:a16="http://schemas.microsoft.com/office/drawing/2014/main" id="{E753D850-D734-6C46-89BC-9E8F14032A36}"/>
              </a:ext>
            </a:extLst>
          </p:cNvPr>
          <p:cNvSpPr>
            <a:spLocks noChangeArrowheads="1"/>
          </p:cNvSpPr>
          <p:nvPr/>
        </p:nvSpPr>
        <p:spPr bwMode="auto">
          <a:xfrm>
            <a:off x="3178176" y="26527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33848" name="Freeform 87">
            <a:extLst>
              <a:ext uri="{FF2B5EF4-FFF2-40B4-BE49-F238E27FC236}">
                <a16:creationId xmlns:a16="http://schemas.microsoft.com/office/drawing/2014/main" id="{21670EB0-0F79-6242-8642-15F05A9E1837}"/>
              </a:ext>
            </a:extLst>
          </p:cNvPr>
          <p:cNvSpPr>
            <a:spLocks/>
          </p:cNvSpPr>
          <p:nvPr/>
        </p:nvSpPr>
        <p:spPr bwMode="auto">
          <a:xfrm>
            <a:off x="7513638" y="57388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49" name="Line 88">
            <a:extLst>
              <a:ext uri="{FF2B5EF4-FFF2-40B4-BE49-F238E27FC236}">
                <a16:creationId xmlns:a16="http://schemas.microsoft.com/office/drawing/2014/main" id="{1A502D69-17C2-7845-B9B0-6D99F6809F9E}"/>
              </a:ext>
            </a:extLst>
          </p:cNvPr>
          <p:cNvSpPr>
            <a:spLocks noChangeShapeType="1"/>
          </p:cNvSpPr>
          <p:nvPr/>
        </p:nvSpPr>
        <p:spPr bwMode="auto">
          <a:xfrm flipH="1">
            <a:off x="7531100" y="57388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3850" name="Freeform 89">
            <a:extLst>
              <a:ext uri="{FF2B5EF4-FFF2-40B4-BE49-F238E27FC236}">
                <a16:creationId xmlns:a16="http://schemas.microsoft.com/office/drawing/2014/main" id="{31882296-5942-BC44-BF34-4DECD2D3ECEC}"/>
              </a:ext>
            </a:extLst>
          </p:cNvPr>
          <p:cNvSpPr>
            <a:spLocks/>
          </p:cNvSpPr>
          <p:nvPr/>
        </p:nvSpPr>
        <p:spPr bwMode="auto">
          <a:xfrm>
            <a:off x="7975601" y="57388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51" name="Line 90">
            <a:extLst>
              <a:ext uri="{FF2B5EF4-FFF2-40B4-BE49-F238E27FC236}">
                <a16:creationId xmlns:a16="http://schemas.microsoft.com/office/drawing/2014/main" id="{958522F2-48E2-4D49-B0CE-453B3808AF1F}"/>
              </a:ext>
            </a:extLst>
          </p:cNvPr>
          <p:cNvSpPr>
            <a:spLocks noChangeShapeType="1"/>
          </p:cNvSpPr>
          <p:nvPr/>
        </p:nvSpPr>
        <p:spPr bwMode="auto">
          <a:xfrm flipV="1">
            <a:off x="8010525" y="57562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3852" name="Freeform 91">
            <a:extLst>
              <a:ext uri="{FF2B5EF4-FFF2-40B4-BE49-F238E27FC236}">
                <a16:creationId xmlns:a16="http://schemas.microsoft.com/office/drawing/2014/main" id="{19DA9285-981A-AF40-9150-CDE58544D395}"/>
              </a:ext>
            </a:extLst>
          </p:cNvPr>
          <p:cNvSpPr>
            <a:spLocks/>
          </p:cNvSpPr>
          <p:nvPr/>
        </p:nvSpPr>
        <p:spPr bwMode="auto">
          <a:xfrm>
            <a:off x="7975601" y="60817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53" name="Line 92">
            <a:extLst>
              <a:ext uri="{FF2B5EF4-FFF2-40B4-BE49-F238E27FC236}">
                <a16:creationId xmlns:a16="http://schemas.microsoft.com/office/drawing/2014/main" id="{BBF6A82F-4F1B-EF4B-A588-8D606FF3867F}"/>
              </a:ext>
            </a:extLst>
          </p:cNvPr>
          <p:cNvSpPr>
            <a:spLocks noChangeShapeType="1"/>
          </p:cNvSpPr>
          <p:nvPr/>
        </p:nvSpPr>
        <p:spPr bwMode="auto">
          <a:xfrm>
            <a:off x="7531100" y="60991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3854" name="Freeform 93">
            <a:extLst>
              <a:ext uri="{FF2B5EF4-FFF2-40B4-BE49-F238E27FC236}">
                <a16:creationId xmlns:a16="http://schemas.microsoft.com/office/drawing/2014/main" id="{765A4D1F-13A9-434D-A24E-7CFCEE2C6404}"/>
              </a:ext>
            </a:extLst>
          </p:cNvPr>
          <p:cNvSpPr>
            <a:spLocks/>
          </p:cNvSpPr>
          <p:nvPr/>
        </p:nvSpPr>
        <p:spPr bwMode="auto">
          <a:xfrm>
            <a:off x="7513638" y="60817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55" name="Line 94">
            <a:extLst>
              <a:ext uri="{FF2B5EF4-FFF2-40B4-BE49-F238E27FC236}">
                <a16:creationId xmlns:a16="http://schemas.microsoft.com/office/drawing/2014/main" id="{804C7144-25AB-6D40-986A-CB99FE6A4CB4}"/>
              </a:ext>
            </a:extLst>
          </p:cNvPr>
          <p:cNvSpPr>
            <a:spLocks noChangeShapeType="1"/>
          </p:cNvSpPr>
          <p:nvPr/>
        </p:nvSpPr>
        <p:spPr bwMode="auto">
          <a:xfrm>
            <a:off x="7513639" y="57562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3856" name="Freeform 95">
            <a:extLst>
              <a:ext uri="{FF2B5EF4-FFF2-40B4-BE49-F238E27FC236}">
                <a16:creationId xmlns:a16="http://schemas.microsoft.com/office/drawing/2014/main" id="{AC27ACFB-1D42-D141-A13D-0E133D27A8E1}"/>
              </a:ext>
            </a:extLst>
          </p:cNvPr>
          <p:cNvSpPr>
            <a:spLocks/>
          </p:cNvSpPr>
          <p:nvPr/>
        </p:nvSpPr>
        <p:spPr bwMode="auto">
          <a:xfrm>
            <a:off x="7513638" y="50022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57" name="Line 96">
            <a:extLst>
              <a:ext uri="{FF2B5EF4-FFF2-40B4-BE49-F238E27FC236}">
                <a16:creationId xmlns:a16="http://schemas.microsoft.com/office/drawing/2014/main" id="{C26800F0-DD5D-E34C-9B24-8605B1B546E7}"/>
              </a:ext>
            </a:extLst>
          </p:cNvPr>
          <p:cNvSpPr>
            <a:spLocks noChangeShapeType="1"/>
          </p:cNvSpPr>
          <p:nvPr/>
        </p:nvSpPr>
        <p:spPr bwMode="auto">
          <a:xfrm flipH="1">
            <a:off x="7531100" y="50022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3858" name="Freeform 97">
            <a:extLst>
              <a:ext uri="{FF2B5EF4-FFF2-40B4-BE49-F238E27FC236}">
                <a16:creationId xmlns:a16="http://schemas.microsoft.com/office/drawing/2014/main" id="{2F2BA645-855A-604C-8987-E299C4978D84}"/>
              </a:ext>
            </a:extLst>
          </p:cNvPr>
          <p:cNvSpPr>
            <a:spLocks/>
          </p:cNvSpPr>
          <p:nvPr/>
        </p:nvSpPr>
        <p:spPr bwMode="auto">
          <a:xfrm>
            <a:off x="7975601" y="50022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59" name="Line 98">
            <a:extLst>
              <a:ext uri="{FF2B5EF4-FFF2-40B4-BE49-F238E27FC236}">
                <a16:creationId xmlns:a16="http://schemas.microsoft.com/office/drawing/2014/main" id="{80C20D2A-E70A-7642-BEC1-04AB253EC7BE}"/>
              </a:ext>
            </a:extLst>
          </p:cNvPr>
          <p:cNvSpPr>
            <a:spLocks noChangeShapeType="1"/>
          </p:cNvSpPr>
          <p:nvPr/>
        </p:nvSpPr>
        <p:spPr bwMode="auto">
          <a:xfrm flipV="1">
            <a:off x="8010525" y="50196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3860" name="Freeform 99">
            <a:extLst>
              <a:ext uri="{FF2B5EF4-FFF2-40B4-BE49-F238E27FC236}">
                <a16:creationId xmlns:a16="http://schemas.microsoft.com/office/drawing/2014/main" id="{3FC6B5F1-A7C4-0048-91DF-4D7976EAEDD0}"/>
              </a:ext>
            </a:extLst>
          </p:cNvPr>
          <p:cNvSpPr>
            <a:spLocks/>
          </p:cNvSpPr>
          <p:nvPr/>
        </p:nvSpPr>
        <p:spPr bwMode="auto">
          <a:xfrm>
            <a:off x="7975601" y="53451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61" name="Line 100">
            <a:extLst>
              <a:ext uri="{FF2B5EF4-FFF2-40B4-BE49-F238E27FC236}">
                <a16:creationId xmlns:a16="http://schemas.microsoft.com/office/drawing/2014/main" id="{DB31AF2D-88DD-CE48-B985-537DB0AB73CC}"/>
              </a:ext>
            </a:extLst>
          </p:cNvPr>
          <p:cNvSpPr>
            <a:spLocks noChangeShapeType="1"/>
          </p:cNvSpPr>
          <p:nvPr/>
        </p:nvSpPr>
        <p:spPr bwMode="auto">
          <a:xfrm>
            <a:off x="7531100" y="53625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3862" name="Freeform 101">
            <a:extLst>
              <a:ext uri="{FF2B5EF4-FFF2-40B4-BE49-F238E27FC236}">
                <a16:creationId xmlns:a16="http://schemas.microsoft.com/office/drawing/2014/main" id="{8D4C09E6-CD7F-9846-87BE-8647234F30EF}"/>
              </a:ext>
            </a:extLst>
          </p:cNvPr>
          <p:cNvSpPr>
            <a:spLocks/>
          </p:cNvSpPr>
          <p:nvPr/>
        </p:nvSpPr>
        <p:spPr bwMode="auto">
          <a:xfrm>
            <a:off x="7513638" y="53451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63" name="Line 102">
            <a:extLst>
              <a:ext uri="{FF2B5EF4-FFF2-40B4-BE49-F238E27FC236}">
                <a16:creationId xmlns:a16="http://schemas.microsoft.com/office/drawing/2014/main" id="{A13C07C1-A01F-D441-821D-F80B77EDD937}"/>
              </a:ext>
            </a:extLst>
          </p:cNvPr>
          <p:cNvSpPr>
            <a:spLocks noChangeShapeType="1"/>
          </p:cNvSpPr>
          <p:nvPr/>
        </p:nvSpPr>
        <p:spPr bwMode="auto">
          <a:xfrm>
            <a:off x="7513639" y="50196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3864" name="Rectangle 103">
            <a:extLst>
              <a:ext uri="{FF2B5EF4-FFF2-40B4-BE49-F238E27FC236}">
                <a16:creationId xmlns:a16="http://schemas.microsoft.com/office/drawing/2014/main" id="{7152FEC0-2680-6649-AAC4-4B33FE821BB4}"/>
              </a:ext>
            </a:extLst>
          </p:cNvPr>
          <p:cNvSpPr>
            <a:spLocks noChangeArrowheads="1"/>
          </p:cNvSpPr>
          <p:nvPr/>
        </p:nvSpPr>
        <p:spPr bwMode="auto">
          <a:xfrm>
            <a:off x="7942263" y="5019675"/>
            <a:ext cx="444500" cy="325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3865" name="Rectangle 104">
            <a:extLst>
              <a:ext uri="{FF2B5EF4-FFF2-40B4-BE49-F238E27FC236}">
                <a16:creationId xmlns:a16="http://schemas.microsoft.com/office/drawing/2014/main" id="{B054993C-004F-A245-B8FA-B36061B90148}"/>
              </a:ext>
            </a:extLst>
          </p:cNvPr>
          <p:cNvSpPr>
            <a:spLocks noChangeArrowheads="1"/>
          </p:cNvSpPr>
          <p:nvPr/>
        </p:nvSpPr>
        <p:spPr bwMode="auto">
          <a:xfrm>
            <a:off x="7959725" y="5738813"/>
            <a:ext cx="444500" cy="342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3866" name="Freeform 105">
            <a:extLst>
              <a:ext uri="{FF2B5EF4-FFF2-40B4-BE49-F238E27FC236}">
                <a16:creationId xmlns:a16="http://schemas.microsoft.com/office/drawing/2014/main" id="{057928BC-A342-D94E-94F1-44F801E52FC6}"/>
              </a:ext>
            </a:extLst>
          </p:cNvPr>
          <p:cNvSpPr>
            <a:spLocks/>
          </p:cNvSpPr>
          <p:nvPr/>
        </p:nvSpPr>
        <p:spPr bwMode="auto">
          <a:xfrm>
            <a:off x="7359650" y="6442076"/>
            <a:ext cx="103188" cy="34925"/>
          </a:xfrm>
          <a:custGeom>
            <a:avLst/>
            <a:gdLst>
              <a:gd name="T0" fmla="*/ 0 w 65"/>
              <a:gd name="T1" fmla="*/ 2147483646 h 22"/>
              <a:gd name="T2" fmla="*/ 2147483646 w 65"/>
              <a:gd name="T3" fmla="*/ 2147483646 h 22"/>
              <a:gd name="T4" fmla="*/ 0 w 65"/>
              <a:gd name="T5" fmla="*/ 0 h 22"/>
              <a:gd name="T6" fmla="*/ 0 w 65"/>
              <a:gd name="T7" fmla="*/ 2147483646 h 22"/>
              <a:gd name="T8" fmla="*/ 0 w 65"/>
              <a:gd name="T9" fmla="*/ 2147483646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22"/>
                </a:moveTo>
                <a:lnTo>
                  <a:pt x="65" y="11"/>
                </a:lnTo>
                <a:lnTo>
                  <a:pt x="0"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3867" name="Line 106">
            <a:extLst>
              <a:ext uri="{FF2B5EF4-FFF2-40B4-BE49-F238E27FC236}">
                <a16:creationId xmlns:a16="http://schemas.microsoft.com/office/drawing/2014/main" id="{A0E1575D-7395-8245-AA2E-7C4D836E77A7}"/>
              </a:ext>
            </a:extLst>
          </p:cNvPr>
          <p:cNvSpPr>
            <a:spLocks noChangeShapeType="1"/>
          </p:cNvSpPr>
          <p:nvPr/>
        </p:nvSpPr>
        <p:spPr bwMode="auto">
          <a:xfrm flipH="1">
            <a:off x="7016750" y="6459539"/>
            <a:ext cx="3429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68" name="Rectangle 107">
            <a:extLst>
              <a:ext uri="{FF2B5EF4-FFF2-40B4-BE49-F238E27FC236}">
                <a16:creationId xmlns:a16="http://schemas.microsoft.com/office/drawing/2014/main" id="{E117C26F-A583-FD4C-8A42-4DB4554BB5C8}"/>
              </a:ext>
            </a:extLst>
          </p:cNvPr>
          <p:cNvSpPr>
            <a:spLocks noChangeArrowheads="1"/>
          </p:cNvSpPr>
          <p:nvPr/>
        </p:nvSpPr>
        <p:spPr bwMode="auto">
          <a:xfrm>
            <a:off x="5818188" y="2652713"/>
            <a:ext cx="15478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33869" name="Rectangle 108">
            <a:extLst>
              <a:ext uri="{FF2B5EF4-FFF2-40B4-BE49-F238E27FC236}">
                <a16:creationId xmlns:a16="http://schemas.microsoft.com/office/drawing/2014/main" id="{23FDFFD2-233B-204D-B507-ECF9AA7AF172}"/>
              </a:ext>
            </a:extLst>
          </p:cNvPr>
          <p:cNvSpPr>
            <a:spLocks noChangeArrowheads="1"/>
          </p:cNvSpPr>
          <p:nvPr/>
        </p:nvSpPr>
        <p:spPr bwMode="auto">
          <a:xfrm>
            <a:off x="7556501" y="6386513"/>
            <a:ext cx="3216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Time</a:t>
            </a:r>
            <a:endParaRPr lang="en-US" altLang="en-US" sz="2000" b="0">
              <a:latin typeface="Times" pitchFamily="2" charset="0"/>
            </a:endParaRPr>
          </a:p>
        </p:txBody>
      </p:sp>
      <p:sp>
        <p:nvSpPr>
          <p:cNvPr id="33870" name="Rectangle 109">
            <a:extLst>
              <a:ext uri="{FF2B5EF4-FFF2-40B4-BE49-F238E27FC236}">
                <a16:creationId xmlns:a16="http://schemas.microsoft.com/office/drawing/2014/main" id="{D808B757-8841-C545-88CF-6AFD717EA86E}"/>
              </a:ext>
            </a:extLst>
          </p:cNvPr>
          <p:cNvSpPr>
            <a:spLocks noChangeArrowheads="1"/>
          </p:cNvSpPr>
          <p:nvPr/>
        </p:nvSpPr>
        <p:spPr bwMode="auto">
          <a:xfrm>
            <a:off x="2540000" y="34702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3871" name="Rectangle 110">
            <a:extLst>
              <a:ext uri="{FF2B5EF4-FFF2-40B4-BE49-F238E27FC236}">
                <a16:creationId xmlns:a16="http://schemas.microsoft.com/office/drawing/2014/main" id="{3F5A14C9-8018-B04D-8791-8AF281783E7D}"/>
              </a:ext>
            </a:extLst>
          </p:cNvPr>
          <p:cNvSpPr>
            <a:spLocks noChangeArrowheads="1"/>
          </p:cNvSpPr>
          <p:nvPr/>
        </p:nvSpPr>
        <p:spPr bwMode="auto">
          <a:xfrm>
            <a:off x="2540000" y="383540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3872" name="Rectangle 111">
            <a:extLst>
              <a:ext uri="{FF2B5EF4-FFF2-40B4-BE49-F238E27FC236}">
                <a16:creationId xmlns:a16="http://schemas.microsoft.com/office/drawing/2014/main" id="{2B02D8ED-7233-C147-87D5-2BA48764DACD}"/>
              </a:ext>
            </a:extLst>
          </p:cNvPr>
          <p:cNvSpPr>
            <a:spLocks noChangeArrowheads="1"/>
          </p:cNvSpPr>
          <p:nvPr/>
        </p:nvSpPr>
        <p:spPr bwMode="auto">
          <a:xfrm>
            <a:off x="2540000" y="42005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3873" name="Rectangle 112">
            <a:extLst>
              <a:ext uri="{FF2B5EF4-FFF2-40B4-BE49-F238E27FC236}">
                <a16:creationId xmlns:a16="http://schemas.microsoft.com/office/drawing/2014/main" id="{B535A2CF-73E7-D447-9EA3-8ED2718DA8CB}"/>
              </a:ext>
            </a:extLst>
          </p:cNvPr>
          <p:cNvSpPr>
            <a:spLocks noChangeArrowheads="1"/>
          </p:cNvSpPr>
          <p:nvPr/>
        </p:nvSpPr>
        <p:spPr bwMode="auto">
          <a:xfrm>
            <a:off x="2540000" y="4564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3874" name="Rectangle 113">
            <a:extLst>
              <a:ext uri="{FF2B5EF4-FFF2-40B4-BE49-F238E27FC236}">
                <a16:creationId xmlns:a16="http://schemas.microsoft.com/office/drawing/2014/main" id="{FF967008-F5A5-E040-B1E7-3ED58FB5B32E}"/>
              </a:ext>
            </a:extLst>
          </p:cNvPr>
          <p:cNvSpPr>
            <a:spLocks noChangeArrowheads="1"/>
          </p:cNvSpPr>
          <p:nvPr/>
        </p:nvSpPr>
        <p:spPr bwMode="auto">
          <a:xfrm>
            <a:off x="2540000" y="492918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3875" name="Rectangle 114">
            <a:extLst>
              <a:ext uri="{FF2B5EF4-FFF2-40B4-BE49-F238E27FC236}">
                <a16:creationId xmlns:a16="http://schemas.microsoft.com/office/drawing/2014/main" id="{45844A3F-F24C-6C49-AB3B-34305FD05B67}"/>
              </a:ext>
            </a:extLst>
          </p:cNvPr>
          <p:cNvSpPr>
            <a:spLocks noChangeArrowheads="1"/>
          </p:cNvSpPr>
          <p:nvPr/>
        </p:nvSpPr>
        <p:spPr bwMode="auto">
          <a:xfrm>
            <a:off x="2540000" y="52927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3876" name="Rectangle 115">
            <a:extLst>
              <a:ext uri="{FF2B5EF4-FFF2-40B4-BE49-F238E27FC236}">
                <a16:creationId xmlns:a16="http://schemas.microsoft.com/office/drawing/2014/main" id="{1E056509-281D-0246-ACAB-007CA331AEA2}"/>
              </a:ext>
            </a:extLst>
          </p:cNvPr>
          <p:cNvSpPr>
            <a:spLocks noChangeArrowheads="1"/>
          </p:cNvSpPr>
          <p:nvPr/>
        </p:nvSpPr>
        <p:spPr bwMode="auto">
          <a:xfrm>
            <a:off x="2540000" y="5656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3877" name="Rectangle 116">
            <a:extLst>
              <a:ext uri="{FF2B5EF4-FFF2-40B4-BE49-F238E27FC236}">
                <a16:creationId xmlns:a16="http://schemas.microsoft.com/office/drawing/2014/main" id="{81035D1F-EFCA-D747-A241-A1F76F976166}"/>
              </a:ext>
            </a:extLst>
          </p:cNvPr>
          <p:cNvSpPr>
            <a:spLocks noChangeArrowheads="1"/>
          </p:cNvSpPr>
          <p:nvPr/>
        </p:nvSpPr>
        <p:spPr bwMode="auto">
          <a:xfrm>
            <a:off x="2540000" y="60229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3878" name="Rectangle 117">
            <a:extLst>
              <a:ext uri="{FF2B5EF4-FFF2-40B4-BE49-F238E27FC236}">
                <a16:creationId xmlns:a16="http://schemas.microsoft.com/office/drawing/2014/main" id="{C71F73D7-42B9-2544-B143-5BA0943FAB45}"/>
              </a:ext>
            </a:extLst>
          </p:cNvPr>
          <p:cNvSpPr>
            <a:spLocks noChangeArrowheads="1"/>
          </p:cNvSpPr>
          <p:nvPr/>
        </p:nvSpPr>
        <p:spPr bwMode="auto">
          <a:xfrm>
            <a:off x="2289175" y="366871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33879" name="Rectangle 118">
            <a:extLst>
              <a:ext uri="{FF2B5EF4-FFF2-40B4-BE49-F238E27FC236}">
                <a16:creationId xmlns:a16="http://schemas.microsoft.com/office/drawing/2014/main" id="{71E654C6-CEBD-8D43-9887-388549E09C0F}"/>
              </a:ext>
            </a:extLst>
          </p:cNvPr>
          <p:cNvSpPr>
            <a:spLocks noChangeArrowheads="1"/>
          </p:cNvSpPr>
          <p:nvPr/>
        </p:nvSpPr>
        <p:spPr bwMode="auto">
          <a:xfrm>
            <a:off x="2297113" y="43989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33880" name="Rectangle 119">
            <a:extLst>
              <a:ext uri="{FF2B5EF4-FFF2-40B4-BE49-F238E27FC236}">
                <a16:creationId xmlns:a16="http://schemas.microsoft.com/office/drawing/2014/main" id="{C8447F25-A9A7-2344-81A9-16D31673BAD9}"/>
              </a:ext>
            </a:extLst>
          </p:cNvPr>
          <p:cNvSpPr>
            <a:spLocks noChangeArrowheads="1"/>
          </p:cNvSpPr>
          <p:nvPr/>
        </p:nvSpPr>
        <p:spPr bwMode="auto">
          <a:xfrm>
            <a:off x="2211388" y="50927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3881" name="Rectangle 120">
            <a:extLst>
              <a:ext uri="{FF2B5EF4-FFF2-40B4-BE49-F238E27FC236}">
                <a16:creationId xmlns:a16="http://schemas.microsoft.com/office/drawing/2014/main" id="{E80243E5-1DB1-114D-A96F-350A0B800011}"/>
              </a:ext>
            </a:extLst>
          </p:cNvPr>
          <p:cNvSpPr>
            <a:spLocks noChangeArrowheads="1"/>
          </p:cNvSpPr>
          <p:nvPr/>
        </p:nvSpPr>
        <p:spPr bwMode="auto">
          <a:xfrm>
            <a:off x="2347913" y="51546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33882" name="Rectangle 121">
            <a:extLst>
              <a:ext uri="{FF2B5EF4-FFF2-40B4-BE49-F238E27FC236}">
                <a16:creationId xmlns:a16="http://schemas.microsoft.com/office/drawing/2014/main" id="{5D20D760-F6EB-2148-BDDF-0F7403B184B9}"/>
              </a:ext>
            </a:extLst>
          </p:cNvPr>
          <p:cNvSpPr>
            <a:spLocks noChangeArrowheads="1"/>
          </p:cNvSpPr>
          <p:nvPr/>
        </p:nvSpPr>
        <p:spPr bwMode="auto">
          <a:xfrm>
            <a:off x="2211388" y="58213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3883" name="Rectangle 122">
            <a:extLst>
              <a:ext uri="{FF2B5EF4-FFF2-40B4-BE49-F238E27FC236}">
                <a16:creationId xmlns:a16="http://schemas.microsoft.com/office/drawing/2014/main" id="{C4F88E59-F03B-5347-92DD-6888EF78ECD4}"/>
              </a:ext>
            </a:extLst>
          </p:cNvPr>
          <p:cNvSpPr>
            <a:spLocks noChangeArrowheads="1"/>
          </p:cNvSpPr>
          <p:nvPr/>
        </p:nvSpPr>
        <p:spPr bwMode="auto">
          <a:xfrm>
            <a:off x="2347913" y="5883275"/>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33884" name="Rectangle 123">
            <a:extLst>
              <a:ext uri="{FF2B5EF4-FFF2-40B4-BE49-F238E27FC236}">
                <a16:creationId xmlns:a16="http://schemas.microsoft.com/office/drawing/2014/main" id="{9E57B8BF-4D38-014E-BCE1-FC22203D0CC2}"/>
              </a:ext>
            </a:extLst>
          </p:cNvPr>
          <p:cNvSpPr>
            <a:spLocks noChangeArrowheads="1"/>
          </p:cNvSpPr>
          <p:nvPr/>
        </p:nvSpPr>
        <p:spPr bwMode="auto">
          <a:xfrm>
            <a:off x="4459288" y="114458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3885" name="Rectangle 124">
            <a:extLst>
              <a:ext uri="{FF2B5EF4-FFF2-40B4-BE49-F238E27FC236}">
                <a16:creationId xmlns:a16="http://schemas.microsoft.com/office/drawing/2014/main" id="{615B4455-5D40-AC40-98AC-7B7EE189B3A3}"/>
              </a:ext>
            </a:extLst>
          </p:cNvPr>
          <p:cNvSpPr>
            <a:spLocks noChangeArrowheads="1"/>
          </p:cNvSpPr>
          <p:nvPr/>
        </p:nvSpPr>
        <p:spPr bwMode="auto">
          <a:xfrm>
            <a:off x="4570413" y="1206500"/>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33886" name="Rectangle 125">
            <a:extLst>
              <a:ext uri="{FF2B5EF4-FFF2-40B4-BE49-F238E27FC236}">
                <a16:creationId xmlns:a16="http://schemas.microsoft.com/office/drawing/2014/main" id="{ABA95048-1481-AD41-8F5C-0BFF698E5064}"/>
              </a:ext>
            </a:extLst>
          </p:cNvPr>
          <p:cNvSpPr>
            <a:spLocks noChangeArrowheads="1"/>
          </p:cNvSpPr>
          <p:nvPr/>
        </p:nvSpPr>
        <p:spPr bwMode="auto">
          <a:xfrm>
            <a:off x="4459288" y="21161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3887" name="Rectangle 126">
            <a:extLst>
              <a:ext uri="{FF2B5EF4-FFF2-40B4-BE49-F238E27FC236}">
                <a16:creationId xmlns:a16="http://schemas.microsoft.com/office/drawing/2014/main" id="{6A2C7381-ABE3-1F48-B70C-58B7EF0073C8}"/>
              </a:ext>
            </a:extLst>
          </p:cNvPr>
          <p:cNvSpPr>
            <a:spLocks noChangeArrowheads="1"/>
          </p:cNvSpPr>
          <p:nvPr/>
        </p:nvSpPr>
        <p:spPr bwMode="auto">
          <a:xfrm>
            <a:off x="4570413" y="217963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33888" name="Rectangle 127">
            <a:extLst>
              <a:ext uri="{FF2B5EF4-FFF2-40B4-BE49-F238E27FC236}">
                <a16:creationId xmlns:a16="http://schemas.microsoft.com/office/drawing/2014/main" id="{08CDE912-7F42-6C41-BA14-5AE20C6F20A4}"/>
              </a:ext>
            </a:extLst>
          </p:cNvPr>
          <p:cNvSpPr>
            <a:spLocks noChangeArrowheads="1"/>
          </p:cNvSpPr>
          <p:nvPr/>
        </p:nvSpPr>
        <p:spPr bwMode="auto">
          <a:xfrm>
            <a:off x="7724775" y="5111750"/>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33889" name="Rectangle 128">
            <a:extLst>
              <a:ext uri="{FF2B5EF4-FFF2-40B4-BE49-F238E27FC236}">
                <a16:creationId xmlns:a16="http://schemas.microsoft.com/office/drawing/2014/main" id="{6F1FD6FA-1C20-9B43-A2EE-9329630C2DF3}"/>
              </a:ext>
            </a:extLst>
          </p:cNvPr>
          <p:cNvSpPr>
            <a:spLocks noChangeArrowheads="1"/>
          </p:cNvSpPr>
          <p:nvPr/>
        </p:nvSpPr>
        <p:spPr bwMode="auto">
          <a:xfrm>
            <a:off x="7724775" y="5840413"/>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33890" name="Rectangle 129">
            <a:extLst>
              <a:ext uri="{FF2B5EF4-FFF2-40B4-BE49-F238E27FC236}">
                <a16:creationId xmlns:a16="http://schemas.microsoft.com/office/drawing/2014/main" id="{C032FD67-C332-CE4B-9F1C-6AFD5CAC9084}"/>
              </a:ext>
            </a:extLst>
          </p:cNvPr>
          <p:cNvSpPr>
            <a:spLocks noChangeArrowheads="1"/>
          </p:cNvSpPr>
          <p:nvPr/>
        </p:nvSpPr>
        <p:spPr bwMode="auto">
          <a:xfrm>
            <a:off x="2438401" y="6637338"/>
            <a:ext cx="12708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(c) Timing diagram</a:t>
            </a:r>
            <a:endParaRPr lang="en-US" altLang="en-US" sz="2000" b="0">
              <a:latin typeface="Times" pitchFamily="2" charset="0"/>
            </a:endParaRPr>
          </a:p>
        </p:txBody>
      </p:sp>
      <p:sp>
        <p:nvSpPr>
          <p:cNvPr id="33891" name="Rectangle 130">
            <a:extLst>
              <a:ext uri="{FF2B5EF4-FFF2-40B4-BE49-F238E27FC236}">
                <a16:creationId xmlns:a16="http://schemas.microsoft.com/office/drawing/2014/main" id="{F9D4DE05-7DAB-D447-AC8F-BE3D4DBF0015}"/>
              </a:ext>
            </a:extLst>
          </p:cNvPr>
          <p:cNvSpPr>
            <a:spLocks noChangeArrowheads="1"/>
          </p:cNvSpPr>
          <p:nvPr/>
        </p:nvSpPr>
        <p:spPr bwMode="auto">
          <a:xfrm>
            <a:off x="2486025" y="1041400"/>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33892" name="Rectangle 131">
            <a:extLst>
              <a:ext uri="{FF2B5EF4-FFF2-40B4-BE49-F238E27FC236}">
                <a16:creationId xmlns:a16="http://schemas.microsoft.com/office/drawing/2014/main" id="{2B23B229-BDB5-7F4D-BC17-CF6591D785EF}"/>
              </a:ext>
            </a:extLst>
          </p:cNvPr>
          <p:cNvSpPr>
            <a:spLocks noChangeArrowheads="1"/>
          </p:cNvSpPr>
          <p:nvPr/>
        </p:nvSpPr>
        <p:spPr bwMode="auto">
          <a:xfrm>
            <a:off x="2493963" y="22558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33893" name="Rectangle 132">
            <a:extLst>
              <a:ext uri="{FF2B5EF4-FFF2-40B4-BE49-F238E27FC236}">
                <a16:creationId xmlns:a16="http://schemas.microsoft.com/office/drawing/2014/main" id="{22B2A9D7-80AE-4147-9EDC-6C6B1B3EE81F}"/>
              </a:ext>
            </a:extLst>
          </p:cNvPr>
          <p:cNvSpPr>
            <a:spLocks noChangeArrowheads="1"/>
          </p:cNvSpPr>
          <p:nvPr/>
        </p:nvSpPr>
        <p:spPr bwMode="auto">
          <a:xfrm>
            <a:off x="332581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3894" name="Rectangle 133">
            <a:extLst>
              <a:ext uri="{FF2B5EF4-FFF2-40B4-BE49-F238E27FC236}">
                <a16:creationId xmlns:a16="http://schemas.microsoft.com/office/drawing/2014/main" id="{F0819E8A-840B-A748-809E-E5E89F507F56}"/>
              </a:ext>
            </a:extLst>
          </p:cNvPr>
          <p:cNvSpPr>
            <a:spLocks noChangeArrowheads="1"/>
          </p:cNvSpPr>
          <p:nvPr/>
        </p:nvSpPr>
        <p:spPr bwMode="auto">
          <a:xfrm>
            <a:off x="33766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a:t>
            </a:r>
            <a:endParaRPr lang="en-US" altLang="en-US" sz="2000" b="0">
              <a:latin typeface="Times" pitchFamily="2" charset="0"/>
            </a:endParaRPr>
          </a:p>
        </p:txBody>
      </p:sp>
      <p:sp>
        <p:nvSpPr>
          <p:cNvPr id="33895" name="Rectangle 134">
            <a:extLst>
              <a:ext uri="{FF2B5EF4-FFF2-40B4-BE49-F238E27FC236}">
                <a16:creationId xmlns:a16="http://schemas.microsoft.com/office/drawing/2014/main" id="{46EA28CF-6F4E-1745-A1FF-67AC8AACB520}"/>
              </a:ext>
            </a:extLst>
          </p:cNvPr>
          <p:cNvSpPr>
            <a:spLocks noChangeArrowheads="1"/>
          </p:cNvSpPr>
          <p:nvPr/>
        </p:nvSpPr>
        <p:spPr bwMode="auto">
          <a:xfrm>
            <a:off x="36893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3896" name="Rectangle 135">
            <a:extLst>
              <a:ext uri="{FF2B5EF4-FFF2-40B4-BE49-F238E27FC236}">
                <a16:creationId xmlns:a16="http://schemas.microsoft.com/office/drawing/2014/main" id="{756F9FAA-709B-CD45-847E-54F504D96588}"/>
              </a:ext>
            </a:extLst>
          </p:cNvPr>
          <p:cNvSpPr>
            <a:spLocks noChangeArrowheads="1"/>
          </p:cNvSpPr>
          <p:nvPr/>
        </p:nvSpPr>
        <p:spPr bwMode="auto">
          <a:xfrm>
            <a:off x="37417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2</a:t>
            </a:r>
            <a:endParaRPr lang="en-US" altLang="en-US" sz="2000" b="0">
              <a:latin typeface="Times" pitchFamily="2" charset="0"/>
            </a:endParaRPr>
          </a:p>
        </p:txBody>
      </p:sp>
      <p:sp>
        <p:nvSpPr>
          <p:cNvPr id="33897" name="Rectangle 136">
            <a:extLst>
              <a:ext uri="{FF2B5EF4-FFF2-40B4-BE49-F238E27FC236}">
                <a16:creationId xmlns:a16="http://schemas.microsoft.com/office/drawing/2014/main" id="{3A6FFE67-B043-C146-9290-585A8DDD3FBA}"/>
              </a:ext>
            </a:extLst>
          </p:cNvPr>
          <p:cNvSpPr>
            <a:spLocks noChangeArrowheads="1"/>
          </p:cNvSpPr>
          <p:nvPr/>
        </p:nvSpPr>
        <p:spPr bwMode="auto">
          <a:xfrm>
            <a:off x="417512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3898" name="Rectangle 137">
            <a:extLst>
              <a:ext uri="{FF2B5EF4-FFF2-40B4-BE49-F238E27FC236}">
                <a16:creationId xmlns:a16="http://schemas.microsoft.com/office/drawing/2014/main" id="{9BCEC155-DFCF-1D4B-BE0F-7A8CF33A8798}"/>
              </a:ext>
            </a:extLst>
          </p:cNvPr>
          <p:cNvSpPr>
            <a:spLocks noChangeArrowheads="1"/>
          </p:cNvSpPr>
          <p:nvPr/>
        </p:nvSpPr>
        <p:spPr bwMode="auto">
          <a:xfrm>
            <a:off x="42275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3</a:t>
            </a:r>
            <a:endParaRPr lang="en-US" altLang="en-US" sz="2000" b="0">
              <a:latin typeface="Times" pitchFamily="2" charset="0"/>
            </a:endParaRPr>
          </a:p>
        </p:txBody>
      </p:sp>
      <p:sp>
        <p:nvSpPr>
          <p:cNvPr id="33899" name="Rectangle 138">
            <a:extLst>
              <a:ext uri="{FF2B5EF4-FFF2-40B4-BE49-F238E27FC236}">
                <a16:creationId xmlns:a16="http://schemas.microsoft.com/office/drawing/2014/main" id="{281CA0FC-7AD6-504C-B4E1-F48822F4ADC5}"/>
              </a:ext>
            </a:extLst>
          </p:cNvPr>
          <p:cNvSpPr>
            <a:spLocks noChangeArrowheads="1"/>
          </p:cNvSpPr>
          <p:nvPr/>
        </p:nvSpPr>
        <p:spPr bwMode="auto">
          <a:xfrm>
            <a:off x="45529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3900" name="Rectangle 139">
            <a:extLst>
              <a:ext uri="{FF2B5EF4-FFF2-40B4-BE49-F238E27FC236}">
                <a16:creationId xmlns:a16="http://schemas.microsoft.com/office/drawing/2014/main" id="{944337B9-ECF6-E544-84B7-48677876DA23}"/>
              </a:ext>
            </a:extLst>
          </p:cNvPr>
          <p:cNvSpPr>
            <a:spLocks noChangeArrowheads="1"/>
          </p:cNvSpPr>
          <p:nvPr/>
        </p:nvSpPr>
        <p:spPr bwMode="auto">
          <a:xfrm>
            <a:off x="46053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4</a:t>
            </a:r>
            <a:endParaRPr lang="en-US" altLang="en-US" sz="2000" b="0">
              <a:latin typeface="Times" pitchFamily="2" charset="0"/>
            </a:endParaRPr>
          </a:p>
        </p:txBody>
      </p:sp>
      <p:sp>
        <p:nvSpPr>
          <p:cNvPr id="33901" name="Rectangle 140">
            <a:extLst>
              <a:ext uri="{FF2B5EF4-FFF2-40B4-BE49-F238E27FC236}">
                <a16:creationId xmlns:a16="http://schemas.microsoft.com/office/drawing/2014/main" id="{E4FDB5F0-3C9D-6E4D-A1F9-C5227A3DC55B}"/>
              </a:ext>
            </a:extLst>
          </p:cNvPr>
          <p:cNvSpPr>
            <a:spLocks noChangeArrowheads="1"/>
          </p:cNvSpPr>
          <p:nvPr/>
        </p:nvSpPr>
        <p:spPr bwMode="auto">
          <a:xfrm>
            <a:off x="4903788"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3902" name="Rectangle 141">
            <a:extLst>
              <a:ext uri="{FF2B5EF4-FFF2-40B4-BE49-F238E27FC236}">
                <a16:creationId xmlns:a16="http://schemas.microsoft.com/office/drawing/2014/main" id="{21821040-0497-2646-A4EF-AC8BAE1207AE}"/>
              </a:ext>
            </a:extLst>
          </p:cNvPr>
          <p:cNvSpPr>
            <a:spLocks noChangeArrowheads="1"/>
          </p:cNvSpPr>
          <p:nvPr/>
        </p:nvSpPr>
        <p:spPr bwMode="auto">
          <a:xfrm>
            <a:off x="495458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5</a:t>
            </a:r>
            <a:endParaRPr lang="en-US" altLang="en-US" sz="2000" b="0">
              <a:latin typeface="Times" pitchFamily="2" charset="0"/>
            </a:endParaRPr>
          </a:p>
        </p:txBody>
      </p:sp>
      <p:sp>
        <p:nvSpPr>
          <p:cNvPr id="33903" name="Rectangle 142">
            <a:extLst>
              <a:ext uri="{FF2B5EF4-FFF2-40B4-BE49-F238E27FC236}">
                <a16:creationId xmlns:a16="http://schemas.microsoft.com/office/drawing/2014/main" id="{E04317E8-62B7-A743-A678-FA5AD34AECB8}"/>
              </a:ext>
            </a:extLst>
          </p:cNvPr>
          <p:cNvSpPr>
            <a:spLocks noChangeArrowheads="1"/>
          </p:cNvSpPr>
          <p:nvPr/>
        </p:nvSpPr>
        <p:spPr bwMode="auto">
          <a:xfrm>
            <a:off x="538956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3904" name="Rectangle 143">
            <a:extLst>
              <a:ext uri="{FF2B5EF4-FFF2-40B4-BE49-F238E27FC236}">
                <a16:creationId xmlns:a16="http://schemas.microsoft.com/office/drawing/2014/main" id="{DB7BAF70-5C6B-F042-9A08-11A00D8C0C8D}"/>
              </a:ext>
            </a:extLst>
          </p:cNvPr>
          <p:cNvSpPr>
            <a:spLocks noChangeArrowheads="1"/>
          </p:cNvSpPr>
          <p:nvPr/>
        </p:nvSpPr>
        <p:spPr bwMode="auto">
          <a:xfrm>
            <a:off x="544036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6</a:t>
            </a:r>
            <a:endParaRPr lang="en-US" altLang="en-US" sz="2000" b="0">
              <a:latin typeface="Times" pitchFamily="2" charset="0"/>
            </a:endParaRPr>
          </a:p>
        </p:txBody>
      </p:sp>
      <p:sp>
        <p:nvSpPr>
          <p:cNvPr id="33905" name="Rectangle 144">
            <a:extLst>
              <a:ext uri="{FF2B5EF4-FFF2-40B4-BE49-F238E27FC236}">
                <a16:creationId xmlns:a16="http://schemas.microsoft.com/office/drawing/2014/main" id="{F691F651-C941-1445-B55E-A0D8654401B4}"/>
              </a:ext>
            </a:extLst>
          </p:cNvPr>
          <p:cNvSpPr>
            <a:spLocks noChangeArrowheads="1"/>
          </p:cNvSpPr>
          <p:nvPr/>
        </p:nvSpPr>
        <p:spPr bwMode="auto">
          <a:xfrm>
            <a:off x="576580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3906" name="Rectangle 145">
            <a:extLst>
              <a:ext uri="{FF2B5EF4-FFF2-40B4-BE49-F238E27FC236}">
                <a16:creationId xmlns:a16="http://schemas.microsoft.com/office/drawing/2014/main" id="{C4A07DBD-25C4-4949-97BB-B1450E591AE6}"/>
              </a:ext>
            </a:extLst>
          </p:cNvPr>
          <p:cNvSpPr>
            <a:spLocks noChangeArrowheads="1"/>
          </p:cNvSpPr>
          <p:nvPr/>
        </p:nvSpPr>
        <p:spPr bwMode="auto">
          <a:xfrm>
            <a:off x="5816600"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7</a:t>
            </a:r>
            <a:endParaRPr lang="en-US" altLang="en-US" sz="2000" b="0">
              <a:latin typeface="Times" pitchFamily="2" charset="0"/>
            </a:endParaRPr>
          </a:p>
        </p:txBody>
      </p:sp>
      <p:sp>
        <p:nvSpPr>
          <p:cNvPr id="33907" name="Rectangle 146">
            <a:extLst>
              <a:ext uri="{FF2B5EF4-FFF2-40B4-BE49-F238E27FC236}">
                <a16:creationId xmlns:a16="http://schemas.microsoft.com/office/drawing/2014/main" id="{625DF9C1-E957-354F-901C-FDB1BE6444D9}"/>
              </a:ext>
            </a:extLst>
          </p:cNvPr>
          <p:cNvSpPr>
            <a:spLocks noChangeArrowheads="1"/>
          </p:cNvSpPr>
          <p:nvPr/>
        </p:nvSpPr>
        <p:spPr bwMode="auto">
          <a:xfrm>
            <a:off x="64960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3908" name="Rectangle 147">
            <a:extLst>
              <a:ext uri="{FF2B5EF4-FFF2-40B4-BE49-F238E27FC236}">
                <a16:creationId xmlns:a16="http://schemas.microsoft.com/office/drawing/2014/main" id="{08BCC31B-79D0-5242-8BFF-932FB7A26387}"/>
              </a:ext>
            </a:extLst>
          </p:cNvPr>
          <p:cNvSpPr>
            <a:spLocks noChangeArrowheads="1"/>
          </p:cNvSpPr>
          <p:nvPr/>
        </p:nvSpPr>
        <p:spPr bwMode="auto">
          <a:xfrm>
            <a:off x="65484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8</a:t>
            </a:r>
            <a:endParaRPr lang="en-US" altLang="en-US" sz="2000" b="0">
              <a:latin typeface="Times" pitchFamily="2" charset="0"/>
            </a:endParaRPr>
          </a:p>
        </p:txBody>
      </p:sp>
      <p:sp>
        <p:nvSpPr>
          <p:cNvPr id="33909" name="Rectangle 148">
            <a:extLst>
              <a:ext uri="{FF2B5EF4-FFF2-40B4-BE49-F238E27FC236}">
                <a16:creationId xmlns:a16="http://schemas.microsoft.com/office/drawing/2014/main" id="{CF1912D5-BE89-C44E-916E-9D3F175E011E}"/>
              </a:ext>
            </a:extLst>
          </p:cNvPr>
          <p:cNvSpPr>
            <a:spLocks noChangeArrowheads="1"/>
          </p:cNvSpPr>
          <p:nvPr/>
        </p:nvSpPr>
        <p:spPr bwMode="auto">
          <a:xfrm>
            <a:off x="698817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3910" name="Rectangle 149">
            <a:extLst>
              <a:ext uri="{FF2B5EF4-FFF2-40B4-BE49-F238E27FC236}">
                <a16:creationId xmlns:a16="http://schemas.microsoft.com/office/drawing/2014/main" id="{5046AD8E-1F6A-D644-A3E8-6E1F9F043B83}"/>
              </a:ext>
            </a:extLst>
          </p:cNvPr>
          <p:cNvSpPr>
            <a:spLocks noChangeArrowheads="1"/>
          </p:cNvSpPr>
          <p:nvPr/>
        </p:nvSpPr>
        <p:spPr bwMode="auto">
          <a:xfrm>
            <a:off x="7038975"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9</a:t>
            </a:r>
            <a:endParaRPr lang="en-US" altLang="en-US" sz="2000" b="0">
              <a:latin typeface="Times" pitchFamily="2" charset="0"/>
            </a:endParaRPr>
          </a:p>
        </p:txBody>
      </p:sp>
      <p:sp>
        <p:nvSpPr>
          <p:cNvPr id="33911" name="Rectangle 150">
            <a:extLst>
              <a:ext uri="{FF2B5EF4-FFF2-40B4-BE49-F238E27FC236}">
                <a16:creationId xmlns:a16="http://schemas.microsoft.com/office/drawing/2014/main" id="{2625E1BF-6442-4C4F-9764-8A00E5E1418D}"/>
              </a:ext>
            </a:extLst>
          </p:cNvPr>
          <p:cNvSpPr>
            <a:spLocks noChangeArrowheads="1"/>
          </p:cNvSpPr>
          <p:nvPr/>
        </p:nvSpPr>
        <p:spPr bwMode="auto">
          <a:xfrm>
            <a:off x="74231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3912" name="Freeform 151">
            <a:extLst>
              <a:ext uri="{FF2B5EF4-FFF2-40B4-BE49-F238E27FC236}">
                <a16:creationId xmlns:a16="http://schemas.microsoft.com/office/drawing/2014/main" id="{EEB901F8-D217-A84F-BD5A-F2131CCD3B2C}"/>
              </a:ext>
            </a:extLst>
          </p:cNvPr>
          <p:cNvSpPr>
            <a:spLocks/>
          </p:cNvSpPr>
          <p:nvPr/>
        </p:nvSpPr>
        <p:spPr bwMode="auto">
          <a:xfrm>
            <a:off x="2786063" y="35448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0 w 3291"/>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1"/>
              <a:gd name="T37" fmla="*/ 0 h 227"/>
              <a:gd name="T38" fmla="*/ 3291 w 3291"/>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1" h="227">
                <a:moveTo>
                  <a:pt x="3291" y="227"/>
                </a:moveTo>
                <a:lnTo>
                  <a:pt x="2978" y="227"/>
                </a:lnTo>
                <a:lnTo>
                  <a:pt x="2978" y="0"/>
                </a:lnTo>
                <a:lnTo>
                  <a:pt x="2676" y="0"/>
                </a:lnTo>
                <a:lnTo>
                  <a:pt x="2676" y="227"/>
                </a:lnTo>
                <a:lnTo>
                  <a:pt x="1910" y="227"/>
                </a:lnTo>
                <a:lnTo>
                  <a:pt x="1910" y="0"/>
                </a:lnTo>
                <a:lnTo>
                  <a:pt x="1144" y="0"/>
                </a:lnTo>
                <a:lnTo>
                  <a:pt x="1144" y="227"/>
                </a:lnTo>
                <a:lnTo>
                  <a:pt x="378" y="227"/>
                </a:lnTo>
                <a:lnTo>
                  <a:pt x="378"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3" name="Freeform 152">
            <a:extLst>
              <a:ext uri="{FF2B5EF4-FFF2-40B4-BE49-F238E27FC236}">
                <a16:creationId xmlns:a16="http://schemas.microsoft.com/office/drawing/2014/main" id="{1391DA79-D0BD-B94A-AE1C-61A9821DF0C6}"/>
              </a:ext>
            </a:extLst>
          </p:cNvPr>
          <p:cNvSpPr>
            <a:spLocks/>
          </p:cNvSpPr>
          <p:nvPr/>
        </p:nvSpPr>
        <p:spPr bwMode="auto">
          <a:xfrm>
            <a:off x="2786063" y="42814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2147483646 w 3291"/>
              <a:gd name="T23" fmla="*/ 0 h 227"/>
              <a:gd name="T24" fmla="*/ 2147483646 w 3291"/>
              <a:gd name="T25" fmla="*/ 2147483646 h 227"/>
              <a:gd name="T26" fmla="*/ 0 w 3291"/>
              <a:gd name="T27" fmla="*/ 2147483646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91"/>
              <a:gd name="T43" fmla="*/ 0 h 227"/>
              <a:gd name="T44" fmla="*/ 3291 w 3291"/>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91" h="227">
                <a:moveTo>
                  <a:pt x="3291" y="227"/>
                </a:moveTo>
                <a:lnTo>
                  <a:pt x="2978" y="227"/>
                </a:lnTo>
                <a:lnTo>
                  <a:pt x="2978" y="0"/>
                </a:lnTo>
                <a:lnTo>
                  <a:pt x="2374" y="0"/>
                </a:lnTo>
                <a:lnTo>
                  <a:pt x="2374" y="227"/>
                </a:lnTo>
                <a:lnTo>
                  <a:pt x="1683" y="227"/>
                </a:lnTo>
                <a:lnTo>
                  <a:pt x="1683" y="0"/>
                </a:lnTo>
                <a:lnTo>
                  <a:pt x="1370" y="0"/>
                </a:lnTo>
                <a:lnTo>
                  <a:pt x="1370" y="227"/>
                </a:lnTo>
                <a:lnTo>
                  <a:pt x="917" y="227"/>
                </a:lnTo>
                <a:lnTo>
                  <a:pt x="917"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4" name="Freeform 153">
            <a:extLst>
              <a:ext uri="{FF2B5EF4-FFF2-40B4-BE49-F238E27FC236}">
                <a16:creationId xmlns:a16="http://schemas.microsoft.com/office/drawing/2014/main" id="{1AB23423-BF51-EA49-A28F-0295E13D3F2A}"/>
              </a:ext>
            </a:extLst>
          </p:cNvPr>
          <p:cNvSpPr>
            <a:spLocks/>
          </p:cNvSpPr>
          <p:nvPr/>
        </p:nvSpPr>
        <p:spPr bwMode="auto">
          <a:xfrm>
            <a:off x="2786064" y="50022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0 w 2978"/>
              <a:gd name="T19" fmla="*/ 2147483646 h 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78"/>
              <a:gd name="T31" fmla="*/ 0 h 227"/>
              <a:gd name="T32" fmla="*/ 2978 w 2978"/>
              <a:gd name="T33" fmla="*/ 227 h 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78" h="227">
                <a:moveTo>
                  <a:pt x="2978" y="227"/>
                </a:moveTo>
                <a:lnTo>
                  <a:pt x="2676" y="227"/>
                </a:lnTo>
                <a:lnTo>
                  <a:pt x="2676" y="0"/>
                </a:lnTo>
                <a:lnTo>
                  <a:pt x="2374" y="0"/>
                </a:lnTo>
                <a:lnTo>
                  <a:pt x="2374" y="227"/>
                </a:lnTo>
                <a:lnTo>
                  <a:pt x="1144" y="227"/>
                </a:lnTo>
                <a:lnTo>
                  <a:pt x="1144"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5" name="Freeform 154">
            <a:extLst>
              <a:ext uri="{FF2B5EF4-FFF2-40B4-BE49-F238E27FC236}">
                <a16:creationId xmlns:a16="http://schemas.microsoft.com/office/drawing/2014/main" id="{E9812C9F-6467-8443-A469-54A83E846271}"/>
              </a:ext>
            </a:extLst>
          </p:cNvPr>
          <p:cNvSpPr>
            <a:spLocks/>
          </p:cNvSpPr>
          <p:nvPr/>
        </p:nvSpPr>
        <p:spPr bwMode="auto">
          <a:xfrm>
            <a:off x="2786064" y="57388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2147483646 w 2978"/>
              <a:gd name="T19" fmla="*/ 2147483646 h 227"/>
              <a:gd name="T20" fmla="*/ 2147483646 w 2978"/>
              <a:gd name="T21" fmla="*/ 0 h 227"/>
              <a:gd name="T22" fmla="*/ 0 w 2978"/>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78"/>
              <a:gd name="T37" fmla="*/ 0 h 227"/>
              <a:gd name="T38" fmla="*/ 2978 w 2978"/>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78" h="227">
                <a:moveTo>
                  <a:pt x="2978" y="227"/>
                </a:moveTo>
                <a:lnTo>
                  <a:pt x="2374" y="227"/>
                </a:lnTo>
                <a:lnTo>
                  <a:pt x="2374" y="0"/>
                </a:lnTo>
                <a:lnTo>
                  <a:pt x="1683" y="0"/>
                </a:lnTo>
                <a:lnTo>
                  <a:pt x="1683" y="227"/>
                </a:lnTo>
                <a:lnTo>
                  <a:pt x="1370" y="227"/>
                </a:lnTo>
                <a:lnTo>
                  <a:pt x="1370" y="0"/>
                </a:lnTo>
                <a:lnTo>
                  <a:pt x="1144" y="0"/>
                </a:lnTo>
                <a:lnTo>
                  <a:pt x="1144" y="227"/>
                </a:lnTo>
                <a:lnTo>
                  <a:pt x="615" y="227"/>
                </a:lnTo>
                <a:lnTo>
                  <a:pt x="6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6" name="Rectangle 155">
            <a:extLst>
              <a:ext uri="{FF2B5EF4-FFF2-40B4-BE49-F238E27FC236}">
                <a16:creationId xmlns:a16="http://schemas.microsoft.com/office/drawing/2014/main" id="{68ADBF22-5F0B-AC45-82F8-EBD8E48C99A1}"/>
              </a:ext>
            </a:extLst>
          </p:cNvPr>
          <p:cNvSpPr>
            <a:spLocks noChangeArrowheads="1"/>
          </p:cNvSpPr>
          <p:nvPr/>
        </p:nvSpPr>
        <p:spPr bwMode="auto">
          <a:xfrm>
            <a:off x="7473950" y="3224213"/>
            <a:ext cx="1282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10</a:t>
            </a:r>
            <a:endParaRPr lang="en-US" altLang="en-US" sz="2000" b="0">
              <a:latin typeface="Times" pitchFamily="2" charset="0"/>
            </a:endParaRPr>
          </a:p>
        </p:txBody>
      </p:sp>
      <p:sp>
        <p:nvSpPr>
          <p:cNvPr id="33917" name="Freeform 156">
            <a:extLst>
              <a:ext uri="{FF2B5EF4-FFF2-40B4-BE49-F238E27FC236}">
                <a16:creationId xmlns:a16="http://schemas.microsoft.com/office/drawing/2014/main" id="{559BC49B-B3F8-8345-B1FA-7980CB0E49E8}"/>
              </a:ext>
            </a:extLst>
          </p:cNvPr>
          <p:cNvSpPr>
            <a:spLocks/>
          </p:cNvSpPr>
          <p:nvPr/>
        </p:nvSpPr>
        <p:spPr bwMode="auto">
          <a:xfrm>
            <a:off x="3660775" y="5791200"/>
            <a:ext cx="84138" cy="103188"/>
          </a:xfrm>
          <a:custGeom>
            <a:avLst/>
            <a:gdLst>
              <a:gd name="T0" fmla="*/ 0 w 53"/>
              <a:gd name="T1" fmla="*/ 2147483646 h 65"/>
              <a:gd name="T2" fmla="*/ 2147483646 w 53"/>
              <a:gd name="T3" fmla="*/ 2147483646 h 65"/>
              <a:gd name="T4" fmla="*/ 2147483646 w 53"/>
              <a:gd name="T5" fmla="*/ 0 h 65"/>
              <a:gd name="T6" fmla="*/ 2147483646 w 53"/>
              <a:gd name="T7" fmla="*/ 2147483646 h 65"/>
              <a:gd name="T8" fmla="*/ 0 w 53"/>
              <a:gd name="T9" fmla="*/ 2147483646 h 65"/>
              <a:gd name="T10" fmla="*/ 0 60000 65536"/>
              <a:gd name="T11" fmla="*/ 0 60000 65536"/>
              <a:gd name="T12" fmla="*/ 0 60000 65536"/>
              <a:gd name="T13" fmla="*/ 0 60000 65536"/>
              <a:gd name="T14" fmla="*/ 0 60000 65536"/>
              <a:gd name="T15" fmla="*/ 0 w 53"/>
              <a:gd name="T16" fmla="*/ 0 h 65"/>
              <a:gd name="T17" fmla="*/ 53 w 53"/>
              <a:gd name="T18" fmla="*/ 65 h 65"/>
            </a:gdLst>
            <a:ahLst/>
            <a:cxnLst>
              <a:cxn ang="T10">
                <a:pos x="T0" y="T1"/>
              </a:cxn>
              <a:cxn ang="T11">
                <a:pos x="T2" y="T3"/>
              </a:cxn>
              <a:cxn ang="T12">
                <a:pos x="T4" y="T5"/>
              </a:cxn>
              <a:cxn ang="T13">
                <a:pos x="T6" y="T7"/>
              </a:cxn>
              <a:cxn ang="T14">
                <a:pos x="T8" y="T9"/>
              </a:cxn>
            </a:cxnLst>
            <a:rect l="T15" t="T16" r="T17" b="T18"/>
            <a:pathLst>
              <a:path w="53" h="65">
                <a:moveTo>
                  <a:pt x="0" y="21"/>
                </a:moveTo>
                <a:lnTo>
                  <a:pt x="53" y="65"/>
                </a:lnTo>
                <a:lnTo>
                  <a:pt x="21" y="0"/>
                </a:lnTo>
                <a:lnTo>
                  <a:pt x="10"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33918" name="Freeform 157">
            <a:extLst>
              <a:ext uri="{FF2B5EF4-FFF2-40B4-BE49-F238E27FC236}">
                <a16:creationId xmlns:a16="http://schemas.microsoft.com/office/drawing/2014/main" id="{9871D484-722A-CE4E-A742-E9DD1D0AA16D}"/>
              </a:ext>
            </a:extLst>
          </p:cNvPr>
          <p:cNvSpPr>
            <a:spLocks/>
          </p:cNvSpPr>
          <p:nvPr/>
        </p:nvSpPr>
        <p:spPr bwMode="auto">
          <a:xfrm>
            <a:off x="3270251" y="4457701"/>
            <a:ext cx="727075" cy="1349375"/>
          </a:xfrm>
          <a:custGeom>
            <a:avLst/>
            <a:gdLst>
              <a:gd name="T0" fmla="*/ 2147483646 w 849"/>
              <a:gd name="T1" fmla="*/ 0 h 1574"/>
              <a:gd name="T2" fmla="*/ 2147483646 w 849"/>
              <a:gd name="T3" fmla="*/ 2147483646 h 1574"/>
              <a:gd name="T4" fmla="*/ 2147483646 w 849"/>
              <a:gd name="T5" fmla="*/ 2147483646 h 1574"/>
              <a:gd name="T6" fmla="*/ 0 60000 65536"/>
              <a:gd name="T7" fmla="*/ 0 60000 65536"/>
              <a:gd name="T8" fmla="*/ 0 60000 65536"/>
              <a:gd name="T9" fmla="*/ 0 w 849"/>
              <a:gd name="T10" fmla="*/ 0 h 1574"/>
              <a:gd name="T11" fmla="*/ 849 w 849"/>
              <a:gd name="T12" fmla="*/ 1574 h 1574"/>
            </a:gdLst>
            <a:ahLst/>
            <a:cxnLst>
              <a:cxn ang="T6">
                <a:pos x="T0" y="T1"/>
              </a:cxn>
              <a:cxn ang="T7">
                <a:pos x="T2" y="T3"/>
              </a:cxn>
              <a:cxn ang="T8">
                <a:pos x="T4" y="T5"/>
              </a:cxn>
            </a:cxnLst>
            <a:rect l="T9" t="T10" r="T11" b="T12"/>
            <a:pathLst>
              <a:path w="849" h="1574">
                <a:moveTo>
                  <a:pt x="566" y="0"/>
                </a:moveTo>
                <a:cubicBezTo>
                  <a:pt x="849" y="212"/>
                  <a:pt x="849" y="212"/>
                  <a:pt x="424" y="567"/>
                </a:cubicBezTo>
                <a:cubicBezTo>
                  <a:pt x="23" y="901"/>
                  <a:pt x="0" y="921"/>
                  <a:pt x="474"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9" name="Freeform 158">
            <a:extLst>
              <a:ext uri="{FF2B5EF4-FFF2-40B4-BE49-F238E27FC236}">
                <a16:creationId xmlns:a16="http://schemas.microsoft.com/office/drawing/2014/main" id="{7A0F9B9E-5157-6F4F-9FA3-7887B0BDDAB1}"/>
              </a:ext>
            </a:extLst>
          </p:cNvPr>
          <p:cNvSpPr>
            <a:spLocks/>
          </p:cNvSpPr>
          <p:nvPr/>
        </p:nvSpPr>
        <p:spPr bwMode="auto">
          <a:xfrm>
            <a:off x="448151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3920" name="Freeform 159">
            <a:extLst>
              <a:ext uri="{FF2B5EF4-FFF2-40B4-BE49-F238E27FC236}">
                <a16:creationId xmlns:a16="http://schemas.microsoft.com/office/drawing/2014/main" id="{20EB2CC0-E5BB-924A-A986-F19E2281562C}"/>
              </a:ext>
            </a:extLst>
          </p:cNvPr>
          <p:cNvSpPr>
            <a:spLocks/>
          </p:cNvSpPr>
          <p:nvPr/>
        </p:nvSpPr>
        <p:spPr bwMode="auto">
          <a:xfrm>
            <a:off x="4360864" y="3729039"/>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3"/>
                  <a:pt x="567" y="213"/>
                  <a:pt x="283" y="851"/>
                </a:cubicBezTo>
                <a:cubicBezTo>
                  <a:pt x="50"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21" name="Freeform 160">
            <a:extLst>
              <a:ext uri="{FF2B5EF4-FFF2-40B4-BE49-F238E27FC236}">
                <a16:creationId xmlns:a16="http://schemas.microsoft.com/office/drawing/2014/main" id="{EC1DAC87-B338-5741-911E-0E96043E5CFE}"/>
              </a:ext>
            </a:extLst>
          </p:cNvPr>
          <p:cNvSpPr>
            <a:spLocks/>
          </p:cNvSpPr>
          <p:nvPr/>
        </p:nvSpPr>
        <p:spPr bwMode="auto">
          <a:xfrm>
            <a:off x="3643313" y="5208589"/>
            <a:ext cx="101600" cy="85725"/>
          </a:xfrm>
          <a:custGeom>
            <a:avLst/>
            <a:gdLst>
              <a:gd name="T0" fmla="*/ 2147483646 w 64"/>
              <a:gd name="T1" fmla="*/ 2147483646 h 54"/>
              <a:gd name="T2" fmla="*/ 2147483646 w 64"/>
              <a:gd name="T3" fmla="*/ 0 h 54"/>
              <a:gd name="T4" fmla="*/ 0 w 64"/>
              <a:gd name="T5" fmla="*/ 2147483646 h 54"/>
              <a:gd name="T6" fmla="*/ 2147483646 w 64"/>
              <a:gd name="T7" fmla="*/ 2147483646 h 54"/>
              <a:gd name="T8" fmla="*/ 2147483646 w 64"/>
              <a:gd name="T9" fmla="*/ 2147483646 h 54"/>
              <a:gd name="T10" fmla="*/ 0 60000 65536"/>
              <a:gd name="T11" fmla="*/ 0 60000 65536"/>
              <a:gd name="T12" fmla="*/ 0 60000 65536"/>
              <a:gd name="T13" fmla="*/ 0 60000 65536"/>
              <a:gd name="T14" fmla="*/ 0 60000 65536"/>
              <a:gd name="T15" fmla="*/ 0 w 64"/>
              <a:gd name="T16" fmla="*/ 0 h 54"/>
              <a:gd name="T17" fmla="*/ 64 w 64"/>
              <a:gd name="T18" fmla="*/ 54 h 54"/>
            </a:gdLst>
            <a:ahLst/>
            <a:cxnLst>
              <a:cxn ang="T10">
                <a:pos x="T0" y="T1"/>
              </a:cxn>
              <a:cxn ang="T11">
                <a:pos x="T2" y="T3"/>
              </a:cxn>
              <a:cxn ang="T12">
                <a:pos x="T4" y="T5"/>
              </a:cxn>
              <a:cxn ang="T13">
                <a:pos x="T6" y="T7"/>
              </a:cxn>
              <a:cxn ang="T14">
                <a:pos x="T8" y="T9"/>
              </a:cxn>
            </a:cxnLst>
            <a:rect l="T15" t="T16" r="T17" b="T18"/>
            <a:pathLst>
              <a:path w="64" h="54">
                <a:moveTo>
                  <a:pt x="21" y="54"/>
                </a:moveTo>
                <a:lnTo>
                  <a:pt x="64" y="0"/>
                </a:lnTo>
                <a:lnTo>
                  <a:pt x="0" y="32"/>
                </a:lnTo>
                <a:lnTo>
                  <a:pt x="11" y="43"/>
                </a:lnTo>
                <a:lnTo>
                  <a:pt x="21" y="54"/>
                </a:lnTo>
                <a:close/>
              </a:path>
            </a:pathLst>
          </a:custGeom>
          <a:solidFill>
            <a:srgbClr val="000000"/>
          </a:solidFill>
          <a:ln w="15875">
            <a:solidFill>
              <a:srgbClr val="000000"/>
            </a:solidFill>
            <a:round/>
            <a:headEnd/>
            <a:tailEnd/>
          </a:ln>
        </p:spPr>
        <p:txBody>
          <a:bodyPr/>
          <a:lstStyle/>
          <a:p>
            <a:endParaRPr lang="en-US"/>
          </a:p>
        </p:txBody>
      </p:sp>
      <p:sp>
        <p:nvSpPr>
          <p:cNvPr id="33922" name="Freeform 161">
            <a:extLst>
              <a:ext uri="{FF2B5EF4-FFF2-40B4-BE49-F238E27FC236}">
                <a16:creationId xmlns:a16="http://schemas.microsoft.com/office/drawing/2014/main" id="{FDE48AC1-B744-D94D-8B3A-5C872A100D35}"/>
              </a:ext>
            </a:extLst>
          </p:cNvPr>
          <p:cNvSpPr>
            <a:spLocks/>
          </p:cNvSpPr>
          <p:nvPr/>
        </p:nvSpPr>
        <p:spPr bwMode="auto">
          <a:xfrm>
            <a:off x="3575050" y="5283201"/>
            <a:ext cx="361950" cy="633413"/>
          </a:xfrm>
          <a:custGeom>
            <a:avLst/>
            <a:gdLst>
              <a:gd name="T0" fmla="*/ 2147483646 w 422"/>
              <a:gd name="T1" fmla="*/ 2147483646 h 738"/>
              <a:gd name="T2" fmla="*/ 2147483646 w 422"/>
              <a:gd name="T3" fmla="*/ 2147483646 h 738"/>
              <a:gd name="T4" fmla="*/ 2147483646 w 422"/>
              <a:gd name="T5" fmla="*/ 0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738"/>
                </a:moveTo>
                <a:cubicBezTo>
                  <a:pt x="422" y="525"/>
                  <a:pt x="422" y="525"/>
                  <a:pt x="209" y="312"/>
                </a:cubicBezTo>
                <a:cubicBezTo>
                  <a:pt x="43"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23" name="Freeform 162">
            <a:extLst>
              <a:ext uri="{FF2B5EF4-FFF2-40B4-BE49-F238E27FC236}">
                <a16:creationId xmlns:a16="http://schemas.microsoft.com/office/drawing/2014/main" id="{E299C9CE-93EB-C24C-A569-FE930E481C40}"/>
              </a:ext>
            </a:extLst>
          </p:cNvPr>
          <p:cNvSpPr>
            <a:spLocks/>
          </p:cNvSpPr>
          <p:nvPr/>
        </p:nvSpPr>
        <p:spPr bwMode="auto">
          <a:xfrm>
            <a:off x="4498976" y="5808664"/>
            <a:ext cx="85725" cy="85725"/>
          </a:xfrm>
          <a:custGeom>
            <a:avLst/>
            <a:gdLst>
              <a:gd name="T0" fmla="*/ 0 w 54"/>
              <a:gd name="T1" fmla="*/ 2147483646 h 54"/>
              <a:gd name="T2" fmla="*/ 2147483646 w 54"/>
              <a:gd name="T3" fmla="*/ 2147483646 h 54"/>
              <a:gd name="T4" fmla="*/ 2147483646 w 54"/>
              <a:gd name="T5" fmla="*/ 0 h 54"/>
              <a:gd name="T6" fmla="*/ 2147483646 w 54"/>
              <a:gd name="T7" fmla="*/ 2147483646 h 54"/>
              <a:gd name="T8" fmla="*/ 0 w 54"/>
              <a:gd name="T9" fmla="*/ 2147483646 h 54"/>
              <a:gd name="T10" fmla="*/ 0 60000 65536"/>
              <a:gd name="T11" fmla="*/ 0 60000 65536"/>
              <a:gd name="T12" fmla="*/ 0 60000 65536"/>
              <a:gd name="T13" fmla="*/ 0 60000 65536"/>
              <a:gd name="T14" fmla="*/ 0 60000 65536"/>
              <a:gd name="T15" fmla="*/ 0 w 54"/>
              <a:gd name="T16" fmla="*/ 0 h 54"/>
              <a:gd name="T17" fmla="*/ 54 w 54"/>
              <a:gd name="T18" fmla="*/ 54 h 54"/>
            </a:gdLst>
            <a:ahLst/>
            <a:cxnLst>
              <a:cxn ang="T10">
                <a:pos x="T0" y="T1"/>
              </a:cxn>
              <a:cxn ang="T11">
                <a:pos x="T2" y="T3"/>
              </a:cxn>
              <a:cxn ang="T12">
                <a:pos x="T4" y="T5"/>
              </a:cxn>
              <a:cxn ang="T13">
                <a:pos x="T6" y="T7"/>
              </a:cxn>
              <a:cxn ang="T14">
                <a:pos x="T8" y="T9"/>
              </a:cxn>
            </a:cxnLst>
            <a:rect l="T15" t="T16" r="T17" b="T18"/>
            <a:pathLst>
              <a:path w="54" h="54">
                <a:moveTo>
                  <a:pt x="0" y="21"/>
                </a:moveTo>
                <a:lnTo>
                  <a:pt x="54" y="54"/>
                </a:lnTo>
                <a:lnTo>
                  <a:pt x="22" y="0"/>
                </a:lnTo>
                <a:lnTo>
                  <a:pt x="11" y="10"/>
                </a:lnTo>
                <a:lnTo>
                  <a:pt x="0" y="21"/>
                </a:lnTo>
                <a:close/>
              </a:path>
            </a:pathLst>
          </a:custGeom>
          <a:solidFill>
            <a:srgbClr val="000000"/>
          </a:solidFill>
          <a:ln w="15875">
            <a:solidFill>
              <a:srgbClr val="000000"/>
            </a:solidFill>
            <a:round/>
            <a:headEnd/>
            <a:tailEnd/>
          </a:ln>
        </p:spPr>
        <p:txBody>
          <a:bodyPr/>
          <a:lstStyle/>
          <a:p>
            <a:endParaRPr lang="en-US"/>
          </a:p>
        </p:txBody>
      </p:sp>
      <p:sp>
        <p:nvSpPr>
          <p:cNvPr id="33924" name="Freeform 163">
            <a:extLst>
              <a:ext uri="{FF2B5EF4-FFF2-40B4-BE49-F238E27FC236}">
                <a16:creationId xmlns:a16="http://schemas.microsoft.com/office/drawing/2014/main" id="{9AFFC926-581C-AF4A-BE21-0D22E2843B27}"/>
              </a:ext>
            </a:extLst>
          </p:cNvPr>
          <p:cNvSpPr>
            <a:spLocks/>
          </p:cNvSpPr>
          <p:nvPr/>
        </p:nvSpPr>
        <p:spPr bwMode="auto">
          <a:xfrm>
            <a:off x="4424363" y="5186363"/>
            <a:ext cx="361950" cy="633412"/>
          </a:xfrm>
          <a:custGeom>
            <a:avLst/>
            <a:gdLst>
              <a:gd name="T0" fmla="*/ 2147483646 w 422"/>
              <a:gd name="T1" fmla="*/ 0 h 738"/>
              <a:gd name="T2" fmla="*/ 2147483646 w 422"/>
              <a:gd name="T3" fmla="*/ 2147483646 h 738"/>
              <a:gd name="T4" fmla="*/ 2147483646 w 422"/>
              <a:gd name="T5" fmla="*/ 2147483646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0"/>
                </a:moveTo>
                <a:cubicBezTo>
                  <a:pt x="422" y="213"/>
                  <a:pt x="422" y="213"/>
                  <a:pt x="209" y="425"/>
                </a:cubicBezTo>
                <a:cubicBezTo>
                  <a:pt x="43" y="592"/>
                  <a:pt x="0" y="634"/>
                  <a:pt x="101" y="738"/>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25" name="Freeform 164">
            <a:extLst>
              <a:ext uri="{FF2B5EF4-FFF2-40B4-BE49-F238E27FC236}">
                <a16:creationId xmlns:a16="http://schemas.microsoft.com/office/drawing/2014/main" id="{293434F5-8140-C845-9E44-4ACC903C735B}"/>
              </a:ext>
            </a:extLst>
          </p:cNvPr>
          <p:cNvSpPr>
            <a:spLocks/>
          </p:cNvSpPr>
          <p:nvPr/>
        </p:nvSpPr>
        <p:spPr bwMode="auto">
          <a:xfrm>
            <a:off x="4859339" y="5824538"/>
            <a:ext cx="85725" cy="69850"/>
          </a:xfrm>
          <a:custGeom>
            <a:avLst/>
            <a:gdLst>
              <a:gd name="T0" fmla="*/ 0 w 54"/>
              <a:gd name="T1" fmla="*/ 2147483646 h 44"/>
              <a:gd name="T2" fmla="*/ 2147483646 w 54"/>
              <a:gd name="T3" fmla="*/ 2147483646 h 44"/>
              <a:gd name="T4" fmla="*/ 2147483646 w 54"/>
              <a:gd name="T5" fmla="*/ 0 h 44"/>
              <a:gd name="T6" fmla="*/ 0 w 54"/>
              <a:gd name="T7" fmla="*/ 2147483646 h 44"/>
              <a:gd name="T8" fmla="*/ 0 w 54"/>
              <a:gd name="T9" fmla="*/ 2147483646 h 44"/>
              <a:gd name="T10" fmla="*/ 0 60000 65536"/>
              <a:gd name="T11" fmla="*/ 0 60000 65536"/>
              <a:gd name="T12" fmla="*/ 0 60000 65536"/>
              <a:gd name="T13" fmla="*/ 0 60000 65536"/>
              <a:gd name="T14" fmla="*/ 0 60000 65536"/>
              <a:gd name="T15" fmla="*/ 0 w 54"/>
              <a:gd name="T16" fmla="*/ 0 h 44"/>
              <a:gd name="T17" fmla="*/ 54 w 54"/>
              <a:gd name="T18" fmla="*/ 44 h 44"/>
            </a:gdLst>
            <a:ahLst/>
            <a:cxnLst>
              <a:cxn ang="T10">
                <a:pos x="T0" y="T1"/>
              </a:cxn>
              <a:cxn ang="T11">
                <a:pos x="T2" y="T3"/>
              </a:cxn>
              <a:cxn ang="T12">
                <a:pos x="T4" y="T5"/>
              </a:cxn>
              <a:cxn ang="T13">
                <a:pos x="T6" y="T7"/>
              </a:cxn>
              <a:cxn ang="T14">
                <a:pos x="T8" y="T9"/>
              </a:cxn>
            </a:cxnLst>
            <a:rect l="T15" t="T16" r="T17" b="T18"/>
            <a:pathLst>
              <a:path w="54" h="44">
                <a:moveTo>
                  <a:pt x="0" y="22"/>
                </a:moveTo>
                <a:lnTo>
                  <a:pt x="54" y="44"/>
                </a:lnTo>
                <a:lnTo>
                  <a:pt x="11"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3926" name="Freeform 165">
            <a:extLst>
              <a:ext uri="{FF2B5EF4-FFF2-40B4-BE49-F238E27FC236}">
                <a16:creationId xmlns:a16="http://schemas.microsoft.com/office/drawing/2014/main" id="{ED6391CA-B3A8-0B42-9CBF-0BCA2FB556D0}"/>
              </a:ext>
            </a:extLst>
          </p:cNvPr>
          <p:cNvSpPr>
            <a:spLocks/>
          </p:cNvSpPr>
          <p:nvPr/>
        </p:nvSpPr>
        <p:spPr bwMode="auto">
          <a:xfrm>
            <a:off x="4725989" y="4457701"/>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2" y="0"/>
                </a:moveTo>
                <a:cubicBezTo>
                  <a:pt x="566" y="212"/>
                  <a:pt x="566" y="212"/>
                  <a:pt x="282" y="850"/>
                </a:cubicBezTo>
                <a:cubicBezTo>
                  <a:pt x="49" y="1376"/>
                  <a:pt x="0" y="1478"/>
                  <a:pt x="159"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27" name="Freeform 166">
            <a:extLst>
              <a:ext uri="{FF2B5EF4-FFF2-40B4-BE49-F238E27FC236}">
                <a16:creationId xmlns:a16="http://schemas.microsoft.com/office/drawing/2014/main" id="{37E9F961-E6D4-D04A-A8A4-7370143BB090}"/>
              </a:ext>
            </a:extLst>
          </p:cNvPr>
          <p:cNvSpPr>
            <a:spLocks/>
          </p:cNvSpPr>
          <p:nvPr/>
        </p:nvSpPr>
        <p:spPr bwMode="auto">
          <a:xfrm>
            <a:off x="5338764" y="5824538"/>
            <a:ext cx="103187" cy="69850"/>
          </a:xfrm>
          <a:custGeom>
            <a:avLst/>
            <a:gdLst>
              <a:gd name="T0" fmla="*/ 0 w 65"/>
              <a:gd name="T1" fmla="*/ 2147483646 h 44"/>
              <a:gd name="T2" fmla="*/ 2147483646 w 65"/>
              <a:gd name="T3" fmla="*/ 2147483646 h 44"/>
              <a:gd name="T4" fmla="*/ 2147483646 w 65"/>
              <a:gd name="T5" fmla="*/ 0 h 44"/>
              <a:gd name="T6" fmla="*/ 2147483646 w 65"/>
              <a:gd name="T7" fmla="*/ 2147483646 h 44"/>
              <a:gd name="T8" fmla="*/ 0 w 65"/>
              <a:gd name="T9" fmla="*/ 2147483646 h 44"/>
              <a:gd name="T10" fmla="*/ 0 60000 65536"/>
              <a:gd name="T11" fmla="*/ 0 60000 65536"/>
              <a:gd name="T12" fmla="*/ 0 60000 65536"/>
              <a:gd name="T13" fmla="*/ 0 60000 65536"/>
              <a:gd name="T14" fmla="*/ 0 60000 65536"/>
              <a:gd name="T15" fmla="*/ 0 w 65"/>
              <a:gd name="T16" fmla="*/ 0 h 44"/>
              <a:gd name="T17" fmla="*/ 65 w 65"/>
              <a:gd name="T18" fmla="*/ 44 h 44"/>
            </a:gdLst>
            <a:ahLst/>
            <a:cxnLst>
              <a:cxn ang="T10">
                <a:pos x="T0" y="T1"/>
              </a:cxn>
              <a:cxn ang="T11">
                <a:pos x="T2" y="T3"/>
              </a:cxn>
              <a:cxn ang="T12">
                <a:pos x="T4" y="T5"/>
              </a:cxn>
              <a:cxn ang="T13">
                <a:pos x="T6" y="T7"/>
              </a:cxn>
              <a:cxn ang="T14">
                <a:pos x="T8" y="T9"/>
              </a:cxn>
            </a:cxnLst>
            <a:rect l="T15" t="T16" r="T17" b="T18"/>
            <a:pathLst>
              <a:path w="65" h="44">
                <a:moveTo>
                  <a:pt x="0" y="22"/>
                </a:moveTo>
                <a:lnTo>
                  <a:pt x="65" y="44"/>
                </a:lnTo>
                <a:lnTo>
                  <a:pt x="21"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3928" name="Freeform 167">
            <a:extLst>
              <a:ext uri="{FF2B5EF4-FFF2-40B4-BE49-F238E27FC236}">
                <a16:creationId xmlns:a16="http://schemas.microsoft.com/office/drawing/2014/main" id="{9862D603-60BE-BB40-9E60-85B15690327C}"/>
              </a:ext>
            </a:extLst>
          </p:cNvPr>
          <p:cNvSpPr>
            <a:spLocks/>
          </p:cNvSpPr>
          <p:nvPr/>
        </p:nvSpPr>
        <p:spPr bwMode="auto">
          <a:xfrm>
            <a:off x="5210176" y="4457701"/>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2"/>
                  <a:pt x="567" y="212"/>
                  <a:pt x="283" y="850"/>
                </a:cubicBezTo>
                <a:cubicBezTo>
                  <a:pt x="50" y="1376"/>
                  <a:pt x="0" y="1478"/>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29" name="Freeform 168">
            <a:extLst>
              <a:ext uri="{FF2B5EF4-FFF2-40B4-BE49-F238E27FC236}">
                <a16:creationId xmlns:a16="http://schemas.microsoft.com/office/drawing/2014/main" id="{28E49FEC-DE68-D54F-A184-4894C295E6D5}"/>
              </a:ext>
            </a:extLst>
          </p:cNvPr>
          <p:cNvSpPr>
            <a:spLocks/>
          </p:cNvSpPr>
          <p:nvPr/>
        </p:nvSpPr>
        <p:spPr bwMode="auto">
          <a:xfrm>
            <a:off x="6434139" y="5208589"/>
            <a:ext cx="103187" cy="85725"/>
          </a:xfrm>
          <a:custGeom>
            <a:avLst/>
            <a:gdLst>
              <a:gd name="T0" fmla="*/ 2147483646 w 65"/>
              <a:gd name="T1" fmla="*/ 2147483646 h 54"/>
              <a:gd name="T2" fmla="*/ 2147483646 w 65"/>
              <a:gd name="T3" fmla="*/ 0 h 54"/>
              <a:gd name="T4" fmla="*/ 0 w 65"/>
              <a:gd name="T5" fmla="*/ 2147483646 h 54"/>
              <a:gd name="T6" fmla="*/ 2147483646 w 65"/>
              <a:gd name="T7" fmla="*/ 2147483646 h 54"/>
              <a:gd name="T8" fmla="*/ 2147483646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22" y="54"/>
                </a:moveTo>
                <a:lnTo>
                  <a:pt x="65" y="0"/>
                </a:lnTo>
                <a:lnTo>
                  <a:pt x="0" y="32"/>
                </a:lnTo>
                <a:lnTo>
                  <a:pt x="11" y="43"/>
                </a:lnTo>
                <a:lnTo>
                  <a:pt x="22" y="54"/>
                </a:lnTo>
                <a:close/>
              </a:path>
            </a:pathLst>
          </a:custGeom>
          <a:solidFill>
            <a:srgbClr val="000000"/>
          </a:solidFill>
          <a:ln w="15875">
            <a:solidFill>
              <a:srgbClr val="000000"/>
            </a:solidFill>
            <a:round/>
            <a:headEnd/>
            <a:tailEnd/>
          </a:ln>
        </p:spPr>
        <p:txBody>
          <a:bodyPr/>
          <a:lstStyle/>
          <a:p>
            <a:endParaRPr lang="en-US"/>
          </a:p>
        </p:txBody>
      </p:sp>
      <p:sp>
        <p:nvSpPr>
          <p:cNvPr id="33930" name="Freeform 169">
            <a:extLst>
              <a:ext uri="{FF2B5EF4-FFF2-40B4-BE49-F238E27FC236}">
                <a16:creationId xmlns:a16="http://schemas.microsoft.com/office/drawing/2014/main" id="{9757E8AB-4071-0141-88A6-15C6964CB145}"/>
              </a:ext>
            </a:extLst>
          </p:cNvPr>
          <p:cNvSpPr>
            <a:spLocks/>
          </p:cNvSpPr>
          <p:nvPr/>
        </p:nvSpPr>
        <p:spPr bwMode="auto">
          <a:xfrm>
            <a:off x="6367463" y="5283201"/>
            <a:ext cx="360362" cy="633413"/>
          </a:xfrm>
          <a:custGeom>
            <a:avLst/>
            <a:gdLst>
              <a:gd name="T0" fmla="*/ 2147483646 w 421"/>
              <a:gd name="T1" fmla="*/ 2147483646 h 738"/>
              <a:gd name="T2" fmla="*/ 2147483646 w 421"/>
              <a:gd name="T3" fmla="*/ 2147483646 h 738"/>
              <a:gd name="T4" fmla="*/ 2147483646 w 421"/>
              <a:gd name="T5" fmla="*/ 0 h 738"/>
              <a:gd name="T6" fmla="*/ 0 60000 65536"/>
              <a:gd name="T7" fmla="*/ 0 60000 65536"/>
              <a:gd name="T8" fmla="*/ 0 60000 65536"/>
              <a:gd name="T9" fmla="*/ 0 w 421"/>
              <a:gd name="T10" fmla="*/ 0 h 738"/>
              <a:gd name="T11" fmla="*/ 421 w 421"/>
              <a:gd name="T12" fmla="*/ 738 h 738"/>
            </a:gdLst>
            <a:ahLst/>
            <a:cxnLst>
              <a:cxn ang="T6">
                <a:pos x="T0" y="T1"/>
              </a:cxn>
              <a:cxn ang="T7">
                <a:pos x="T2" y="T3"/>
              </a:cxn>
              <a:cxn ang="T8">
                <a:pos x="T4" y="T5"/>
              </a:cxn>
            </a:cxnLst>
            <a:rect l="T9" t="T10" r="T11" b="T12"/>
            <a:pathLst>
              <a:path w="421" h="738">
                <a:moveTo>
                  <a:pt x="209" y="738"/>
                </a:moveTo>
                <a:cubicBezTo>
                  <a:pt x="421" y="525"/>
                  <a:pt x="421" y="525"/>
                  <a:pt x="209" y="312"/>
                </a:cubicBezTo>
                <a:cubicBezTo>
                  <a:pt x="42"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31" name="Freeform 170">
            <a:extLst>
              <a:ext uri="{FF2B5EF4-FFF2-40B4-BE49-F238E27FC236}">
                <a16:creationId xmlns:a16="http://schemas.microsoft.com/office/drawing/2014/main" id="{F0ABE083-B8B7-EE47-8EC6-CEDEF6CA55BF}"/>
              </a:ext>
            </a:extLst>
          </p:cNvPr>
          <p:cNvSpPr>
            <a:spLocks/>
          </p:cNvSpPr>
          <p:nvPr/>
        </p:nvSpPr>
        <p:spPr bwMode="auto">
          <a:xfrm>
            <a:off x="6451601" y="5791200"/>
            <a:ext cx="85725" cy="103188"/>
          </a:xfrm>
          <a:custGeom>
            <a:avLst/>
            <a:gdLst>
              <a:gd name="T0" fmla="*/ 0 w 54"/>
              <a:gd name="T1" fmla="*/ 2147483646 h 65"/>
              <a:gd name="T2" fmla="*/ 2147483646 w 54"/>
              <a:gd name="T3" fmla="*/ 2147483646 h 65"/>
              <a:gd name="T4" fmla="*/ 2147483646 w 54"/>
              <a:gd name="T5" fmla="*/ 0 h 65"/>
              <a:gd name="T6" fmla="*/ 2147483646 w 54"/>
              <a:gd name="T7" fmla="*/ 2147483646 h 65"/>
              <a:gd name="T8" fmla="*/ 0 w 54"/>
              <a:gd name="T9" fmla="*/ 2147483646 h 65"/>
              <a:gd name="T10" fmla="*/ 0 60000 65536"/>
              <a:gd name="T11" fmla="*/ 0 60000 65536"/>
              <a:gd name="T12" fmla="*/ 0 60000 65536"/>
              <a:gd name="T13" fmla="*/ 0 60000 65536"/>
              <a:gd name="T14" fmla="*/ 0 60000 65536"/>
              <a:gd name="T15" fmla="*/ 0 w 54"/>
              <a:gd name="T16" fmla="*/ 0 h 65"/>
              <a:gd name="T17" fmla="*/ 54 w 54"/>
              <a:gd name="T18" fmla="*/ 65 h 65"/>
            </a:gdLst>
            <a:ahLst/>
            <a:cxnLst>
              <a:cxn ang="T10">
                <a:pos x="T0" y="T1"/>
              </a:cxn>
              <a:cxn ang="T11">
                <a:pos x="T2" y="T3"/>
              </a:cxn>
              <a:cxn ang="T12">
                <a:pos x="T4" y="T5"/>
              </a:cxn>
              <a:cxn ang="T13">
                <a:pos x="T6" y="T7"/>
              </a:cxn>
              <a:cxn ang="T14">
                <a:pos x="T8" y="T9"/>
              </a:cxn>
            </a:cxnLst>
            <a:rect l="T15" t="T16" r="T17" b="T18"/>
            <a:pathLst>
              <a:path w="54" h="65">
                <a:moveTo>
                  <a:pt x="0" y="21"/>
                </a:moveTo>
                <a:lnTo>
                  <a:pt x="54" y="65"/>
                </a:lnTo>
                <a:lnTo>
                  <a:pt x="22" y="0"/>
                </a:lnTo>
                <a:lnTo>
                  <a:pt x="11"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33932" name="Freeform 171">
            <a:extLst>
              <a:ext uri="{FF2B5EF4-FFF2-40B4-BE49-F238E27FC236}">
                <a16:creationId xmlns:a16="http://schemas.microsoft.com/office/drawing/2014/main" id="{EACD17C0-7E7F-5D4A-92B8-A82E4011C073}"/>
              </a:ext>
            </a:extLst>
          </p:cNvPr>
          <p:cNvSpPr>
            <a:spLocks/>
          </p:cNvSpPr>
          <p:nvPr/>
        </p:nvSpPr>
        <p:spPr bwMode="auto">
          <a:xfrm>
            <a:off x="6061076" y="4457701"/>
            <a:ext cx="727075" cy="1349375"/>
          </a:xfrm>
          <a:custGeom>
            <a:avLst/>
            <a:gdLst>
              <a:gd name="T0" fmla="*/ 2147483646 w 850"/>
              <a:gd name="T1" fmla="*/ 0 h 1574"/>
              <a:gd name="T2" fmla="*/ 2147483646 w 850"/>
              <a:gd name="T3" fmla="*/ 2147483646 h 1574"/>
              <a:gd name="T4" fmla="*/ 2147483646 w 850"/>
              <a:gd name="T5" fmla="*/ 2147483646 h 1574"/>
              <a:gd name="T6" fmla="*/ 0 60000 65536"/>
              <a:gd name="T7" fmla="*/ 0 60000 65536"/>
              <a:gd name="T8" fmla="*/ 0 60000 65536"/>
              <a:gd name="T9" fmla="*/ 0 w 850"/>
              <a:gd name="T10" fmla="*/ 0 h 1574"/>
              <a:gd name="T11" fmla="*/ 850 w 850"/>
              <a:gd name="T12" fmla="*/ 1574 h 1574"/>
            </a:gdLst>
            <a:ahLst/>
            <a:cxnLst>
              <a:cxn ang="T6">
                <a:pos x="T0" y="T1"/>
              </a:cxn>
              <a:cxn ang="T7">
                <a:pos x="T2" y="T3"/>
              </a:cxn>
              <a:cxn ang="T8">
                <a:pos x="T4" y="T5"/>
              </a:cxn>
            </a:cxnLst>
            <a:rect l="T9" t="T10" r="T11" b="T12"/>
            <a:pathLst>
              <a:path w="850" h="1574">
                <a:moveTo>
                  <a:pt x="567" y="0"/>
                </a:moveTo>
                <a:cubicBezTo>
                  <a:pt x="850" y="212"/>
                  <a:pt x="850" y="212"/>
                  <a:pt x="425" y="567"/>
                </a:cubicBezTo>
                <a:cubicBezTo>
                  <a:pt x="24" y="901"/>
                  <a:pt x="0" y="921"/>
                  <a:pt x="475"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33" name="Freeform 172">
            <a:extLst>
              <a:ext uri="{FF2B5EF4-FFF2-40B4-BE49-F238E27FC236}">
                <a16:creationId xmlns:a16="http://schemas.microsoft.com/office/drawing/2014/main" id="{A5809AF5-3EEF-2142-BFC4-31A7110CB032}"/>
              </a:ext>
            </a:extLst>
          </p:cNvPr>
          <p:cNvSpPr>
            <a:spLocks/>
          </p:cNvSpPr>
          <p:nvPr/>
        </p:nvSpPr>
        <p:spPr bwMode="auto">
          <a:xfrm>
            <a:off x="691356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3934" name="Freeform 173">
            <a:extLst>
              <a:ext uri="{FF2B5EF4-FFF2-40B4-BE49-F238E27FC236}">
                <a16:creationId xmlns:a16="http://schemas.microsoft.com/office/drawing/2014/main" id="{EDF4A3A5-23A3-FD47-A932-8AC3C24E84EA}"/>
              </a:ext>
            </a:extLst>
          </p:cNvPr>
          <p:cNvSpPr>
            <a:spLocks/>
          </p:cNvSpPr>
          <p:nvPr/>
        </p:nvSpPr>
        <p:spPr bwMode="auto">
          <a:xfrm>
            <a:off x="6789739" y="3729039"/>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3" y="0"/>
                </a:moveTo>
                <a:cubicBezTo>
                  <a:pt x="566" y="213"/>
                  <a:pt x="566" y="213"/>
                  <a:pt x="283" y="851"/>
                </a:cubicBezTo>
                <a:cubicBezTo>
                  <a:pt x="49"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35" name="Oval 175">
            <a:extLst>
              <a:ext uri="{FF2B5EF4-FFF2-40B4-BE49-F238E27FC236}">
                <a16:creationId xmlns:a16="http://schemas.microsoft.com/office/drawing/2014/main" id="{32419FA5-2A10-E242-A4E9-0CF782BA59DA}"/>
              </a:ext>
            </a:extLst>
          </p:cNvPr>
          <p:cNvSpPr>
            <a:spLocks noChangeArrowheads="1"/>
          </p:cNvSpPr>
          <p:nvPr/>
        </p:nvSpPr>
        <p:spPr bwMode="auto">
          <a:xfrm>
            <a:off x="3651251" y="21637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3936" name="Oval 177">
            <a:extLst>
              <a:ext uri="{FF2B5EF4-FFF2-40B4-BE49-F238E27FC236}">
                <a16:creationId xmlns:a16="http://schemas.microsoft.com/office/drawing/2014/main" id="{781A9335-8F1F-064F-8E68-D737E43AC968}"/>
              </a:ext>
            </a:extLst>
          </p:cNvPr>
          <p:cNvSpPr>
            <a:spLocks noChangeArrowheads="1"/>
          </p:cNvSpPr>
          <p:nvPr/>
        </p:nvSpPr>
        <p:spPr bwMode="auto">
          <a:xfrm>
            <a:off x="3651251" y="1187451"/>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3937" name="Rectangle 178">
            <a:extLst>
              <a:ext uri="{FF2B5EF4-FFF2-40B4-BE49-F238E27FC236}">
                <a16:creationId xmlns:a16="http://schemas.microsoft.com/office/drawing/2014/main" id="{BA718AB5-676D-9E40-99EA-716B8E403631}"/>
              </a:ext>
            </a:extLst>
          </p:cNvPr>
          <p:cNvSpPr>
            <a:spLocks noChangeArrowheads="1"/>
          </p:cNvSpPr>
          <p:nvPr/>
        </p:nvSpPr>
        <p:spPr bwMode="auto">
          <a:xfrm>
            <a:off x="7064376" y="134778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sp>
        <p:nvSpPr>
          <p:cNvPr id="33938" name="Title 1">
            <a:extLst>
              <a:ext uri="{FF2B5EF4-FFF2-40B4-BE49-F238E27FC236}">
                <a16:creationId xmlns:a16="http://schemas.microsoft.com/office/drawing/2014/main" id="{CB0F6604-FAC2-0045-9B6C-EC5AFF85AFE2}"/>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Timing Diagram for the Basic Latch with NOR Gates</a:t>
            </a:r>
          </a:p>
        </p:txBody>
      </p:sp>
      <p:sp>
        <p:nvSpPr>
          <p:cNvPr id="33939" name="Rectangle 149">
            <a:extLst>
              <a:ext uri="{FF2B5EF4-FFF2-40B4-BE49-F238E27FC236}">
                <a16:creationId xmlns:a16="http://schemas.microsoft.com/office/drawing/2014/main" id="{D879A29A-3AD8-BB41-A8F8-156C25D83493}"/>
              </a:ext>
            </a:extLst>
          </p:cNvPr>
          <p:cNvSpPr>
            <a:spLocks noChangeArrowheads="1"/>
          </p:cNvSpPr>
          <p:nvPr/>
        </p:nvSpPr>
        <p:spPr bwMode="auto">
          <a:xfrm>
            <a:off x="4156075" y="3048000"/>
            <a:ext cx="3962400" cy="35814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Line 31">
            <a:extLst>
              <a:ext uri="{FF2B5EF4-FFF2-40B4-BE49-F238E27FC236}">
                <a16:creationId xmlns:a16="http://schemas.microsoft.com/office/drawing/2014/main" id="{D1FA71CE-3354-7242-8B51-C5E9559CFEDE}"/>
              </a:ext>
            </a:extLst>
          </p:cNvPr>
          <p:cNvSpPr>
            <a:spLocks noChangeShapeType="1"/>
          </p:cNvSpPr>
          <p:nvPr/>
        </p:nvSpPr>
        <p:spPr bwMode="auto">
          <a:xfrm flipV="1">
            <a:off x="33861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18" name="Line 32">
            <a:extLst>
              <a:ext uri="{FF2B5EF4-FFF2-40B4-BE49-F238E27FC236}">
                <a16:creationId xmlns:a16="http://schemas.microsoft.com/office/drawing/2014/main" id="{E0432CA1-1058-1449-9DB8-7519F1A0B366}"/>
              </a:ext>
            </a:extLst>
          </p:cNvPr>
          <p:cNvSpPr>
            <a:spLocks noChangeShapeType="1"/>
          </p:cNvSpPr>
          <p:nvPr/>
        </p:nvSpPr>
        <p:spPr bwMode="auto">
          <a:xfrm flipV="1">
            <a:off x="376237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19" name="Line 33">
            <a:extLst>
              <a:ext uri="{FF2B5EF4-FFF2-40B4-BE49-F238E27FC236}">
                <a16:creationId xmlns:a16="http://schemas.microsoft.com/office/drawing/2014/main" id="{293187A5-0315-384F-9D05-AA3D0AA0D6C8}"/>
              </a:ext>
            </a:extLst>
          </p:cNvPr>
          <p:cNvSpPr>
            <a:spLocks noChangeShapeType="1"/>
          </p:cNvSpPr>
          <p:nvPr/>
        </p:nvSpPr>
        <p:spPr bwMode="auto">
          <a:xfrm flipV="1">
            <a:off x="4241800"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20" name="Line 34">
            <a:extLst>
              <a:ext uri="{FF2B5EF4-FFF2-40B4-BE49-F238E27FC236}">
                <a16:creationId xmlns:a16="http://schemas.microsoft.com/office/drawing/2014/main" id="{B822243F-7288-A247-8950-A3706BDBDCDE}"/>
              </a:ext>
            </a:extLst>
          </p:cNvPr>
          <p:cNvSpPr>
            <a:spLocks noChangeShapeType="1"/>
          </p:cNvSpPr>
          <p:nvPr/>
        </p:nvSpPr>
        <p:spPr bwMode="auto">
          <a:xfrm flipV="1">
            <a:off x="460216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21" name="Line 35">
            <a:extLst>
              <a:ext uri="{FF2B5EF4-FFF2-40B4-BE49-F238E27FC236}">
                <a16:creationId xmlns:a16="http://schemas.microsoft.com/office/drawing/2014/main" id="{934D902A-E167-7E44-8832-8DCD2ACD6B9A}"/>
              </a:ext>
            </a:extLst>
          </p:cNvPr>
          <p:cNvSpPr>
            <a:spLocks noChangeShapeType="1"/>
          </p:cNvSpPr>
          <p:nvPr/>
        </p:nvSpPr>
        <p:spPr bwMode="auto">
          <a:xfrm flipV="1">
            <a:off x="49609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22" name="Line 36">
            <a:extLst>
              <a:ext uri="{FF2B5EF4-FFF2-40B4-BE49-F238E27FC236}">
                <a16:creationId xmlns:a16="http://schemas.microsoft.com/office/drawing/2014/main" id="{E5C3F6C9-ED46-354F-A8CD-7B0229B3F0D3}"/>
              </a:ext>
            </a:extLst>
          </p:cNvPr>
          <p:cNvSpPr>
            <a:spLocks noChangeShapeType="1"/>
          </p:cNvSpPr>
          <p:nvPr/>
        </p:nvSpPr>
        <p:spPr bwMode="auto">
          <a:xfrm flipV="1">
            <a:off x="545782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23" name="Line 37">
            <a:extLst>
              <a:ext uri="{FF2B5EF4-FFF2-40B4-BE49-F238E27FC236}">
                <a16:creationId xmlns:a16="http://schemas.microsoft.com/office/drawing/2014/main" id="{C76236A0-9C58-EC48-A773-BDC0C543A05E}"/>
              </a:ext>
            </a:extLst>
          </p:cNvPr>
          <p:cNvSpPr>
            <a:spLocks noChangeShapeType="1"/>
          </p:cNvSpPr>
          <p:nvPr/>
        </p:nvSpPr>
        <p:spPr bwMode="auto">
          <a:xfrm flipV="1">
            <a:off x="58181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24" name="Line 38">
            <a:extLst>
              <a:ext uri="{FF2B5EF4-FFF2-40B4-BE49-F238E27FC236}">
                <a16:creationId xmlns:a16="http://schemas.microsoft.com/office/drawing/2014/main" id="{D7CBAC62-01D2-A24E-BBF5-E3B94D9A3EBB}"/>
              </a:ext>
            </a:extLst>
          </p:cNvPr>
          <p:cNvSpPr>
            <a:spLocks noChangeShapeType="1"/>
          </p:cNvSpPr>
          <p:nvPr/>
        </p:nvSpPr>
        <p:spPr bwMode="auto">
          <a:xfrm flipV="1">
            <a:off x="65547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25" name="Line 39">
            <a:extLst>
              <a:ext uri="{FF2B5EF4-FFF2-40B4-BE49-F238E27FC236}">
                <a16:creationId xmlns:a16="http://schemas.microsoft.com/office/drawing/2014/main" id="{C64B08CE-71B7-5343-82A4-E3870BA2F576}"/>
              </a:ext>
            </a:extLst>
          </p:cNvPr>
          <p:cNvSpPr>
            <a:spLocks noChangeShapeType="1"/>
          </p:cNvSpPr>
          <p:nvPr/>
        </p:nvSpPr>
        <p:spPr bwMode="auto">
          <a:xfrm flipV="1">
            <a:off x="703421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26" name="Line 40">
            <a:extLst>
              <a:ext uri="{FF2B5EF4-FFF2-40B4-BE49-F238E27FC236}">
                <a16:creationId xmlns:a16="http://schemas.microsoft.com/office/drawing/2014/main" id="{85813FEB-BD3A-FE44-A709-45914738F7DE}"/>
              </a:ext>
            </a:extLst>
          </p:cNvPr>
          <p:cNvSpPr>
            <a:spLocks noChangeShapeType="1"/>
          </p:cNvSpPr>
          <p:nvPr/>
        </p:nvSpPr>
        <p:spPr bwMode="auto">
          <a:xfrm flipV="1">
            <a:off x="75136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27" name="Line 42">
            <a:extLst>
              <a:ext uri="{FF2B5EF4-FFF2-40B4-BE49-F238E27FC236}">
                <a16:creationId xmlns:a16="http://schemas.microsoft.com/office/drawing/2014/main" id="{CD74B4DC-BB52-8B44-9138-6105BFD39B35}"/>
              </a:ext>
            </a:extLst>
          </p:cNvPr>
          <p:cNvSpPr>
            <a:spLocks noChangeShapeType="1"/>
          </p:cNvSpPr>
          <p:nvPr/>
        </p:nvSpPr>
        <p:spPr bwMode="auto">
          <a:xfrm>
            <a:off x="2906713" y="13509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28" name="Freeform 43">
            <a:extLst>
              <a:ext uri="{FF2B5EF4-FFF2-40B4-BE49-F238E27FC236}">
                <a16:creationId xmlns:a16="http://schemas.microsoft.com/office/drawing/2014/main" id="{3E15FB3A-2B85-C84A-B130-A53838E3744B}"/>
              </a:ext>
            </a:extLst>
          </p:cNvPr>
          <p:cNvSpPr>
            <a:spLocks/>
          </p:cNvSpPr>
          <p:nvPr/>
        </p:nvSpPr>
        <p:spPr bwMode="auto">
          <a:xfrm>
            <a:off x="3128963" y="1033463"/>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29" name="Freeform 44">
            <a:extLst>
              <a:ext uri="{FF2B5EF4-FFF2-40B4-BE49-F238E27FC236}">
                <a16:creationId xmlns:a16="http://schemas.microsoft.com/office/drawing/2014/main" id="{D6F3EABF-FE5E-414D-A121-5DEB591F0C28}"/>
              </a:ext>
            </a:extLst>
          </p:cNvPr>
          <p:cNvSpPr>
            <a:spLocks/>
          </p:cNvSpPr>
          <p:nvPr/>
        </p:nvSpPr>
        <p:spPr bwMode="auto">
          <a:xfrm>
            <a:off x="3128963" y="1238250"/>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30" name="Freeform 45">
            <a:extLst>
              <a:ext uri="{FF2B5EF4-FFF2-40B4-BE49-F238E27FC236}">
                <a16:creationId xmlns:a16="http://schemas.microsoft.com/office/drawing/2014/main" id="{8FD6CD0E-4DC2-FA41-8DF8-35E0246D342C}"/>
              </a:ext>
            </a:extLst>
          </p:cNvPr>
          <p:cNvSpPr>
            <a:spLocks/>
          </p:cNvSpPr>
          <p:nvPr/>
        </p:nvSpPr>
        <p:spPr bwMode="auto">
          <a:xfrm>
            <a:off x="3124201" y="1033464"/>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31" name="Freeform 46">
            <a:extLst>
              <a:ext uri="{FF2B5EF4-FFF2-40B4-BE49-F238E27FC236}">
                <a16:creationId xmlns:a16="http://schemas.microsoft.com/office/drawing/2014/main" id="{9E8B28D8-1B59-C042-AAAD-51BEBB76F1CE}"/>
              </a:ext>
            </a:extLst>
          </p:cNvPr>
          <p:cNvSpPr>
            <a:spLocks/>
          </p:cNvSpPr>
          <p:nvPr/>
        </p:nvSpPr>
        <p:spPr bwMode="auto">
          <a:xfrm>
            <a:off x="3124201" y="1236664"/>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32" name="Line 47">
            <a:extLst>
              <a:ext uri="{FF2B5EF4-FFF2-40B4-BE49-F238E27FC236}">
                <a16:creationId xmlns:a16="http://schemas.microsoft.com/office/drawing/2014/main" id="{61C51A43-6489-ED4C-9E20-EEEF2B7378BF}"/>
              </a:ext>
            </a:extLst>
          </p:cNvPr>
          <p:cNvSpPr>
            <a:spLocks noChangeShapeType="1"/>
          </p:cNvSpPr>
          <p:nvPr/>
        </p:nvSpPr>
        <p:spPr bwMode="auto">
          <a:xfrm>
            <a:off x="2906713" y="20875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33" name="Line 48">
            <a:extLst>
              <a:ext uri="{FF2B5EF4-FFF2-40B4-BE49-F238E27FC236}">
                <a16:creationId xmlns:a16="http://schemas.microsoft.com/office/drawing/2014/main" id="{26BBC08B-28A5-7F4C-A565-EA6FAA56F468}"/>
              </a:ext>
            </a:extLst>
          </p:cNvPr>
          <p:cNvSpPr>
            <a:spLocks noChangeShapeType="1"/>
          </p:cNvSpPr>
          <p:nvPr/>
        </p:nvSpPr>
        <p:spPr bwMode="auto">
          <a:xfrm>
            <a:off x="2906713" y="2327275"/>
            <a:ext cx="239712"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34" name="Freeform 49">
            <a:extLst>
              <a:ext uri="{FF2B5EF4-FFF2-40B4-BE49-F238E27FC236}">
                <a16:creationId xmlns:a16="http://schemas.microsoft.com/office/drawing/2014/main" id="{07F78205-7EAE-DE48-9DD4-542B123FB682}"/>
              </a:ext>
            </a:extLst>
          </p:cNvPr>
          <p:cNvSpPr>
            <a:spLocks/>
          </p:cNvSpPr>
          <p:nvPr/>
        </p:nvSpPr>
        <p:spPr bwMode="auto">
          <a:xfrm>
            <a:off x="3128963" y="2006600"/>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35" name="Freeform 50">
            <a:extLst>
              <a:ext uri="{FF2B5EF4-FFF2-40B4-BE49-F238E27FC236}">
                <a16:creationId xmlns:a16="http://schemas.microsoft.com/office/drawing/2014/main" id="{0EFDDB91-2EEE-0045-BB16-CF84CA63FE35}"/>
              </a:ext>
            </a:extLst>
          </p:cNvPr>
          <p:cNvSpPr>
            <a:spLocks/>
          </p:cNvSpPr>
          <p:nvPr/>
        </p:nvSpPr>
        <p:spPr bwMode="auto">
          <a:xfrm>
            <a:off x="3128963" y="2209800"/>
            <a:ext cx="512762" cy="204788"/>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36" name="Freeform 51">
            <a:extLst>
              <a:ext uri="{FF2B5EF4-FFF2-40B4-BE49-F238E27FC236}">
                <a16:creationId xmlns:a16="http://schemas.microsoft.com/office/drawing/2014/main" id="{817DF9A9-33E3-4047-820C-0061D1A4D525}"/>
              </a:ext>
            </a:extLst>
          </p:cNvPr>
          <p:cNvSpPr>
            <a:spLocks/>
          </p:cNvSpPr>
          <p:nvPr/>
        </p:nvSpPr>
        <p:spPr bwMode="auto">
          <a:xfrm>
            <a:off x="3124201" y="2006600"/>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37" name="Freeform 52">
            <a:extLst>
              <a:ext uri="{FF2B5EF4-FFF2-40B4-BE49-F238E27FC236}">
                <a16:creationId xmlns:a16="http://schemas.microsoft.com/office/drawing/2014/main" id="{7D5039FD-1529-9D4C-82AB-53F8238CD579}"/>
              </a:ext>
            </a:extLst>
          </p:cNvPr>
          <p:cNvSpPr>
            <a:spLocks/>
          </p:cNvSpPr>
          <p:nvPr/>
        </p:nvSpPr>
        <p:spPr bwMode="auto">
          <a:xfrm>
            <a:off x="3124201" y="2209800"/>
            <a:ext cx="60325" cy="204788"/>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38" name="Line 53">
            <a:extLst>
              <a:ext uri="{FF2B5EF4-FFF2-40B4-BE49-F238E27FC236}">
                <a16:creationId xmlns:a16="http://schemas.microsoft.com/office/drawing/2014/main" id="{D5799419-C4FF-5740-A30E-0B3455ABEC9F}"/>
              </a:ext>
            </a:extLst>
          </p:cNvPr>
          <p:cNvSpPr>
            <a:spLocks noChangeShapeType="1"/>
          </p:cNvSpPr>
          <p:nvPr/>
        </p:nvSpPr>
        <p:spPr bwMode="auto">
          <a:xfrm flipH="1">
            <a:off x="3744914" y="12303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39" name="Line 54">
            <a:extLst>
              <a:ext uri="{FF2B5EF4-FFF2-40B4-BE49-F238E27FC236}">
                <a16:creationId xmlns:a16="http://schemas.microsoft.com/office/drawing/2014/main" id="{B545573D-086F-354A-B7D8-C364B0345626}"/>
              </a:ext>
            </a:extLst>
          </p:cNvPr>
          <p:cNvSpPr>
            <a:spLocks noChangeShapeType="1"/>
          </p:cNvSpPr>
          <p:nvPr/>
        </p:nvSpPr>
        <p:spPr bwMode="auto">
          <a:xfrm flipH="1">
            <a:off x="3744914" y="22082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40" name="Freeform 55">
            <a:extLst>
              <a:ext uri="{FF2B5EF4-FFF2-40B4-BE49-F238E27FC236}">
                <a16:creationId xmlns:a16="http://schemas.microsoft.com/office/drawing/2014/main" id="{F46CCBAE-8A42-B24F-88C2-CAA70EB51852}"/>
              </a:ext>
            </a:extLst>
          </p:cNvPr>
          <p:cNvSpPr>
            <a:spLocks/>
          </p:cNvSpPr>
          <p:nvPr/>
        </p:nvSpPr>
        <p:spPr bwMode="auto">
          <a:xfrm>
            <a:off x="2906714" y="1352551"/>
            <a:ext cx="1095375" cy="855663"/>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41" name="Freeform 56">
            <a:extLst>
              <a:ext uri="{FF2B5EF4-FFF2-40B4-BE49-F238E27FC236}">
                <a16:creationId xmlns:a16="http://schemas.microsoft.com/office/drawing/2014/main" id="{9316ED2D-A1D3-C046-8E96-A237F8A017A6}"/>
              </a:ext>
            </a:extLst>
          </p:cNvPr>
          <p:cNvSpPr>
            <a:spLocks/>
          </p:cNvSpPr>
          <p:nvPr/>
        </p:nvSpPr>
        <p:spPr bwMode="auto">
          <a:xfrm>
            <a:off x="2906714" y="1230313"/>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42" name="Freeform 57">
            <a:extLst>
              <a:ext uri="{FF2B5EF4-FFF2-40B4-BE49-F238E27FC236}">
                <a16:creationId xmlns:a16="http://schemas.microsoft.com/office/drawing/2014/main" id="{993C2C06-EB07-C943-A4FD-9C3FD2C329AD}"/>
              </a:ext>
            </a:extLst>
          </p:cNvPr>
          <p:cNvSpPr>
            <a:spLocks/>
          </p:cNvSpPr>
          <p:nvPr/>
        </p:nvSpPr>
        <p:spPr bwMode="auto">
          <a:xfrm>
            <a:off x="3986214" y="1206501"/>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34843" name="Oval 58">
            <a:extLst>
              <a:ext uri="{FF2B5EF4-FFF2-40B4-BE49-F238E27FC236}">
                <a16:creationId xmlns:a16="http://schemas.microsoft.com/office/drawing/2014/main" id="{CABA6C10-4257-744B-9846-BCAE4190F089}"/>
              </a:ext>
            </a:extLst>
          </p:cNvPr>
          <p:cNvSpPr>
            <a:spLocks noChangeArrowheads="1"/>
          </p:cNvSpPr>
          <p:nvPr/>
        </p:nvSpPr>
        <p:spPr bwMode="auto">
          <a:xfrm>
            <a:off x="3976688" y="1216026"/>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4844" name="Freeform 59">
            <a:extLst>
              <a:ext uri="{FF2B5EF4-FFF2-40B4-BE49-F238E27FC236}">
                <a16:creationId xmlns:a16="http://schemas.microsoft.com/office/drawing/2014/main" id="{2E90295A-EFE5-6744-AEAB-EA10C78B9C93}"/>
              </a:ext>
            </a:extLst>
          </p:cNvPr>
          <p:cNvSpPr>
            <a:spLocks/>
          </p:cNvSpPr>
          <p:nvPr/>
        </p:nvSpPr>
        <p:spPr bwMode="auto">
          <a:xfrm>
            <a:off x="3986214" y="2184400"/>
            <a:ext cx="33337" cy="3333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34845" name="Oval 60">
            <a:extLst>
              <a:ext uri="{FF2B5EF4-FFF2-40B4-BE49-F238E27FC236}">
                <a16:creationId xmlns:a16="http://schemas.microsoft.com/office/drawing/2014/main" id="{D80499C9-5F33-4A43-9CCD-F22E0D6EA7CC}"/>
              </a:ext>
            </a:extLst>
          </p:cNvPr>
          <p:cNvSpPr>
            <a:spLocks noChangeArrowheads="1"/>
          </p:cNvSpPr>
          <p:nvPr/>
        </p:nvSpPr>
        <p:spPr bwMode="auto">
          <a:xfrm>
            <a:off x="3976688" y="2192338"/>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4846" name="Line 61">
            <a:extLst>
              <a:ext uri="{FF2B5EF4-FFF2-40B4-BE49-F238E27FC236}">
                <a16:creationId xmlns:a16="http://schemas.microsoft.com/office/drawing/2014/main" id="{87567940-27BA-5B46-AC16-63A44C71AE17}"/>
              </a:ext>
            </a:extLst>
          </p:cNvPr>
          <p:cNvSpPr>
            <a:spLocks noChangeShapeType="1"/>
          </p:cNvSpPr>
          <p:nvPr/>
        </p:nvSpPr>
        <p:spPr bwMode="auto">
          <a:xfrm flipH="1">
            <a:off x="2667001" y="11112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47" name="Line 62">
            <a:extLst>
              <a:ext uri="{FF2B5EF4-FFF2-40B4-BE49-F238E27FC236}">
                <a16:creationId xmlns:a16="http://schemas.microsoft.com/office/drawing/2014/main" id="{78CAD62A-8CC6-984D-9C51-B3A264684614}"/>
              </a:ext>
            </a:extLst>
          </p:cNvPr>
          <p:cNvSpPr>
            <a:spLocks noChangeShapeType="1"/>
          </p:cNvSpPr>
          <p:nvPr/>
        </p:nvSpPr>
        <p:spPr bwMode="auto">
          <a:xfrm flipH="1">
            <a:off x="2667001" y="2327275"/>
            <a:ext cx="2397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48" name="Line 63">
            <a:extLst>
              <a:ext uri="{FF2B5EF4-FFF2-40B4-BE49-F238E27FC236}">
                <a16:creationId xmlns:a16="http://schemas.microsoft.com/office/drawing/2014/main" id="{01F0C954-C733-5E4D-82A6-7569BF23403C}"/>
              </a:ext>
            </a:extLst>
          </p:cNvPr>
          <p:cNvSpPr>
            <a:spLocks noChangeShapeType="1"/>
          </p:cNvSpPr>
          <p:nvPr/>
        </p:nvSpPr>
        <p:spPr bwMode="auto">
          <a:xfrm flipH="1">
            <a:off x="5578475" y="1268414"/>
            <a:ext cx="1455738"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49" name="Line 64">
            <a:extLst>
              <a:ext uri="{FF2B5EF4-FFF2-40B4-BE49-F238E27FC236}">
                <a16:creationId xmlns:a16="http://schemas.microsoft.com/office/drawing/2014/main" id="{4B4FBD8B-EA03-BD44-8E5B-3B9220535522}"/>
              </a:ext>
            </a:extLst>
          </p:cNvPr>
          <p:cNvSpPr>
            <a:spLocks noChangeShapeType="1"/>
          </p:cNvSpPr>
          <p:nvPr/>
        </p:nvSpPr>
        <p:spPr bwMode="auto">
          <a:xfrm flipV="1">
            <a:off x="6297614" y="990601"/>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50" name="Rectangle 65">
            <a:extLst>
              <a:ext uri="{FF2B5EF4-FFF2-40B4-BE49-F238E27FC236}">
                <a16:creationId xmlns:a16="http://schemas.microsoft.com/office/drawing/2014/main" id="{3FE114C5-6112-3E4D-AAD8-5EDBAA527AE3}"/>
              </a:ext>
            </a:extLst>
          </p:cNvPr>
          <p:cNvSpPr>
            <a:spLocks noChangeArrowheads="1"/>
          </p:cNvSpPr>
          <p:nvPr/>
        </p:nvSpPr>
        <p:spPr bwMode="auto">
          <a:xfrm>
            <a:off x="5783263" y="10112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34851" name="Rectangle 66">
            <a:extLst>
              <a:ext uri="{FF2B5EF4-FFF2-40B4-BE49-F238E27FC236}">
                <a16:creationId xmlns:a16="http://schemas.microsoft.com/office/drawing/2014/main" id="{1F145EF0-5669-9F44-9A87-C39680CEA81E}"/>
              </a:ext>
            </a:extLst>
          </p:cNvPr>
          <p:cNvSpPr>
            <a:spLocks noChangeArrowheads="1"/>
          </p:cNvSpPr>
          <p:nvPr/>
        </p:nvSpPr>
        <p:spPr bwMode="auto">
          <a:xfrm>
            <a:off x="6054725" y="1011238"/>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34852" name="Rectangle 67">
            <a:extLst>
              <a:ext uri="{FF2B5EF4-FFF2-40B4-BE49-F238E27FC236}">
                <a16:creationId xmlns:a16="http://schemas.microsoft.com/office/drawing/2014/main" id="{B94F558A-337F-2149-9C5C-EFC0691F7D94}"/>
              </a:ext>
            </a:extLst>
          </p:cNvPr>
          <p:cNvSpPr>
            <a:spLocks noChangeArrowheads="1"/>
          </p:cNvSpPr>
          <p:nvPr/>
        </p:nvSpPr>
        <p:spPr bwMode="auto">
          <a:xfrm>
            <a:off x="6440488" y="10112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34853" name="Rectangle 68">
            <a:extLst>
              <a:ext uri="{FF2B5EF4-FFF2-40B4-BE49-F238E27FC236}">
                <a16:creationId xmlns:a16="http://schemas.microsoft.com/office/drawing/2014/main" id="{E1BB619F-D097-A84F-994E-6DFE53BF43E0}"/>
              </a:ext>
            </a:extLst>
          </p:cNvPr>
          <p:cNvSpPr>
            <a:spLocks noChangeArrowheads="1"/>
          </p:cNvSpPr>
          <p:nvPr/>
        </p:nvSpPr>
        <p:spPr bwMode="auto">
          <a:xfrm>
            <a:off x="6557963" y="10683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34854" name="Rectangle 69">
            <a:extLst>
              <a:ext uri="{FF2B5EF4-FFF2-40B4-BE49-F238E27FC236}">
                <a16:creationId xmlns:a16="http://schemas.microsoft.com/office/drawing/2014/main" id="{978FC733-FFAD-2043-B462-892F7046F554}"/>
              </a:ext>
            </a:extLst>
          </p:cNvPr>
          <p:cNvSpPr>
            <a:spLocks noChangeArrowheads="1"/>
          </p:cNvSpPr>
          <p:nvPr/>
        </p:nvSpPr>
        <p:spPr bwMode="auto">
          <a:xfrm>
            <a:off x="6743700" y="10064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4855" name="Rectangle 70">
            <a:extLst>
              <a:ext uri="{FF2B5EF4-FFF2-40B4-BE49-F238E27FC236}">
                <a16:creationId xmlns:a16="http://schemas.microsoft.com/office/drawing/2014/main" id="{591BEC3A-5489-1643-96CF-11F3575CBDC8}"/>
              </a:ext>
            </a:extLst>
          </p:cNvPr>
          <p:cNvSpPr>
            <a:spLocks noChangeArrowheads="1"/>
          </p:cNvSpPr>
          <p:nvPr/>
        </p:nvSpPr>
        <p:spPr bwMode="auto">
          <a:xfrm>
            <a:off x="6861175" y="106838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34856" name="Rectangle 71">
            <a:extLst>
              <a:ext uri="{FF2B5EF4-FFF2-40B4-BE49-F238E27FC236}">
                <a16:creationId xmlns:a16="http://schemas.microsoft.com/office/drawing/2014/main" id="{56552277-8CEE-F84F-BFC6-A2373D16B631}"/>
              </a:ext>
            </a:extLst>
          </p:cNvPr>
          <p:cNvSpPr>
            <a:spLocks noChangeArrowheads="1"/>
          </p:cNvSpPr>
          <p:nvPr/>
        </p:nvSpPr>
        <p:spPr bwMode="auto">
          <a:xfrm>
            <a:off x="57880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4857" name="Rectangle 72">
            <a:extLst>
              <a:ext uri="{FF2B5EF4-FFF2-40B4-BE49-F238E27FC236}">
                <a16:creationId xmlns:a16="http://schemas.microsoft.com/office/drawing/2014/main" id="{4F798FCE-7474-9A46-8FCF-8B3672FC7DF1}"/>
              </a:ext>
            </a:extLst>
          </p:cNvPr>
          <p:cNvSpPr>
            <a:spLocks noChangeArrowheads="1"/>
          </p:cNvSpPr>
          <p:nvPr/>
        </p:nvSpPr>
        <p:spPr bwMode="auto">
          <a:xfrm>
            <a:off x="60674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4858" name="Rectangle 73">
            <a:extLst>
              <a:ext uri="{FF2B5EF4-FFF2-40B4-BE49-F238E27FC236}">
                <a16:creationId xmlns:a16="http://schemas.microsoft.com/office/drawing/2014/main" id="{EE372820-E816-1243-890E-7D008678D7CF}"/>
              </a:ext>
            </a:extLst>
          </p:cNvPr>
          <p:cNvSpPr>
            <a:spLocks noChangeArrowheads="1"/>
          </p:cNvSpPr>
          <p:nvPr/>
        </p:nvSpPr>
        <p:spPr bwMode="auto">
          <a:xfrm>
            <a:off x="57880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4859" name="Rectangle 74">
            <a:extLst>
              <a:ext uri="{FF2B5EF4-FFF2-40B4-BE49-F238E27FC236}">
                <a16:creationId xmlns:a16="http://schemas.microsoft.com/office/drawing/2014/main" id="{3D52B461-9AC2-DD48-AA6D-9018743D08C3}"/>
              </a:ext>
            </a:extLst>
          </p:cNvPr>
          <p:cNvSpPr>
            <a:spLocks noChangeArrowheads="1"/>
          </p:cNvSpPr>
          <p:nvPr/>
        </p:nvSpPr>
        <p:spPr bwMode="auto">
          <a:xfrm>
            <a:off x="60674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4860" name="Rectangle 75">
            <a:extLst>
              <a:ext uri="{FF2B5EF4-FFF2-40B4-BE49-F238E27FC236}">
                <a16:creationId xmlns:a16="http://schemas.microsoft.com/office/drawing/2014/main" id="{AB23D892-0606-B54B-B770-051E0D3005B9}"/>
              </a:ext>
            </a:extLst>
          </p:cNvPr>
          <p:cNvSpPr>
            <a:spLocks noChangeArrowheads="1"/>
          </p:cNvSpPr>
          <p:nvPr/>
        </p:nvSpPr>
        <p:spPr bwMode="auto">
          <a:xfrm>
            <a:off x="57880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4861" name="Rectangle 76">
            <a:extLst>
              <a:ext uri="{FF2B5EF4-FFF2-40B4-BE49-F238E27FC236}">
                <a16:creationId xmlns:a16="http://schemas.microsoft.com/office/drawing/2014/main" id="{B77887CD-FB30-CD49-AC8C-D6A7C0B88D5A}"/>
              </a:ext>
            </a:extLst>
          </p:cNvPr>
          <p:cNvSpPr>
            <a:spLocks noChangeArrowheads="1"/>
          </p:cNvSpPr>
          <p:nvPr/>
        </p:nvSpPr>
        <p:spPr bwMode="auto">
          <a:xfrm>
            <a:off x="60674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4862" name="Rectangle 77">
            <a:extLst>
              <a:ext uri="{FF2B5EF4-FFF2-40B4-BE49-F238E27FC236}">
                <a16:creationId xmlns:a16="http://schemas.microsoft.com/office/drawing/2014/main" id="{24381625-6BF9-DF4E-800E-958ADB1EB434}"/>
              </a:ext>
            </a:extLst>
          </p:cNvPr>
          <p:cNvSpPr>
            <a:spLocks noChangeArrowheads="1"/>
          </p:cNvSpPr>
          <p:nvPr/>
        </p:nvSpPr>
        <p:spPr bwMode="auto">
          <a:xfrm>
            <a:off x="57880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4863" name="Rectangle 78">
            <a:extLst>
              <a:ext uri="{FF2B5EF4-FFF2-40B4-BE49-F238E27FC236}">
                <a16:creationId xmlns:a16="http://schemas.microsoft.com/office/drawing/2014/main" id="{5AFDA27B-81AD-2E46-9CB4-1D8E73CF6A0B}"/>
              </a:ext>
            </a:extLst>
          </p:cNvPr>
          <p:cNvSpPr>
            <a:spLocks noChangeArrowheads="1"/>
          </p:cNvSpPr>
          <p:nvPr/>
        </p:nvSpPr>
        <p:spPr bwMode="auto">
          <a:xfrm>
            <a:off x="60674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4864" name="Rectangle 79">
            <a:extLst>
              <a:ext uri="{FF2B5EF4-FFF2-40B4-BE49-F238E27FC236}">
                <a16:creationId xmlns:a16="http://schemas.microsoft.com/office/drawing/2014/main" id="{A9EC1818-FAE7-F14C-B31D-7EED273A0AEB}"/>
              </a:ext>
            </a:extLst>
          </p:cNvPr>
          <p:cNvSpPr>
            <a:spLocks noChangeArrowheads="1"/>
          </p:cNvSpPr>
          <p:nvPr/>
        </p:nvSpPr>
        <p:spPr bwMode="auto">
          <a:xfrm>
            <a:off x="6434139" y="13525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34865" name="Rectangle 80">
            <a:extLst>
              <a:ext uri="{FF2B5EF4-FFF2-40B4-BE49-F238E27FC236}">
                <a16:creationId xmlns:a16="http://schemas.microsoft.com/office/drawing/2014/main" id="{9E72CA0C-15AB-CC44-A715-E9BE4985AA1B}"/>
              </a:ext>
            </a:extLst>
          </p:cNvPr>
          <p:cNvSpPr>
            <a:spLocks noChangeArrowheads="1"/>
          </p:cNvSpPr>
          <p:nvPr/>
        </p:nvSpPr>
        <p:spPr bwMode="auto">
          <a:xfrm>
            <a:off x="6494463"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4866" name="Rectangle 81">
            <a:extLst>
              <a:ext uri="{FF2B5EF4-FFF2-40B4-BE49-F238E27FC236}">
                <a16:creationId xmlns:a16="http://schemas.microsoft.com/office/drawing/2014/main" id="{72552EF9-3FAF-FD4B-BBC9-E9902E8D2B49}"/>
              </a:ext>
            </a:extLst>
          </p:cNvPr>
          <p:cNvSpPr>
            <a:spLocks noChangeArrowheads="1"/>
          </p:cNvSpPr>
          <p:nvPr/>
        </p:nvSpPr>
        <p:spPr bwMode="auto">
          <a:xfrm>
            <a:off x="679767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4867" name="Rectangle 82">
            <a:extLst>
              <a:ext uri="{FF2B5EF4-FFF2-40B4-BE49-F238E27FC236}">
                <a16:creationId xmlns:a16="http://schemas.microsoft.com/office/drawing/2014/main" id="{F8EC1736-3AED-4B45-8C7A-95099B20F005}"/>
              </a:ext>
            </a:extLst>
          </p:cNvPr>
          <p:cNvSpPr>
            <a:spLocks noChangeArrowheads="1"/>
          </p:cNvSpPr>
          <p:nvPr/>
        </p:nvSpPr>
        <p:spPr bwMode="auto">
          <a:xfrm>
            <a:off x="6494463"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4868" name="Rectangle 83">
            <a:extLst>
              <a:ext uri="{FF2B5EF4-FFF2-40B4-BE49-F238E27FC236}">
                <a16:creationId xmlns:a16="http://schemas.microsoft.com/office/drawing/2014/main" id="{CEE80028-C7A4-CB40-9646-CD49934F518C}"/>
              </a:ext>
            </a:extLst>
          </p:cNvPr>
          <p:cNvSpPr>
            <a:spLocks noChangeArrowheads="1"/>
          </p:cNvSpPr>
          <p:nvPr/>
        </p:nvSpPr>
        <p:spPr bwMode="auto">
          <a:xfrm>
            <a:off x="679767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4869" name="Rectangle 84">
            <a:extLst>
              <a:ext uri="{FF2B5EF4-FFF2-40B4-BE49-F238E27FC236}">
                <a16:creationId xmlns:a16="http://schemas.microsoft.com/office/drawing/2014/main" id="{80C14816-09D5-E84E-BE3A-3E2C33958954}"/>
              </a:ext>
            </a:extLst>
          </p:cNvPr>
          <p:cNvSpPr>
            <a:spLocks noChangeArrowheads="1"/>
          </p:cNvSpPr>
          <p:nvPr/>
        </p:nvSpPr>
        <p:spPr bwMode="auto">
          <a:xfrm>
            <a:off x="6494463"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4870" name="Rectangle 85">
            <a:extLst>
              <a:ext uri="{FF2B5EF4-FFF2-40B4-BE49-F238E27FC236}">
                <a16:creationId xmlns:a16="http://schemas.microsoft.com/office/drawing/2014/main" id="{3DE36DA7-D4B2-C644-B0E3-EC262FF15586}"/>
              </a:ext>
            </a:extLst>
          </p:cNvPr>
          <p:cNvSpPr>
            <a:spLocks noChangeArrowheads="1"/>
          </p:cNvSpPr>
          <p:nvPr/>
        </p:nvSpPr>
        <p:spPr bwMode="auto">
          <a:xfrm>
            <a:off x="679767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4871" name="Rectangle 86">
            <a:extLst>
              <a:ext uri="{FF2B5EF4-FFF2-40B4-BE49-F238E27FC236}">
                <a16:creationId xmlns:a16="http://schemas.microsoft.com/office/drawing/2014/main" id="{E924A06B-67D7-1E49-891D-B11C514B302B}"/>
              </a:ext>
            </a:extLst>
          </p:cNvPr>
          <p:cNvSpPr>
            <a:spLocks noChangeArrowheads="1"/>
          </p:cNvSpPr>
          <p:nvPr/>
        </p:nvSpPr>
        <p:spPr bwMode="auto">
          <a:xfrm>
            <a:off x="3178176" y="26527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34872" name="Freeform 87">
            <a:extLst>
              <a:ext uri="{FF2B5EF4-FFF2-40B4-BE49-F238E27FC236}">
                <a16:creationId xmlns:a16="http://schemas.microsoft.com/office/drawing/2014/main" id="{7178EA41-B383-E94C-8F56-CF9766C0E5BD}"/>
              </a:ext>
            </a:extLst>
          </p:cNvPr>
          <p:cNvSpPr>
            <a:spLocks/>
          </p:cNvSpPr>
          <p:nvPr/>
        </p:nvSpPr>
        <p:spPr bwMode="auto">
          <a:xfrm>
            <a:off x="7513638" y="57388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73" name="Line 88">
            <a:extLst>
              <a:ext uri="{FF2B5EF4-FFF2-40B4-BE49-F238E27FC236}">
                <a16:creationId xmlns:a16="http://schemas.microsoft.com/office/drawing/2014/main" id="{CFE8C4E4-7AAF-1F44-8491-92443BA2C4B6}"/>
              </a:ext>
            </a:extLst>
          </p:cNvPr>
          <p:cNvSpPr>
            <a:spLocks noChangeShapeType="1"/>
          </p:cNvSpPr>
          <p:nvPr/>
        </p:nvSpPr>
        <p:spPr bwMode="auto">
          <a:xfrm flipH="1">
            <a:off x="7531100" y="57388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4874" name="Freeform 89">
            <a:extLst>
              <a:ext uri="{FF2B5EF4-FFF2-40B4-BE49-F238E27FC236}">
                <a16:creationId xmlns:a16="http://schemas.microsoft.com/office/drawing/2014/main" id="{F44F2949-ADCF-ED48-A9DB-43682170EB21}"/>
              </a:ext>
            </a:extLst>
          </p:cNvPr>
          <p:cNvSpPr>
            <a:spLocks/>
          </p:cNvSpPr>
          <p:nvPr/>
        </p:nvSpPr>
        <p:spPr bwMode="auto">
          <a:xfrm>
            <a:off x="7975601" y="57388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75" name="Line 90">
            <a:extLst>
              <a:ext uri="{FF2B5EF4-FFF2-40B4-BE49-F238E27FC236}">
                <a16:creationId xmlns:a16="http://schemas.microsoft.com/office/drawing/2014/main" id="{FBB9AF54-B613-EA4C-8AFB-D1DD82904547}"/>
              </a:ext>
            </a:extLst>
          </p:cNvPr>
          <p:cNvSpPr>
            <a:spLocks noChangeShapeType="1"/>
          </p:cNvSpPr>
          <p:nvPr/>
        </p:nvSpPr>
        <p:spPr bwMode="auto">
          <a:xfrm flipV="1">
            <a:off x="8010525" y="57562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4876" name="Freeform 91">
            <a:extLst>
              <a:ext uri="{FF2B5EF4-FFF2-40B4-BE49-F238E27FC236}">
                <a16:creationId xmlns:a16="http://schemas.microsoft.com/office/drawing/2014/main" id="{9991D282-F2C0-B34C-84CF-2690FCDF6277}"/>
              </a:ext>
            </a:extLst>
          </p:cNvPr>
          <p:cNvSpPr>
            <a:spLocks/>
          </p:cNvSpPr>
          <p:nvPr/>
        </p:nvSpPr>
        <p:spPr bwMode="auto">
          <a:xfrm>
            <a:off x="7975601" y="60817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77" name="Line 92">
            <a:extLst>
              <a:ext uri="{FF2B5EF4-FFF2-40B4-BE49-F238E27FC236}">
                <a16:creationId xmlns:a16="http://schemas.microsoft.com/office/drawing/2014/main" id="{DF858637-2CEA-244C-816D-5A0F9B635C07}"/>
              </a:ext>
            </a:extLst>
          </p:cNvPr>
          <p:cNvSpPr>
            <a:spLocks noChangeShapeType="1"/>
          </p:cNvSpPr>
          <p:nvPr/>
        </p:nvSpPr>
        <p:spPr bwMode="auto">
          <a:xfrm>
            <a:off x="7531100" y="60991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4878" name="Freeform 93">
            <a:extLst>
              <a:ext uri="{FF2B5EF4-FFF2-40B4-BE49-F238E27FC236}">
                <a16:creationId xmlns:a16="http://schemas.microsoft.com/office/drawing/2014/main" id="{CFDBF8E8-72BC-9849-902B-105ECC36DFB1}"/>
              </a:ext>
            </a:extLst>
          </p:cNvPr>
          <p:cNvSpPr>
            <a:spLocks/>
          </p:cNvSpPr>
          <p:nvPr/>
        </p:nvSpPr>
        <p:spPr bwMode="auto">
          <a:xfrm>
            <a:off x="7513638" y="60817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79" name="Line 94">
            <a:extLst>
              <a:ext uri="{FF2B5EF4-FFF2-40B4-BE49-F238E27FC236}">
                <a16:creationId xmlns:a16="http://schemas.microsoft.com/office/drawing/2014/main" id="{695E6622-8E36-F24A-A828-992E4D042158}"/>
              </a:ext>
            </a:extLst>
          </p:cNvPr>
          <p:cNvSpPr>
            <a:spLocks noChangeShapeType="1"/>
          </p:cNvSpPr>
          <p:nvPr/>
        </p:nvSpPr>
        <p:spPr bwMode="auto">
          <a:xfrm>
            <a:off x="7513639" y="57562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4880" name="Freeform 95">
            <a:extLst>
              <a:ext uri="{FF2B5EF4-FFF2-40B4-BE49-F238E27FC236}">
                <a16:creationId xmlns:a16="http://schemas.microsoft.com/office/drawing/2014/main" id="{11DE7730-006D-C348-838D-393F4F08809F}"/>
              </a:ext>
            </a:extLst>
          </p:cNvPr>
          <p:cNvSpPr>
            <a:spLocks/>
          </p:cNvSpPr>
          <p:nvPr/>
        </p:nvSpPr>
        <p:spPr bwMode="auto">
          <a:xfrm>
            <a:off x="7513638" y="50022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81" name="Line 96">
            <a:extLst>
              <a:ext uri="{FF2B5EF4-FFF2-40B4-BE49-F238E27FC236}">
                <a16:creationId xmlns:a16="http://schemas.microsoft.com/office/drawing/2014/main" id="{FA2E124D-2DC6-6D49-99D1-F7D716FC5316}"/>
              </a:ext>
            </a:extLst>
          </p:cNvPr>
          <p:cNvSpPr>
            <a:spLocks noChangeShapeType="1"/>
          </p:cNvSpPr>
          <p:nvPr/>
        </p:nvSpPr>
        <p:spPr bwMode="auto">
          <a:xfrm flipH="1">
            <a:off x="7531100" y="50022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4882" name="Freeform 97">
            <a:extLst>
              <a:ext uri="{FF2B5EF4-FFF2-40B4-BE49-F238E27FC236}">
                <a16:creationId xmlns:a16="http://schemas.microsoft.com/office/drawing/2014/main" id="{FBD27FB8-E0C7-614B-9544-8E0F51FDFAF3}"/>
              </a:ext>
            </a:extLst>
          </p:cNvPr>
          <p:cNvSpPr>
            <a:spLocks/>
          </p:cNvSpPr>
          <p:nvPr/>
        </p:nvSpPr>
        <p:spPr bwMode="auto">
          <a:xfrm>
            <a:off x="7975601" y="50022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83" name="Line 98">
            <a:extLst>
              <a:ext uri="{FF2B5EF4-FFF2-40B4-BE49-F238E27FC236}">
                <a16:creationId xmlns:a16="http://schemas.microsoft.com/office/drawing/2014/main" id="{A41D690A-A825-EC44-B1D7-221F2D5AAD39}"/>
              </a:ext>
            </a:extLst>
          </p:cNvPr>
          <p:cNvSpPr>
            <a:spLocks noChangeShapeType="1"/>
          </p:cNvSpPr>
          <p:nvPr/>
        </p:nvSpPr>
        <p:spPr bwMode="auto">
          <a:xfrm flipV="1">
            <a:off x="8010525" y="50196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4884" name="Freeform 99">
            <a:extLst>
              <a:ext uri="{FF2B5EF4-FFF2-40B4-BE49-F238E27FC236}">
                <a16:creationId xmlns:a16="http://schemas.microsoft.com/office/drawing/2014/main" id="{D7CE9C55-04E0-0A4B-9A2F-40F24F7D581A}"/>
              </a:ext>
            </a:extLst>
          </p:cNvPr>
          <p:cNvSpPr>
            <a:spLocks/>
          </p:cNvSpPr>
          <p:nvPr/>
        </p:nvSpPr>
        <p:spPr bwMode="auto">
          <a:xfrm>
            <a:off x="7975601" y="53451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85" name="Line 100">
            <a:extLst>
              <a:ext uri="{FF2B5EF4-FFF2-40B4-BE49-F238E27FC236}">
                <a16:creationId xmlns:a16="http://schemas.microsoft.com/office/drawing/2014/main" id="{BD924444-F1AA-2D44-AC7E-CBCB341A6DCC}"/>
              </a:ext>
            </a:extLst>
          </p:cNvPr>
          <p:cNvSpPr>
            <a:spLocks noChangeShapeType="1"/>
          </p:cNvSpPr>
          <p:nvPr/>
        </p:nvSpPr>
        <p:spPr bwMode="auto">
          <a:xfrm>
            <a:off x="7531100" y="53625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4886" name="Freeform 101">
            <a:extLst>
              <a:ext uri="{FF2B5EF4-FFF2-40B4-BE49-F238E27FC236}">
                <a16:creationId xmlns:a16="http://schemas.microsoft.com/office/drawing/2014/main" id="{64AB44E1-598D-9D47-B085-DB1AD162298B}"/>
              </a:ext>
            </a:extLst>
          </p:cNvPr>
          <p:cNvSpPr>
            <a:spLocks/>
          </p:cNvSpPr>
          <p:nvPr/>
        </p:nvSpPr>
        <p:spPr bwMode="auto">
          <a:xfrm>
            <a:off x="7513638" y="53451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87" name="Line 102">
            <a:extLst>
              <a:ext uri="{FF2B5EF4-FFF2-40B4-BE49-F238E27FC236}">
                <a16:creationId xmlns:a16="http://schemas.microsoft.com/office/drawing/2014/main" id="{CF2D8C2D-5AC0-F343-AC0A-E1B640C44E66}"/>
              </a:ext>
            </a:extLst>
          </p:cNvPr>
          <p:cNvSpPr>
            <a:spLocks noChangeShapeType="1"/>
          </p:cNvSpPr>
          <p:nvPr/>
        </p:nvSpPr>
        <p:spPr bwMode="auto">
          <a:xfrm>
            <a:off x="7513639" y="50196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4888" name="Rectangle 103">
            <a:extLst>
              <a:ext uri="{FF2B5EF4-FFF2-40B4-BE49-F238E27FC236}">
                <a16:creationId xmlns:a16="http://schemas.microsoft.com/office/drawing/2014/main" id="{05756DA1-3FED-9549-B8B7-F205DDAA5664}"/>
              </a:ext>
            </a:extLst>
          </p:cNvPr>
          <p:cNvSpPr>
            <a:spLocks noChangeArrowheads="1"/>
          </p:cNvSpPr>
          <p:nvPr/>
        </p:nvSpPr>
        <p:spPr bwMode="auto">
          <a:xfrm>
            <a:off x="7942263" y="5019675"/>
            <a:ext cx="444500" cy="325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4889" name="Rectangle 104">
            <a:extLst>
              <a:ext uri="{FF2B5EF4-FFF2-40B4-BE49-F238E27FC236}">
                <a16:creationId xmlns:a16="http://schemas.microsoft.com/office/drawing/2014/main" id="{0183CBA5-CEB9-EB4A-97D3-2A583B002601}"/>
              </a:ext>
            </a:extLst>
          </p:cNvPr>
          <p:cNvSpPr>
            <a:spLocks noChangeArrowheads="1"/>
          </p:cNvSpPr>
          <p:nvPr/>
        </p:nvSpPr>
        <p:spPr bwMode="auto">
          <a:xfrm>
            <a:off x="7959725" y="5738813"/>
            <a:ext cx="444500" cy="342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4890" name="Freeform 105">
            <a:extLst>
              <a:ext uri="{FF2B5EF4-FFF2-40B4-BE49-F238E27FC236}">
                <a16:creationId xmlns:a16="http://schemas.microsoft.com/office/drawing/2014/main" id="{9A150188-2C84-9143-A0C4-D0CBF2690598}"/>
              </a:ext>
            </a:extLst>
          </p:cNvPr>
          <p:cNvSpPr>
            <a:spLocks/>
          </p:cNvSpPr>
          <p:nvPr/>
        </p:nvSpPr>
        <p:spPr bwMode="auto">
          <a:xfrm>
            <a:off x="7359650" y="6442076"/>
            <a:ext cx="103188" cy="34925"/>
          </a:xfrm>
          <a:custGeom>
            <a:avLst/>
            <a:gdLst>
              <a:gd name="T0" fmla="*/ 0 w 65"/>
              <a:gd name="T1" fmla="*/ 2147483646 h 22"/>
              <a:gd name="T2" fmla="*/ 2147483646 w 65"/>
              <a:gd name="T3" fmla="*/ 2147483646 h 22"/>
              <a:gd name="T4" fmla="*/ 0 w 65"/>
              <a:gd name="T5" fmla="*/ 0 h 22"/>
              <a:gd name="T6" fmla="*/ 0 w 65"/>
              <a:gd name="T7" fmla="*/ 2147483646 h 22"/>
              <a:gd name="T8" fmla="*/ 0 w 65"/>
              <a:gd name="T9" fmla="*/ 2147483646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22"/>
                </a:moveTo>
                <a:lnTo>
                  <a:pt x="65" y="11"/>
                </a:lnTo>
                <a:lnTo>
                  <a:pt x="0"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4891" name="Line 106">
            <a:extLst>
              <a:ext uri="{FF2B5EF4-FFF2-40B4-BE49-F238E27FC236}">
                <a16:creationId xmlns:a16="http://schemas.microsoft.com/office/drawing/2014/main" id="{64CF5620-AB98-D548-8DDA-F32284BEE083}"/>
              </a:ext>
            </a:extLst>
          </p:cNvPr>
          <p:cNvSpPr>
            <a:spLocks noChangeShapeType="1"/>
          </p:cNvSpPr>
          <p:nvPr/>
        </p:nvSpPr>
        <p:spPr bwMode="auto">
          <a:xfrm flipH="1">
            <a:off x="7016750" y="6459539"/>
            <a:ext cx="3429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92" name="Rectangle 107">
            <a:extLst>
              <a:ext uri="{FF2B5EF4-FFF2-40B4-BE49-F238E27FC236}">
                <a16:creationId xmlns:a16="http://schemas.microsoft.com/office/drawing/2014/main" id="{5E8EF8EC-285D-1145-86AF-E086066C6279}"/>
              </a:ext>
            </a:extLst>
          </p:cNvPr>
          <p:cNvSpPr>
            <a:spLocks noChangeArrowheads="1"/>
          </p:cNvSpPr>
          <p:nvPr/>
        </p:nvSpPr>
        <p:spPr bwMode="auto">
          <a:xfrm>
            <a:off x="5818188" y="2652713"/>
            <a:ext cx="15478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34893" name="Rectangle 108">
            <a:extLst>
              <a:ext uri="{FF2B5EF4-FFF2-40B4-BE49-F238E27FC236}">
                <a16:creationId xmlns:a16="http://schemas.microsoft.com/office/drawing/2014/main" id="{7552FF30-3C08-F442-B1CF-9261F7770B11}"/>
              </a:ext>
            </a:extLst>
          </p:cNvPr>
          <p:cNvSpPr>
            <a:spLocks noChangeArrowheads="1"/>
          </p:cNvSpPr>
          <p:nvPr/>
        </p:nvSpPr>
        <p:spPr bwMode="auto">
          <a:xfrm>
            <a:off x="7556501" y="6386513"/>
            <a:ext cx="3216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Time</a:t>
            </a:r>
            <a:endParaRPr lang="en-US" altLang="en-US" sz="2000" b="0">
              <a:latin typeface="Times" pitchFamily="2" charset="0"/>
            </a:endParaRPr>
          </a:p>
        </p:txBody>
      </p:sp>
      <p:sp>
        <p:nvSpPr>
          <p:cNvPr id="34894" name="Rectangle 109">
            <a:extLst>
              <a:ext uri="{FF2B5EF4-FFF2-40B4-BE49-F238E27FC236}">
                <a16:creationId xmlns:a16="http://schemas.microsoft.com/office/drawing/2014/main" id="{F7A8463E-8EE3-D743-911D-940216D794B2}"/>
              </a:ext>
            </a:extLst>
          </p:cNvPr>
          <p:cNvSpPr>
            <a:spLocks noChangeArrowheads="1"/>
          </p:cNvSpPr>
          <p:nvPr/>
        </p:nvSpPr>
        <p:spPr bwMode="auto">
          <a:xfrm>
            <a:off x="2540000" y="34702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4895" name="Rectangle 110">
            <a:extLst>
              <a:ext uri="{FF2B5EF4-FFF2-40B4-BE49-F238E27FC236}">
                <a16:creationId xmlns:a16="http://schemas.microsoft.com/office/drawing/2014/main" id="{3EB61F2D-BF9F-A145-9DB2-E962E9C4EE57}"/>
              </a:ext>
            </a:extLst>
          </p:cNvPr>
          <p:cNvSpPr>
            <a:spLocks noChangeArrowheads="1"/>
          </p:cNvSpPr>
          <p:nvPr/>
        </p:nvSpPr>
        <p:spPr bwMode="auto">
          <a:xfrm>
            <a:off x="2540000" y="383540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4896" name="Rectangle 111">
            <a:extLst>
              <a:ext uri="{FF2B5EF4-FFF2-40B4-BE49-F238E27FC236}">
                <a16:creationId xmlns:a16="http://schemas.microsoft.com/office/drawing/2014/main" id="{CF3AB12F-FC62-CD4A-AB4B-65509E1F342B}"/>
              </a:ext>
            </a:extLst>
          </p:cNvPr>
          <p:cNvSpPr>
            <a:spLocks noChangeArrowheads="1"/>
          </p:cNvSpPr>
          <p:nvPr/>
        </p:nvSpPr>
        <p:spPr bwMode="auto">
          <a:xfrm>
            <a:off x="2540000" y="42005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4897" name="Rectangle 112">
            <a:extLst>
              <a:ext uri="{FF2B5EF4-FFF2-40B4-BE49-F238E27FC236}">
                <a16:creationId xmlns:a16="http://schemas.microsoft.com/office/drawing/2014/main" id="{37AB6005-19F8-4648-82AA-20D089EC3CD2}"/>
              </a:ext>
            </a:extLst>
          </p:cNvPr>
          <p:cNvSpPr>
            <a:spLocks noChangeArrowheads="1"/>
          </p:cNvSpPr>
          <p:nvPr/>
        </p:nvSpPr>
        <p:spPr bwMode="auto">
          <a:xfrm>
            <a:off x="2540000" y="4564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4898" name="Rectangle 113">
            <a:extLst>
              <a:ext uri="{FF2B5EF4-FFF2-40B4-BE49-F238E27FC236}">
                <a16:creationId xmlns:a16="http://schemas.microsoft.com/office/drawing/2014/main" id="{8C893245-347D-0442-AC3B-978E14FAC9B4}"/>
              </a:ext>
            </a:extLst>
          </p:cNvPr>
          <p:cNvSpPr>
            <a:spLocks noChangeArrowheads="1"/>
          </p:cNvSpPr>
          <p:nvPr/>
        </p:nvSpPr>
        <p:spPr bwMode="auto">
          <a:xfrm>
            <a:off x="2540000" y="492918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4899" name="Rectangle 114">
            <a:extLst>
              <a:ext uri="{FF2B5EF4-FFF2-40B4-BE49-F238E27FC236}">
                <a16:creationId xmlns:a16="http://schemas.microsoft.com/office/drawing/2014/main" id="{898F7465-61AD-4141-85B4-B5E050243831}"/>
              </a:ext>
            </a:extLst>
          </p:cNvPr>
          <p:cNvSpPr>
            <a:spLocks noChangeArrowheads="1"/>
          </p:cNvSpPr>
          <p:nvPr/>
        </p:nvSpPr>
        <p:spPr bwMode="auto">
          <a:xfrm>
            <a:off x="2540000" y="52927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4900" name="Rectangle 115">
            <a:extLst>
              <a:ext uri="{FF2B5EF4-FFF2-40B4-BE49-F238E27FC236}">
                <a16:creationId xmlns:a16="http://schemas.microsoft.com/office/drawing/2014/main" id="{77F47129-0989-C141-B3C9-DF7A6071CC32}"/>
              </a:ext>
            </a:extLst>
          </p:cNvPr>
          <p:cNvSpPr>
            <a:spLocks noChangeArrowheads="1"/>
          </p:cNvSpPr>
          <p:nvPr/>
        </p:nvSpPr>
        <p:spPr bwMode="auto">
          <a:xfrm>
            <a:off x="2540000" y="5656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4901" name="Rectangle 116">
            <a:extLst>
              <a:ext uri="{FF2B5EF4-FFF2-40B4-BE49-F238E27FC236}">
                <a16:creationId xmlns:a16="http://schemas.microsoft.com/office/drawing/2014/main" id="{3CBC4348-AC8B-5642-8F47-C73D9BE0E034}"/>
              </a:ext>
            </a:extLst>
          </p:cNvPr>
          <p:cNvSpPr>
            <a:spLocks noChangeArrowheads="1"/>
          </p:cNvSpPr>
          <p:nvPr/>
        </p:nvSpPr>
        <p:spPr bwMode="auto">
          <a:xfrm>
            <a:off x="2540000" y="60229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4902" name="Rectangle 117">
            <a:extLst>
              <a:ext uri="{FF2B5EF4-FFF2-40B4-BE49-F238E27FC236}">
                <a16:creationId xmlns:a16="http://schemas.microsoft.com/office/drawing/2014/main" id="{0E86451D-27F9-9648-B821-0F9454D2B210}"/>
              </a:ext>
            </a:extLst>
          </p:cNvPr>
          <p:cNvSpPr>
            <a:spLocks noChangeArrowheads="1"/>
          </p:cNvSpPr>
          <p:nvPr/>
        </p:nvSpPr>
        <p:spPr bwMode="auto">
          <a:xfrm>
            <a:off x="2289175" y="366871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34903" name="Rectangle 118">
            <a:extLst>
              <a:ext uri="{FF2B5EF4-FFF2-40B4-BE49-F238E27FC236}">
                <a16:creationId xmlns:a16="http://schemas.microsoft.com/office/drawing/2014/main" id="{C9CD3473-C4D5-9B4C-83F1-2A5A36AE6A4A}"/>
              </a:ext>
            </a:extLst>
          </p:cNvPr>
          <p:cNvSpPr>
            <a:spLocks noChangeArrowheads="1"/>
          </p:cNvSpPr>
          <p:nvPr/>
        </p:nvSpPr>
        <p:spPr bwMode="auto">
          <a:xfrm>
            <a:off x="2297113" y="43989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34904" name="Rectangle 119">
            <a:extLst>
              <a:ext uri="{FF2B5EF4-FFF2-40B4-BE49-F238E27FC236}">
                <a16:creationId xmlns:a16="http://schemas.microsoft.com/office/drawing/2014/main" id="{C1BF9D61-7F9C-F144-929D-7A9EC312FB15}"/>
              </a:ext>
            </a:extLst>
          </p:cNvPr>
          <p:cNvSpPr>
            <a:spLocks noChangeArrowheads="1"/>
          </p:cNvSpPr>
          <p:nvPr/>
        </p:nvSpPr>
        <p:spPr bwMode="auto">
          <a:xfrm>
            <a:off x="2211388" y="50927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4905" name="Rectangle 120">
            <a:extLst>
              <a:ext uri="{FF2B5EF4-FFF2-40B4-BE49-F238E27FC236}">
                <a16:creationId xmlns:a16="http://schemas.microsoft.com/office/drawing/2014/main" id="{9E8E6EEC-DE83-9F44-91E6-13B8C8EF2673}"/>
              </a:ext>
            </a:extLst>
          </p:cNvPr>
          <p:cNvSpPr>
            <a:spLocks noChangeArrowheads="1"/>
          </p:cNvSpPr>
          <p:nvPr/>
        </p:nvSpPr>
        <p:spPr bwMode="auto">
          <a:xfrm>
            <a:off x="2347913" y="51546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34906" name="Rectangle 121">
            <a:extLst>
              <a:ext uri="{FF2B5EF4-FFF2-40B4-BE49-F238E27FC236}">
                <a16:creationId xmlns:a16="http://schemas.microsoft.com/office/drawing/2014/main" id="{4406DFB4-55D5-0340-BDFE-0C861F12E675}"/>
              </a:ext>
            </a:extLst>
          </p:cNvPr>
          <p:cNvSpPr>
            <a:spLocks noChangeArrowheads="1"/>
          </p:cNvSpPr>
          <p:nvPr/>
        </p:nvSpPr>
        <p:spPr bwMode="auto">
          <a:xfrm>
            <a:off x="2211388" y="58213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4907" name="Rectangle 122">
            <a:extLst>
              <a:ext uri="{FF2B5EF4-FFF2-40B4-BE49-F238E27FC236}">
                <a16:creationId xmlns:a16="http://schemas.microsoft.com/office/drawing/2014/main" id="{24042E52-31EA-0441-B8BC-A0E5737676F8}"/>
              </a:ext>
            </a:extLst>
          </p:cNvPr>
          <p:cNvSpPr>
            <a:spLocks noChangeArrowheads="1"/>
          </p:cNvSpPr>
          <p:nvPr/>
        </p:nvSpPr>
        <p:spPr bwMode="auto">
          <a:xfrm>
            <a:off x="2347913" y="5883275"/>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34908" name="Rectangle 123">
            <a:extLst>
              <a:ext uri="{FF2B5EF4-FFF2-40B4-BE49-F238E27FC236}">
                <a16:creationId xmlns:a16="http://schemas.microsoft.com/office/drawing/2014/main" id="{94CC7C6B-CAE4-3A4A-8B11-B23F4D58AE7A}"/>
              </a:ext>
            </a:extLst>
          </p:cNvPr>
          <p:cNvSpPr>
            <a:spLocks noChangeArrowheads="1"/>
          </p:cNvSpPr>
          <p:nvPr/>
        </p:nvSpPr>
        <p:spPr bwMode="auto">
          <a:xfrm>
            <a:off x="4459288" y="114458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4909" name="Rectangle 124">
            <a:extLst>
              <a:ext uri="{FF2B5EF4-FFF2-40B4-BE49-F238E27FC236}">
                <a16:creationId xmlns:a16="http://schemas.microsoft.com/office/drawing/2014/main" id="{D1990A84-4952-AD46-BE17-3513D673188E}"/>
              </a:ext>
            </a:extLst>
          </p:cNvPr>
          <p:cNvSpPr>
            <a:spLocks noChangeArrowheads="1"/>
          </p:cNvSpPr>
          <p:nvPr/>
        </p:nvSpPr>
        <p:spPr bwMode="auto">
          <a:xfrm>
            <a:off x="4570413" y="1206500"/>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34910" name="Rectangle 125">
            <a:extLst>
              <a:ext uri="{FF2B5EF4-FFF2-40B4-BE49-F238E27FC236}">
                <a16:creationId xmlns:a16="http://schemas.microsoft.com/office/drawing/2014/main" id="{0CEB3E45-5D30-DF47-B3E0-D8ACEA7CA5B5}"/>
              </a:ext>
            </a:extLst>
          </p:cNvPr>
          <p:cNvSpPr>
            <a:spLocks noChangeArrowheads="1"/>
          </p:cNvSpPr>
          <p:nvPr/>
        </p:nvSpPr>
        <p:spPr bwMode="auto">
          <a:xfrm>
            <a:off x="4459288" y="21161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4911" name="Rectangle 126">
            <a:extLst>
              <a:ext uri="{FF2B5EF4-FFF2-40B4-BE49-F238E27FC236}">
                <a16:creationId xmlns:a16="http://schemas.microsoft.com/office/drawing/2014/main" id="{FD8FEE84-9B03-BD41-8625-3123C29DBCD5}"/>
              </a:ext>
            </a:extLst>
          </p:cNvPr>
          <p:cNvSpPr>
            <a:spLocks noChangeArrowheads="1"/>
          </p:cNvSpPr>
          <p:nvPr/>
        </p:nvSpPr>
        <p:spPr bwMode="auto">
          <a:xfrm>
            <a:off x="4570413" y="217963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34912" name="Rectangle 127">
            <a:extLst>
              <a:ext uri="{FF2B5EF4-FFF2-40B4-BE49-F238E27FC236}">
                <a16:creationId xmlns:a16="http://schemas.microsoft.com/office/drawing/2014/main" id="{0F80AAC3-5A8D-9147-A0BF-EC050AB49140}"/>
              </a:ext>
            </a:extLst>
          </p:cNvPr>
          <p:cNvSpPr>
            <a:spLocks noChangeArrowheads="1"/>
          </p:cNvSpPr>
          <p:nvPr/>
        </p:nvSpPr>
        <p:spPr bwMode="auto">
          <a:xfrm>
            <a:off x="7724775" y="5111750"/>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34913" name="Rectangle 128">
            <a:extLst>
              <a:ext uri="{FF2B5EF4-FFF2-40B4-BE49-F238E27FC236}">
                <a16:creationId xmlns:a16="http://schemas.microsoft.com/office/drawing/2014/main" id="{CC0B2EB9-0502-A641-B1D9-20337EC44F6D}"/>
              </a:ext>
            </a:extLst>
          </p:cNvPr>
          <p:cNvSpPr>
            <a:spLocks noChangeArrowheads="1"/>
          </p:cNvSpPr>
          <p:nvPr/>
        </p:nvSpPr>
        <p:spPr bwMode="auto">
          <a:xfrm>
            <a:off x="7724775" y="5840413"/>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34914" name="Rectangle 129">
            <a:extLst>
              <a:ext uri="{FF2B5EF4-FFF2-40B4-BE49-F238E27FC236}">
                <a16:creationId xmlns:a16="http://schemas.microsoft.com/office/drawing/2014/main" id="{79A1FFE5-3E2D-E94F-98BF-FE075F726E59}"/>
              </a:ext>
            </a:extLst>
          </p:cNvPr>
          <p:cNvSpPr>
            <a:spLocks noChangeArrowheads="1"/>
          </p:cNvSpPr>
          <p:nvPr/>
        </p:nvSpPr>
        <p:spPr bwMode="auto">
          <a:xfrm>
            <a:off x="2438401" y="6637338"/>
            <a:ext cx="12708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(c) Timing diagram</a:t>
            </a:r>
            <a:endParaRPr lang="en-US" altLang="en-US" sz="2000" b="0">
              <a:latin typeface="Times" pitchFamily="2" charset="0"/>
            </a:endParaRPr>
          </a:p>
        </p:txBody>
      </p:sp>
      <p:sp>
        <p:nvSpPr>
          <p:cNvPr id="34915" name="Rectangle 130">
            <a:extLst>
              <a:ext uri="{FF2B5EF4-FFF2-40B4-BE49-F238E27FC236}">
                <a16:creationId xmlns:a16="http://schemas.microsoft.com/office/drawing/2014/main" id="{5E80FED4-A1EA-1547-B8CD-44E2B2540BCF}"/>
              </a:ext>
            </a:extLst>
          </p:cNvPr>
          <p:cNvSpPr>
            <a:spLocks noChangeArrowheads="1"/>
          </p:cNvSpPr>
          <p:nvPr/>
        </p:nvSpPr>
        <p:spPr bwMode="auto">
          <a:xfrm>
            <a:off x="2486025" y="1041400"/>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34916" name="Rectangle 131">
            <a:extLst>
              <a:ext uri="{FF2B5EF4-FFF2-40B4-BE49-F238E27FC236}">
                <a16:creationId xmlns:a16="http://schemas.microsoft.com/office/drawing/2014/main" id="{B2139CAA-A479-114D-86D1-1A9D03F3A2A9}"/>
              </a:ext>
            </a:extLst>
          </p:cNvPr>
          <p:cNvSpPr>
            <a:spLocks noChangeArrowheads="1"/>
          </p:cNvSpPr>
          <p:nvPr/>
        </p:nvSpPr>
        <p:spPr bwMode="auto">
          <a:xfrm>
            <a:off x="2493963" y="22558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34917" name="Rectangle 132">
            <a:extLst>
              <a:ext uri="{FF2B5EF4-FFF2-40B4-BE49-F238E27FC236}">
                <a16:creationId xmlns:a16="http://schemas.microsoft.com/office/drawing/2014/main" id="{87B9DB27-0C82-A541-A794-2AA13FA1FC12}"/>
              </a:ext>
            </a:extLst>
          </p:cNvPr>
          <p:cNvSpPr>
            <a:spLocks noChangeArrowheads="1"/>
          </p:cNvSpPr>
          <p:nvPr/>
        </p:nvSpPr>
        <p:spPr bwMode="auto">
          <a:xfrm>
            <a:off x="332581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4918" name="Rectangle 133">
            <a:extLst>
              <a:ext uri="{FF2B5EF4-FFF2-40B4-BE49-F238E27FC236}">
                <a16:creationId xmlns:a16="http://schemas.microsoft.com/office/drawing/2014/main" id="{E943F26D-D67A-F647-BEF9-A2FC9ECF56F0}"/>
              </a:ext>
            </a:extLst>
          </p:cNvPr>
          <p:cNvSpPr>
            <a:spLocks noChangeArrowheads="1"/>
          </p:cNvSpPr>
          <p:nvPr/>
        </p:nvSpPr>
        <p:spPr bwMode="auto">
          <a:xfrm>
            <a:off x="33766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a:t>
            </a:r>
            <a:endParaRPr lang="en-US" altLang="en-US" sz="2000" b="0">
              <a:latin typeface="Times" pitchFamily="2" charset="0"/>
            </a:endParaRPr>
          </a:p>
        </p:txBody>
      </p:sp>
      <p:sp>
        <p:nvSpPr>
          <p:cNvPr id="34919" name="Rectangle 134">
            <a:extLst>
              <a:ext uri="{FF2B5EF4-FFF2-40B4-BE49-F238E27FC236}">
                <a16:creationId xmlns:a16="http://schemas.microsoft.com/office/drawing/2014/main" id="{E32A259E-D507-2042-B3E4-984AC0420C67}"/>
              </a:ext>
            </a:extLst>
          </p:cNvPr>
          <p:cNvSpPr>
            <a:spLocks noChangeArrowheads="1"/>
          </p:cNvSpPr>
          <p:nvPr/>
        </p:nvSpPr>
        <p:spPr bwMode="auto">
          <a:xfrm>
            <a:off x="36893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4920" name="Rectangle 135">
            <a:extLst>
              <a:ext uri="{FF2B5EF4-FFF2-40B4-BE49-F238E27FC236}">
                <a16:creationId xmlns:a16="http://schemas.microsoft.com/office/drawing/2014/main" id="{CA24EEF9-D8A5-5F49-BC5C-09B6C5253DFC}"/>
              </a:ext>
            </a:extLst>
          </p:cNvPr>
          <p:cNvSpPr>
            <a:spLocks noChangeArrowheads="1"/>
          </p:cNvSpPr>
          <p:nvPr/>
        </p:nvSpPr>
        <p:spPr bwMode="auto">
          <a:xfrm>
            <a:off x="37417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2</a:t>
            </a:r>
            <a:endParaRPr lang="en-US" altLang="en-US" sz="2000" b="0">
              <a:latin typeface="Times" pitchFamily="2" charset="0"/>
            </a:endParaRPr>
          </a:p>
        </p:txBody>
      </p:sp>
      <p:sp>
        <p:nvSpPr>
          <p:cNvPr id="34921" name="Rectangle 136">
            <a:extLst>
              <a:ext uri="{FF2B5EF4-FFF2-40B4-BE49-F238E27FC236}">
                <a16:creationId xmlns:a16="http://schemas.microsoft.com/office/drawing/2014/main" id="{C8818790-863B-3F41-B747-3FA3CB27DB6E}"/>
              </a:ext>
            </a:extLst>
          </p:cNvPr>
          <p:cNvSpPr>
            <a:spLocks noChangeArrowheads="1"/>
          </p:cNvSpPr>
          <p:nvPr/>
        </p:nvSpPr>
        <p:spPr bwMode="auto">
          <a:xfrm>
            <a:off x="417512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4922" name="Rectangle 137">
            <a:extLst>
              <a:ext uri="{FF2B5EF4-FFF2-40B4-BE49-F238E27FC236}">
                <a16:creationId xmlns:a16="http://schemas.microsoft.com/office/drawing/2014/main" id="{E6AAC287-76EA-FA48-A2AD-AE6E8DDB4D9D}"/>
              </a:ext>
            </a:extLst>
          </p:cNvPr>
          <p:cNvSpPr>
            <a:spLocks noChangeArrowheads="1"/>
          </p:cNvSpPr>
          <p:nvPr/>
        </p:nvSpPr>
        <p:spPr bwMode="auto">
          <a:xfrm>
            <a:off x="42275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3</a:t>
            </a:r>
            <a:endParaRPr lang="en-US" altLang="en-US" sz="2000" b="0">
              <a:latin typeface="Times" pitchFamily="2" charset="0"/>
            </a:endParaRPr>
          </a:p>
        </p:txBody>
      </p:sp>
      <p:sp>
        <p:nvSpPr>
          <p:cNvPr id="34923" name="Rectangle 138">
            <a:extLst>
              <a:ext uri="{FF2B5EF4-FFF2-40B4-BE49-F238E27FC236}">
                <a16:creationId xmlns:a16="http://schemas.microsoft.com/office/drawing/2014/main" id="{9EF2B731-86AF-804D-B046-F41FF134BFFC}"/>
              </a:ext>
            </a:extLst>
          </p:cNvPr>
          <p:cNvSpPr>
            <a:spLocks noChangeArrowheads="1"/>
          </p:cNvSpPr>
          <p:nvPr/>
        </p:nvSpPr>
        <p:spPr bwMode="auto">
          <a:xfrm>
            <a:off x="45529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4924" name="Rectangle 139">
            <a:extLst>
              <a:ext uri="{FF2B5EF4-FFF2-40B4-BE49-F238E27FC236}">
                <a16:creationId xmlns:a16="http://schemas.microsoft.com/office/drawing/2014/main" id="{E17C9E35-9B81-B441-A934-D85493F80541}"/>
              </a:ext>
            </a:extLst>
          </p:cNvPr>
          <p:cNvSpPr>
            <a:spLocks noChangeArrowheads="1"/>
          </p:cNvSpPr>
          <p:nvPr/>
        </p:nvSpPr>
        <p:spPr bwMode="auto">
          <a:xfrm>
            <a:off x="46053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4</a:t>
            </a:r>
            <a:endParaRPr lang="en-US" altLang="en-US" sz="2000" b="0">
              <a:latin typeface="Times" pitchFamily="2" charset="0"/>
            </a:endParaRPr>
          </a:p>
        </p:txBody>
      </p:sp>
      <p:sp>
        <p:nvSpPr>
          <p:cNvPr id="34925" name="Rectangle 140">
            <a:extLst>
              <a:ext uri="{FF2B5EF4-FFF2-40B4-BE49-F238E27FC236}">
                <a16:creationId xmlns:a16="http://schemas.microsoft.com/office/drawing/2014/main" id="{C41B2E16-E231-404C-A8F5-3AF987528FB8}"/>
              </a:ext>
            </a:extLst>
          </p:cNvPr>
          <p:cNvSpPr>
            <a:spLocks noChangeArrowheads="1"/>
          </p:cNvSpPr>
          <p:nvPr/>
        </p:nvSpPr>
        <p:spPr bwMode="auto">
          <a:xfrm>
            <a:off x="4903788"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4926" name="Rectangle 141">
            <a:extLst>
              <a:ext uri="{FF2B5EF4-FFF2-40B4-BE49-F238E27FC236}">
                <a16:creationId xmlns:a16="http://schemas.microsoft.com/office/drawing/2014/main" id="{F284B310-C9C6-FC48-B5ED-7D7A6FC21CC9}"/>
              </a:ext>
            </a:extLst>
          </p:cNvPr>
          <p:cNvSpPr>
            <a:spLocks noChangeArrowheads="1"/>
          </p:cNvSpPr>
          <p:nvPr/>
        </p:nvSpPr>
        <p:spPr bwMode="auto">
          <a:xfrm>
            <a:off x="495458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5</a:t>
            </a:r>
            <a:endParaRPr lang="en-US" altLang="en-US" sz="2000" b="0">
              <a:latin typeface="Times" pitchFamily="2" charset="0"/>
            </a:endParaRPr>
          </a:p>
        </p:txBody>
      </p:sp>
      <p:sp>
        <p:nvSpPr>
          <p:cNvPr id="34927" name="Rectangle 142">
            <a:extLst>
              <a:ext uri="{FF2B5EF4-FFF2-40B4-BE49-F238E27FC236}">
                <a16:creationId xmlns:a16="http://schemas.microsoft.com/office/drawing/2014/main" id="{F7FC39BA-0DD7-074B-BB28-FCD5B8681B5C}"/>
              </a:ext>
            </a:extLst>
          </p:cNvPr>
          <p:cNvSpPr>
            <a:spLocks noChangeArrowheads="1"/>
          </p:cNvSpPr>
          <p:nvPr/>
        </p:nvSpPr>
        <p:spPr bwMode="auto">
          <a:xfrm>
            <a:off x="538956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4928" name="Rectangle 143">
            <a:extLst>
              <a:ext uri="{FF2B5EF4-FFF2-40B4-BE49-F238E27FC236}">
                <a16:creationId xmlns:a16="http://schemas.microsoft.com/office/drawing/2014/main" id="{D935E674-2D28-344C-8DDB-1F466C2B300C}"/>
              </a:ext>
            </a:extLst>
          </p:cNvPr>
          <p:cNvSpPr>
            <a:spLocks noChangeArrowheads="1"/>
          </p:cNvSpPr>
          <p:nvPr/>
        </p:nvSpPr>
        <p:spPr bwMode="auto">
          <a:xfrm>
            <a:off x="544036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6</a:t>
            </a:r>
            <a:endParaRPr lang="en-US" altLang="en-US" sz="2000" b="0">
              <a:latin typeface="Times" pitchFamily="2" charset="0"/>
            </a:endParaRPr>
          </a:p>
        </p:txBody>
      </p:sp>
      <p:sp>
        <p:nvSpPr>
          <p:cNvPr id="34929" name="Rectangle 144">
            <a:extLst>
              <a:ext uri="{FF2B5EF4-FFF2-40B4-BE49-F238E27FC236}">
                <a16:creationId xmlns:a16="http://schemas.microsoft.com/office/drawing/2014/main" id="{F0DCBACE-0A60-8C48-9507-346631CCE867}"/>
              </a:ext>
            </a:extLst>
          </p:cNvPr>
          <p:cNvSpPr>
            <a:spLocks noChangeArrowheads="1"/>
          </p:cNvSpPr>
          <p:nvPr/>
        </p:nvSpPr>
        <p:spPr bwMode="auto">
          <a:xfrm>
            <a:off x="576580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4930" name="Rectangle 145">
            <a:extLst>
              <a:ext uri="{FF2B5EF4-FFF2-40B4-BE49-F238E27FC236}">
                <a16:creationId xmlns:a16="http://schemas.microsoft.com/office/drawing/2014/main" id="{0DCA19B9-E19D-1A40-89AA-F909FCAB9BD8}"/>
              </a:ext>
            </a:extLst>
          </p:cNvPr>
          <p:cNvSpPr>
            <a:spLocks noChangeArrowheads="1"/>
          </p:cNvSpPr>
          <p:nvPr/>
        </p:nvSpPr>
        <p:spPr bwMode="auto">
          <a:xfrm>
            <a:off x="5816600"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7</a:t>
            </a:r>
            <a:endParaRPr lang="en-US" altLang="en-US" sz="2000" b="0">
              <a:latin typeface="Times" pitchFamily="2" charset="0"/>
            </a:endParaRPr>
          </a:p>
        </p:txBody>
      </p:sp>
      <p:sp>
        <p:nvSpPr>
          <p:cNvPr id="34931" name="Rectangle 146">
            <a:extLst>
              <a:ext uri="{FF2B5EF4-FFF2-40B4-BE49-F238E27FC236}">
                <a16:creationId xmlns:a16="http://schemas.microsoft.com/office/drawing/2014/main" id="{F24E1612-8E79-5F4E-82C5-7674F55BE5C7}"/>
              </a:ext>
            </a:extLst>
          </p:cNvPr>
          <p:cNvSpPr>
            <a:spLocks noChangeArrowheads="1"/>
          </p:cNvSpPr>
          <p:nvPr/>
        </p:nvSpPr>
        <p:spPr bwMode="auto">
          <a:xfrm>
            <a:off x="64960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4932" name="Rectangle 147">
            <a:extLst>
              <a:ext uri="{FF2B5EF4-FFF2-40B4-BE49-F238E27FC236}">
                <a16:creationId xmlns:a16="http://schemas.microsoft.com/office/drawing/2014/main" id="{7D5E1E8E-D5C7-1748-B858-4E67AC09DB73}"/>
              </a:ext>
            </a:extLst>
          </p:cNvPr>
          <p:cNvSpPr>
            <a:spLocks noChangeArrowheads="1"/>
          </p:cNvSpPr>
          <p:nvPr/>
        </p:nvSpPr>
        <p:spPr bwMode="auto">
          <a:xfrm>
            <a:off x="65484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8</a:t>
            </a:r>
            <a:endParaRPr lang="en-US" altLang="en-US" sz="2000" b="0">
              <a:latin typeface="Times" pitchFamily="2" charset="0"/>
            </a:endParaRPr>
          </a:p>
        </p:txBody>
      </p:sp>
      <p:sp>
        <p:nvSpPr>
          <p:cNvPr id="34933" name="Rectangle 148">
            <a:extLst>
              <a:ext uri="{FF2B5EF4-FFF2-40B4-BE49-F238E27FC236}">
                <a16:creationId xmlns:a16="http://schemas.microsoft.com/office/drawing/2014/main" id="{618E627B-829B-E040-A1B5-7510685D79AF}"/>
              </a:ext>
            </a:extLst>
          </p:cNvPr>
          <p:cNvSpPr>
            <a:spLocks noChangeArrowheads="1"/>
          </p:cNvSpPr>
          <p:nvPr/>
        </p:nvSpPr>
        <p:spPr bwMode="auto">
          <a:xfrm>
            <a:off x="698817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4934" name="Rectangle 149">
            <a:extLst>
              <a:ext uri="{FF2B5EF4-FFF2-40B4-BE49-F238E27FC236}">
                <a16:creationId xmlns:a16="http://schemas.microsoft.com/office/drawing/2014/main" id="{75F09845-B419-674D-8912-16BD09E303A7}"/>
              </a:ext>
            </a:extLst>
          </p:cNvPr>
          <p:cNvSpPr>
            <a:spLocks noChangeArrowheads="1"/>
          </p:cNvSpPr>
          <p:nvPr/>
        </p:nvSpPr>
        <p:spPr bwMode="auto">
          <a:xfrm>
            <a:off x="7038975"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9</a:t>
            </a:r>
            <a:endParaRPr lang="en-US" altLang="en-US" sz="2000" b="0">
              <a:latin typeface="Times" pitchFamily="2" charset="0"/>
            </a:endParaRPr>
          </a:p>
        </p:txBody>
      </p:sp>
      <p:sp>
        <p:nvSpPr>
          <p:cNvPr id="34935" name="Rectangle 150">
            <a:extLst>
              <a:ext uri="{FF2B5EF4-FFF2-40B4-BE49-F238E27FC236}">
                <a16:creationId xmlns:a16="http://schemas.microsoft.com/office/drawing/2014/main" id="{8500E43E-9E2E-6940-9B0F-F11A301BC2D7}"/>
              </a:ext>
            </a:extLst>
          </p:cNvPr>
          <p:cNvSpPr>
            <a:spLocks noChangeArrowheads="1"/>
          </p:cNvSpPr>
          <p:nvPr/>
        </p:nvSpPr>
        <p:spPr bwMode="auto">
          <a:xfrm>
            <a:off x="74231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4936" name="Freeform 151">
            <a:extLst>
              <a:ext uri="{FF2B5EF4-FFF2-40B4-BE49-F238E27FC236}">
                <a16:creationId xmlns:a16="http://schemas.microsoft.com/office/drawing/2014/main" id="{4925FF1E-4369-484A-B88F-485A1FB5A3B7}"/>
              </a:ext>
            </a:extLst>
          </p:cNvPr>
          <p:cNvSpPr>
            <a:spLocks/>
          </p:cNvSpPr>
          <p:nvPr/>
        </p:nvSpPr>
        <p:spPr bwMode="auto">
          <a:xfrm>
            <a:off x="2786063" y="35448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0 w 3291"/>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1"/>
              <a:gd name="T37" fmla="*/ 0 h 227"/>
              <a:gd name="T38" fmla="*/ 3291 w 3291"/>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1" h="227">
                <a:moveTo>
                  <a:pt x="3291" y="227"/>
                </a:moveTo>
                <a:lnTo>
                  <a:pt x="2978" y="227"/>
                </a:lnTo>
                <a:lnTo>
                  <a:pt x="2978" y="0"/>
                </a:lnTo>
                <a:lnTo>
                  <a:pt x="2676" y="0"/>
                </a:lnTo>
                <a:lnTo>
                  <a:pt x="2676" y="227"/>
                </a:lnTo>
                <a:lnTo>
                  <a:pt x="1910" y="227"/>
                </a:lnTo>
                <a:lnTo>
                  <a:pt x="1910" y="0"/>
                </a:lnTo>
                <a:lnTo>
                  <a:pt x="1144" y="0"/>
                </a:lnTo>
                <a:lnTo>
                  <a:pt x="1144" y="227"/>
                </a:lnTo>
                <a:lnTo>
                  <a:pt x="378" y="227"/>
                </a:lnTo>
                <a:lnTo>
                  <a:pt x="378"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37" name="Freeform 152">
            <a:extLst>
              <a:ext uri="{FF2B5EF4-FFF2-40B4-BE49-F238E27FC236}">
                <a16:creationId xmlns:a16="http://schemas.microsoft.com/office/drawing/2014/main" id="{A3BBB10C-1AB7-E444-84DD-77A9DC966B34}"/>
              </a:ext>
            </a:extLst>
          </p:cNvPr>
          <p:cNvSpPr>
            <a:spLocks/>
          </p:cNvSpPr>
          <p:nvPr/>
        </p:nvSpPr>
        <p:spPr bwMode="auto">
          <a:xfrm>
            <a:off x="2786063" y="42814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2147483646 w 3291"/>
              <a:gd name="T23" fmla="*/ 0 h 227"/>
              <a:gd name="T24" fmla="*/ 2147483646 w 3291"/>
              <a:gd name="T25" fmla="*/ 2147483646 h 227"/>
              <a:gd name="T26" fmla="*/ 0 w 3291"/>
              <a:gd name="T27" fmla="*/ 2147483646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91"/>
              <a:gd name="T43" fmla="*/ 0 h 227"/>
              <a:gd name="T44" fmla="*/ 3291 w 3291"/>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91" h="227">
                <a:moveTo>
                  <a:pt x="3291" y="227"/>
                </a:moveTo>
                <a:lnTo>
                  <a:pt x="2978" y="227"/>
                </a:lnTo>
                <a:lnTo>
                  <a:pt x="2978" y="0"/>
                </a:lnTo>
                <a:lnTo>
                  <a:pt x="2374" y="0"/>
                </a:lnTo>
                <a:lnTo>
                  <a:pt x="2374" y="227"/>
                </a:lnTo>
                <a:lnTo>
                  <a:pt x="1683" y="227"/>
                </a:lnTo>
                <a:lnTo>
                  <a:pt x="1683" y="0"/>
                </a:lnTo>
                <a:lnTo>
                  <a:pt x="1370" y="0"/>
                </a:lnTo>
                <a:lnTo>
                  <a:pt x="1370" y="227"/>
                </a:lnTo>
                <a:lnTo>
                  <a:pt x="917" y="227"/>
                </a:lnTo>
                <a:lnTo>
                  <a:pt x="917"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38" name="Freeform 153">
            <a:extLst>
              <a:ext uri="{FF2B5EF4-FFF2-40B4-BE49-F238E27FC236}">
                <a16:creationId xmlns:a16="http://schemas.microsoft.com/office/drawing/2014/main" id="{8E1F84A3-1DFB-9A42-AB15-100EDCC7EDB8}"/>
              </a:ext>
            </a:extLst>
          </p:cNvPr>
          <p:cNvSpPr>
            <a:spLocks/>
          </p:cNvSpPr>
          <p:nvPr/>
        </p:nvSpPr>
        <p:spPr bwMode="auto">
          <a:xfrm>
            <a:off x="2786064" y="50022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0 w 2978"/>
              <a:gd name="T19" fmla="*/ 2147483646 h 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78"/>
              <a:gd name="T31" fmla="*/ 0 h 227"/>
              <a:gd name="T32" fmla="*/ 2978 w 2978"/>
              <a:gd name="T33" fmla="*/ 227 h 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78" h="227">
                <a:moveTo>
                  <a:pt x="2978" y="227"/>
                </a:moveTo>
                <a:lnTo>
                  <a:pt x="2676" y="227"/>
                </a:lnTo>
                <a:lnTo>
                  <a:pt x="2676" y="0"/>
                </a:lnTo>
                <a:lnTo>
                  <a:pt x="2374" y="0"/>
                </a:lnTo>
                <a:lnTo>
                  <a:pt x="2374" y="227"/>
                </a:lnTo>
                <a:lnTo>
                  <a:pt x="1144" y="227"/>
                </a:lnTo>
                <a:lnTo>
                  <a:pt x="1144"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39" name="Freeform 154">
            <a:extLst>
              <a:ext uri="{FF2B5EF4-FFF2-40B4-BE49-F238E27FC236}">
                <a16:creationId xmlns:a16="http://schemas.microsoft.com/office/drawing/2014/main" id="{9DF704EE-DD7C-774D-A3E8-01D5E7331661}"/>
              </a:ext>
            </a:extLst>
          </p:cNvPr>
          <p:cNvSpPr>
            <a:spLocks/>
          </p:cNvSpPr>
          <p:nvPr/>
        </p:nvSpPr>
        <p:spPr bwMode="auto">
          <a:xfrm>
            <a:off x="2786064" y="57388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2147483646 w 2978"/>
              <a:gd name="T19" fmla="*/ 2147483646 h 227"/>
              <a:gd name="T20" fmla="*/ 2147483646 w 2978"/>
              <a:gd name="T21" fmla="*/ 0 h 227"/>
              <a:gd name="T22" fmla="*/ 0 w 2978"/>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78"/>
              <a:gd name="T37" fmla="*/ 0 h 227"/>
              <a:gd name="T38" fmla="*/ 2978 w 2978"/>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78" h="227">
                <a:moveTo>
                  <a:pt x="2978" y="227"/>
                </a:moveTo>
                <a:lnTo>
                  <a:pt x="2374" y="227"/>
                </a:lnTo>
                <a:lnTo>
                  <a:pt x="2374" y="0"/>
                </a:lnTo>
                <a:lnTo>
                  <a:pt x="1683" y="0"/>
                </a:lnTo>
                <a:lnTo>
                  <a:pt x="1683" y="227"/>
                </a:lnTo>
                <a:lnTo>
                  <a:pt x="1370" y="227"/>
                </a:lnTo>
                <a:lnTo>
                  <a:pt x="1370" y="0"/>
                </a:lnTo>
                <a:lnTo>
                  <a:pt x="1144" y="0"/>
                </a:lnTo>
                <a:lnTo>
                  <a:pt x="1144" y="227"/>
                </a:lnTo>
                <a:lnTo>
                  <a:pt x="615" y="227"/>
                </a:lnTo>
                <a:lnTo>
                  <a:pt x="6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40" name="Rectangle 155">
            <a:extLst>
              <a:ext uri="{FF2B5EF4-FFF2-40B4-BE49-F238E27FC236}">
                <a16:creationId xmlns:a16="http://schemas.microsoft.com/office/drawing/2014/main" id="{FEF04080-A200-1E49-B876-49C38D0EF7EE}"/>
              </a:ext>
            </a:extLst>
          </p:cNvPr>
          <p:cNvSpPr>
            <a:spLocks noChangeArrowheads="1"/>
          </p:cNvSpPr>
          <p:nvPr/>
        </p:nvSpPr>
        <p:spPr bwMode="auto">
          <a:xfrm>
            <a:off x="7473950" y="3224213"/>
            <a:ext cx="1282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10</a:t>
            </a:r>
            <a:endParaRPr lang="en-US" altLang="en-US" sz="2000" b="0">
              <a:latin typeface="Times" pitchFamily="2" charset="0"/>
            </a:endParaRPr>
          </a:p>
        </p:txBody>
      </p:sp>
      <p:sp>
        <p:nvSpPr>
          <p:cNvPr id="34941" name="Freeform 158">
            <a:extLst>
              <a:ext uri="{FF2B5EF4-FFF2-40B4-BE49-F238E27FC236}">
                <a16:creationId xmlns:a16="http://schemas.microsoft.com/office/drawing/2014/main" id="{1C088741-C135-8942-91B7-74DE43E3ADC9}"/>
              </a:ext>
            </a:extLst>
          </p:cNvPr>
          <p:cNvSpPr>
            <a:spLocks/>
          </p:cNvSpPr>
          <p:nvPr/>
        </p:nvSpPr>
        <p:spPr bwMode="auto">
          <a:xfrm>
            <a:off x="448151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4942" name="Freeform 159">
            <a:extLst>
              <a:ext uri="{FF2B5EF4-FFF2-40B4-BE49-F238E27FC236}">
                <a16:creationId xmlns:a16="http://schemas.microsoft.com/office/drawing/2014/main" id="{AACDF4AA-0C5F-9246-9C7C-2393DB53DC1D}"/>
              </a:ext>
            </a:extLst>
          </p:cNvPr>
          <p:cNvSpPr>
            <a:spLocks/>
          </p:cNvSpPr>
          <p:nvPr/>
        </p:nvSpPr>
        <p:spPr bwMode="auto">
          <a:xfrm>
            <a:off x="4360864" y="3729039"/>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3"/>
                  <a:pt x="567" y="213"/>
                  <a:pt x="283" y="851"/>
                </a:cubicBezTo>
                <a:cubicBezTo>
                  <a:pt x="50"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43" name="Freeform 162">
            <a:extLst>
              <a:ext uri="{FF2B5EF4-FFF2-40B4-BE49-F238E27FC236}">
                <a16:creationId xmlns:a16="http://schemas.microsoft.com/office/drawing/2014/main" id="{088DCFFA-EAAC-F945-9A2E-0E5787183C6C}"/>
              </a:ext>
            </a:extLst>
          </p:cNvPr>
          <p:cNvSpPr>
            <a:spLocks/>
          </p:cNvSpPr>
          <p:nvPr/>
        </p:nvSpPr>
        <p:spPr bwMode="auto">
          <a:xfrm>
            <a:off x="4498976" y="5808664"/>
            <a:ext cx="85725" cy="85725"/>
          </a:xfrm>
          <a:custGeom>
            <a:avLst/>
            <a:gdLst>
              <a:gd name="T0" fmla="*/ 0 w 54"/>
              <a:gd name="T1" fmla="*/ 2147483646 h 54"/>
              <a:gd name="T2" fmla="*/ 2147483646 w 54"/>
              <a:gd name="T3" fmla="*/ 2147483646 h 54"/>
              <a:gd name="T4" fmla="*/ 2147483646 w 54"/>
              <a:gd name="T5" fmla="*/ 0 h 54"/>
              <a:gd name="T6" fmla="*/ 2147483646 w 54"/>
              <a:gd name="T7" fmla="*/ 2147483646 h 54"/>
              <a:gd name="T8" fmla="*/ 0 w 54"/>
              <a:gd name="T9" fmla="*/ 2147483646 h 54"/>
              <a:gd name="T10" fmla="*/ 0 60000 65536"/>
              <a:gd name="T11" fmla="*/ 0 60000 65536"/>
              <a:gd name="T12" fmla="*/ 0 60000 65536"/>
              <a:gd name="T13" fmla="*/ 0 60000 65536"/>
              <a:gd name="T14" fmla="*/ 0 60000 65536"/>
              <a:gd name="T15" fmla="*/ 0 w 54"/>
              <a:gd name="T16" fmla="*/ 0 h 54"/>
              <a:gd name="T17" fmla="*/ 54 w 54"/>
              <a:gd name="T18" fmla="*/ 54 h 54"/>
            </a:gdLst>
            <a:ahLst/>
            <a:cxnLst>
              <a:cxn ang="T10">
                <a:pos x="T0" y="T1"/>
              </a:cxn>
              <a:cxn ang="T11">
                <a:pos x="T2" y="T3"/>
              </a:cxn>
              <a:cxn ang="T12">
                <a:pos x="T4" y="T5"/>
              </a:cxn>
              <a:cxn ang="T13">
                <a:pos x="T6" y="T7"/>
              </a:cxn>
              <a:cxn ang="T14">
                <a:pos x="T8" y="T9"/>
              </a:cxn>
            </a:cxnLst>
            <a:rect l="T15" t="T16" r="T17" b="T18"/>
            <a:pathLst>
              <a:path w="54" h="54">
                <a:moveTo>
                  <a:pt x="0" y="21"/>
                </a:moveTo>
                <a:lnTo>
                  <a:pt x="54" y="54"/>
                </a:lnTo>
                <a:lnTo>
                  <a:pt x="22" y="0"/>
                </a:lnTo>
                <a:lnTo>
                  <a:pt x="11" y="10"/>
                </a:lnTo>
                <a:lnTo>
                  <a:pt x="0" y="21"/>
                </a:lnTo>
                <a:close/>
              </a:path>
            </a:pathLst>
          </a:custGeom>
          <a:solidFill>
            <a:srgbClr val="000000"/>
          </a:solidFill>
          <a:ln w="15875">
            <a:solidFill>
              <a:srgbClr val="000000"/>
            </a:solidFill>
            <a:round/>
            <a:headEnd/>
            <a:tailEnd/>
          </a:ln>
        </p:spPr>
        <p:txBody>
          <a:bodyPr/>
          <a:lstStyle/>
          <a:p>
            <a:endParaRPr lang="en-US"/>
          </a:p>
        </p:txBody>
      </p:sp>
      <p:sp>
        <p:nvSpPr>
          <p:cNvPr id="34944" name="Freeform 163">
            <a:extLst>
              <a:ext uri="{FF2B5EF4-FFF2-40B4-BE49-F238E27FC236}">
                <a16:creationId xmlns:a16="http://schemas.microsoft.com/office/drawing/2014/main" id="{2A22D0B4-930E-044C-B51B-CF4A56E25E03}"/>
              </a:ext>
            </a:extLst>
          </p:cNvPr>
          <p:cNvSpPr>
            <a:spLocks/>
          </p:cNvSpPr>
          <p:nvPr/>
        </p:nvSpPr>
        <p:spPr bwMode="auto">
          <a:xfrm>
            <a:off x="4424363" y="5186363"/>
            <a:ext cx="361950" cy="633412"/>
          </a:xfrm>
          <a:custGeom>
            <a:avLst/>
            <a:gdLst>
              <a:gd name="T0" fmla="*/ 2147483646 w 422"/>
              <a:gd name="T1" fmla="*/ 0 h 738"/>
              <a:gd name="T2" fmla="*/ 2147483646 w 422"/>
              <a:gd name="T3" fmla="*/ 2147483646 h 738"/>
              <a:gd name="T4" fmla="*/ 2147483646 w 422"/>
              <a:gd name="T5" fmla="*/ 2147483646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0"/>
                </a:moveTo>
                <a:cubicBezTo>
                  <a:pt x="422" y="213"/>
                  <a:pt x="422" y="213"/>
                  <a:pt x="209" y="425"/>
                </a:cubicBezTo>
                <a:cubicBezTo>
                  <a:pt x="43" y="592"/>
                  <a:pt x="0" y="634"/>
                  <a:pt x="101" y="738"/>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45" name="Freeform 164">
            <a:extLst>
              <a:ext uri="{FF2B5EF4-FFF2-40B4-BE49-F238E27FC236}">
                <a16:creationId xmlns:a16="http://schemas.microsoft.com/office/drawing/2014/main" id="{5F71454C-D2AB-994C-8155-DC4387D3B3B5}"/>
              </a:ext>
            </a:extLst>
          </p:cNvPr>
          <p:cNvSpPr>
            <a:spLocks/>
          </p:cNvSpPr>
          <p:nvPr/>
        </p:nvSpPr>
        <p:spPr bwMode="auto">
          <a:xfrm>
            <a:off x="4859339" y="5824538"/>
            <a:ext cx="85725" cy="69850"/>
          </a:xfrm>
          <a:custGeom>
            <a:avLst/>
            <a:gdLst>
              <a:gd name="T0" fmla="*/ 0 w 54"/>
              <a:gd name="T1" fmla="*/ 2147483646 h 44"/>
              <a:gd name="T2" fmla="*/ 2147483646 w 54"/>
              <a:gd name="T3" fmla="*/ 2147483646 h 44"/>
              <a:gd name="T4" fmla="*/ 2147483646 w 54"/>
              <a:gd name="T5" fmla="*/ 0 h 44"/>
              <a:gd name="T6" fmla="*/ 0 w 54"/>
              <a:gd name="T7" fmla="*/ 2147483646 h 44"/>
              <a:gd name="T8" fmla="*/ 0 w 54"/>
              <a:gd name="T9" fmla="*/ 2147483646 h 44"/>
              <a:gd name="T10" fmla="*/ 0 60000 65536"/>
              <a:gd name="T11" fmla="*/ 0 60000 65536"/>
              <a:gd name="T12" fmla="*/ 0 60000 65536"/>
              <a:gd name="T13" fmla="*/ 0 60000 65536"/>
              <a:gd name="T14" fmla="*/ 0 60000 65536"/>
              <a:gd name="T15" fmla="*/ 0 w 54"/>
              <a:gd name="T16" fmla="*/ 0 h 44"/>
              <a:gd name="T17" fmla="*/ 54 w 54"/>
              <a:gd name="T18" fmla="*/ 44 h 44"/>
            </a:gdLst>
            <a:ahLst/>
            <a:cxnLst>
              <a:cxn ang="T10">
                <a:pos x="T0" y="T1"/>
              </a:cxn>
              <a:cxn ang="T11">
                <a:pos x="T2" y="T3"/>
              </a:cxn>
              <a:cxn ang="T12">
                <a:pos x="T4" y="T5"/>
              </a:cxn>
              <a:cxn ang="T13">
                <a:pos x="T6" y="T7"/>
              </a:cxn>
              <a:cxn ang="T14">
                <a:pos x="T8" y="T9"/>
              </a:cxn>
            </a:cxnLst>
            <a:rect l="T15" t="T16" r="T17" b="T18"/>
            <a:pathLst>
              <a:path w="54" h="44">
                <a:moveTo>
                  <a:pt x="0" y="22"/>
                </a:moveTo>
                <a:lnTo>
                  <a:pt x="54" y="44"/>
                </a:lnTo>
                <a:lnTo>
                  <a:pt x="11"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4946" name="Freeform 165">
            <a:extLst>
              <a:ext uri="{FF2B5EF4-FFF2-40B4-BE49-F238E27FC236}">
                <a16:creationId xmlns:a16="http://schemas.microsoft.com/office/drawing/2014/main" id="{BFAE551B-B726-2542-A951-F36D3333F599}"/>
              </a:ext>
            </a:extLst>
          </p:cNvPr>
          <p:cNvSpPr>
            <a:spLocks/>
          </p:cNvSpPr>
          <p:nvPr/>
        </p:nvSpPr>
        <p:spPr bwMode="auto">
          <a:xfrm>
            <a:off x="4725989" y="4457701"/>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2" y="0"/>
                </a:moveTo>
                <a:cubicBezTo>
                  <a:pt x="566" y="212"/>
                  <a:pt x="566" y="212"/>
                  <a:pt x="282" y="850"/>
                </a:cubicBezTo>
                <a:cubicBezTo>
                  <a:pt x="49" y="1376"/>
                  <a:pt x="0" y="1478"/>
                  <a:pt x="159"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47" name="Freeform 166">
            <a:extLst>
              <a:ext uri="{FF2B5EF4-FFF2-40B4-BE49-F238E27FC236}">
                <a16:creationId xmlns:a16="http://schemas.microsoft.com/office/drawing/2014/main" id="{F39C87CE-2171-0240-9BA2-6DC23BFCC157}"/>
              </a:ext>
            </a:extLst>
          </p:cNvPr>
          <p:cNvSpPr>
            <a:spLocks/>
          </p:cNvSpPr>
          <p:nvPr/>
        </p:nvSpPr>
        <p:spPr bwMode="auto">
          <a:xfrm>
            <a:off x="5338764" y="5824538"/>
            <a:ext cx="103187" cy="69850"/>
          </a:xfrm>
          <a:custGeom>
            <a:avLst/>
            <a:gdLst>
              <a:gd name="T0" fmla="*/ 0 w 65"/>
              <a:gd name="T1" fmla="*/ 2147483646 h 44"/>
              <a:gd name="T2" fmla="*/ 2147483646 w 65"/>
              <a:gd name="T3" fmla="*/ 2147483646 h 44"/>
              <a:gd name="T4" fmla="*/ 2147483646 w 65"/>
              <a:gd name="T5" fmla="*/ 0 h 44"/>
              <a:gd name="T6" fmla="*/ 2147483646 w 65"/>
              <a:gd name="T7" fmla="*/ 2147483646 h 44"/>
              <a:gd name="T8" fmla="*/ 0 w 65"/>
              <a:gd name="T9" fmla="*/ 2147483646 h 44"/>
              <a:gd name="T10" fmla="*/ 0 60000 65536"/>
              <a:gd name="T11" fmla="*/ 0 60000 65536"/>
              <a:gd name="T12" fmla="*/ 0 60000 65536"/>
              <a:gd name="T13" fmla="*/ 0 60000 65536"/>
              <a:gd name="T14" fmla="*/ 0 60000 65536"/>
              <a:gd name="T15" fmla="*/ 0 w 65"/>
              <a:gd name="T16" fmla="*/ 0 h 44"/>
              <a:gd name="T17" fmla="*/ 65 w 65"/>
              <a:gd name="T18" fmla="*/ 44 h 44"/>
            </a:gdLst>
            <a:ahLst/>
            <a:cxnLst>
              <a:cxn ang="T10">
                <a:pos x="T0" y="T1"/>
              </a:cxn>
              <a:cxn ang="T11">
                <a:pos x="T2" y="T3"/>
              </a:cxn>
              <a:cxn ang="T12">
                <a:pos x="T4" y="T5"/>
              </a:cxn>
              <a:cxn ang="T13">
                <a:pos x="T6" y="T7"/>
              </a:cxn>
              <a:cxn ang="T14">
                <a:pos x="T8" y="T9"/>
              </a:cxn>
            </a:cxnLst>
            <a:rect l="T15" t="T16" r="T17" b="T18"/>
            <a:pathLst>
              <a:path w="65" h="44">
                <a:moveTo>
                  <a:pt x="0" y="22"/>
                </a:moveTo>
                <a:lnTo>
                  <a:pt x="65" y="44"/>
                </a:lnTo>
                <a:lnTo>
                  <a:pt x="21"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4948" name="Freeform 167">
            <a:extLst>
              <a:ext uri="{FF2B5EF4-FFF2-40B4-BE49-F238E27FC236}">
                <a16:creationId xmlns:a16="http://schemas.microsoft.com/office/drawing/2014/main" id="{7992A31A-79CA-7240-AE69-3F21AE4679F2}"/>
              </a:ext>
            </a:extLst>
          </p:cNvPr>
          <p:cNvSpPr>
            <a:spLocks/>
          </p:cNvSpPr>
          <p:nvPr/>
        </p:nvSpPr>
        <p:spPr bwMode="auto">
          <a:xfrm>
            <a:off x="5210176" y="4457701"/>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2"/>
                  <a:pt x="567" y="212"/>
                  <a:pt x="283" y="850"/>
                </a:cubicBezTo>
                <a:cubicBezTo>
                  <a:pt x="50" y="1376"/>
                  <a:pt x="0" y="1478"/>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49" name="Freeform 168">
            <a:extLst>
              <a:ext uri="{FF2B5EF4-FFF2-40B4-BE49-F238E27FC236}">
                <a16:creationId xmlns:a16="http://schemas.microsoft.com/office/drawing/2014/main" id="{3FD17B4A-160C-1D43-8FC6-D65E330C5DB8}"/>
              </a:ext>
            </a:extLst>
          </p:cNvPr>
          <p:cNvSpPr>
            <a:spLocks/>
          </p:cNvSpPr>
          <p:nvPr/>
        </p:nvSpPr>
        <p:spPr bwMode="auto">
          <a:xfrm>
            <a:off x="6434139" y="5208589"/>
            <a:ext cx="103187" cy="85725"/>
          </a:xfrm>
          <a:custGeom>
            <a:avLst/>
            <a:gdLst>
              <a:gd name="T0" fmla="*/ 2147483646 w 65"/>
              <a:gd name="T1" fmla="*/ 2147483646 h 54"/>
              <a:gd name="T2" fmla="*/ 2147483646 w 65"/>
              <a:gd name="T3" fmla="*/ 0 h 54"/>
              <a:gd name="T4" fmla="*/ 0 w 65"/>
              <a:gd name="T5" fmla="*/ 2147483646 h 54"/>
              <a:gd name="T6" fmla="*/ 2147483646 w 65"/>
              <a:gd name="T7" fmla="*/ 2147483646 h 54"/>
              <a:gd name="T8" fmla="*/ 2147483646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22" y="54"/>
                </a:moveTo>
                <a:lnTo>
                  <a:pt x="65" y="0"/>
                </a:lnTo>
                <a:lnTo>
                  <a:pt x="0" y="32"/>
                </a:lnTo>
                <a:lnTo>
                  <a:pt x="11" y="43"/>
                </a:lnTo>
                <a:lnTo>
                  <a:pt x="22" y="54"/>
                </a:lnTo>
                <a:close/>
              </a:path>
            </a:pathLst>
          </a:custGeom>
          <a:solidFill>
            <a:srgbClr val="000000"/>
          </a:solidFill>
          <a:ln w="15875">
            <a:solidFill>
              <a:srgbClr val="000000"/>
            </a:solidFill>
            <a:round/>
            <a:headEnd/>
            <a:tailEnd/>
          </a:ln>
        </p:spPr>
        <p:txBody>
          <a:bodyPr/>
          <a:lstStyle/>
          <a:p>
            <a:endParaRPr lang="en-US"/>
          </a:p>
        </p:txBody>
      </p:sp>
      <p:sp>
        <p:nvSpPr>
          <p:cNvPr id="34950" name="Freeform 169">
            <a:extLst>
              <a:ext uri="{FF2B5EF4-FFF2-40B4-BE49-F238E27FC236}">
                <a16:creationId xmlns:a16="http://schemas.microsoft.com/office/drawing/2014/main" id="{AA8E5201-AE52-E047-964B-22CDF76AF2E4}"/>
              </a:ext>
            </a:extLst>
          </p:cNvPr>
          <p:cNvSpPr>
            <a:spLocks/>
          </p:cNvSpPr>
          <p:nvPr/>
        </p:nvSpPr>
        <p:spPr bwMode="auto">
          <a:xfrm>
            <a:off x="6367463" y="5283201"/>
            <a:ext cx="360362" cy="633413"/>
          </a:xfrm>
          <a:custGeom>
            <a:avLst/>
            <a:gdLst>
              <a:gd name="T0" fmla="*/ 2147483646 w 421"/>
              <a:gd name="T1" fmla="*/ 2147483646 h 738"/>
              <a:gd name="T2" fmla="*/ 2147483646 w 421"/>
              <a:gd name="T3" fmla="*/ 2147483646 h 738"/>
              <a:gd name="T4" fmla="*/ 2147483646 w 421"/>
              <a:gd name="T5" fmla="*/ 0 h 738"/>
              <a:gd name="T6" fmla="*/ 0 60000 65536"/>
              <a:gd name="T7" fmla="*/ 0 60000 65536"/>
              <a:gd name="T8" fmla="*/ 0 60000 65536"/>
              <a:gd name="T9" fmla="*/ 0 w 421"/>
              <a:gd name="T10" fmla="*/ 0 h 738"/>
              <a:gd name="T11" fmla="*/ 421 w 421"/>
              <a:gd name="T12" fmla="*/ 738 h 738"/>
            </a:gdLst>
            <a:ahLst/>
            <a:cxnLst>
              <a:cxn ang="T6">
                <a:pos x="T0" y="T1"/>
              </a:cxn>
              <a:cxn ang="T7">
                <a:pos x="T2" y="T3"/>
              </a:cxn>
              <a:cxn ang="T8">
                <a:pos x="T4" y="T5"/>
              </a:cxn>
            </a:cxnLst>
            <a:rect l="T9" t="T10" r="T11" b="T12"/>
            <a:pathLst>
              <a:path w="421" h="738">
                <a:moveTo>
                  <a:pt x="209" y="738"/>
                </a:moveTo>
                <a:cubicBezTo>
                  <a:pt x="421" y="525"/>
                  <a:pt x="421" y="525"/>
                  <a:pt x="209" y="312"/>
                </a:cubicBezTo>
                <a:cubicBezTo>
                  <a:pt x="42"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51" name="Freeform 170">
            <a:extLst>
              <a:ext uri="{FF2B5EF4-FFF2-40B4-BE49-F238E27FC236}">
                <a16:creationId xmlns:a16="http://schemas.microsoft.com/office/drawing/2014/main" id="{5E40A185-8B48-A849-AB7B-2A4B5F30E669}"/>
              </a:ext>
            </a:extLst>
          </p:cNvPr>
          <p:cNvSpPr>
            <a:spLocks/>
          </p:cNvSpPr>
          <p:nvPr/>
        </p:nvSpPr>
        <p:spPr bwMode="auto">
          <a:xfrm>
            <a:off x="6451601" y="5791200"/>
            <a:ext cx="85725" cy="103188"/>
          </a:xfrm>
          <a:custGeom>
            <a:avLst/>
            <a:gdLst>
              <a:gd name="T0" fmla="*/ 0 w 54"/>
              <a:gd name="T1" fmla="*/ 2147483646 h 65"/>
              <a:gd name="T2" fmla="*/ 2147483646 w 54"/>
              <a:gd name="T3" fmla="*/ 2147483646 h 65"/>
              <a:gd name="T4" fmla="*/ 2147483646 w 54"/>
              <a:gd name="T5" fmla="*/ 0 h 65"/>
              <a:gd name="T6" fmla="*/ 2147483646 w 54"/>
              <a:gd name="T7" fmla="*/ 2147483646 h 65"/>
              <a:gd name="T8" fmla="*/ 0 w 54"/>
              <a:gd name="T9" fmla="*/ 2147483646 h 65"/>
              <a:gd name="T10" fmla="*/ 0 60000 65536"/>
              <a:gd name="T11" fmla="*/ 0 60000 65536"/>
              <a:gd name="T12" fmla="*/ 0 60000 65536"/>
              <a:gd name="T13" fmla="*/ 0 60000 65536"/>
              <a:gd name="T14" fmla="*/ 0 60000 65536"/>
              <a:gd name="T15" fmla="*/ 0 w 54"/>
              <a:gd name="T16" fmla="*/ 0 h 65"/>
              <a:gd name="T17" fmla="*/ 54 w 54"/>
              <a:gd name="T18" fmla="*/ 65 h 65"/>
            </a:gdLst>
            <a:ahLst/>
            <a:cxnLst>
              <a:cxn ang="T10">
                <a:pos x="T0" y="T1"/>
              </a:cxn>
              <a:cxn ang="T11">
                <a:pos x="T2" y="T3"/>
              </a:cxn>
              <a:cxn ang="T12">
                <a:pos x="T4" y="T5"/>
              </a:cxn>
              <a:cxn ang="T13">
                <a:pos x="T6" y="T7"/>
              </a:cxn>
              <a:cxn ang="T14">
                <a:pos x="T8" y="T9"/>
              </a:cxn>
            </a:cxnLst>
            <a:rect l="T15" t="T16" r="T17" b="T18"/>
            <a:pathLst>
              <a:path w="54" h="65">
                <a:moveTo>
                  <a:pt x="0" y="21"/>
                </a:moveTo>
                <a:lnTo>
                  <a:pt x="54" y="65"/>
                </a:lnTo>
                <a:lnTo>
                  <a:pt x="22" y="0"/>
                </a:lnTo>
                <a:lnTo>
                  <a:pt x="11"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34952" name="Freeform 171">
            <a:extLst>
              <a:ext uri="{FF2B5EF4-FFF2-40B4-BE49-F238E27FC236}">
                <a16:creationId xmlns:a16="http://schemas.microsoft.com/office/drawing/2014/main" id="{B0E40602-05E2-DC40-AFA9-ABA3E21F4B8B}"/>
              </a:ext>
            </a:extLst>
          </p:cNvPr>
          <p:cNvSpPr>
            <a:spLocks/>
          </p:cNvSpPr>
          <p:nvPr/>
        </p:nvSpPr>
        <p:spPr bwMode="auto">
          <a:xfrm>
            <a:off x="6061076" y="4457701"/>
            <a:ext cx="727075" cy="1349375"/>
          </a:xfrm>
          <a:custGeom>
            <a:avLst/>
            <a:gdLst>
              <a:gd name="T0" fmla="*/ 2147483646 w 850"/>
              <a:gd name="T1" fmla="*/ 0 h 1574"/>
              <a:gd name="T2" fmla="*/ 2147483646 w 850"/>
              <a:gd name="T3" fmla="*/ 2147483646 h 1574"/>
              <a:gd name="T4" fmla="*/ 2147483646 w 850"/>
              <a:gd name="T5" fmla="*/ 2147483646 h 1574"/>
              <a:gd name="T6" fmla="*/ 0 60000 65536"/>
              <a:gd name="T7" fmla="*/ 0 60000 65536"/>
              <a:gd name="T8" fmla="*/ 0 60000 65536"/>
              <a:gd name="T9" fmla="*/ 0 w 850"/>
              <a:gd name="T10" fmla="*/ 0 h 1574"/>
              <a:gd name="T11" fmla="*/ 850 w 850"/>
              <a:gd name="T12" fmla="*/ 1574 h 1574"/>
            </a:gdLst>
            <a:ahLst/>
            <a:cxnLst>
              <a:cxn ang="T6">
                <a:pos x="T0" y="T1"/>
              </a:cxn>
              <a:cxn ang="T7">
                <a:pos x="T2" y="T3"/>
              </a:cxn>
              <a:cxn ang="T8">
                <a:pos x="T4" y="T5"/>
              </a:cxn>
            </a:cxnLst>
            <a:rect l="T9" t="T10" r="T11" b="T12"/>
            <a:pathLst>
              <a:path w="850" h="1574">
                <a:moveTo>
                  <a:pt x="567" y="0"/>
                </a:moveTo>
                <a:cubicBezTo>
                  <a:pt x="850" y="212"/>
                  <a:pt x="850" y="212"/>
                  <a:pt x="425" y="567"/>
                </a:cubicBezTo>
                <a:cubicBezTo>
                  <a:pt x="24" y="901"/>
                  <a:pt x="0" y="921"/>
                  <a:pt x="475"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53" name="Freeform 172">
            <a:extLst>
              <a:ext uri="{FF2B5EF4-FFF2-40B4-BE49-F238E27FC236}">
                <a16:creationId xmlns:a16="http://schemas.microsoft.com/office/drawing/2014/main" id="{AFF88A13-81EF-0943-A868-2F16874A7EE4}"/>
              </a:ext>
            </a:extLst>
          </p:cNvPr>
          <p:cNvSpPr>
            <a:spLocks/>
          </p:cNvSpPr>
          <p:nvPr/>
        </p:nvSpPr>
        <p:spPr bwMode="auto">
          <a:xfrm>
            <a:off x="691356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4954" name="Freeform 173">
            <a:extLst>
              <a:ext uri="{FF2B5EF4-FFF2-40B4-BE49-F238E27FC236}">
                <a16:creationId xmlns:a16="http://schemas.microsoft.com/office/drawing/2014/main" id="{B013F432-9BCF-A049-A03B-3D365A1FE960}"/>
              </a:ext>
            </a:extLst>
          </p:cNvPr>
          <p:cNvSpPr>
            <a:spLocks/>
          </p:cNvSpPr>
          <p:nvPr/>
        </p:nvSpPr>
        <p:spPr bwMode="auto">
          <a:xfrm>
            <a:off x="6789739" y="3729039"/>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3" y="0"/>
                </a:moveTo>
                <a:cubicBezTo>
                  <a:pt x="566" y="213"/>
                  <a:pt x="566" y="213"/>
                  <a:pt x="283" y="851"/>
                </a:cubicBezTo>
                <a:cubicBezTo>
                  <a:pt x="49"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55" name="Oval 175">
            <a:extLst>
              <a:ext uri="{FF2B5EF4-FFF2-40B4-BE49-F238E27FC236}">
                <a16:creationId xmlns:a16="http://schemas.microsoft.com/office/drawing/2014/main" id="{4A3E3300-AD11-CA4B-B016-112429A1C078}"/>
              </a:ext>
            </a:extLst>
          </p:cNvPr>
          <p:cNvSpPr>
            <a:spLocks noChangeArrowheads="1"/>
          </p:cNvSpPr>
          <p:nvPr/>
        </p:nvSpPr>
        <p:spPr bwMode="auto">
          <a:xfrm>
            <a:off x="3651251" y="21637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4956" name="Oval 177">
            <a:extLst>
              <a:ext uri="{FF2B5EF4-FFF2-40B4-BE49-F238E27FC236}">
                <a16:creationId xmlns:a16="http://schemas.microsoft.com/office/drawing/2014/main" id="{233076AC-8B2F-9E45-BCE9-EF313E4C091D}"/>
              </a:ext>
            </a:extLst>
          </p:cNvPr>
          <p:cNvSpPr>
            <a:spLocks noChangeArrowheads="1"/>
          </p:cNvSpPr>
          <p:nvPr/>
        </p:nvSpPr>
        <p:spPr bwMode="auto">
          <a:xfrm>
            <a:off x="3651251" y="1187451"/>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4957" name="Rectangle 178">
            <a:extLst>
              <a:ext uri="{FF2B5EF4-FFF2-40B4-BE49-F238E27FC236}">
                <a16:creationId xmlns:a16="http://schemas.microsoft.com/office/drawing/2014/main" id="{2920EDA0-A19E-754D-AB69-27088B659418}"/>
              </a:ext>
            </a:extLst>
          </p:cNvPr>
          <p:cNvSpPr>
            <a:spLocks noChangeArrowheads="1"/>
          </p:cNvSpPr>
          <p:nvPr/>
        </p:nvSpPr>
        <p:spPr bwMode="auto">
          <a:xfrm>
            <a:off x="7064376" y="134778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sp>
        <p:nvSpPr>
          <p:cNvPr id="34958" name="Title 1">
            <a:extLst>
              <a:ext uri="{FF2B5EF4-FFF2-40B4-BE49-F238E27FC236}">
                <a16:creationId xmlns:a16="http://schemas.microsoft.com/office/drawing/2014/main" id="{35976FDC-F60D-E545-AFD4-9C26E1547215}"/>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Timing Diagram for the Basic Latch with NOR Gates</a:t>
            </a:r>
          </a:p>
        </p:txBody>
      </p:sp>
      <p:sp>
        <p:nvSpPr>
          <p:cNvPr id="34959" name="Rectangle 149">
            <a:extLst>
              <a:ext uri="{FF2B5EF4-FFF2-40B4-BE49-F238E27FC236}">
                <a16:creationId xmlns:a16="http://schemas.microsoft.com/office/drawing/2014/main" id="{8311E4A4-AC50-F045-B1E8-0F32B338039B}"/>
              </a:ext>
            </a:extLst>
          </p:cNvPr>
          <p:cNvSpPr>
            <a:spLocks noChangeArrowheads="1"/>
          </p:cNvSpPr>
          <p:nvPr/>
        </p:nvSpPr>
        <p:spPr bwMode="auto">
          <a:xfrm>
            <a:off x="4168775" y="3048000"/>
            <a:ext cx="3962400" cy="35814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4960" name="TextBox 1">
            <a:extLst>
              <a:ext uri="{FF2B5EF4-FFF2-40B4-BE49-F238E27FC236}">
                <a16:creationId xmlns:a16="http://schemas.microsoft.com/office/drawing/2014/main" id="{0D9200DB-166F-424A-A382-F5D358F13FE0}"/>
              </a:ext>
            </a:extLst>
          </p:cNvPr>
          <p:cNvSpPr txBox="1">
            <a:spLocks noChangeArrowheads="1"/>
          </p:cNvSpPr>
          <p:nvPr/>
        </p:nvSpPr>
        <p:spPr bwMode="auto">
          <a:xfrm>
            <a:off x="3001964" y="418465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34961" name="TextBox 152">
            <a:extLst>
              <a:ext uri="{FF2B5EF4-FFF2-40B4-BE49-F238E27FC236}">
                <a16:creationId xmlns:a16="http://schemas.microsoft.com/office/drawing/2014/main" id="{4772E273-746B-8245-9249-F7465AE5B898}"/>
              </a:ext>
            </a:extLst>
          </p:cNvPr>
          <p:cNvSpPr txBox="1">
            <a:spLocks noChangeArrowheads="1"/>
          </p:cNvSpPr>
          <p:nvPr/>
        </p:nvSpPr>
        <p:spPr bwMode="auto">
          <a:xfrm>
            <a:off x="2992439" y="345916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34962" name="TextBox 153">
            <a:extLst>
              <a:ext uri="{FF2B5EF4-FFF2-40B4-BE49-F238E27FC236}">
                <a16:creationId xmlns:a16="http://schemas.microsoft.com/office/drawing/2014/main" id="{22DC083C-213D-1E44-906E-ABF7C3FEA6B2}"/>
              </a:ext>
            </a:extLst>
          </p:cNvPr>
          <p:cNvSpPr txBox="1">
            <a:spLocks noChangeArrowheads="1"/>
          </p:cNvSpPr>
          <p:nvPr/>
        </p:nvSpPr>
        <p:spPr bwMode="auto">
          <a:xfrm>
            <a:off x="3013075" y="494823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34963" name="TextBox 154">
            <a:extLst>
              <a:ext uri="{FF2B5EF4-FFF2-40B4-BE49-F238E27FC236}">
                <a16:creationId xmlns:a16="http://schemas.microsoft.com/office/drawing/2014/main" id="{05C44FF0-5146-A74D-883B-10C4FBC146B2}"/>
              </a:ext>
            </a:extLst>
          </p:cNvPr>
          <p:cNvSpPr txBox="1">
            <a:spLocks noChangeArrowheads="1"/>
          </p:cNvSpPr>
          <p:nvPr/>
        </p:nvSpPr>
        <p:spPr bwMode="auto">
          <a:xfrm>
            <a:off x="2998789" y="56610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Tree>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Line 31">
            <a:extLst>
              <a:ext uri="{FF2B5EF4-FFF2-40B4-BE49-F238E27FC236}">
                <a16:creationId xmlns:a16="http://schemas.microsoft.com/office/drawing/2014/main" id="{67A75BD3-9304-C948-9170-26D204617DD9}"/>
              </a:ext>
            </a:extLst>
          </p:cNvPr>
          <p:cNvSpPr>
            <a:spLocks noChangeShapeType="1"/>
          </p:cNvSpPr>
          <p:nvPr/>
        </p:nvSpPr>
        <p:spPr bwMode="auto">
          <a:xfrm flipV="1">
            <a:off x="33861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2" name="Line 32">
            <a:extLst>
              <a:ext uri="{FF2B5EF4-FFF2-40B4-BE49-F238E27FC236}">
                <a16:creationId xmlns:a16="http://schemas.microsoft.com/office/drawing/2014/main" id="{5590F2F8-599F-0147-B087-00C5CAA3BC18}"/>
              </a:ext>
            </a:extLst>
          </p:cNvPr>
          <p:cNvSpPr>
            <a:spLocks noChangeShapeType="1"/>
          </p:cNvSpPr>
          <p:nvPr/>
        </p:nvSpPr>
        <p:spPr bwMode="auto">
          <a:xfrm flipV="1">
            <a:off x="376237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3" name="Line 33">
            <a:extLst>
              <a:ext uri="{FF2B5EF4-FFF2-40B4-BE49-F238E27FC236}">
                <a16:creationId xmlns:a16="http://schemas.microsoft.com/office/drawing/2014/main" id="{5A9892A6-C25B-514A-B3B8-E8D5722CE167}"/>
              </a:ext>
            </a:extLst>
          </p:cNvPr>
          <p:cNvSpPr>
            <a:spLocks noChangeShapeType="1"/>
          </p:cNvSpPr>
          <p:nvPr/>
        </p:nvSpPr>
        <p:spPr bwMode="auto">
          <a:xfrm flipV="1">
            <a:off x="4241800"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4" name="Line 34">
            <a:extLst>
              <a:ext uri="{FF2B5EF4-FFF2-40B4-BE49-F238E27FC236}">
                <a16:creationId xmlns:a16="http://schemas.microsoft.com/office/drawing/2014/main" id="{CCE4C225-C453-0F49-8649-1EA4F3306D6E}"/>
              </a:ext>
            </a:extLst>
          </p:cNvPr>
          <p:cNvSpPr>
            <a:spLocks noChangeShapeType="1"/>
          </p:cNvSpPr>
          <p:nvPr/>
        </p:nvSpPr>
        <p:spPr bwMode="auto">
          <a:xfrm flipV="1">
            <a:off x="460216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5" name="Line 35">
            <a:extLst>
              <a:ext uri="{FF2B5EF4-FFF2-40B4-BE49-F238E27FC236}">
                <a16:creationId xmlns:a16="http://schemas.microsoft.com/office/drawing/2014/main" id="{03AFCE0D-5BF8-844B-9D74-BCD2E598FB47}"/>
              </a:ext>
            </a:extLst>
          </p:cNvPr>
          <p:cNvSpPr>
            <a:spLocks noChangeShapeType="1"/>
          </p:cNvSpPr>
          <p:nvPr/>
        </p:nvSpPr>
        <p:spPr bwMode="auto">
          <a:xfrm flipV="1">
            <a:off x="49609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6" name="Line 36">
            <a:extLst>
              <a:ext uri="{FF2B5EF4-FFF2-40B4-BE49-F238E27FC236}">
                <a16:creationId xmlns:a16="http://schemas.microsoft.com/office/drawing/2014/main" id="{F2C2C8F1-3B79-A141-AC6C-DD8B845F1052}"/>
              </a:ext>
            </a:extLst>
          </p:cNvPr>
          <p:cNvSpPr>
            <a:spLocks noChangeShapeType="1"/>
          </p:cNvSpPr>
          <p:nvPr/>
        </p:nvSpPr>
        <p:spPr bwMode="auto">
          <a:xfrm flipV="1">
            <a:off x="545782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7" name="Line 37">
            <a:extLst>
              <a:ext uri="{FF2B5EF4-FFF2-40B4-BE49-F238E27FC236}">
                <a16:creationId xmlns:a16="http://schemas.microsoft.com/office/drawing/2014/main" id="{AA1A50AC-643A-E246-92AD-C02BB5E34D17}"/>
              </a:ext>
            </a:extLst>
          </p:cNvPr>
          <p:cNvSpPr>
            <a:spLocks noChangeShapeType="1"/>
          </p:cNvSpPr>
          <p:nvPr/>
        </p:nvSpPr>
        <p:spPr bwMode="auto">
          <a:xfrm flipV="1">
            <a:off x="58181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8" name="Line 38">
            <a:extLst>
              <a:ext uri="{FF2B5EF4-FFF2-40B4-BE49-F238E27FC236}">
                <a16:creationId xmlns:a16="http://schemas.microsoft.com/office/drawing/2014/main" id="{3651D6C1-E362-0E4A-B2FC-2BE5456BBB9F}"/>
              </a:ext>
            </a:extLst>
          </p:cNvPr>
          <p:cNvSpPr>
            <a:spLocks noChangeShapeType="1"/>
          </p:cNvSpPr>
          <p:nvPr/>
        </p:nvSpPr>
        <p:spPr bwMode="auto">
          <a:xfrm flipV="1">
            <a:off x="65547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49" name="Line 39">
            <a:extLst>
              <a:ext uri="{FF2B5EF4-FFF2-40B4-BE49-F238E27FC236}">
                <a16:creationId xmlns:a16="http://schemas.microsoft.com/office/drawing/2014/main" id="{93826055-D7CE-1145-9B6B-F3E12F142C87}"/>
              </a:ext>
            </a:extLst>
          </p:cNvPr>
          <p:cNvSpPr>
            <a:spLocks noChangeShapeType="1"/>
          </p:cNvSpPr>
          <p:nvPr/>
        </p:nvSpPr>
        <p:spPr bwMode="auto">
          <a:xfrm flipV="1">
            <a:off x="703421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50" name="Line 40">
            <a:extLst>
              <a:ext uri="{FF2B5EF4-FFF2-40B4-BE49-F238E27FC236}">
                <a16:creationId xmlns:a16="http://schemas.microsoft.com/office/drawing/2014/main" id="{109D43AD-7D07-EC48-A510-99DC692BBC5B}"/>
              </a:ext>
            </a:extLst>
          </p:cNvPr>
          <p:cNvSpPr>
            <a:spLocks noChangeShapeType="1"/>
          </p:cNvSpPr>
          <p:nvPr/>
        </p:nvSpPr>
        <p:spPr bwMode="auto">
          <a:xfrm flipV="1">
            <a:off x="75136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51" name="Line 42">
            <a:extLst>
              <a:ext uri="{FF2B5EF4-FFF2-40B4-BE49-F238E27FC236}">
                <a16:creationId xmlns:a16="http://schemas.microsoft.com/office/drawing/2014/main" id="{1F15C9FE-9504-0E4F-829D-676C6A70190C}"/>
              </a:ext>
            </a:extLst>
          </p:cNvPr>
          <p:cNvSpPr>
            <a:spLocks noChangeShapeType="1"/>
          </p:cNvSpPr>
          <p:nvPr/>
        </p:nvSpPr>
        <p:spPr bwMode="auto">
          <a:xfrm>
            <a:off x="2906713" y="13509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52" name="Freeform 43">
            <a:extLst>
              <a:ext uri="{FF2B5EF4-FFF2-40B4-BE49-F238E27FC236}">
                <a16:creationId xmlns:a16="http://schemas.microsoft.com/office/drawing/2014/main" id="{E43F7346-F3AC-294F-820A-0D5C3ABF784A}"/>
              </a:ext>
            </a:extLst>
          </p:cNvPr>
          <p:cNvSpPr>
            <a:spLocks/>
          </p:cNvSpPr>
          <p:nvPr/>
        </p:nvSpPr>
        <p:spPr bwMode="auto">
          <a:xfrm>
            <a:off x="3128963" y="1033463"/>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53" name="Freeform 44">
            <a:extLst>
              <a:ext uri="{FF2B5EF4-FFF2-40B4-BE49-F238E27FC236}">
                <a16:creationId xmlns:a16="http://schemas.microsoft.com/office/drawing/2014/main" id="{90D39DE5-1F88-404A-961F-4AE5BD1828DA}"/>
              </a:ext>
            </a:extLst>
          </p:cNvPr>
          <p:cNvSpPr>
            <a:spLocks/>
          </p:cNvSpPr>
          <p:nvPr/>
        </p:nvSpPr>
        <p:spPr bwMode="auto">
          <a:xfrm>
            <a:off x="3128963" y="1238250"/>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54" name="Freeform 45">
            <a:extLst>
              <a:ext uri="{FF2B5EF4-FFF2-40B4-BE49-F238E27FC236}">
                <a16:creationId xmlns:a16="http://schemas.microsoft.com/office/drawing/2014/main" id="{F828BAB8-70E1-894C-9302-2BA3143F8B11}"/>
              </a:ext>
            </a:extLst>
          </p:cNvPr>
          <p:cNvSpPr>
            <a:spLocks/>
          </p:cNvSpPr>
          <p:nvPr/>
        </p:nvSpPr>
        <p:spPr bwMode="auto">
          <a:xfrm>
            <a:off x="3124201" y="1033464"/>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55" name="Freeform 46">
            <a:extLst>
              <a:ext uri="{FF2B5EF4-FFF2-40B4-BE49-F238E27FC236}">
                <a16:creationId xmlns:a16="http://schemas.microsoft.com/office/drawing/2014/main" id="{70F55826-28E0-8045-A5B8-AAA1B5C06655}"/>
              </a:ext>
            </a:extLst>
          </p:cNvPr>
          <p:cNvSpPr>
            <a:spLocks/>
          </p:cNvSpPr>
          <p:nvPr/>
        </p:nvSpPr>
        <p:spPr bwMode="auto">
          <a:xfrm>
            <a:off x="3124201" y="1236664"/>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56" name="Line 47">
            <a:extLst>
              <a:ext uri="{FF2B5EF4-FFF2-40B4-BE49-F238E27FC236}">
                <a16:creationId xmlns:a16="http://schemas.microsoft.com/office/drawing/2014/main" id="{BBD16D60-42D4-914D-8D48-655E7F6F39C8}"/>
              </a:ext>
            </a:extLst>
          </p:cNvPr>
          <p:cNvSpPr>
            <a:spLocks noChangeShapeType="1"/>
          </p:cNvSpPr>
          <p:nvPr/>
        </p:nvSpPr>
        <p:spPr bwMode="auto">
          <a:xfrm>
            <a:off x="2906713" y="20875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57" name="Line 48">
            <a:extLst>
              <a:ext uri="{FF2B5EF4-FFF2-40B4-BE49-F238E27FC236}">
                <a16:creationId xmlns:a16="http://schemas.microsoft.com/office/drawing/2014/main" id="{A33E97A2-4919-0048-99A5-7382880B1A59}"/>
              </a:ext>
            </a:extLst>
          </p:cNvPr>
          <p:cNvSpPr>
            <a:spLocks noChangeShapeType="1"/>
          </p:cNvSpPr>
          <p:nvPr/>
        </p:nvSpPr>
        <p:spPr bwMode="auto">
          <a:xfrm>
            <a:off x="2906713" y="2327275"/>
            <a:ext cx="239712"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58" name="Freeform 49">
            <a:extLst>
              <a:ext uri="{FF2B5EF4-FFF2-40B4-BE49-F238E27FC236}">
                <a16:creationId xmlns:a16="http://schemas.microsoft.com/office/drawing/2014/main" id="{4060B869-6C5A-474E-9A98-9EAA2C1D0BC9}"/>
              </a:ext>
            </a:extLst>
          </p:cNvPr>
          <p:cNvSpPr>
            <a:spLocks/>
          </p:cNvSpPr>
          <p:nvPr/>
        </p:nvSpPr>
        <p:spPr bwMode="auto">
          <a:xfrm>
            <a:off x="3128963" y="2006600"/>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59" name="Freeform 50">
            <a:extLst>
              <a:ext uri="{FF2B5EF4-FFF2-40B4-BE49-F238E27FC236}">
                <a16:creationId xmlns:a16="http://schemas.microsoft.com/office/drawing/2014/main" id="{F9C3B31E-6EC0-A54D-BC92-BC406DBA639A}"/>
              </a:ext>
            </a:extLst>
          </p:cNvPr>
          <p:cNvSpPr>
            <a:spLocks/>
          </p:cNvSpPr>
          <p:nvPr/>
        </p:nvSpPr>
        <p:spPr bwMode="auto">
          <a:xfrm>
            <a:off x="3128963" y="2209800"/>
            <a:ext cx="512762" cy="204788"/>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60" name="Freeform 51">
            <a:extLst>
              <a:ext uri="{FF2B5EF4-FFF2-40B4-BE49-F238E27FC236}">
                <a16:creationId xmlns:a16="http://schemas.microsoft.com/office/drawing/2014/main" id="{EAAFCB25-51EF-9344-B44D-080ED7F6A8F7}"/>
              </a:ext>
            </a:extLst>
          </p:cNvPr>
          <p:cNvSpPr>
            <a:spLocks/>
          </p:cNvSpPr>
          <p:nvPr/>
        </p:nvSpPr>
        <p:spPr bwMode="auto">
          <a:xfrm>
            <a:off x="3124201" y="2006600"/>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61" name="Freeform 52">
            <a:extLst>
              <a:ext uri="{FF2B5EF4-FFF2-40B4-BE49-F238E27FC236}">
                <a16:creationId xmlns:a16="http://schemas.microsoft.com/office/drawing/2014/main" id="{4D2ECBBA-97A4-4641-8FE3-197C7B1ABD89}"/>
              </a:ext>
            </a:extLst>
          </p:cNvPr>
          <p:cNvSpPr>
            <a:spLocks/>
          </p:cNvSpPr>
          <p:nvPr/>
        </p:nvSpPr>
        <p:spPr bwMode="auto">
          <a:xfrm>
            <a:off x="3124201" y="2209800"/>
            <a:ext cx="60325" cy="204788"/>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62" name="Line 53">
            <a:extLst>
              <a:ext uri="{FF2B5EF4-FFF2-40B4-BE49-F238E27FC236}">
                <a16:creationId xmlns:a16="http://schemas.microsoft.com/office/drawing/2014/main" id="{A965300A-B01B-AA44-A43A-75825A2FEC72}"/>
              </a:ext>
            </a:extLst>
          </p:cNvPr>
          <p:cNvSpPr>
            <a:spLocks noChangeShapeType="1"/>
          </p:cNvSpPr>
          <p:nvPr/>
        </p:nvSpPr>
        <p:spPr bwMode="auto">
          <a:xfrm flipH="1">
            <a:off x="3744914" y="12303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63" name="Line 54">
            <a:extLst>
              <a:ext uri="{FF2B5EF4-FFF2-40B4-BE49-F238E27FC236}">
                <a16:creationId xmlns:a16="http://schemas.microsoft.com/office/drawing/2014/main" id="{00714980-12D5-DD4F-9AF6-07A7DBC514E9}"/>
              </a:ext>
            </a:extLst>
          </p:cNvPr>
          <p:cNvSpPr>
            <a:spLocks noChangeShapeType="1"/>
          </p:cNvSpPr>
          <p:nvPr/>
        </p:nvSpPr>
        <p:spPr bwMode="auto">
          <a:xfrm flipH="1">
            <a:off x="3744914" y="22082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64" name="Freeform 55">
            <a:extLst>
              <a:ext uri="{FF2B5EF4-FFF2-40B4-BE49-F238E27FC236}">
                <a16:creationId xmlns:a16="http://schemas.microsoft.com/office/drawing/2014/main" id="{A3BC5F81-49D1-F14E-8453-0CEE86B9E9B7}"/>
              </a:ext>
            </a:extLst>
          </p:cNvPr>
          <p:cNvSpPr>
            <a:spLocks/>
          </p:cNvSpPr>
          <p:nvPr/>
        </p:nvSpPr>
        <p:spPr bwMode="auto">
          <a:xfrm>
            <a:off x="2906714" y="1352551"/>
            <a:ext cx="1095375" cy="855663"/>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65" name="Freeform 56">
            <a:extLst>
              <a:ext uri="{FF2B5EF4-FFF2-40B4-BE49-F238E27FC236}">
                <a16:creationId xmlns:a16="http://schemas.microsoft.com/office/drawing/2014/main" id="{6C256E24-51F2-B645-9155-1DB75F30C0B8}"/>
              </a:ext>
            </a:extLst>
          </p:cNvPr>
          <p:cNvSpPr>
            <a:spLocks/>
          </p:cNvSpPr>
          <p:nvPr/>
        </p:nvSpPr>
        <p:spPr bwMode="auto">
          <a:xfrm>
            <a:off x="2906714" y="1230313"/>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66" name="Freeform 57">
            <a:extLst>
              <a:ext uri="{FF2B5EF4-FFF2-40B4-BE49-F238E27FC236}">
                <a16:creationId xmlns:a16="http://schemas.microsoft.com/office/drawing/2014/main" id="{98256327-BB1D-E64C-8E2B-7ACF9CC49E9E}"/>
              </a:ext>
            </a:extLst>
          </p:cNvPr>
          <p:cNvSpPr>
            <a:spLocks/>
          </p:cNvSpPr>
          <p:nvPr/>
        </p:nvSpPr>
        <p:spPr bwMode="auto">
          <a:xfrm>
            <a:off x="3986214" y="1206501"/>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35867" name="Oval 58">
            <a:extLst>
              <a:ext uri="{FF2B5EF4-FFF2-40B4-BE49-F238E27FC236}">
                <a16:creationId xmlns:a16="http://schemas.microsoft.com/office/drawing/2014/main" id="{6C00DA2C-F5CD-6A43-905A-4A9AB02FBD35}"/>
              </a:ext>
            </a:extLst>
          </p:cNvPr>
          <p:cNvSpPr>
            <a:spLocks noChangeArrowheads="1"/>
          </p:cNvSpPr>
          <p:nvPr/>
        </p:nvSpPr>
        <p:spPr bwMode="auto">
          <a:xfrm>
            <a:off x="3976688" y="1216026"/>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5868" name="Freeform 59">
            <a:extLst>
              <a:ext uri="{FF2B5EF4-FFF2-40B4-BE49-F238E27FC236}">
                <a16:creationId xmlns:a16="http://schemas.microsoft.com/office/drawing/2014/main" id="{70F5F29C-2855-1A4B-AA88-134DBB62B533}"/>
              </a:ext>
            </a:extLst>
          </p:cNvPr>
          <p:cNvSpPr>
            <a:spLocks/>
          </p:cNvSpPr>
          <p:nvPr/>
        </p:nvSpPr>
        <p:spPr bwMode="auto">
          <a:xfrm>
            <a:off x="3986214" y="2184400"/>
            <a:ext cx="33337" cy="3333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35869" name="Oval 60">
            <a:extLst>
              <a:ext uri="{FF2B5EF4-FFF2-40B4-BE49-F238E27FC236}">
                <a16:creationId xmlns:a16="http://schemas.microsoft.com/office/drawing/2014/main" id="{0A1EACEC-F55D-E44F-B41D-AC8791910FB6}"/>
              </a:ext>
            </a:extLst>
          </p:cNvPr>
          <p:cNvSpPr>
            <a:spLocks noChangeArrowheads="1"/>
          </p:cNvSpPr>
          <p:nvPr/>
        </p:nvSpPr>
        <p:spPr bwMode="auto">
          <a:xfrm>
            <a:off x="3976688" y="2192338"/>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5870" name="Line 61">
            <a:extLst>
              <a:ext uri="{FF2B5EF4-FFF2-40B4-BE49-F238E27FC236}">
                <a16:creationId xmlns:a16="http://schemas.microsoft.com/office/drawing/2014/main" id="{DC66AC04-29F3-CF4E-897D-7595684E4224}"/>
              </a:ext>
            </a:extLst>
          </p:cNvPr>
          <p:cNvSpPr>
            <a:spLocks noChangeShapeType="1"/>
          </p:cNvSpPr>
          <p:nvPr/>
        </p:nvSpPr>
        <p:spPr bwMode="auto">
          <a:xfrm flipH="1">
            <a:off x="2667001" y="11112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71" name="Line 62">
            <a:extLst>
              <a:ext uri="{FF2B5EF4-FFF2-40B4-BE49-F238E27FC236}">
                <a16:creationId xmlns:a16="http://schemas.microsoft.com/office/drawing/2014/main" id="{161CD812-6B39-334C-A1BF-57FB44E96448}"/>
              </a:ext>
            </a:extLst>
          </p:cNvPr>
          <p:cNvSpPr>
            <a:spLocks noChangeShapeType="1"/>
          </p:cNvSpPr>
          <p:nvPr/>
        </p:nvSpPr>
        <p:spPr bwMode="auto">
          <a:xfrm flipH="1">
            <a:off x="2667001" y="2327275"/>
            <a:ext cx="2397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72" name="Line 63">
            <a:extLst>
              <a:ext uri="{FF2B5EF4-FFF2-40B4-BE49-F238E27FC236}">
                <a16:creationId xmlns:a16="http://schemas.microsoft.com/office/drawing/2014/main" id="{EA354405-7F87-AC40-86A1-10EB48FFC843}"/>
              </a:ext>
            </a:extLst>
          </p:cNvPr>
          <p:cNvSpPr>
            <a:spLocks noChangeShapeType="1"/>
          </p:cNvSpPr>
          <p:nvPr/>
        </p:nvSpPr>
        <p:spPr bwMode="auto">
          <a:xfrm flipH="1">
            <a:off x="5578475" y="1268414"/>
            <a:ext cx="1455738"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73" name="Line 64">
            <a:extLst>
              <a:ext uri="{FF2B5EF4-FFF2-40B4-BE49-F238E27FC236}">
                <a16:creationId xmlns:a16="http://schemas.microsoft.com/office/drawing/2014/main" id="{78342F11-24DB-B740-B416-7BB739E3C27D}"/>
              </a:ext>
            </a:extLst>
          </p:cNvPr>
          <p:cNvSpPr>
            <a:spLocks noChangeShapeType="1"/>
          </p:cNvSpPr>
          <p:nvPr/>
        </p:nvSpPr>
        <p:spPr bwMode="auto">
          <a:xfrm flipV="1">
            <a:off x="6297614" y="990601"/>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74" name="Rectangle 65">
            <a:extLst>
              <a:ext uri="{FF2B5EF4-FFF2-40B4-BE49-F238E27FC236}">
                <a16:creationId xmlns:a16="http://schemas.microsoft.com/office/drawing/2014/main" id="{80BAFC0B-FDCF-834C-8ABA-34D9B4B31F3A}"/>
              </a:ext>
            </a:extLst>
          </p:cNvPr>
          <p:cNvSpPr>
            <a:spLocks noChangeArrowheads="1"/>
          </p:cNvSpPr>
          <p:nvPr/>
        </p:nvSpPr>
        <p:spPr bwMode="auto">
          <a:xfrm>
            <a:off x="5783263" y="10112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35875" name="Rectangle 66">
            <a:extLst>
              <a:ext uri="{FF2B5EF4-FFF2-40B4-BE49-F238E27FC236}">
                <a16:creationId xmlns:a16="http://schemas.microsoft.com/office/drawing/2014/main" id="{E08B44C0-952B-E349-9173-05EDC1D078F4}"/>
              </a:ext>
            </a:extLst>
          </p:cNvPr>
          <p:cNvSpPr>
            <a:spLocks noChangeArrowheads="1"/>
          </p:cNvSpPr>
          <p:nvPr/>
        </p:nvSpPr>
        <p:spPr bwMode="auto">
          <a:xfrm>
            <a:off x="6054725" y="1011238"/>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35876" name="Rectangle 67">
            <a:extLst>
              <a:ext uri="{FF2B5EF4-FFF2-40B4-BE49-F238E27FC236}">
                <a16:creationId xmlns:a16="http://schemas.microsoft.com/office/drawing/2014/main" id="{4624CA09-BDC7-1241-A33E-7EC917963B11}"/>
              </a:ext>
            </a:extLst>
          </p:cNvPr>
          <p:cNvSpPr>
            <a:spLocks noChangeArrowheads="1"/>
          </p:cNvSpPr>
          <p:nvPr/>
        </p:nvSpPr>
        <p:spPr bwMode="auto">
          <a:xfrm>
            <a:off x="6440488" y="10112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35877" name="Rectangle 68">
            <a:extLst>
              <a:ext uri="{FF2B5EF4-FFF2-40B4-BE49-F238E27FC236}">
                <a16:creationId xmlns:a16="http://schemas.microsoft.com/office/drawing/2014/main" id="{DD9BCB35-A5B1-6042-AF61-5847F547080E}"/>
              </a:ext>
            </a:extLst>
          </p:cNvPr>
          <p:cNvSpPr>
            <a:spLocks noChangeArrowheads="1"/>
          </p:cNvSpPr>
          <p:nvPr/>
        </p:nvSpPr>
        <p:spPr bwMode="auto">
          <a:xfrm>
            <a:off x="6557963" y="10683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35878" name="Rectangle 69">
            <a:extLst>
              <a:ext uri="{FF2B5EF4-FFF2-40B4-BE49-F238E27FC236}">
                <a16:creationId xmlns:a16="http://schemas.microsoft.com/office/drawing/2014/main" id="{A32B0C9C-F695-1948-B48D-A6767B4F4754}"/>
              </a:ext>
            </a:extLst>
          </p:cNvPr>
          <p:cNvSpPr>
            <a:spLocks noChangeArrowheads="1"/>
          </p:cNvSpPr>
          <p:nvPr/>
        </p:nvSpPr>
        <p:spPr bwMode="auto">
          <a:xfrm>
            <a:off x="6743700" y="10064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5879" name="Rectangle 70">
            <a:extLst>
              <a:ext uri="{FF2B5EF4-FFF2-40B4-BE49-F238E27FC236}">
                <a16:creationId xmlns:a16="http://schemas.microsoft.com/office/drawing/2014/main" id="{D69A0E74-608A-BB40-8EA3-129252939FE9}"/>
              </a:ext>
            </a:extLst>
          </p:cNvPr>
          <p:cNvSpPr>
            <a:spLocks noChangeArrowheads="1"/>
          </p:cNvSpPr>
          <p:nvPr/>
        </p:nvSpPr>
        <p:spPr bwMode="auto">
          <a:xfrm>
            <a:off x="6861175" y="106838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35880" name="Rectangle 71">
            <a:extLst>
              <a:ext uri="{FF2B5EF4-FFF2-40B4-BE49-F238E27FC236}">
                <a16:creationId xmlns:a16="http://schemas.microsoft.com/office/drawing/2014/main" id="{62E21B06-F8AD-BC49-A554-1C8396391A6F}"/>
              </a:ext>
            </a:extLst>
          </p:cNvPr>
          <p:cNvSpPr>
            <a:spLocks noChangeArrowheads="1"/>
          </p:cNvSpPr>
          <p:nvPr/>
        </p:nvSpPr>
        <p:spPr bwMode="auto">
          <a:xfrm>
            <a:off x="57880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5881" name="Rectangle 72">
            <a:extLst>
              <a:ext uri="{FF2B5EF4-FFF2-40B4-BE49-F238E27FC236}">
                <a16:creationId xmlns:a16="http://schemas.microsoft.com/office/drawing/2014/main" id="{454852BD-57A2-B644-BD7F-07E5346003AA}"/>
              </a:ext>
            </a:extLst>
          </p:cNvPr>
          <p:cNvSpPr>
            <a:spLocks noChangeArrowheads="1"/>
          </p:cNvSpPr>
          <p:nvPr/>
        </p:nvSpPr>
        <p:spPr bwMode="auto">
          <a:xfrm>
            <a:off x="60674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5882" name="Rectangle 73">
            <a:extLst>
              <a:ext uri="{FF2B5EF4-FFF2-40B4-BE49-F238E27FC236}">
                <a16:creationId xmlns:a16="http://schemas.microsoft.com/office/drawing/2014/main" id="{75A9B473-02B9-9541-842C-B97C60878BC2}"/>
              </a:ext>
            </a:extLst>
          </p:cNvPr>
          <p:cNvSpPr>
            <a:spLocks noChangeArrowheads="1"/>
          </p:cNvSpPr>
          <p:nvPr/>
        </p:nvSpPr>
        <p:spPr bwMode="auto">
          <a:xfrm>
            <a:off x="57880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5883" name="Rectangle 74">
            <a:extLst>
              <a:ext uri="{FF2B5EF4-FFF2-40B4-BE49-F238E27FC236}">
                <a16:creationId xmlns:a16="http://schemas.microsoft.com/office/drawing/2014/main" id="{B45112A6-7754-0D44-9057-7942385CAAF4}"/>
              </a:ext>
            </a:extLst>
          </p:cNvPr>
          <p:cNvSpPr>
            <a:spLocks noChangeArrowheads="1"/>
          </p:cNvSpPr>
          <p:nvPr/>
        </p:nvSpPr>
        <p:spPr bwMode="auto">
          <a:xfrm>
            <a:off x="60674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5884" name="Rectangle 75">
            <a:extLst>
              <a:ext uri="{FF2B5EF4-FFF2-40B4-BE49-F238E27FC236}">
                <a16:creationId xmlns:a16="http://schemas.microsoft.com/office/drawing/2014/main" id="{350D6A7A-2152-2247-ACD9-3EACE0A4E806}"/>
              </a:ext>
            </a:extLst>
          </p:cNvPr>
          <p:cNvSpPr>
            <a:spLocks noChangeArrowheads="1"/>
          </p:cNvSpPr>
          <p:nvPr/>
        </p:nvSpPr>
        <p:spPr bwMode="auto">
          <a:xfrm>
            <a:off x="57880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5885" name="Rectangle 76">
            <a:extLst>
              <a:ext uri="{FF2B5EF4-FFF2-40B4-BE49-F238E27FC236}">
                <a16:creationId xmlns:a16="http://schemas.microsoft.com/office/drawing/2014/main" id="{6DCB153A-E35C-2441-BF65-79C180539C49}"/>
              </a:ext>
            </a:extLst>
          </p:cNvPr>
          <p:cNvSpPr>
            <a:spLocks noChangeArrowheads="1"/>
          </p:cNvSpPr>
          <p:nvPr/>
        </p:nvSpPr>
        <p:spPr bwMode="auto">
          <a:xfrm>
            <a:off x="60674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5886" name="Rectangle 77">
            <a:extLst>
              <a:ext uri="{FF2B5EF4-FFF2-40B4-BE49-F238E27FC236}">
                <a16:creationId xmlns:a16="http://schemas.microsoft.com/office/drawing/2014/main" id="{398F7A3A-733A-534E-BBE2-3D7D907968F3}"/>
              </a:ext>
            </a:extLst>
          </p:cNvPr>
          <p:cNvSpPr>
            <a:spLocks noChangeArrowheads="1"/>
          </p:cNvSpPr>
          <p:nvPr/>
        </p:nvSpPr>
        <p:spPr bwMode="auto">
          <a:xfrm>
            <a:off x="57880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5887" name="Rectangle 78">
            <a:extLst>
              <a:ext uri="{FF2B5EF4-FFF2-40B4-BE49-F238E27FC236}">
                <a16:creationId xmlns:a16="http://schemas.microsoft.com/office/drawing/2014/main" id="{0644BC84-314E-CB4D-A914-6D4ECE0D856A}"/>
              </a:ext>
            </a:extLst>
          </p:cNvPr>
          <p:cNvSpPr>
            <a:spLocks noChangeArrowheads="1"/>
          </p:cNvSpPr>
          <p:nvPr/>
        </p:nvSpPr>
        <p:spPr bwMode="auto">
          <a:xfrm>
            <a:off x="60674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5888" name="Rectangle 79">
            <a:extLst>
              <a:ext uri="{FF2B5EF4-FFF2-40B4-BE49-F238E27FC236}">
                <a16:creationId xmlns:a16="http://schemas.microsoft.com/office/drawing/2014/main" id="{282A50D5-7A03-FF45-BE07-B6383B163E70}"/>
              </a:ext>
            </a:extLst>
          </p:cNvPr>
          <p:cNvSpPr>
            <a:spLocks noChangeArrowheads="1"/>
          </p:cNvSpPr>
          <p:nvPr/>
        </p:nvSpPr>
        <p:spPr bwMode="auto">
          <a:xfrm>
            <a:off x="6434139" y="13525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35889" name="Rectangle 80">
            <a:extLst>
              <a:ext uri="{FF2B5EF4-FFF2-40B4-BE49-F238E27FC236}">
                <a16:creationId xmlns:a16="http://schemas.microsoft.com/office/drawing/2014/main" id="{1129BED8-4F43-944A-99DF-122DFDCB722F}"/>
              </a:ext>
            </a:extLst>
          </p:cNvPr>
          <p:cNvSpPr>
            <a:spLocks noChangeArrowheads="1"/>
          </p:cNvSpPr>
          <p:nvPr/>
        </p:nvSpPr>
        <p:spPr bwMode="auto">
          <a:xfrm>
            <a:off x="6494463"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5890" name="Rectangle 81">
            <a:extLst>
              <a:ext uri="{FF2B5EF4-FFF2-40B4-BE49-F238E27FC236}">
                <a16:creationId xmlns:a16="http://schemas.microsoft.com/office/drawing/2014/main" id="{4468CD3B-A93B-0640-84AF-9D9131FBC4AB}"/>
              </a:ext>
            </a:extLst>
          </p:cNvPr>
          <p:cNvSpPr>
            <a:spLocks noChangeArrowheads="1"/>
          </p:cNvSpPr>
          <p:nvPr/>
        </p:nvSpPr>
        <p:spPr bwMode="auto">
          <a:xfrm>
            <a:off x="679767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5891" name="Rectangle 82">
            <a:extLst>
              <a:ext uri="{FF2B5EF4-FFF2-40B4-BE49-F238E27FC236}">
                <a16:creationId xmlns:a16="http://schemas.microsoft.com/office/drawing/2014/main" id="{030BFA2B-048F-4743-B3D6-3F51A3B641CC}"/>
              </a:ext>
            </a:extLst>
          </p:cNvPr>
          <p:cNvSpPr>
            <a:spLocks noChangeArrowheads="1"/>
          </p:cNvSpPr>
          <p:nvPr/>
        </p:nvSpPr>
        <p:spPr bwMode="auto">
          <a:xfrm>
            <a:off x="6494463"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5892" name="Rectangle 83">
            <a:extLst>
              <a:ext uri="{FF2B5EF4-FFF2-40B4-BE49-F238E27FC236}">
                <a16:creationId xmlns:a16="http://schemas.microsoft.com/office/drawing/2014/main" id="{B024F5EE-3969-8C45-9494-C21C91436C33}"/>
              </a:ext>
            </a:extLst>
          </p:cNvPr>
          <p:cNvSpPr>
            <a:spLocks noChangeArrowheads="1"/>
          </p:cNvSpPr>
          <p:nvPr/>
        </p:nvSpPr>
        <p:spPr bwMode="auto">
          <a:xfrm>
            <a:off x="679767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5893" name="Rectangle 84">
            <a:extLst>
              <a:ext uri="{FF2B5EF4-FFF2-40B4-BE49-F238E27FC236}">
                <a16:creationId xmlns:a16="http://schemas.microsoft.com/office/drawing/2014/main" id="{A1E9342D-4DB9-4648-B143-A084695863E5}"/>
              </a:ext>
            </a:extLst>
          </p:cNvPr>
          <p:cNvSpPr>
            <a:spLocks noChangeArrowheads="1"/>
          </p:cNvSpPr>
          <p:nvPr/>
        </p:nvSpPr>
        <p:spPr bwMode="auto">
          <a:xfrm>
            <a:off x="6494463"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5894" name="Rectangle 85">
            <a:extLst>
              <a:ext uri="{FF2B5EF4-FFF2-40B4-BE49-F238E27FC236}">
                <a16:creationId xmlns:a16="http://schemas.microsoft.com/office/drawing/2014/main" id="{E8F284F7-D5D9-3249-93FC-AB9E22BDFBFA}"/>
              </a:ext>
            </a:extLst>
          </p:cNvPr>
          <p:cNvSpPr>
            <a:spLocks noChangeArrowheads="1"/>
          </p:cNvSpPr>
          <p:nvPr/>
        </p:nvSpPr>
        <p:spPr bwMode="auto">
          <a:xfrm>
            <a:off x="679767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5895" name="Rectangle 86">
            <a:extLst>
              <a:ext uri="{FF2B5EF4-FFF2-40B4-BE49-F238E27FC236}">
                <a16:creationId xmlns:a16="http://schemas.microsoft.com/office/drawing/2014/main" id="{FAE4B6EE-B088-254C-B548-24B623ACE297}"/>
              </a:ext>
            </a:extLst>
          </p:cNvPr>
          <p:cNvSpPr>
            <a:spLocks noChangeArrowheads="1"/>
          </p:cNvSpPr>
          <p:nvPr/>
        </p:nvSpPr>
        <p:spPr bwMode="auto">
          <a:xfrm>
            <a:off x="3178176" y="26527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35896" name="Freeform 87">
            <a:extLst>
              <a:ext uri="{FF2B5EF4-FFF2-40B4-BE49-F238E27FC236}">
                <a16:creationId xmlns:a16="http://schemas.microsoft.com/office/drawing/2014/main" id="{F66903B5-CF98-1441-946D-920C8187431C}"/>
              </a:ext>
            </a:extLst>
          </p:cNvPr>
          <p:cNvSpPr>
            <a:spLocks/>
          </p:cNvSpPr>
          <p:nvPr/>
        </p:nvSpPr>
        <p:spPr bwMode="auto">
          <a:xfrm>
            <a:off x="7513638" y="57388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97" name="Line 88">
            <a:extLst>
              <a:ext uri="{FF2B5EF4-FFF2-40B4-BE49-F238E27FC236}">
                <a16:creationId xmlns:a16="http://schemas.microsoft.com/office/drawing/2014/main" id="{37D08D51-6C56-0F45-B092-204E2359F100}"/>
              </a:ext>
            </a:extLst>
          </p:cNvPr>
          <p:cNvSpPr>
            <a:spLocks noChangeShapeType="1"/>
          </p:cNvSpPr>
          <p:nvPr/>
        </p:nvSpPr>
        <p:spPr bwMode="auto">
          <a:xfrm flipH="1">
            <a:off x="7531100" y="57388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5898" name="Freeform 89">
            <a:extLst>
              <a:ext uri="{FF2B5EF4-FFF2-40B4-BE49-F238E27FC236}">
                <a16:creationId xmlns:a16="http://schemas.microsoft.com/office/drawing/2014/main" id="{2D091E4B-6499-E042-A864-2303D2E7B44F}"/>
              </a:ext>
            </a:extLst>
          </p:cNvPr>
          <p:cNvSpPr>
            <a:spLocks/>
          </p:cNvSpPr>
          <p:nvPr/>
        </p:nvSpPr>
        <p:spPr bwMode="auto">
          <a:xfrm>
            <a:off x="7975601" y="57388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99" name="Line 90">
            <a:extLst>
              <a:ext uri="{FF2B5EF4-FFF2-40B4-BE49-F238E27FC236}">
                <a16:creationId xmlns:a16="http://schemas.microsoft.com/office/drawing/2014/main" id="{B648D25C-97ED-704E-A054-C41FE73F49E9}"/>
              </a:ext>
            </a:extLst>
          </p:cNvPr>
          <p:cNvSpPr>
            <a:spLocks noChangeShapeType="1"/>
          </p:cNvSpPr>
          <p:nvPr/>
        </p:nvSpPr>
        <p:spPr bwMode="auto">
          <a:xfrm flipV="1">
            <a:off x="8010525" y="57562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5900" name="Freeform 91">
            <a:extLst>
              <a:ext uri="{FF2B5EF4-FFF2-40B4-BE49-F238E27FC236}">
                <a16:creationId xmlns:a16="http://schemas.microsoft.com/office/drawing/2014/main" id="{2B6A790E-473A-C846-8FCB-E6E17C89474E}"/>
              </a:ext>
            </a:extLst>
          </p:cNvPr>
          <p:cNvSpPr>
            <a:spLocks/>
          </p:cNvSpPr>
          <p:nvPr/>
        </p:nvSpPr>
        <p:spPr bwMode="auto">
          <a:xfrm>
            <a:off x="7975601" y="60817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01" name="Line 92">
            <a:extLst>
              <a:ext uri="{FF2B5EF4-FFF2-40B4-BE49-F238E27FC236}">
                <a16:creationId xmlns:a16="http://schemas.microsoft.com/office/drawing/2014/main" id="{57A34DF6-083D-D446-971D-98116845B72C}"/>
              </a:ext>
            </a:extLst>
          </p:cNvPr>
          <p:cNvSpPr>
            <a:spLocks noChangeShapeType="1"/>
          </p:cNvSpPr>
          <p:nvPr/>
        </p:nvSpPr>
        <p:spPr bwMode="auto">
          <a:xfrm>
            <a:off x="7531100" y="60991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5902" name="Freeform 93">
            <a:extLst>
              <a:ext uri="{FF2B5EF4-FFF2-40B4-BE49-F238E27FC236}">
                <a16:creationId xmlns:a16="http://schemas.microsoft.com/office/drawing/2014/main" id="{8832E26F-217D-DF47-8185-7572E97BB991}"/>
              </a:ext>
            </a:extLst>
          </p:cNvPr>
          <p:cNvSpPr>
            <a:spLocks/>
          </p:cNvSpPr>
          <p:nvPr/>
        </p:nvSpPr>
        <p:spPr bwMode="auto">
          <a:xfrm>
            <a:off x="7513638" y="60817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03" name="Line 94">
            <a:extLst>
              <a:ext uri="{FF2B5EF4-FFF2-40B4-BE49-F238E27FC236}">
                <a16:creationId xmlns:a16="http://schemas.microsoft.com/office/drawing/2014/main" id="{445822C6-EB39-8C48-81D3-5A438CE7EA02}"/>
              </a:ext>
            </a:extLst>
          </p:cNvPr>
          <p:cNvSpPr>
            <a:spLocks noChangeShapeType="1"/>
          </p:cNvSpPr>
          <p:nvPr/>
        </p:nvSpPr>
        <p:spPr bwMode="auto">
          <a:xfrm>
            <a:off x="7513639" y="57562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5904" name="Freeform 95">
            <a:extLst>
              <a:ext uri="{FF2B5EF4-FFF2-40B4-BE49-F238E27FC236}">
                <a16:creationId xmlns:a16="http://schemas.microsoft.com/office/drawing/2014/main" id="{62D7A39E-D9CD-C842-8CFE-3A2CBB66CB53}"/>
              </a:ext>
            </a:extLst>
          </p:cNvPr>
          <p:cNvSpPr>
            <a:spLocks/>
          </p:cNvSpPr>
          <p:nvPr/>
        </p:nvSpPr>
        <p:spPr bwMode="auto">
          <a:xfrm>
            <a:off x="7513638" y="50022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05" name="Line 96">
            <a:extLst>
              <a:ext uri="{FF2B5EF4-FFF2-40B4-BE49-F238E27FC236}">
                <a16:creationId xmlns:a16="http://schemas.microsoft.com/office/drawing/2014/main" id="{EC2A6720-9ECC-7D48-9EF6-B6D3A2798B5B}"/>
              </a:ext>
            </a:extLst>
          </p:cNvPr>
          <p:cNvSpPr>
            <a:spLocks noChangeShapeType="1"/>
          </p:cNvSpPr>
          <p:nvPr/>
        </p:nvSpPr>
        <p:spPr bwMode="auto">
          <a:xfrm flipH="1">
            <a:off x="7531100" y="50022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5906" name="Freeform 97">
            <a:extLst>
              <a:ext uri="{FF2B5EF4-FFF2-40B4-BE49-F238E27FC236}">
                <a16:creationId xmlns:a16="http://schemas.microsoft.com/office/drawing/2014/main" id="{3E6262CB-15AD-7645-9D4D-01C8A97E3296}"/>
              </a:ext>
            </a:extLst>
          </p:cNvPr>
          <p:cNvSpPr>
            <a:spLocks/>
          </p:cNvSpPr>
          <p:nvPr/>
        </p:nvSpPr>
        <p:spPr bwMode="auto">
          <a:xfrm>
            <a:off x="7975601" y="50022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07" name="Line 98">
            <a:extLst>
              <a:ext uri="{FF2B5EF4-FFF2-40B4-BE49-F238E27FC236}">
                <a16:creationId xmlns:a16="http://schemas.microsoft.com/office/drawing/2014/main" id="{2BF1B0BF-93C2-C84E-9DBD-CC8175BCC3D6}"/>
              </a:ext>
            </a:extLst>
          </p:cNvPr>
          <p:cNvSpPr>
            <a:spLocks noChangeShapeType="1"/>
          </p:cNvSpPr>
          <p:nvPr/>
        </p:nvSpPr>
        <p:spPr bwMode="auto">
          <a:xfrm flipV="1">
            <a:off x="8010525" y="50196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5908" name="Freeform 99">
            <a:extLst>
              <a:ext uri="{FF2B5EF4-FFF2-40B4-BE49-F238E27FC236}">
                <a16:creationId xmlns:a16="http://schemas.microsoft.com/office/drawing/2014/main" id="{87C9F468-2080-D84A-B982-525A182FA0CE}"/>
              </a:ext>
            </a:extLst>
          </p:cNvPr>
          <p:cNvSpPr>
            <a:spLocks/>
          </p:cNvSpPr>
          <p:nvPr/>
        </p:nvSpPr>
        <p:spPr bwMode="auto">
          <a:xfrm>
            <a:off x="7975601" y="53451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09" name="Line 100">
            <a:extLst>
              <a:ext uri="{FF2B5EF4-FFF2-40B4-BE49-F238E27FC236}">
                <a16:creationId xmlns:a16="http://schemas.microsoft.com/office/drawing/2014/main" id="{EF75130B-0CC3-9949-968C-B53BB4799280}"/>
              </a:ext>
            </a:extLst>
          </p:cNvPr>
          <p:cNvSpPr>
            <a:spLocks noChangeShapeType="1"/>
          </p:cNvSpPr>
          <p:nvPr/>
        </p:nvSpPr>
        <p:spPr bwMode="auto">
          <a:xfrm>
            <a:off x="7531100" y="53625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5910" name="Freeform 101">
            <a:extLst>
              <a:ext uri="{FF2B5EF4-FFF2-40B4-BE49-F238E27FC236}">
                <a16:creationId xmlns:a16="http://schemas.microsoft.com/office/drawing/2014/main" id="{090E0343-BC3F-EF4C-89F5-030AC7E0311F}"/>
              </a:ext>
            </a:extLst>
          </p:cNvPr>
          <p:cNvSpPr>
            <a:spLocks/>
          </p:cNvSpPr>
          <p:nvPr/>
        </p:nvSpPr>
        <p:spPr bwMode="auto">
          <a:xfrm>
            <a:off x="7513638" y="53451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11" name="Line 102">
            <a:extLst>
              <a:ext uri="{FF2B5EF4-FFF2-40B4-BE49-F238E27FC236}">
                <a16:creationId xmlns:a16="http://schemas.microsoft.com/office/drawing/2014/main" id="{41CD25D2-6FE0-CC4F-8C7E-D4EFBA9707D1}"/>
              </a:ext>
            </a:extLst>
          </p:cNvPr>
          <p:cNvSpPr>
            <a:spLocks noChangeShapeType="1"/>
          </p:cNvSpPr>
          <p:nvPr/>
        </p:nvSpPr>
        <p:spPr bwMode="auto">
          <a:xfrm>
            <a:off x="7513639" y="50196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5912" name="Rectangle 103">
            <a:extLst>
              <a:ext uri="{FF2B5EF4-FFF2-40B4-BE49-F238E27FC236}">
                <a16:creationId xmlns:a16="http://schemas.microsoft.com/office/drawing/2014/main" id="{C2B039ED-ACAD-3E4C-B380-17753534F326}"/>
              </a:ext>
            </a:extLst>
          </p:cNvPr>
          <p:cNvSpPr>
            <a:spLocks noChangeArrowheads="1"/>
          </p:cNvSpPr>
          <p:nvPr/>
        </p:nvSpPr>
        <p:spPr bwMode="auto">
          <a:xfrm>
            <a:off x="7942263" y="5019675"/>
            <a:ext cx="444500" cy="325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5913" name="Rectangle 104">
            <a:extLst>
              <a:ext uri="{FF2B5EF4-FFF2-40B4-BE49-F238E27FC236}">
                <a16:creationId xmlns:a16="http://schemas.microsoft.com/office/drawing/2014/main" id="{393F2D92-BEAB-204C-BEF4-F6FBDBB7C887}"/>
              </a:ext>
            </a:extLst>
          </p:cNvPr>
          <p:cNvSpPr>
            <a:spLocks noChangeArrowheads="1"/>
          </p:cNvSpPr>
          <p:nvPr/>
        </p:nvSpPr>
        <p:spPr bwMode="auto">
          <a:xfrm>
            <a:off x="7959725" y="5738813"/>
            <a:ext cx="444500" cy="342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5914" name="Freeform 105">
            <a:extLst>
              <a:ext uri="{FF2B5EF4-FFF2-40B4-BE49-F238E27FC236}">
                <a16:creationId xmlns:a16="http://schemas.microsoft.com/office/drawing/2014/main" id="{D9EC90D8-9274-DF4B-A6BC-FC1F08DA4F01}"/>
              </a:ext>
            </a:extLst>
          </p:cNvPr>
          <p:cNvSpPr>
            <a:spLocks/>
          </p:cNvSpPr>
          <p:nvPr/>
        </p:nvSpPr>
        <p:spPr bwMode="auto">
          <a:xfrm>
            <a:off x="7359650" y="6442076"/>
            <a:ext cx="103188" cy="34925"/>
          </a:xfrm>
          <a:custGeom>
            <a:avLst/>
            <a:gdLst>
              <a:gd name="T0" fmla="*/ 0 w 65"/>
              <a:gd name="T1" fmla="*/ 2147483646 h 22"/>
              <a:gd name="T2" fmla="*/ 2147483646 w 65"/>
              <a:gd name="T3" fmla="*/ 2147483646 h 22"/>
              <a:gd name="T4" fmla="*/ 0 w 65"/>
              <a:gd name="T5" fmla="*/ 0 h 22"/>
              <a:gd name="T6" fmla="*/ 0 w 65"/>
              <a:gd name="T7" fmla="*/ 2147483646 h 22"/>
              <a:gd name="T8" fmla="*/ 0 w 65"/>
              <a:gd name="T9" fmla="*/ 2147483646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22"/>
                </a:moveTo>
                <a:lnTo>
                  <a:pt x="65" y="11"/>
                </a:lnTo>
                <a:lnTo>
                  <a:pt x="0"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5915" name="Line 106">
            <a:extLst>
              <a:ext uri="{FF2B5EF4-FFF2-40B4-BE49-F238E27FC236}">
                <a16:creationId xmlns:a16="http://schemas.microsoft.com/office/drawing/2014/main" id="{A09ED39F-FFBC-7540-8EE0-C0AC0EF6D5F4}"/>
              </a:ext>
            </a:extLst>
          </p:cNvPr>
          <p:cNvSpPr>
            <a:spLocks noChangeShapeType="1"/>
          </p:cNvSpPr>
          <p:nvPr/>
        </p:nvSpPr>
        <p:spPr bwMode="auto">
          <a:xfrm flipH="1">
            <a:off x="7016750" y="6459539"/>
            <a:ext cx="3429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916" name="Rectangle 107">
            <a:extLst>
              <a:ext uri="{FF2B5EF4-FFF2-40B4-BE49-F238E27FC236}">
                <a16:creationId xmlns:a16="http://schemas.microsoft.com/office/drawing/2014/main" id="{A5B0ACF5-80C2-774E-89BF-C38FE9AE7429}"/>
              </a:ext>
            </a:extLst>
          </p:cNvPr>
          <p:cNvSpPr>
            <a:spLocks noChangeArrowheads="1"/>
          </p:cNvSpPr>
          <p:nvPr/>
        </p:nvSpPr>
        <p:spPr bwMode="auto">
          <a:xfrm>
            <a:off x="5818188" y="2652713"/>
            <a:ext cx="15478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35917" name="Rectangle 108">
            <a:extLst>
              <a:ext uri="{FF2B5EF4-FFF2-40B4-BE49-F238E27FC236}">
                <a16:creationId xmlns:a16="http://schemas.microsoft.com/office/drawing/2014/main" id="{B4B58898-398F-6540-A92F-F456758E6FB3}"/>
              </a:ext>
            </a:extLst>
          </p:cNvPr>
          <p:cNvSpPr>
            <a:spLocks noChangeArrowheads="1"/>
          </p:cNvSpPr>
          <p:nvPr/>
        </p:nvSpPr>
        <p:spPr bwMode="auto">
          <a:xfrm>
            <a:off x="7556501" y="6386513"/>
            <a:ext cx="3216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Time</a:t>
            </a:r>
            <a:endParaRPr lang="en-US" altLang="en-US" sz="2000" b="0">
              <a:latin typeface="Times" pitchFamily="2" charset="0"/>
            </a:endParaRPr>
          </a:p>
        </p:txBody>
      </p:sp>
      <p:sp>
        <p:nvSpPr>
          <p:cNvPr id="35918" name="Rectangle 109">
            <a:extLst>
              <a:ext uri="{FF2B5EF4-FFF2-40B4-BE49-F238E27FC236}">
                <a16:creationId xmlns:a16="http://schemas.microsoft.com/office/drawing/2014/main" id="{A15C64BE-E2D9-EE44-94E7-81C21BA4AB54}"/>
              </a:ext>
            </a:extLst>
          </p:cNvPr>
          <p:cNvSpPr>
            <a:spLocks noChangeArrowheads="1"/>
          </p:cNvSpPr>
          <p:nvPr/>
        </p:nvSpPr>
        <p:spPr bwMode="auto">
          <a:xfrm>
            <a:off x="2540000" y="34702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5919" name="Rectangle 110">
            <a:extLst>
              <a:ext uri="{FF2B5EF4-FFF2-40B4-BE49-F238E27FC236}">
                <a16:creationId xmlns:a16="http://schemas.microsoft.com/office/drawing/2014/main" id="{D371B3E4-048F-D547-99CB-A0FE5FA10D18}"/>
              </a:ext>
            </a:extLst>
          </p:cNvPr>
          <p:cNvSpPr>
            <a:spLocks noChangeArrowheads="1"/>
          </p:cNvSpPr>
          <p:nvPr/>
        </p:nvSpPr>
        <p:spPr bwMode="auto">
          <a:xfrm>
            <a:off x="2540000" y="383540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5920" name="Rectangle 111">
            <a:extLst>
              <a:ext uri="{FF2B5EF4-FFF2-40B4-BE49-F238E27FC236}">
                <a16:creationId xmlns:a16="http://schemas.microsoft.com/office/drawing/2014/main" id="{50542192-53AC-0049-99DB-D4914F626179}"/>
              </a:ext>
            </a:extLst>
          </p:cNvPr>
          <p:cNvSpPr>
            <a:spLocks noChangeArrowheads="1"/>
          </p:cNvSpPr>
          <p:nvPr/>
        </p:nvSpPr>
        <p:spPr bwMode="auto">
          <a:xfrm>
            <a:off x="2540000" y="42005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5921" name="Rectangle 112">
            <a:extLst>
              <a:ext uri="{FF2B5EF4-FFF2-40B4-BE49-F238E27FC236}">
                <a16:creationId xmlns:a16="http://schemas.microsoft.com/office/drawing/2014/main" id="{861885E9-E317-C141-BD36-8940809B07BE}"/>
              </a:ext>
            </a:extLst>
          </p:cNvPr>
          <p:cNvSpPr>
            <a:spLocks noChangeArrowheads="1"/>
          </p:cNvSpPr>
          <p:nvPr/>
        </p:nvSpPr>
        <p:spPr bwMode="auto">
          <a:xfrm>
            <a:off x="2540000" y="4564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5922" name="Rectangle 113">
            <a:extLst>
              <a:ext uri="{FF2B5EF4-FFF2-40B4-BE49-F238E27FC236}">
                <a16:creationId xmlns:a16="http://schemas.microsoft.com/office/drawing/2014/main" id="{7DD4545C-A8FF-2146-9E90-ADBC9BF7C5E8}"/>
              </a:ext>
            </a:extLst>
          </p:cNvPr>
          <p:cNvSpPr>
            <a:spLocks noChangeArrowheads="1"/>
          </p:cNvSpPr>
          <p:nvPr/>
        </p:nvSpPr>
        <p:spPr bwMode="auto">
          <a:xfrm>
            <a:off x="2540000" y="492918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5923" name="Rectangle 114">
            <a:extLst>
              <a:ext uri="{FF2B5EF4-FFF2-40B4-BE49-F238E27FC236}">
                <a16:creationId xmlns:a16="http://schemas.microsoft.com/office/drawing/2014/main" id="{CF225E6A-8647-2F4F-87E9-99A31B9443FD}"/>
              </a:ext>
            </a:extLst>
          </p:cNvPr>
          <p:cNvSpPr>
            <a:spLocks noChangeArrowheads="1"/>
          </p:cNvSpPr>
          <p:nvPr/>
        </p:nvSpPr>
        <p:spPr bwMode="auto">
          <a:xfrm>
            <a:off x="2540000" y="52927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5924" name="Rectangle 115">
            <a:extLst>
              <a:ext uri="{FF2B5EF4-FFF2-40B4-BE49-F238E27FC236}">
                <a16:creationId xmlns:a16="http://schemas.microsoft.com/office/drawing/2014/main" id="{5147A032-6176-6D47-AFFD-642BDD1851B5}"/>
              </a:ext>
            </a:extLst>
          </p:cNvPr>
          <p:cNvSpPr>
            <a:spLocks noChangeArrowheads="1"/>
          </p:cNvSpPr>
          <p:nvPr/>
        </p:nvSpPr>
        <p:spPr bwMode="auto">
          <a:xfrm>
            <a:off x="2540000" y="5656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5925" name="Rectangle 116">
            <a:extLst>
              <a:ext uri="{FF2B5EF4-FFF2-40B4-BE49-F238E27FC236}">
                <a16:creationId xmlns:a16="http://schemas.microsoft.com/office/drawing/2014/main" id="{AE262AE2-23BC-FC49-86FF-51EE9CD1708E}"/>
              </a:ext>
            </a:extLst>
          </p:cNvPr>
          <p:cNvSpPr>
            <a:spLocks noChangeArrowheads="1"/>
          </p:cNvSpPr>
          <p:nvPr/>
        </p:nvSpPr>
        <p:spPr bwMode="auto">
          <a:xfrm>
            <a:off x="2540000" y="60229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5926" name="Rectangle 117">
            <a:extLst>
              <a:ext uri="{FF2B5EF4-FFF2-40B4-BE49-F238E27FC236}">
                <a16:creationId xmlns:a16="http://schemas.microsoft.com/office/drawing/2014/main" id="{7942B5F2-C43E-2E43-A9E6-BC5F651041B0}"/>
              </a:ext>
            </a:extLst>
          </p:cNvPr>
          <p:cNvSpPr>
            <a:spLocks noChangeArrowheads="1"/>
          </p:cNvSpPr>
          <p:nvPr/>
        </p:nvSpPr>
        <p:spPr bwMode="auto">
          <a:xfrm>
            <a:off x="2289175" y="366871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35927" name="Rectangle 118">
            <a:extLst>
              <a:ext uri="{FF2B5EF4-FFF2-40B4-BE49-F238E27FC236}">
                <a16:creationId xmlns:a16="http://schemas.microsoft.com/office/drawing/2014/main" id="{6540A8E6-961F-6548-BE64-DCC8EF8F224A}"/>
              </a:ext>
            </a:extLst>
          </p:cNvPr>
          <p:cNvSpPr>
            <a:spLocks noChangeArrowheads="1"/>
          </p:cNvSpPr>
          <p:nvPr/>
        </p:nvSpPr>
        <p:spPr bwMode="auto">
          <a:xfrm>
            <a:off x="2297113" y="43989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35928" name="Rectangle 119">
            <a:extLst>
              <a:ext uri="{FF2B5EF4-FFF2-40B4-BE49-F238E27FC236}">
                <a16:creationId xmlns:a16="http://schemas.microsoft.com/office/drawing/2014/main" id="{5C8ECC0A-C441-A641-889B-E1AAC8BC54A1}"/>
              </a:ext>
            </a:extLst>
          </p:cNvPr>
          <p:cNvSpPr>
            <a:spLocks noChangeArrowheads="1"/>
          </p:cNvSpPr>
          <p:nvPr/>
        </p:nvSpPr>
        <p:spPr bwMode="auto">
          <a:xfrm>
            <a:off x="2211388" y="50927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5929" name="Rectangle 120">
            <a:extLst>
              <a:ext uri="{FF2B5EF4-FFF2-40B4-BE49-F238E27FC236}">
                <a16:creationId xmlns:a16="http://schemas.microsoft.com/office/drawing/2014/main" id="{04C9A537-6936-1145-AD9C-59FC8A20F220}"/>
              </a:ext>
            </a:extLst>
          </p:cNvPr>
          <p:cNvSpPr>
            <a:spLocks noChangeArrowheads="1"/>
          </p:cNvSpPr>
          <p:nvPr/>
        </p:nvSpPr>
        <p:spPr bwMode="auto">
          <a:xfrm>
            <a:off x="2347913" y="51546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35930" name="Rectangle 121">
            <a:extLst>
              <a:ext uri="{FF2B5EF4-FFF2-40B4-BE49-F238E27FC236}">
                <a16:creationId xmlns:a16="http://schemas.microsoft.com/office/drawing/2014/main" id="{94D9B828-80C7-4B4A-9B72-37C35F03B7EC}"/>
              </a:ext>
            </a:extLst>
          </p:cNvPr>
          <p:cNvSpPr>
            <a:spLocks noChangeArrowheads="1"/>
          </p:cNvSpPr>
          <p:nvPr/>
        </p:nvSpPr>
        <p:spPr bwMode="auto">
          <a:xfrm>
            <a:off x="2211388" y="58213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5931" name="Rectangle 122">
            <a:extLst>
              <a:ext uri="{FF2B5EF4-FFF2-40B4-BE49-F238E27FC236}">
                <a16:creationId xmlns:a16="http://schemas.microsoft.com/office/drawing/2014/main" id="{48373C9A-F9EB-564B-A1FD-ACC0CF2234F6}"/>
              </a:ext>
            </a:extLst>
          </p:cNvPr>
          <p:cNvSpPr>
            <a:spLocks noChangeArrowheads="1"/>
          </p:cNvSpPr>
          <p:nvPr/>
        </p:nvSpPr>
        <p:spPr bwMode="auto">
          <a:xfrm>
            <a:off x="2347913" y="5883275"/>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35932" name="Rectangle 123">
            <a:extLst>
              <a:ext uri="{FF2B5EF4-FFF2-40B4-BE49-F238E27FC236}">
                <a16:creationId xmlns:a16="http://schemas.microsoft.com/office/drawing/2014/main" id="{BBB84617-2679-9D45-9A36-320A46F7B3D6}"/>
              </a:ext>
            </a:extLst>
          </p:cNvPr>
          <p:cNvSpPr>
            <a:spLocks noChangeArrowheads="1"/>
          </p:cNvSpPr>
          <p:nvPr/>
        </p:nvSpPr>
        <p:spPr bwMode="auto">
          <a:xfrm>
            <a:off x="4459288" y="114458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5933" name="Rectangle 124">
            <a:extLst>
              <a:ext uri="{FF2B5EF4-FFF2-40B4-BE49-F238E27FC236}">
                <a16:creationId xmlns:a16="http://schemas.microsoft.com/office/drawing/2014/main" id="{34D3B5D5-D333-2347-A4C2-7C23DD2BA02E}"/>
              </a:ext>
            </a:extLst>
          </p:cNvPr>
          <p:cNvSpPr>
            <a:spLocks noChangeArrowheads="1"/>
          </p:cNvSpPr>
          <p:nvPr/>
        </p:nvSpPr>
        <p:spPr bwMode="auto">
          <a:xfrm>
            <a:off x="4570413" y="1206500"/>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35934" name="Rectangle 125">
            <a:extLst>
              <a:ext uri="{FF2B5EF4-FFF2-40B4-BE49-F238E27FC236}">
                <a16:creationId xmlns:a16="http://schemas.microsoft.com/office/drawing/2014/main" id="{430AA7E2-F838-1C47-9F64-4967168085D0}"/>
              </a:ext>
            </a:extLst>
          </p:cNvPr>
          <p:cNvSpPr>
            <a:spLocks noChangeArrowheads="1"/>
          </p:cNvSpPr>
          <p:nvPr/>
        </p:nvSpPr>
        <p:spPr bwMode="auto">
          <a:xfrm>
            <a:off x="4459288" y="21161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5935" name="Rectangle 126">
            <a:extLst>
              <a:ext uri="{FF2B5EF4-FFF2-40B4-BE49-F238E27FC236}">
                <a16:creationId xmlns:a16="http://schemas.microsoft.com/office/drawing/2014/main" id="{D018A335-9F59-BB4A-BBCE-788DA011DDCC}"/>
              </a:ext>
            </a:extLst>
          </p:cNvPr>
          <p:cNvSpPr>
            <a:spLocks noChangeArrowheads="1"/>
          </p:cNvSpPr>
          <p:nvPr/>
        </p:nvSpPr>
        <p:spPr bwMode="auto">
          <a:xfrm>
            <a:off x="4570413" y="217963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35936" name="Rectangle 127">
            <a:extLst>
              <a:ext uri="{FF2B5EF4-FFF2-40B4-BE49-F238E27FC236}">
                <a16:creationId xmlns:a16="http://schemas.microsoft.com/office/drawing/2014/main" id="{D34F4810-93A3-7542-89BA-BB4F1F1BFEC8}"/>
              </a:ext>
            </a:extLst>
          </p:cNvPr>
          <p:cNvSpPr>
            <a:spLocks noChangeArrowheads="1"/>
          </p:cNvSpPr>
          <p:nvPr/>
        </p:nvSpPr>
        <p:spPr bwMode="auto">
          <a:xfrm>
            <a:off x="7724775" y="5111750"/>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35937" name="Rectangle 128">
            <a:extLst>
              <a:ext uri="{FF2B5EF4-FFF2-40B4-BE49-F238E27FC236}">
                <a16:creationId xmlns:a16="http://schemas.microsoft.com/office/drawing/2014/main" id="{CFE699D1-20DE-F24F-B297-731F38F5CE1C}"/>
              </a:ext>
            </a:extLst>
          </p:cNvPr>
          <p:cNvSpPr>
            <a:spLocks noChangeArrowheads="1"/>
          </p:cNvSpPr>
          <p:nvPr/>
        </p:nvSpPr>
        <p:spPr bwMode="auto">
          <a:xfrm>
            <a:off x="7724775" y="5840413"/>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35938" name="Rectangle 129">
            <a:extLst>
              <a:ext uri="{FF2B5EF4-FFF2-40B4-BE49-F238E27FC236}">
                <a16:creationId xmlns:a16="http://schemas.microsoft.com/office/drawing/2014/main" id="{821FFEFA-4880-3242-92BD-9EB14A927599}"/>
              </a:ext>
            </a:extLst>
          </p:cNvPr>
          <p:cNvSpPr>
            <a:spLocks noChangeArrowheads="1"/>
          </p:cNvSpPr>
          <p:nvPr/>
        </p:nvSpPr>
        <p:spPr bwMode="auto">
          <a:xfrm>
            <a:off x="2438401" y="6637338"/>
            <a:ext cx="12708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(c) Timing diagram</a:t>
            </a:r>
            <a:endParaRPr lang="en-US" altLang="en-US" sz="2000" b="0">
              <a:latin typeface="Times" pitchFamily="2" charset="0"/>
            </a:endParaRPr>
          </a:p>
        </p:txBody>
      </p:sp>
      <p:sp>
        <p:nvSpPr>
          <p:cNvPr id="35939" name="Rectangle 130">
            <a:extLst>
              <a:ext uri="{FF2B5EF4-FFF2-40B4-BE49-F238E27FC236}">
                <a16:creationId xmlns:a16="http://schemas.microsoft.com/office/drawing/2014/main" id="{ABCEA5BB-A264-654A-9F60-4408451A6ED4}"/>
              </a:ext>
            </a:extLst>
          </p:cNvPr>
          <p:cNvSpPr>
            <a:spLocks noChangeArrowheads="1"/>
          </p:cNvSpPr>
          <p:nvPr/>
        </p:nvSpPr>
        <p:spPr bwMode="auto">
          <a:xfrm>
            <a:off x="2486025" y="1041400"/>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35940" name="Rectangle 131">
            <a:extLst>
              <a:ext uri="{FF2B5EF4-FFF2-40B4-BE49-F238E27FC236}">
                <a16:creationId xmlns:a16="http://schemas.microsoft.com/office/drawing/2014/main" id="{08B223B4-5BE3-7547-9E32-2936CCB94B54}"/>
              </a:ext>
            </a:extLst>
          </p:cNvPr>
          <p:cNvSpPr>
            <a:spLocks noChangeArrowheads="1"/>
          </p:cNvSpPr>
          <p:nvPr/>
        </p:nvSpPr>
        <p:spPr bwMode="auto">
          <a:xfrm>
            <a:off x="2493963" y="22558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35941" name="Rectangle 132">
            <a:extLst>
              <a:ext uri="{FF2B5EF4-FFF2-40B4-BE49-F238E27FC236}">
                <a16:creationId xmlns:a16="http://schemas.microsoft.com/office/drawing/2014/main" id="{BF0C8DAC-95B4-9B43-A32C-5F1F3B127A64}"/>
              </a:ext>
            </a:extLst>
          </p:cNvPr>
          <p:cNvSpPr>
            <a:spLocks noChangeArrowheads="1"/>
          </p:cNvSpPr>
          <p:nvPr/>
        </p:nvSpPr>
        <p:spPr bwMode="auto">
          <a:xfrm>
            <a:off x="332581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5942" name="Rectangle 133">
            <a:extLst>
              <a:ext uri="{FF2B5EF4-FFF2-40B4-BE49-F238E27FC236}">
                <a16:creationId xmlns:a16="http://schemas.microsoft.com/office/drawing/2014/main" id="{9542C56A-A7B3-1745-8715-673006CD0252}"/>
              </a:ext>
            </a:extLst>
          </p:cNvPr>
          <p:cNvSpPr>
            <a:spLocks noChangeArrowheads="1"/>
          </p:cNvSpPr>
          <p:nvPr/>
        </p:nvSpPr>
        <p:spPr bwMode="auto">
          <a:xfrm>
            <a:off x="33766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a:t>
            </a:r>
            <a:endParaRPr lang="en-US" altLang="en-US" sz="2000" b="0">
              <a:latin typeface="Times" pitchFamily="2" charset="0"/>
            </a:endParaRPr>
          </a:p>
        </p:txBody>
      </p:sp>
      <p:sp>
        <p:nvSpPr>
          <p:cNvPr id="35943" name="Rectangle 134">
            <a:extLst>
              <a:ext uri="{FF2B5EF4-FFF2-40B4-BE49-F238E27FC236}">
                <a16:creationId xmlns:a16="http://schemas.microsoft.com/office/drawing/2014/main" id="{8591B1C8-1BF9-DF43-9BB8-F7E56F2BB187}"/>
              </a:ext>
            </a:extLst>
          </p:cNvPr>
          <p:cNvSpPr>
            <a:spLocks noChangeArrowheads="1"/>
          </p:cNvSpPr>
          <p:nvPr/>
        </p:nvSpPr>
        <p:spPr bwMode="auto">
          <a:xfrm>
            <a:off x="36893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5944" name="Rectangle 135">
            <a:extLst>
              <a:ext uri="{FF2B5EF4-FFF2-40B4-BE49-F238E27FC236}">
                <a16:creationId xmlns:a16="http://schemas.microsoft.com/office/drawing/2014/main" id="{B9936313-0BEA-5F46-A0D1-BEC0BE40E1B1}"/>
              </a:ext>
            </a:extLst>
          </p:cNvPr>
          <p:cNvSpPr>
            <a:spLocks noChangeArrowheads="1"/>
          </p:cNvSpPr>
          <p:nvPr/>
        </p:nvSpPr>
        <p:spPr bwMode="auto">
          <a:xfrm>
            <a:off x="37417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2</a:t>
            </a:r>
            <a:endParaRPr lang="en-US" altLang="en-US" sz="2000" b="0">
              <a:latin typeface="Times" pitchFamily="2" charset="0"/>
            </a:endParaRPr>
          </a:p>
        </p:txBody>
      </p:sp>
      <p:sp>
        <p:nvSpPr>
          <p:cNvPr id="35945" name="Rectangle 136">
            <a:extLst>
              <a:ext uri="{FF2B5EF4-FFF2-40B4-BE49-F238E27FC236}">
                <a16:creationId xmlns:a16="http://schemas.microsoft.com/office/drawing/2014/main" id="{A0AE6415-B2EB-0B49-BFD9-FCFC0C61E4AC}"/>
              </a:ext>
            </a:extLst>
          </p:cNvPr>
          <p:cNvSpPr>
            <a:spLocks noChangeArrowheads="1"/>
          </p:cNvSpPr>
          <p:nvPr/>
        </p:nvSpPr>
        <p:spPr bwMode="auto">
          <a:xfrm>
            <a:off x="417512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5946" name="Rectangle 137">
            <a:extLst>
              <a:ext uri="{FF2B5EF4-FFF2-40B4-BE49-F238E27FC236}">
                <a16:creationId xmlns:a16="http://schemas.microsoft.com/office/drawing/2014/main" id="{EA4D7A8A-A8F1-F44E-AC78-CC063B21FBAB}"/>
              </a:ext>
            </a:extLst>
          </p:cNvPr>
          <p:cNvSpPr>
            <a:spLocks noChangeArrowheads="1"/>
          </p:cNvSpPr>
          <p:nvPr/>
        </p:nvSpPr>
        <p:spPr bwMode="auto">
          <a:xfrm>
            <a:off x="42275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3</a:t>
            </a:r>
            <a:endParaRPr lang="en-US" altLang="en-US" sz="2000" b="0">
              <a:latin typeface="Times" pitchFamily="2" charset="0"/>
            </a:endParaRPr>
          </a:p>
        </p:txBody>
      </p:sp>
      <p:sp>
        <p:nvSpPr>
          <p:cNvPr id="35947" name="Rectangle 138">
            <a:extLst>
              <a:ext uri="{FF2B5EF4-FFF2-40B4-BE49-F238E27FC236}">
                <a16:creationId xmlns:a16="http://schemas.microsoft.com/office/drawing/2014/main" id="{D2C4E62E-0ECE-A542-88E1-51D056AF9C2F}"/>
              </a:ext>
            </a:extLst>
          </p:cNvPr>
          <p:cNvSpPr>
            <a:spLocks noChangeArrowheads="1"/>
          </p:cNvSpPr>
          <p:nvPr/>
        </p:nvSpPr>
        <p:spPr bwMode="auto">
          <a:xfrm>
            <a:off x="45529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5948" name="Rectangle 139">
            <a:extLst>
              <a:ext uri="{FF2B5EF4-FFF2-40B4-BE49-F238E27FC236}">
                <a16:creationId xmlns:a16="http://schemas.microsoft.com/office/drawing/2014/main" id="{3D63F968-D77B-D247-94E3-2CA106FFE621}"/>
              </a:ext>
            </a:extLst>
          </p:cNvPr>
          <p:cNvSpPr>
            <a:spLocks noChangeArrowheads="1"/>
          </p:cNvSpPr>
          <p:nvPr/>
        </p:nvSpPr>
        <p:spPr bwMode="auto">
          <a:xfrm>
            <a:off x="46053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4</a:t>
            </a:r>
            <a:endParaRPr lang="en-US" altLang="en-US" sz="2000" b="0">
              <a:latin typeface="Times" pitchFamily="2" charset="0"/>
            </a:endParaRPr>
          </a:p>
        </p:txBody>
      </p:sp>
      <p:sp>
        <p:nvSpPr>
          <p:cNvPr id="35949" name="Rectangle 140">
            <a:extLst>
              <a:ext uri="{FF2B5EF4-FFF2-40B4-BE49-F238E27FC236}">
                <a16:creationId xmlns:a16="http://schemas.microsoft.com/office/drawing/2014/main" id="{9AF2645D-48E8-D04F-B14A-78307A57E40E}"/>
              </a:ext>
            </a:extLst>
          </p:cNvPr>
          <p:cNvSpPr>
            <a:spLocks noChangeArrowheads="1"/>
          </p:cNvSpPr>
          <p:nvPr/>
        </p:nvSpPr>
        <p:spPr bwMode="auto">
          <a:xfrm>
            <a:off x="4903788"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5950" name="Rectangle 141">
            <a:extLst>
              <a:ext uri="{FF2B5EF4-FFF2-40B4-BE49-F238E27FC236}">
                <a16:creationId xmlns:a16="http://schemas.microsoft.com/office/drawing/2014/main" id="{9DD4387B-D195-A444-AE8E-07AA44E773B6}"/>
              </a:ext>
            </a:extLst>
          </p:cNvPr>
          <p:cNvSpPr>
            <a:spLocks noChangeArrowheads="1"/>
          </p:cNvSpPr>
          <p:nvPr/>
        </p:nvSpPr>
        <p:spPr bwMode="auto">
          <a:xfrm>
            <a:off x="495458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5</a:t>
            </a:r>
            <a:endParaRPr lang="en-US" altLang="en-US" sz="2000" b="0">
              <a:latin typeface="Times" pitchFamily="2" charset="0"/>
            </a:endParaRPr>
          </a:p>
        </p:txBody>
      </p:sp>
      <p:sp>
        <p:nvSpPr>
          <p:cNvPr id="35951" name="Rectangle 142">
            <a:extLst>
              <a:ext uri="{FF2B5EF4-FFF2-40B4-BE49-F238E27FC236}">
                <a16:creationId xmlns:a16="http://schemas.microsoft.com/office/drawing/2014/main" id="{924E23B2-5B71-B04E-B7F8-989131828882}"/>
              </a:ext>
            </a:extLst>
          </p:cNvPr>
          <p:cNvSpPr>
            <a:spLocks noChangeArrowheads="1"/>
          </p:cNvSpPr>
          <p:nvPr/>
        </p:nvSpPr>
        <p:spPr bwMode="auto">
          <a:xfrm>
            <a:off x="538956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5952" name="Rectangle 143">
            <a:extLst>
              <a:ext uri="{FF2B5EF4-FFF2-40B4-BE49-F238E27FC236}">
                <a16:creationId xmlns:a16="http://schemas.microsoft.com/office/drawing/2014/main" id="{A5C3A566-4AD0-044A-9C87-A56D88399B7C}"/>
              </a:ext>
            </a:extLst>
          </p:cNvPr>
          <p:cNvSpPr>
            <a:spLocks noChangeArrowheads="1"/>
          </p:cNvSpPr>
          <p:nvPr/>
        </p:nvSpPr>
        <p:spPr bwMode="auto">
          <a:xfrm>
            <a:off x="544036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6</a:t>
            </a:r>
            <a:endParaRPr lang="en-US" altLang="en-US" sz="2000" b="0">
              <a:latin typeface="Times" pitchFamily="2" charset="0"/>
            </a:endParaRPr>
          </a:p>
        </p:txBody>
      </p:sp>
      <p:sp>
        <p:nvSpPr>
          <p:cNvPr id="35953" name="Rectangle 144">
            <a:extLst>
              <a:ext uri="{FF2B5EF4-FFF2-40B4-BE49-F238E27FC236}">
                <a16:creationId xmlns:a16="http://schemas.microsoft.com/office/drawing/2014/main" id="{5112E57E-6F81-E345-85EF-98F37E049E3B}"/>
              </a:ext>
            </a:extLst>
          </p:cNvPr>
          <p:cNvSpPr>
            <a:spLocks noChangeArrowheads="1"/>
          </p:cNvSpPr>
          <p:nvPr/>
        </p:nvSpPr>
        <p:spPr bwMode="auto">
          <a:xfrm>
            <a:off x="576580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5954" name="Rectangle 145">
            <a:extLst>
              <a:ext uri="{FF2B5EF4-FFF2-40B4-BE49-F238E27FC236}">
                <a16:creationId xmlns:a16="http://schemas.microsoft.com/office/drawing/2014/main" id="{DAFD2B75-0C13-3148-A655-81027939B71D}"/>
              </a:ext>
            </a:extLst>
          </p:cNvPr>
          <p:cNvSpPr>
            <a:spLocks noChangeArrowheads="1"/>
          </p:cNvSpPr>
          <p:nvPr/>
        </p:nvSpPr>
        <p:spPr bwMode="auto">
          <a:xfrm>
            <a:off x="5816600"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7</a:t>
            </a:r>
            <a:endParaRPr lang="en-US" altLang="en-US" sz="2000" b="0">
              <a:latin typeface="Times" pitchFamily="2" charset="0"/>
            </a:endParaRPr>
          </a:p>
        </p:txBody>
      </p:sp>
      <p:sp>
        <p:nvSpPr>
          <p:cNvPr id="35955" name="Rectangle 146">
            <a:extLst>
              <a:ext uri="{FF2B5EF4-FFF2-40B4-BE49-F238E27FC236}">
                <a16:creationId xmlns:a16="http://schemas.microsoft.com/office/drawing/2014/main" id="{CEFB1BDE-FCB8-E444-87C9-0B4A26896D0B}"/>
              </a:ext>
            </a:extLst>
          </p:cNvPr>
          <p:cNvSpPr>
            <a:spLocks noChangeArrowheads="1"/>
          </p:cNvSpPr>
          <p:nvPr/>
        </p:nvSpPr>
        <p:spPr bwMode="auto">
          <a:xfrm>
            <a:off x="64960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5956" name="Rectangle 147">
            <a:extLst>
              <a:ext uri="{FF2B5EF4-FFF2-40B4-BE49-F238E27FC236}">
                <a16:creationId xmlns:a16="http://schemas.microsoft.com/office/drawing/2014/main" id="{75E80F52-7834-1042-88DE-D96F66DFDB82}"/>
              </a:ext>
            </a:extLst>
          </p:cNvPr>
          <p:cNvSpPr>
            <a:spLocks noChangeArrowheads="1"/>
          </p:cNvSpPr>
          <p:nvPr/>
        </p:nvSpPr>
        <p:spPr bwMode="auto">
          <a:xfrm>
            <a:off x="65484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8</a:t>
            </a:r>
            <a:endParaRPr lang="en-US" altLang="en-US" sz="2000" b="0">
              <a:latin typeface="Times" pitchFamily="2" charset="0"/>
            </a:endParaRPr>
          </a:p>
        </p:txBody>
      </p:sp>
      <p:sp>
        <p:nvSpPr>
          <p:cNvPr id="35957" name="Rectangle 148">
            <a:extLst>
              <a:ext uri="{FF2B5EF4-FFF2-40B4-BE49-F238E27FC236}">
                <a16:creationId xmlns:a16="http://schemas.microsoft.com/office/drawing/2014/main" id="{629D3CCF-811A-9941-8231-37ACBCA598B8}"/>
              </a:ext>
            </a:extLst>
          </p:cNvPr>
          <p:cNvSpPr>
            <a:spLocks noChangeArrowheads="1"/>
          </p:cNvSpPr>
          <p:nvPr/>
        </p:nvSpPr>
        <p:spPr bwMode="auto">
          <a:xfrm>
            <a:off x="698817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5958" name="Rectangle 149">
            <a:extLst>
              <a:ext uri="{FF2B5EF4-FFF2-40B4-BE49-F238E27FC236}">
                <a16:creationId xmlns:a16="http://schemas.microsoft.com/office/drawing/2014/main" id="{A768C943-0C88-4348-AFF4-4A339B132C73}"/>
              </a:ext>
            </a:extLst>
          </p:cNvPr>
          <p:cNvSpPr>
            <a:spLocks noChangeArrowheads="1"/>
          </p:cNvSpPr>
          <p:nvPr/>
        </p:nvSpPr>
        <p:spPr bwMode="auto">
          <a:xfrm>
            <a:off x="7038975"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9</a:t>
            </a:r>
            <a:endParaRPr lang="en-US" altLang="en-US" sz="2000" b="0">
              <a:latin typeface="Times" pitchFamily="2" charset="0"/>
            </a:endParaRPr>
          </a:p>
        </p:txBody>
      </p:sp>
      <p:sp>
        <p:nvSpPr>
          <p:cNvPr id="35959" name="Rectangle 150">
            <a:extLst>
              <a:ext uri="{FF2B5EF4-FFF2-40B4-BE49-F238E27FC236}">
                <a16:creationId xmlns:a16="http://schemas.microsoft.com/office/drawing/2014/main" id="{81BF9117-3E49-FD4E-AC0F-EE340377493B}"/>
              </a:ext>
            </a:extLst>
          </p:cNvPr>
          <p:cNvSpPr>
            <a:spLocks noChangeArrowheads="1"/>
          </p:cNvSpPr>
          <p:nvPr/>
        </p:nvSpPr>
        <p:spPr bwMode="auto">
          <a:xfrm>
            <a:off x="74231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5960" name="Freeform 151">
            <a:extLst>
              <a:ext uri="{FF2B5EF4-FFF2-40B4-BE49-F238E27FC236}">
                <a16:creationId xmlns:a16="http://schemas.microsoft.com/office/drawing/2014/main" id="{8BDF5995-9190-1443-8A59-429B0F45F187}"/>
              </a:ext>
            </a:extLst>
          </p:cNvPr>
          <p:cNvSpPr>
            <a:spLocks/>
          </p:cNvSpPr>
          <p:nvPr/>
        </p:nvSpPr>
        <p:spPr bwMode="auto">
          <a:xfrm>
            <a:off x="2786063" y="35448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0 w 3291"/>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1"/>
              <a:gd name="T37" fmla="*/ 0 h 227"/>
              <a:gd name="T38" fmla="*/ 3291 w 3291"/>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1" h="227">
                <a:moveTo>
                  <a:pt x="3291" y="227"/>
                </a:moveTo>
                <a:lnTo>
                  <a:pt x="2978" y="227"/>
                </a:lnTo>
                <a:lnTo>
                  <a:pt x="2978" y="0"/>
                </a:lnTo>
                <a:lnTo>
                  <a:pt x="2676" y="0"/>
                </a:lnTo>
                <a:lnTo>
                  <a:pt x="2676" y="227"/>
                </a:lnTo>
                <a:lnTo>
                  <a:pt x="1910" y="227"/>
                </a:lnTo>
                <a:lnTo>
                  <a:pt x="1910" y="0"/>
                </a:lnTo>
                <a:lnTo>
                  <a:pt x="1144" y="0"/>
                </a:lnTo>
                <a:lnTo>
                  <a:pt x="1144" y="227"/>
                </a:lnTo>
                <a:lnTo>
                  <a:pt x="378" y="227"/>
                </a:lnTo>
                <a:lnTo>
                  <a:pt x="378"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61" name="Freeform 152">
            <a:extLst>
              <a:ext uri="{FF2B5EF4-FFF2-40B4-BE49-F238E27FC236}">
                <a16:creationId xmlns:a16="http://schemas.microsoft.com/office/drawing/2014/main" id="{562D72C7-9DC7-F842-B054-26AD7750BAB0}"/>
              </a:ext>
            </a:extLst>
          </p:cNvPr>
          <p:cNvSpPr>
            <a:spLocks/>
          </p:cNvSpPr>
          <p:nvPr/>
        </p:nvSpPr>
        <p:spPr bwMode="auto">
          <a:xfrm>
            <a:off x="2786063" y="42814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2147483646 w 3291"/>
              <a:gd name="T23" fmla="*/ 0 h 227"/>
              <a:gd name="T24" fmla="*/ 2147483646 w 3291"/>
              <a:gd name="T25" fmla="*/ 2147483646 h 227"/>
              <a:gd name="T26" fmla="*/ 0 w 3291"/>
              <a:gd name="T27" fmla="*/ 2147483646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91"/>
              <a:gd name="T43" fmla="*/ 0 h 227"/>
              <a:gd name="T44" fmla="*/ 3291 w 3291"/>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91" h="227">
                <a:moveTo>
                  <a:pt x="3291" y="227"/>
                </a:moveTo>
                <a:lnTo>
                  <a:pt x="2978" y="227"/>
                </a:lnTo>
                <a:lnTo>
                  <a:pt x="2978" y="0"/>
                </a:lnTo>
                <a:lnTo>
                  <a:pt x="2374" y="0"/>
                </a:lnTo>
                <a:lnTo>
                  <a:pt x="2374" y="227"/>
                </a:lnTo>
                <a:lnTo>
                  <a:pt x="1683" y="227"/>
                </a:lnTo>
                <a:lnTo>
                  <a:pt x="1683" y="0"/>
                </a:lnTo>
                <a:lnTo>
                  <a:pt x="1370" y="0"/>
                </a:lnTo>
                <a:lnTo>
                  <a:pt x="1370" y="227"/>
                </a:lnTo>
                <a:lnTo>
                  <a:pt x="917" y="227"/>
                </a:lnTo>
                <a:lnTo>
                  <a:pt x="917"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62" name="Freeform 153">
            <a:extLst>
              <a:ext uri="{FF2B5EF4-FFF2-40B4-BE49-F238E27FC236}">
                <a16:creationId xmlns:a16="http://schemas.microsoft.com/office/drawing/2014/main" id="{5E36415E-AAAE-2046-9EBA-EF8FBD24B4FE}"/>
              </a:ext>
            </a:extLst>
          </p:cNvPr>
          <p:cNvSpPr>
            <a:spLocks/>
          </p:cNvSpPr>
          <p:nvPr/>
        </p:nvSpPr>
        <p:spPr bwMode="auto">
          <a:xfrm>
            <a:off x="2786064" y="50022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0 w 2978"/>
              <a:gd name="T19" fmla="*/ 2147483646 h 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78"/>
              <a:gd name="T31" fmla="*/ 0 h 227"/>
              <a:gd name="T32" fmla="*/ 2978 w 2978"/>
              <a:gd name="T33" fmla="*/ 227 h 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78" h="227">
                <a:moveTo>
                  <a:pt x="2978" y="227"/>
                </a:moveTo>
                <a:lnTo>
                  <a:pt x="2676" y="227"/>
                </a:lnTo>
                <a:lnTo>
                  <a:pt x="2676" y="0"/>
                </a:lnTo>
                <a:lnTo>
                  <a:pt x="2374" y="0"/>
                </a:lnTo>
                <a:lnTo>
                  <a:pt x="2374" y="227"/>
                </a:lnTo>
                <a:lnTo>
                  <a:pt x="1144" y="227"/>
                </a:lnTo>
                <a:lnTo>
                  <a:pt x="1144"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63" name="Freeform 154">
            <a:extLst>
              <a:ext uri="{FF2B5EF4-FFF2-40B4-BE49-F238E27FC236}">
                <a16:creationId xmlns:a16="http://schemas.microsoft.com/office/drawing/2014/main" id="{2CC24A75-C557-5848-95C2-F59FBE652981}"/>
              </a:ext>
            </a:extLst>
          </p:cNvPr>
          <p:cNvSpPr>
            <a:spLocks/>
          </p:cNvSpPr>
          <p:nvPr/>
        </p:nvSpPr>
        <p:spPr bwMode="auto">
          <a:xfrm>
            <a:off x="2786064" y="57388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2147483646 w 2978"/>
              <a:gd name="T19" fmla="*/ 2147483646 h 227"/>
              <a:gd name="T20" fmla="*/ 2147483646 w 2978"/>
              <a:gd name="T21" fmla="*/ 0 h 227"/>
              <a:gd name="T22" fmla="*/ 0 w 2978"/>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78"/>
              <a:gd name="T37" fmla="*/ 0 h 227"/>
              <a:gd name="T38" fmla="*/ 2978 w 2978"/>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78" h="227">
                <a:moveTo>
                  <a:pt x="2978" y="227"/>
                </a:moveTo>
                <a:lnTo>
                  <a:pt x="2374" y="227"/>
                </a:lnTo>
                <a:lnTo>
                  <a:pt x="2374" y="0"/>
                </a:lnTo>
                <a:lnTo>
                  <a:pt x="1683" y="0"/>
                </a:lnTo>
                <a:lnTo>
                  <a:pt x="1683" y="227"/>
                </a:lnTo>
                <a:lnTo>
                  <a:pt x="1370" y="227"/>
                </a:lnTo>
                <a:lnTo>
                  <a:pt x="1370" y="0"/>
                </a:lnTo>
                <a:lnTo>
                  <a:pt x="1144" y="0"/>
                </a:lnTo>
                <a:lnTo>
                  <a:pt x="1144" y="227"/>
                </a:lnTo>
                <a:lnTo>
                  <a:pt x="615" y="227"/>
                </a:lnTo>
                <a:lnTo>
                  <a:pt x="6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64" name="Rectangle 155">
            <a:extLst>
              <a:ext uri="{FF2B5EF4-FFF2-40B4-BE49-F238E27FC236}">
                <a16:creationId xmlns:a16="http://schemas.microsoft.com/office/drawing/2014/main" id="{EADF2D5F-3F1F-A34F-8DC6-C2801F8C8152}"/>
              </a:ext>
            </a:extLst>
          </p:cNvPr>
          <p:cNvSpPr>
            <a:spLocks noChangeArrowheads="1"/>
          </p:cNvSpPr>
          <p:nvPr/>
        </p:nvSpPr>
        <p:spPr bwMode="auto">
          <a:xfrm>
            <a:off x="7473950" y="3224213"/>
            <a:ext cx="1282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10</a:t>
            </a:r>
            <a:endParaRPr lang="en-US" altLang="en-US" sz="2000" b="0">
              <a:latin typeface="Times" pitchFamily="2" charset="0"/>
            </a:endParaRPr>
          </a:p>
        </p:txBody>
      </p:sp>
      <p:sp>
        <p:nvSpPr>
          <p:cNvPr id="35965" name="Freeform 158">
            <a:extLst>
              <a:ext uri="{FF2B5EF4-FFF2-40B4-BE49-F238E27FC236}">
                <a16:creationId xmlns:a16="http://schemas.microsoft.com/office/drawing/2014/main" id="{493FBF44-B560-1143-87AE-740B119A27BD}"/>
              </a:ext>
            </a:extLst>
          </p:cNvPr>
          <p:cNvSpPr>
            <a:spLocks/>
          </p:cNvSpPr>
          <p:nvPr/>
        </p:nvSpPr>
        <p:spPr bwMode="auto">
          <a:xfrm>
            <a:off x="448151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5966" name="Freeform 159">
            <a:extLst>
              <a:ext uri="{FF2B5EF4-FFF2-40B4-BE49-F238E27FC236}">
                <a16:creationId xmlns:a16="http://schemas.microsoft.com/office/drawing/2014/main" id="{30493C16-D0A9-764C-8964-1150FB7E5385}"/>
              </a:ext>
            </a:extLst>
          </p:cNvPr>
          <p:cNvSpPr>
            <a:spLocks/>
          </p:cNvSpPr>
          <p:nvPr/>
        </p:nvSpPr>
        <p:spPr bwMode="auto">
          <a:xfrm>
            <a:off x="4360864" y="3729039"/>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3"/>
                  <a:pt x="567" y="213"/>
                  <a:pt x="283" y="851"/>
                </a:cubicBezTo>
                <a:cubicBezTo>
                  <a:pt x="50"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67" name="Freeform 162">
            <a:extLst>
              <a:ext uri="{FF2B5EF4-FFF2-40B4-BE49-F238E27FC236}">
                <a16:creationId xmlns:a16="http://schemas.microsoft.com/office/drawing/2014/main" id="{DD1541D1-A093-B749-9EBD-5B933C6DFC4F}"/>
              </a:ext>
            </a:extLst>
          </p:cNvPr>
          <p:cNvSpPr>
            <a:spLocks/>
          </p:cNvSpPr>
          <p:nvPr/>
        </p:nvSpPr>
        <p:spPr bwMode="auto">
          <a:xfrm>
            <a:off x="4498976" y="5808664"/>
            <a:ext cx="85725" cy="85725"/>
          </a:xfrm>
          <a:custGeom>
            <a:avLst/>
            <a:gdLst>
              <a:gd name="T0" fmla="*/ 0 w 54"/>
              <a:gd name="T1" fmla="*/ 2147483646 h 54"/>
              <a:gd name="T2" fmla="*/ 2147483646 w 54"/>
              <a:gd name="T3" fmla="*/ 2147483646 h 54"/>
              <a:gd name="T4" fmla="*/ 2147483646 w 54"/>
              <a:gd name="T5" fmla="*/ 0 h 54"/>
              <a:gd name="T6" fmla="*/ 2147483646 w 54"/>
              <a:gd name="T7" fmla="*/ 2147483646 h 54"/>
              <a:gd name="T8" fmla="*/ 0 w 54"/>
              <a:gd name="T9" fmla="*/ 2147483646 h 54"/>
              <a:gd name="T10" fmla="*/ 0 60000 65536"/>
              <a:gd name="T11" fmla="*/ 0 60000 65536"/>
              <a:gd name="T12" fmla="*/ 0 60000 65536"/>
              <a:gd name="T13" fmla="*/ 0 60000 65536"/>
              <a:gd name="T14" fmla="*/ 0 60000 65536"/>
              <a:gd name="T15" fmla="*/ 0 w 54"/>
              <a:gd name="T16" fmla="*/ 0 h 54"/>
              <a:gd name="T17" fmla="*/ 54 w 54"/>
              <a:gd name="T18" fmla="*/ 54 h 54"/>
            </a:gdLst>
            <a:ahLst/>
            <a:cxnLst>
              <a:cxn ang="T10">
                <a:pos x="T0" y="T1"/>
              </a:cxn>
              <a:cxn ang="T11">
                <a:pos x="T2" y="T3"/>
              </a:cxn>
              <a:cxn ang="T12">
                <a:pos x="T4" y="T5"/>
              </a:cxn>
              <a:cxn ang="T13">
                <a:pos x="T6" y="T7"/>
              </a:cxn>
              <a:cxn ang="T14">
                <a:pos x="T8" y="T9"/>
              </a:cxn>
            </a:cxnLst>
            <a:rect l="T15" t="T16" r="T17" b="T18"/>
            <a:pathLst>
              <a:path w="54" h="54">
                <a:moveTo>
                  <a:pt x="0" y="21"/>
                </a:moveTo>
                <a:lnTo>
                  <a:pt x="54" y="54"/>
                </a:lnTo>
                <a:lnTo>
                  <a:pt x="22" y="0"/>
                </a:lnTo>
                <a:lnTo>
                  <a:pt x="11" y="10"/>
                </a:lnTo>
                <a:lnTo>
                  <a:pt x="0" y="21"/>
                </a:lnTo>
                <a:close/>
              </a:path>
            </a:pathLst>
          </a:custGeom>
          <a:solidFill>
            <a:srgbClr val="000000"/>
          </a:solidFill>
          <a:ln w="15875">
            <a:solidFill>
              <a:srgbClr val="000000"/>
            </a:solidFill>
            <a:round/>
            <a:headEnd/>
            <a:tailEnd/>
          </a:ln>
        </p:spPr>
        <p:txBody>
          <a:bodyPr/>
          <a:lstStyle/>
          <a:p>
            <a:endParaRPr lang="en-US"/>
          </a:p>
        </p:txBody>
      </p:sp>
      <p:sp>
        <p:nvSpPr>
          <p:cNvPr id="35968" name="Freeform 163">
            <a:extLst>
              <a:ext uri="{FF2B5EF4-FFF2-40B4-BE49-F238E27FC236}">
                <a16:creationId xmlns:a16="http://schemas.microsoft.com/office/drawing/2014/main" id="{DD6931DE-34ED-9949-A169-583056DAE044}"/>
              </a:ext>
            </a:extLst>
          </p:cNvPr>
          <p:cNvSpPr>
            <a:spLocks/>
          </p:cNvSpPr>
          <p:nvPr/>
        </p:nvSpPr>
        <p:spPr bwMode="auto">
          <a:xfrm>
            <a:off x="4424363" y="5186363"/>
            <a:ext cx="361950" cy="633412"/>
          </a:xfrm>
          <a:custGeom>
            <a:avLst/>
            <a:gdLst>
              <a:gd name="T0" fmla="*/ 2147483646 w 422"/>
              <a:gd name="T1" fmla="*/ 0 h 738"/>
              <a:gd name="T2" fmla="*/ 2147483646 w 422"/>
              <a:gd name="T3" fmla="*/ 2147483646 h 738"/>
              <a:gd name="T4" fmla="*/ 2147483646 w 422"/>
              <a:gd name="T5" fmla="*/ 2147483646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0"/>
                </a:moveTo>
                <a:cubicBezTo>
                  <a:pt x="422" y="213"/>
                  <a:pt x="422" y="213"/>
                  <a:pt x="209" y="425"/>
                </a:cubicBezTo>
                <a:cubicBezTo>
                  <a:pt x="43" y="592"/>
                  <a:pt x="0" y="634"/>
                  <a:pt x="101" y="738"/>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69" name="Freeform 164">
            <a:extLst>
              <a:ext uri="{FF2B5EF4-FFF2-40B4-BE49-F238E27FC236}">
                <a16:creationId xmlns:a16="http://schemas.microsoft.com/office/drawing/2014/main" id="{9B6F13FB-0012-BC4C-859D-D4D31CC8CC2C}"/>
              </a:ext>
            </a:extLst>
          </p:cNvPr>
          <p:cNvSpPr>
            <a:spLocks/>
          </p:cNvSpPr>
          <p:nvPr/>
        </p:nvSpPr>
        <p:spPr bwMode="auto">
          <a:xfrm>
            <a:off x="4859339" y="5824538"/>
            <a:ext cx="85725" cy="69850"/>
          </a:xfrm>
          <a:custGeom>
            <a:avLst/>
            <a:gdLst>
              <a:gd name="T0" fmla="*/ 0 w 54"/>
              <a:gd name="T1" fmla="*/ 2147483646 h 44"/>
              <a:gd name="T2" fmla="*/ 2147483646 w 54"/>
              <a:gd name="T3" fmla="*/ 2147483646 h 44"/>
              <a:gd name="T4" fmla="*/ 2147483646 w 54"/>
              <a:gd name="T5" fmla="*/ 0 h 44"/>
              <a:gd name="T6" fmla="*/ 0 w 54"/>
              <a:gd name="T7" fmla="*/ 2147483646 h 44"/>
              <a:gd name="T8" fmla="*/ 0 w 54"/>
              <a:gd name="T9" fmla="*/ 2147483646 h 44"/>
              <a:gd name="T10" fmla="*/ 0 60000 65536"/>
              <a:gd name="T11" fmla="*/ 0 60000 65536"/>
              <a:gd name="T12" fmla="*/ 0 60000 65536"/>
              <a:gd name="T13" fmla="*/ 0 60000 65536"/>
              <a:gd name="T14" fmla="*/ 0 60000 65536"/>
              <a:gd name="T15" fmla="*/ 0 w 54"/>
              <a:gd name="T16" fmla="*/ 0 h 44"/>
              <a:gd name="T17" fmla="*/ 54 w 54"/>
              <a:gd name="T18" fmla="*/ 44 h 44"/>
            </a:gdLst>
            <a:ahLst/>
            <a:cxnLst>
              <a:cxn ang="T10">
                <a:pos x="T0" y="T1"/>
              </a:cxn>
              <a:cxn ang="T11">
                <a:pos x="T2" y="T3"/>
              </a:cxn>
              <a:cxn ang="T12">
                <a:pos x="T4" y="T5"/>
              </a:cxn>
              <a:cxn ang="T13">
                <a:pos x="T6" y="T7"/>
              </a:cxn>
              <a:cxn ang="T14">
                <a:pos x="T8" y="T9"/>
              </a:cxn>
            </a:cxnLst>
            <a:rect l="T15" t="T16" r="T17" b="T18"/>
            <a:pathLst>
              <a:path w="54" h="44">
                <a:moveTo>
                  <a:pt x="0" y="22"/>
                </a:moveTo>
                <a:lnTo>
                  <a:pt x="54" y="44"/>
                </a:lnTo>
                <a:lnTo>
                  <a:pt x="11"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5970" name="Freeform 165">
            <a:extLst>
              <a:ext uri="{FF2B5EF4-FFF2-40B4-BE49-F238E27FC236}">
                <a16:creationId xmlns:a16="http://schemas.microsoft.com/office/drawing/2014/main" id="{7B960A49-0173-E440-83A2-25753BDDA324}"/>
              </a:ext>
            </a:extLst>
          </p:cNvPr>
          <p:cNvSpPr>
            <a:spLocks/>
          </p:cNvSpPr>
          <p:nvPr/>
        </p:nvSpPr>
        <p:spPr bwMode="auto">
          <a:xfrm>
            <a:off x="4725989" y="4457701"/>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2" y="0"/>
                </a:moveTo>
                <a:cubicBezTo>
                  <a:pt x="566" y="212"/>
                  <a:pt x="566" y="212"/>
                  <a:pt x="282" y="850"/>
                </a:cubicBezTo>
                <a:cubicBezTo>
                  <a:pt x="49" y="1376"/>
                  <a:pt x="0" y="1478"/>
                  <a:pt x="159"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71" name="Freeform 166">
            <a:extLst>
              <a:ext uri="{FF2B5EF4-FFF2-40B4-BE49-F238E27FC236}">
                <a16:creationId xmlns:a16="http://schemas.microsoft.com/office/drawing/2014/main" id="{C4A6DCCC-BF0E-774C-8FE7-137619FE73AD}"/>
              </a:ext>
            </a:extLst>
          </p:cNvPr>
          <p:cNvSpPr>
            <a:spLocks/>
          </p:cNvSpPr>
          <p:nvPr/>
        </p:nvSpPr>
        <p:spPr bwMode="auto">
          <a:xfrm>
            <a:off x="5338764" y="5824538"/>
            <a:ext cx="103187" cy="69850"/>
          </a:xfrm>
          <a:custGeom>
            <a:avLst/>
            <a:gdLst>
              <a:gd name="T0" fmla="*/ 0 w 65"/>
              <a:gd name="T1" fmla="*/ 2147483646 h 44"/>
              <a:gd name="T2" fmla="*/ 2147483646 w 65"/>
              <a:gd name="T3" fmla="*/ 2147483646 h 44"/>
              <a:gd name="T4" fmla="*/ 2147483646 w 65"/>
              <a:gd name="T5" fmla="*/ 0 h 44"/>
              <a:gd name="T6" fmla="*/ 2147483646 w 65"/>
              <a:gd name="T7" fmla="*/ 2147483646 h 44"/>
              <a:gd name="T8" fmla="*/ 0 w 65"/>
              <a:gd name="T9" fmla="*/ 2147483646 h 44"/>
              <a:gd name="T10" fmla="*/ 0 60000 65536"/>
              <a:gd name="T11" fmla="*/ 0 60000 65536"/>
              <a:gd name="T12" fmla="*/ 0 60000 65536"/>
              <a:gd name="T13" fmla="*/ 0 60000 65536"/>
              <a:gd name="T14" fmla="*/ 0 60000 65536"/>
              <a:gd name="T15" fmla="*/ 0 w 65"/>
              <a:gd name="T16" fmla="*/ 0 h 44"/>
              <a:gd name="T17" fmla="*/ 65 w 65"/>
              <a:gd name="T18" fmla="*/ 44 h 44"/>
            </a:gdLst>
            <a:ahLst/>
            <a:cxnLst>
              <a:cxn ang="T10">
                <a:pos x="T0" y="T1"/>
              </a:cxn>
              <a:cxn ang="T11">
                <a:pos x="T2" y="T3"/>
              </a:cxn>
              <a:cxn ang="T12">
                <a:pos x="T4" y="T5"/>
              </a:cxn>
              <a:cxn ang="T13">
                <a:pos x="T6" y="T7"/>
              </a:cxn>
              <a:cxn ang="T14">
                <a:pos x="T8" y="T9"/>
              </a:cxn>
            </a:cxnLst>
            <a:rect l="T15" t="T16" r="T17" b="T18"/>
            <a:pathLst>
              <a:path w="65" h="44">
                <a:moveTo>
                  <a:pt x="0" y="22"/>
                </a:moveTo>
                <a:lnTo>
                  <a:pt x="65" y="44"/>
                </a:lnTo>
                <a:lnTo>
                  <a:pt x="21"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5972" name="Freeform 167">
            <a:extLst>
              <a:ext uri="{FF2B5EF4-FFF2-40B4-BE49-F238E27FC236}">
                <a16:creationId xmlns:a16="http://schemas.microsoft.com/office/drawing/2014/main" id="{F767346A-2C5B-ED4D-A524-1ADCF974D333}"/>
              </a:ext>
            </a:extLst>
          </p:cNvPr>
          <p:cNvSpPr>
            <a:spLocks/>
          </p:cNvSpPr>
          <p:nvPr/>
        </p:nvSpPr>
        <p:spPr bwMode="auto">
          <a:xfrm>
            <a:off x="5210176" y="4457701"/>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2"/>
                  <a:pt x="567" y="212"/>
                  <a:pt x="283" y="850"/>
                </a:cubicBezTo>
                <a:cubicBezTo>
                  <a:pt x="50" y="1376"/>
                  <a:pt x="0" y="1478"/>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73" name="Freeform 168">
            <a:extLst>
              <a:ext uri="{FF2B5EF4-FFF2-40B4-BE49-F238E27FC236}">
                <a16:creationId xmlns:a16="http://schemas.microsoft.com/office/drawing/2014/main" id="{CC46DB87-B70E-FC4D-87B5-47164C2A005B}"/>
              </a:ext>
            </a:extLst>
          </p:cNvPr>
          <p:cNvSpPr>
            <a:spLocks/>
          </p:cNvSpPr>
          <p:nvPr/>
        </p:nvSpPr>
        <p:spPr bwMode="auto">
          <a:xfrm>
            <a:off x="6434139" y="5208589"/>
            <a:ext cx="103187" cy="85725"/>
          </a:xfrm>
          <a:custGeom>
            <a:avLst/>
            <a:gdLst>
              <a:gd name="T0" fmla="*/ 2147483646 w 65"/>
              <a:gd name="T1" fmla="*/ 2147483646 h 54"/>
              <a:gd name="T2" fmla="*/ 2147483646 w 65"/>
              <a:gd name="T3" fmla="*/ 0 h 54"/>
              <a:gd name="T4" fmla="*/ 0 w 65"/>
              <a:gd name="T5" fmla="*/ 2147483646 h 54"/>
              <a:gd name="T6" fmla="*/ 2147483646 w 65"/>
              <a:gd name="T7" fmla="*/ 2147483646 h 54"/>
              <a:gd name="T8" fmla="*/ 2147483646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22" y="54"/>
                </a:moveTo>
                <a:lnTo>
                  <a:pt x="65" y="0"/>
                </a:lnTo>
                <a:lnTo>
                  <a:pt x="0" y="32"/>
                </a:lnTo>
                <a:lnTo>
                  <a:pt x="11" y="43"/>
                </a:lnTo>
                <a:lnTo>
                  <a:pt x="22" y="54"/>
                </a:lnTo>
                <a:close/>
              </a:path>
            </a:pathLst>
          </a:custGeom>
          <a:solidFill>
            <a:srgbClr val="000000"/>
          </a:solidFill>
          <a:ln w="15875">
            <a:solidFill>
              <a:srgbClr val="000000"/>
            </a:solidFill>
            <a:round/>
            <a:headEnd/>
            <a:tailEnd/>
          </a:ln>
        </p:spPr>
        <p:txBody>
          <a:bodyPr/>
          <a:lstStyle/>
          <a:p>
            <a:endParaRPr lang="en-US"/>
          </a:p>
        </p:txBody>
      </p:sp>
      <p:sp>
        <p:nvSpPr>
          <p:cNvPr id="35974" name="Freeform 169">
            <a:extLst>
              <a:ext uri="{FF2B5EF4-FFF2-40B4-BE49-F238E27FC236}">
                <a16:creationId xmlns:a16="http://schemas.microsoft.com/office/drawing/2014/main" id="{76AFF373-A42F-DB40-B003-9800912F2197}"/>
              </a:ext>
            </a:extLst>
          </p:cNvPr>
          <p:cNvSpPr>
            <a:spLocks/>
          </p:cNvSpPr>
          <p:nvPr/>
        </p:nvSpPr>
        <p:spPr bwMode="auto">
          <a:xfrm>
            <a:off x="6367463" y="5283201"/>
            <a:ext cx="360362" cy="633413"/>
          </a:xfrm>
          <a:custGeom>
            <a:avLst/>
            <a:gdLst>
              <a:gd name="T0" fmla="*/ 2147483646 w 421"/>
              <a:gd name="T1" fmla="*/ 2147483646 h 738"/>
              <a:gd name="T2" fmla="*/ 2147483646 w 421"/>
              <a:gd name="T3" fmla="*/ 2147483646 h 738"/>
              <a:gd name="T4" fmla="*/ 2147483646 w 421"/>
              <a:gd name="T5" fmla="*/ 0 h 738"/>
              <a:gd name="T6" fmla="*/ 0 60000 65536"/>
              <a:gd name="T7" fmla="*/ 0 60000 65536"/>
              <a:gd name="T8" fmla="*/ 0 60000 65536"/>
              <a:gd name="T9" fmla="*/ 0 w 421"/>
              <a:gd name="T10" fmla="*/ 0 h 738"/>
              <a:gd name="T11" fmla="*/ 421 w 421"/>
              <a:gd name="T12" fmla="*/ 738 h 738"/>
            </a:gdLst>
            <a:ahLst/>
            <a:cxnLst>
              <a:cxn ang="T6">
                <a:pos x="T0" y="T1"/>
              </a:cxn>
              <a:cxn ang="T7">
                <a:pos x="T2" y="T3"/>
              </a:cxn>
              <a:cxn ang="T8">
                <a:pos x="T4" y="T5"/>
              </a:cxn>
            </a:cxnLst>
            <a:rect l="T9" t="T10" r="T11" b="T12"/>
            <a:pathLst>
              <a:path w="421" h="738">
                <a:moveTo>
                  <a:pt x="209" y="738"/>
                </a:moveTo>
                <a:cubicBezTo>
                  <a:pt x="421" y="525"/>
                  <a:pt x="421" y="525"/>
                  <a:pt x="209" y="312"/>
                </a:cubicBezTo>
                <a:cubicBezTo>
                  <a:pt x="42"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75" name="Freeform 170">
            <a:extLst>
              <a:ext uri="{FF2B5EF4-FFF2-40B4-BE49-F238E27FC236}">
                <a16:creationId xmlns:a16="http://schemas.microsoft.com/office/drawing/2014/main" id="{83E307B6-8392-374A-9E34-00B891CB627A}"/>
              </a:ext>
            </a:extLst>
          </p:cNvPr>
          <p:cNvSpPr>
            <a:spLocks/>
          </p:cNvSpPr>
          <p:nvPr/>
        </p:nvSpPr>
        <p:spPr bwMode="auto">
          <a:xfrm>
            <a:off x="6451601" y="5791200"/>
            <a:ext cx="85725" cy="103188"/>
          </a:xfrm>
          <a:custGeom>
            <a:avLst/>
            <a:gdLst>
              <a:gd name="T0" fmla="*/ 0 w 54"/>
              <a:gd name="T1" fmla="*/ 2147483646 h 65"/>
              <a:gd name="T2" fmla="*/ 2147483646 w 54"/>
              <a:gd name="T3" fmla="*/ 2147483646 h 65"/>
              <a:gd name="T4" fmla="*/ 2147483646 w 54"/>
              <a:gd name="T5" fmla="*/ 0 h 65"/>
              <a:gd name="T6" fmla="*/ 2147483646 w 54"/>
              <a:gd name="T7" fmla="*/ 2147483646 h 65"/>
              <a:gd name="T8" fmla="*/ 0 w 54"/>
              <a:gd name="T9" fmla="*/ 2147483646 h 65"/>
              <a:gd name="T10" fmla="*/ 0 60000 65536"/>
              <a:gd name="T11" fmla="*/ 0 60000 65536"/>
              <a:gd name="T12" fmla="*/ 0 60000 65536"/>
              <a:gd name="T13" fmla="*/ 0 60000 65536"/>
              <a:gd name="T14" fmla="*/ 0 60000 65536"/>
              <a:gd name="T15" fmla="*/ 0 w 54"/>
              <a:gd name="T16" fmla="*/ 0 h 65"/>
              <a:gd name="T17" fmla="*/ 54 w 54"/>
              <a:gd name="T18" fmla="*/ 65 h 65"/>
            </a:gdLst>
            <a:ahLst/>
            <a:cxnLst>
              <a:cxn ang="T10">
                <a:pos x="T0" y="T1"/>
              </a:cxn>
              <a:cxn ang="T11">
                <a:pos x="T2" y="T3"/>
              </a:cxn>
              <a:cxn ang="T12">
                <a:pos x="T4" y="T5"/>
              </a:cxn>
              <a:cxn ang="T13">
                <a:pos x="T6" y="T7"/>
              </a:cxn>
              <a:cxn ang="T14">
                <a:pos x="T8" y="T9"/>
              </a:cxn>
            </a:cxnLst>
            <a:rect l="T15" t="T16" r="T17" b="T18"/>
            <a:pathLst>
              <a:path w="54" h="65">
                <a:moveTo>
                  <a:pt x="0" y="21"/>
                </a:moveTo>
                <a:lnTo>
                  <a:pt x="54" y="65"/>
                </a:lnTo>
                <a:lnTo>
                  <a:pt x="22" y="0"/>
                </a:lnTo>
                <a:lnTo>
                  <a:pt x="11"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35976" name="Freeform 171">
            <a:extLst>
              <a:ext uri="{FF2B5EF4-FFF2-40B4-BE49-F238E27FC236}">
                <a16:creationId xmlns:a16="http://schemas.microsoft.com/office/drawing/2014/main" id="{B486F9DA-1172-AD41-8CD2-7BDBBB5F7D6F}"/>
              </a:ext>
            </a:extLst>
          </p:cNvPr>
          <p:cNvSpPr>
            <a:spLocks/>
          </p:cNvSpPr>
          <p:nvPr/>
        </p:nvSpPr>
        <p:spPr bwMode="auto">
          <a:xfrm>
            <a:off x="6061076" y="4457701"/>
            <a:ext cx="727075" cy="1349375"/>
          </a:xfrm>
          <a:custGeom>
            <a:avLst/>
            <a:gdLst>
              <a:gd name="T0" fmla="*/ 2147483646 w 850"/>
              <a:gd name="T1" fmla="*/ 0 h 1574"/>
              <a:gd name="T2" fmla="*/ 2147483646 w 850"/>
              <a:gd name="T3" fmla="*/ 2147483646 h 1574"/>
              <a:gd name="T4" fmla="*/ 2147483646 w 850"/>
              <a:gd name="T5" fmla="*/ 2147483646 h 1574"/>
              <a:gd name="T6" fmla="*/ 0 60000 65536"/>
              <a:gd name="T7" fmla="*/ 0 60000 65536"/>
              <a:gd name="T8" fmla="*/ 0 60000 65536"/>
              <a:gd name="T9" fmla="*/ 0 w 850"/>
              <a:gd name="T10" fmla="*/ 0 h 1574"/>
              <a:gd name="T11" fmla="*/ 850 w 850"/>
              <a:gd name="T12" fmla="*/ 1574 h 1574"/>
            </a:gdLst>
            <a:ahLst/>
            <a:cxnLst>
              <a:cxn ang="T6">
                <a:pos x="T0" y="T1"/>
              </a:cxn>
              <a:cxn ang="T7">
                <a:pos x="T2" y="T3"/>
              </a:cxn>
              <a:cxn ang="T8">
                <a:pos x="T4" y="T5"/>
              </a:cxn>
            </a:cxnLst>
            <a:rect l="T9" t="T10" r="T11" b="T12"/>
            <a:pathLst>
              <a:path w="850" h="1574">
                <a:moveTo>
                  <a:pt x="567" y="0"/>
                </a:moveTo>
                <a:cubicBezTo>
                  <a:pt x="850" y="212"/>
                  <a:pt x="850" y="212"/>
                  <a:pt x="425" y="567"/>
                </a:cubicBezTo>
                <a:cubicBezTo>
                  <a:pt x="24" y="901"/>
                  <a:pt x="0" y="921"/>
                  <a:pt x="475"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77" name="Freeform 172">
            <a:extLst>
              <a:ext uri="{FF2B5EF4-FFF2-40B4-BE49-F238E27FC236}">
                <a16:creationId xmlns:a16="http://schemas.microsoft.com/office/drawing/2014/main" id="{9BB08E87-8B4E-1946-878F-9718DEF905B9}"/>
              </a:ext>
            </a:extLst>
          </p:cNvPr>
          <p:cNvSpPr>
            <a:spLocks/>
          </p:cNvSpPr>
          <p:nvPr/>
        </p:nvSpPr>
        <p:spPr bwMode="auto">
          <a:xfrm>
            <a:off x="691356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5978" name="Freeform 173">
            <a:extLst>
              <a:ext uri="{FF2B5EF4-FFF2-40B4-BE49-F238E27FC236}">
                <a16:creationId xmlns:a16="http://schemas.microsoft.com/office/drawing/2014/main" id="{13DCAF28-5EAF-6244-A36A-89BC0534E80D}"/>
              </a:ext>
            </a:extLst>
          </p:cNvPr>
          <p:cNvSpPr>
            <a:spLocks/>
          </p:cNvSpPr>
          <p:nvPr/>
        </p:nvSpPr>
        <p:spPr bwMode="auto">
          <a:xfrm>
            <a:off x="6789739" y="3729039"/>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3" y="0"/>
                </a:moveTo>
                <a:cubicBezTo>
                  <a:pt x="566" y="213"/>
                  <a:pt x="566" y="213"/>
                  <a:pt x="283" y="851"/>
                </a:cubicBezTo>
                <a:cubicBezTo>
                  <a:pt x="49"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79" name="Oval 175">
            <a:extLst>
              <a:ext uri="{FF2B5EF4-FFF2-40B4-BE49-F238E27FC236}">
                <a16:creationId xmlns:a16="http://schemas.microsoft.com/office/drawing/2014/main" id="{063A5C66-B8FD-AA42-97FE-3DCE2C511956}"/>
              </a:ext>
            </a:extLst>
          </p:cNvPr>
          <p:cNvSpPr>
            <a:spLocks noChangeArrowheads="1"/>
          </p:cNvSpPr>
          <p:nvPr/>
        </p:nvSpPr>
        <p:spPr bwMode="auto">
          <a:xfrm>
            <a:off x="3651251" y="21637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5980" name="Oval 177">
            <a:extLst>
              <a:ext uri="{FF2B5EF4-FFF2-40B4-BE49-F238E27FC236}">
                <a16:creationId xmlns:a16="http://schemas.microsoft.com/office/drawing/2014/main" id="{E7656E61-A6B8-834E-AA0E-B531B3226A6A}"/>
              </a:ext>
            </a:extLst>
          </p:cNvPr>
          <p:cNvSpPr>
            <a:spLocks noChangeArrowheads="1"/>
          </p:cNvSpPr>
          <p:nvPr/>
        </p:nvSpPr>
        <p:spPr bwMode="auto">
          <a:xfrm>
            <a:off x="3651251" y="1187451"/>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5981" name="Rectangle 178">
            <a:extLst>
              <a:ext uri="{FF2B5EF4-FFF2-40B4-BE49-F238E27FC236}">
                <a16:creationId xmlns:a16="http://schemas.microsoft.com/office/drawing/2014/main" id="{A69C51F4-19B2-CD43-9AA4-F52CB7420C25}"/>
              </a:ext>
            </a:extLst>
          </p:cNvPr>
          <p:cNvSpPr>
            <a:spLocks noChangeArrowheads="1"/>
          </p:cNvSpPr>
          <p:nvPr/>
        </p:nvSpPr>
        <p:spPr bwMode="auto">
          <a:xfrm>
            <a:off x="7064376" y="134778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sp>
        <p:nvSpPr>
          <p:cNvPr id="35982" name="Title 1">
            <a:extLst>
              <a:ext uri="{FF2B5EF4-FFF2-40B4-BE49-F238E27FC236}">
                <a16:creationId xmlns:a16="http://schemas.microsoft.com/office/drawing/2014/main" id="{17850532-52CD-AC4A-936D-918F8199172E}"/>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Timing Diagram for the Basic Latch with NOR Gates</a:t>
            </a:r>
          </a:p>
        </p:txBody>
      </p:sp>
      <p:sp>
        <p:nvSpPr>
          <p:cNvPr id="35983" name="Rectangle 149">
            <a:extLst>
              <a:ext uri="{FF2B5EF4-FFF2-40B4-BE49-F238E27FC236}">
                <a16:creationId xmlns:a16="http://schemas.microsoft.com/office/drawing/2014/main" id="{7008A992-9B38-724D-8BB2-248A2BBA2DEC}"/>
              </a:ext>
            </a:extLst>
          </p:cNvPr>
          <p:cNvSpPr>
            <a:spLocks noChangeArrowheads="1"/>
          </p:cNvSpPr>
          <p:nvPr/>
        </p:nvSpPr>
        <p:spPr bwMode="auto">
          <a:xfrm>
            <a:off x="4168775" y="3048000"/>
            <a:ext cx="3962400" cy="35814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5984" name="TextBox 1">
            <a:extLst>
              <a:ext uri="{FF2B5EF4-FFF2-40B4-BE49-F238E27FC236}">
                <a16:creationId xmlns:a16="http://schemas.microsoft.com/office/drawing/2014/main" id="{AB117F21-F6AA-6945-AC7D-7EEA9C205637}"/>
              </a:ext>
            </a:extLst>
          </p:cNvPr>
          <p:cNvSpPr txBox="1">
            <a:spLocks noChangeArrowheads="1"/>
          </p:cNvSpPr>
          <p:nvPr/>
        </p:nvSpPr>
        <p:spPr bwMode="auto">
          <a:xfrm>
            <a:off x="3001964" y="418465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35985" name="TextBox 152">
            <a:extLst>
              <a:ext uri="{FF2B5EF4-FFF2-40B4-BE49-F238E27FC236}">
                <a16:creationId xmlns:a16="http://schemas.microsoft.com/office/drawing/2014/main" id="{C19902CB-1D34-B14F-AF3C-4FDC17A2C078}"/>
              </a:ext>
            </a:extLst>
          </p:cNvPr>
          <p:cNvSpPr txBox="1">
            <a:spLocks noChangeArrowheads="1"/>
          </p:cNvSpPr>
          <p:nvPr/>
        </p:nvSpPr>
        <p:spPr bwMode="auto">
          <a:xfrm>
            <a:off x="2992439" y="345916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35986" name="TextBox 153">
            <a:extLst>
              <a:ext uri="{FF2B5EF4-FFF2-40B4-BE49-F238E27FC236}">
                <a16:creationId xmlns:a16="http://schemas.microsoft.com/office/drawing/2014/main" id="{65A658A0-B6FC-C045-9E47-BEBFA2BBA596}"/>
              </a:ext>
            </a:extLst>
          </p:cNvPr>
          <p:cNvSpPr txBox="1">
            <a:spLocks noChangeArrowheads="1"/>
          </p:cNvSpPr>
          <p:nvPr/>
        </p:nvSpPr>
        <p:spPr bwMode="auto">
          <a:xfrm>
            <a:off x="3013075" y="494823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35987" name="TextBox 154">
            <a:extLst>
              <a:ext uri="{FF2B5EF4-FFF2-40B4-BE49-F238E27FC236}">
                <a16:creationId xmlns:a16="http://schemas.microsoft.com/office/drawing/2014/main" id="{391C8967-FB0C-2D44-BE1B-BA148F560876}"/>
              </a:ext>
            </a:extLst>
          </p:cNvPr>
          <p:cNvSpPr txBox="1">
            <a:spLocks noChangeArrowheads="1"/>
          </p:cNvSpPr>
          <p:nvPr/>
        </p:nvSpPr>
        <p:spPr bwMode="auto">
          <a:xfrm>
            <a:off x="2998789" y="56610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35988" name="TextBox 155">
            <a:extLst>
              <a:ext uri="{FF2B5EF4-FFF2-40B4-BE49-F238E27FC236}">
                <a16:creationId xmlns:a16="http://schemas.microsoft.com/office/drawing/2014/main" id="{D37D5382-21E5-F44E-9605-9785A17EFCE9}"/>
              </a:ext>
            </a:extLst>
          </p:cNvPr>
          <p:cNvSpPr txBox="1">
            <a:spLocks noChangeArrowheads="1"/>
          </p:cNvSpPr>
          <p:nvPr/>
        </p:nvSpPr>
        <p:spPr bwMode="auto">
          <a:xfrm>
            <a:off x="2644775" y="62547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35989" name="TextBox 156">
            <a:extLst>
              <a:ext uri="{FF2B5EF4-FFF2-40B4-BE49-F238E27FC236}">
                <a16:creationId xmlns:a16="http://schemas.microsoft.com/office/drawing/2014/main" id="{84DD477E-13CA-6347-991B-8828C1B358EF}"/>
              </a:ext>
            </a:extLst>
          </p:cNvPr>
          <p:cNvSpPr txBox="1">
            <a:spLocks noChangeArrowheads="1"/>
          </p:cNvSpPr>
          <p:nvPr/>
        </p:nvSpPr>
        <p:spPr bwMode="auto">
          <a:xfrm>
            <a:off x="2693989" y="2270126"/>
            <a:ext cx="3397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35990" name="TextBox 157">
            <a:extLst>
              <a:ext uri="{FF2B5EF4-FFF2-40B4-BE49-F238E27FC236}">
                <a16:creationId xmlns:a16="http://schemas.microsoft.com/office/drawing/2014/main" id="{BE9F34F2-EA32-5E41-BD81-36EA19C66B20}"/>
              </a:ext>
            </a:extLst>
          </p:cNvPr>
          <p:cNvSpPr txBox="1">
            <a:spLocks noChangeArrowheads="1"/>
          </p:cNvSpPr>
          <p:nvPr/>
        </p:nvSpPr>
        <p:spPr bwMode="auto">
          <a:xfrm>
            <a:off x="4143376" y="706438"/>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35991" name="TextBox 158">
            <a:extLst>
              <a:ext uri="{FF2B5EF4-FFF2-40B4-BE49-F238E27FC236}">
                <a16:creationId xmlns:a16="http://schemas.microsoft.com/office/drawing/2014/main" id="{61B7630C-AF8B-444E-B500-01324D35EC59}"/>
              </a:ext>
            </a:extLst>
          </p:cNvPr>
          <p:cNvSpPr txBox="1">
            <a:spLocks noChangeArrowheads="1"/>
          </p:cNvSpPr>
          <p:nvPr/>
        </p:nvSpPr>
        <p:spPr bwMode="auto">
          <a:xfrm>
            <a:off x="4129089" y="220980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35992" name="Rectangle 9">
            <a:extLst>
              <a:ext uri="{FF2B5EF4-FFF2-40B4-BE49-F238E27FC236}">
                <a16:creationId xmlns:a16="http://schemas.microsoft.com/office/drawing/2014/main" id="{1BE5D807-7663-B84C-A370-08C930118E7F}"/>
              </a:ext>
            </a:extLst>
          </p:cNvPr>
          <p:cNvSpPr>
            <a:spLocks noChangeArrowheads="1"/>
          </p:cNvSpPr>
          <p:nvPr/>
        </p:nvSpPr>
        <p:spPr bwMode="auto">
          <a:xfrm>
            <a:off x="5719764" y="1581150"/>
            <a:ext cx="490537" cy="242888"/>
          </a:xfrm>
          <a:prstGeom prst="rect">
            <a:avLst/>
          </a:prstGeom>
          <a:solidFill>
            <a:srgbClr val="008000">
              <a:alpha val="20000"/>
            </a:srgbClr>
          </a:solidFill>
          <a:ln w="9525">
            <a:solidFill>
              <a:srgbClr val="008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5993" name="Rectangle 9">
            <a:extLst>
              <a:ext uri="{FF2B5EF4-FFF2-40B4-BE49-F238E27FC236}">
                <a16:creationId xmlns:a16="http://schemas.microsoft.com/office/drawing/2014/main" id="{0C8FDD4A-4CC6-494F-8A48-8BF9E9BBDB62}"/>
              </a:ext>
            </a:extLst>
          </p:cNvPr>
          <p:cNvSpPr>
            <a:spLocks noChangeArrowheads="1"/>
          </p:cNvSpPr>
          <p:nvPr/>
        </p:nvSpPr>
        <p:spPr bwMode="auto">
          <a:xfrm>
            <a:off x="6426200" y="1584325"/>
            <a:ext cx="490538" cy="242888"/>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Line 31">
            <a:extLst>
              <a:ext uri="{FF2B5EF4-FFF2-40B4-BE49-F238E27FC236}">
                <a16:creationId xmlns:a16="http://schemas.microsoft.com/office/drawing/2014/main" id="{871FC35E-D55E-9C47-855B-ED64B1F219FA}"/>
              </a:ext>
            </a:extLst>
          </p:cNvPr>
          <p:cNvSpPr>
            <a:spLocks noChangeShapeType="1"/>
          </p:cNvSpPr>
          <p:nvPr/>
        </p:nvSpPr>
        <p:spPr bwMode="auto">
          <a:xfrm flipV="1">
            <a:off x="33861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66" name="Line 32">
            <a:extLst>
              <a:ext uri="{FF2B5EF4-FFF2-40B4-BE49-F238E27FC236}">
                <a16:creationId xmlns:a16="http://schemas.microsoft.com/office/drawing/2014/main" id="{7B95F317-647A-664D-9695-B2F3A6D2D2C1}"/>
              </a:ext>
            </a:extLst>
          </p:cNvPr>
          <p:cNvSpPr>
            <a:spLocks noChangeShapeType="1"/>
          </p:cNvSpPr>
          <p:nvPr/>
        </p:nvSpPr>
        <p:spPr bwMode="auto">
          <a:xfrm flipV="1">
            <a:off x="376237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67" name="Line 33">
            <a:extLst>
              <a:ext uri="{FF2B5EF4-FFF2-40B4-BE49-F238E27FC236}">
                <a16:creationId xmlns:a16="http://schemas.microsoft.com/office/drawing/2014/main" id="{3BCF6CB3-F3B8-F541-8848-F2B9A22820B6}"/>
              </a:ext>
            </a:extLst>
          </p:cNvPr>
          <p:cNvSpPr>
            <a:spLocks noChangeShapeType="1"/>
          </p:cNvSpPr>
          <p:nvPr/>
        </p:nvSpPr>
        <p:spPr bwMode="auto">
          <a:xfrm flipV="1">
            <a:off x="4241800"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68" name="Line 34">
            <a:extLst>
              <a:ext uri="{FF2B5EF4-FFF2-40B4-BE49-F238E27FC236}">
                <a16:creationId xmlns:a16="http://schemas.microsoft.com/office/drawing/2014/main" id="{9B9930C7-E1F8-2D42-84BA-372A0250CC39}"/>
              </a:ext>
            </a:extLst>
          </p:cNvPr>
          <p:cNvSpPr>
            <a:spLocks noChangeShapeType="1"/>
          </p:cNvSpPr>
          <p:nvPr/>
        </p:nvSpPr>
        <p:spPr bwMode="auto">
          <a:xfrm flipV="1">
            <a:off x="460216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69" name="Line 35">
            <a:extLst>
              <a:ext uri="{FF2B5EF4-FFF2-40B4-BE49-F238E27FC236}">
                <a16:creationId xmlns:a16="http://schemas.microsoft.com/office/drawing/2014/main" id="{66B13B09-E35A-3844-B666-48B6F5C8E9B0}"/>
              </a:ext>
            </a:extLst>
          </p:cNvPr>
          <p:cNvSpPr>
            <a:spLocks noChangeShapeType="1"/>
          </p:cNvSpPr>
          <p:nvPr/>
        </p:nvSpPr>
        <p:spPr bwMode="auto">
          <a:xfrm flipV="1">
            <a:off x="49609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70" name="Line 36">
            <a:extLst>
              <a:ext uri="{FF2B5EF4-FFF2-40B4-BE49-F238E27FC236}">
                <a16:creationId xmlns:a16="http://schemas.microsoft.com/office/drawing/2014/main" id="{F5AFBC6E-D90B-264A-8F03-961B5E7C6976}"/>
              </a:ext>
            </a:extLst>
          </p:cNvPr>
          <p:cNvSpPr>
            <a:spLocks noChangeShapeType="1"/>
          </p:cNvSpPr>
          <p:nvPr/>
        </p:nvSpPr>
        <p:spPr bwMode="auto">
          <a:xfrm flipV="1">
            <a:off x="545782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71" name="Line 37">
            <a:extLst>
              <a:ext uri="{FF2B5EF4-FFF2-40B4-BE49-F238E27FC236}">
                <a16:creationId xmlns:a16="http://schemas.microsoft.com/office/drawing/2014/main" id="{CDCD74CA-CAC3-5744-AB1A-89ECD42E9606}"/>
              </a:ext>
            </a:extLst>
          </p:cNvPr>
          <p:cNvSpPr>
            <a:spLocks noChangeShapeType="1"/>
          </p:cNvSpPr>
          <p:nvPr/>
        </p:nvSpPr>
        <p:spPr bwMode="auto">
          <a:xfrm flipV="1">
            <a:off x="58181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72" name="Line 38">
            <a:extLst>
              <a:ext uri="{FF2B5EF4-FFF2-40B4-BE49-F238E27FC236}">
                <a16:creationId xmlns:a16="http://schemas.microsoft.com/office/drawing/2014/main" id="{497B44F9-3C6E-F44C-9582-CD3BDAA01C9B}"/>
              </a:ext>
            </a:extLst>
          </p:cNvPr>
          <p:cNvSpPr>
            <a:spLocks noChangeShapeType="1"/>
          </p:cNvSpPr>
          <p:nvPr/>
        </p:nvSpPr>
        <p:spPr bwMode="auto">
          <a:xfrm flipV="1">
            <a:off x="65547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73" name="Line 39">
            <a:extLst>
              <a:ext uri="{FF2B5EF4-FFF2-40B4-BE49-F238E27FC236}">
                <a16:creationId xmlns:a16="http://schemas.microsoft.com/office/drawing/2014/main" id="{D11617F2-B9A2-7341-8B64-4CABBBDCEF5D}"/>
              </a:ext>
            </a:extLst>
          </p:cNvPr>
          <p:cNvSpPr>
            <a:spLocks noChangeShapeType="1"/>
          </p:cNvSpPr>
          <p:nvPr/>
        </p:nvSpPr>
        <p:spPr bwMode="auto">
          <a:xfrm flipV="1">
            <a:off x="703421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74" name="Line 40">
            <a:extLst>
              <a:ext uri="{FF2B5EF4-FFF2-40B4-BE49-F238E27FC236}">
                <a16:creationId xmlns:a16="http://schemas.microsoft.com/office/drawing/2014/main" id="{DEDD6960-01EC-2049-8BE3-EA0DCDE3E32B}"/>
              </a:ext>
            </a:extLst>
          </p:cNvPr>
          <p:cNvSpPr>
            <a:spLocks noChangeShapeType="1"/>
          </p:cNvSpPr>
          <p:nvPr/>
        </p:nvSpPr>
        <p:spPr bwMode="auto">
          <a:xfrm flipV="1">
            <a:off x="75136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75" name="Line 42">
            <a:extLst>
              <a:ext uri="{FF2B5EF4-FFF2-40B4-BE49-F238E27FC236}">
                <a16:creationId xmlns:a16="http://schemas.microsoft.com/office/drawing/2014/main" id="{555BE20F-7744-E442-8C8E-E8BF5B067A3C}"/>
              </a:ext>
            </a:extLst>
          </p:cNvPr>
          <p:cNvSpPr>
            <a:spLocks noChangeShapeType="1"/>
          </p:cNvSpPr>
          <p:nvPr/>
        </p:nvSpPr>
        <p:spPr bwMode="auto">
          <a:xfrm>
            <a:off x="2906713" y="13509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76" name="Freeform 43">
            <a:extLst>
              <a:ext uri="{FF2B5EF4-FFF2-40B4-BE49-F238E27FC236}">
                <a16:creationId xmlns:a16="http://schemas.microsoft.com/office/drawing/2014/main" id="{9409B6E5-4A6A-E848-851F-6F946E5933FD}"/>
              </a:ext>
            </a:extLst>
          </p:cNvPr>
          <p:cNvSpPr>
            <a:spLocks/>
          </p:cNvSpPr>
          <p:nvPr/>
        </p:nvSpPr>
        <p:spPr bwMode="auto">
          <a:xfrm>
            <a:off x="3128963" y="1033463"/>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77" name="Freeform 44">
            <a:extLst>
              <a:ext uri="{FF2B5EF4-FFF2-40B4-BE49-F238E27FC236}">
                <a16:creationId xmlns:a16="http://schemas.microsoft.com/office/drawing/2014/main" id="{A5DFCA09-C876-B54C-BFE3-608863E8BD72}"/>
              </a:ext>
            </a:extLst>
          </p:cNvPr>
          <p:cNvSpPr>
            <a:spLocks/>
          </p:cNvSpPr>
          <p:nvPr/>
        </p:nvSpPr>
        <p:spPr bwMode="auto">
          <a:xfrm>
            <a:off x="3128963" y="1238250"/>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78" name="Freeform 45">
            <a:extLst>
              <a:ext uri="{FF2B5EF4-FFF2-40B4-BE49-F238E27FC236}">
                <a16:creationId xmlns:a16="http://schemas.microsoft.com/office/drawing/2014/main" id="{0A122083-430F-EC4C-B8CF-491E071DDA3F}"/>
              </a:ext>
            </a:extLst>
          </p:cNvPr>
          <p:cNvSpPr>
            <a:spLocks/>
          </p:cNvSpPr>
          <p:nvPr/>
        </p:nvSpPr>
        <p:spPr bwMode="auto">
          <a:xfrm>
            <a:off x="3124201" y="1033464"/>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79" name="Freeform 46">
            <a:extLst>
              <a:ext uri="{FF2B5EF4-FFF2-40B4-BE49-F238E27FC236}">
                <a16:creationId xmlns:a16="http://schemas.microsoft.com/office/drawing/2014/main" id="{2EBC61E4-CF51-A44B-83F0-E286DBB43014}"/>
              </a:ext>
            </a:extLst>
          </p:cNvPr>
          <p:cNvSpPr>
            <a:spLocks/>
          </p:cNvSpPr>
          <p:nvPr/>
        </p:nvSpPr>
        <p:spPr bwMode="auto">
          <a:xfrm>
            <a:off x="3124201" y="1236664"/>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80" name="Line 47">
            <a:extLst>
              <a:ext uri="{FF2B5EF4-FFF2-40B4-BE49-F238E27FC236}">
                <a16:creationId xmlns:a16="http://schemas.microsoft.com/office/drawing/2014/main" id="{80C3F4C2-1C18-2E45-80C7-C7AD99A18447}"/>
              </a:ext>
            </a:extLst>
          </p:cNvPr>
          <p:cNvSpPr>
            <a:spLocks noChangeShapeType="1"/>
          </p:cNvSpPr>
          <p:nvPr/>
        </p:nvSpPr>
        <p:spPr bwMode="auto">
          <a:xfrm>
            <a:off x="2906713" y="20875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81" name="Line 48">
            <a:extLst>
              <a:ext uri="{FF2B5EF4-FFF2-40B4-BE49-F238E27FC236}">
                <a16:creationId xmlns:a16="http://schemas.microsoft.com/office/drawing/2014/main" id="{942A9DCD-03CA-F343-B12E-B2EA2D73123E}"/>
              </a:ext>
            </a:extLst>
          </p:cNvPr>
          <p:cNvSpPr>
            <a:spLocks noChangeShapeType="1"/>
          </p:cNvSpPr>
          <p:nvPr/>
        </p:nvSpPr>
        <p:spPr bwMode="auto">
          <a:xfrm>
            <a:off x="2906713" y="2327275"/>
            <a:ext cx="239712"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82" name="Freeform 49">
            <a:extLst>
              <a:ext uri="{FF2B5EF4-FFF2-40B4-BE49-F238E27FC236}">
                <a16:creationId xmlns:a16="http://schemas.microsoft.com/office/drawing/2014/main" id="{6905D2EC-B16A-DB4B-8502-010F02326FE8}"/>
              </a:ext>
            </a:extLst>
          </p:cNvPr>
          <p:cNvSpPr>
            <a:spLocks/>
          </p:cNvSpPr>
          <p:nvPr/>
        </p:nvSpPr>
        <p:spPr bwMode="auto">
          <a:xfrm>
            <a:off x="3128963" y="2006600"/>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83" name="Freeform 50">
            <a:extLst>
              <a:ext uri="{FF2B5EF4-FFF2-40B4-BE49-F238E27FC236}">
                <a16:creationId xmlns:a16="http://schemas.microsoft.com/office/drawing/2014/main" id="{2BADDC4C-60B2-3F44-BE32-CE101DBB5D34}"/>
              </a:ext>
            </a:extLst>
          </p:cNvPr>
          <p:cNvSpPr>
            <a:spLocks/>
          </p:cNvSpPr>
          <p:nvPr/>
        </p:nvSpPr>
        <p:spPr bwMode="auto">
          <a:xfrm>
            <a:off x="3128963" y="2209800"/>
            <a:ext cx="512762" cy="204788"/>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84" name="Freeform 51">
            <a:extLst>
              <a:ext uri="{FF2B5EF4-FFF2-40B4-BE49-F238E27FC236}">
                <a16:creationId xmlns:a16="http://schemas.microsoft.com/office/drawing/2014/main" id="{7AD59C5A-FCEA-B843-8CF3-8919C71EDA5B}"/>
              </a:ext>
            </a:extLst>
          </p:cNvPr>
          <p:cNvSpPr>
            <a:spLocks/>
          </p:cNvSpPr>
          <p:nvPr/>
        </p:nvSpPr>
        <p:spPr bwMode="auto">
          <a:xfrm>
            <a:off x="3124201" y="2006600"/>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85" name="Freeform 52">
            <a:extLst>
              <a:ext uri="{FF2B5EF4-FFF2-40B4-BE49-F238E27FC236}">
                <a16:creationId xmlns:a16="http://schemas.microsoft.com/office/drawing/2014/main" id="{F1D9BCD1-0EFD-D74F-AD2B-397CAC5975A5}"/>
              </a:ext>
            </a:extLst>
          </p:cNvPr>
          <p:cNvSpPr>
            <a:spLocks/>
          </p:cNvSpPr>
          <p:nvPr/>
        </p:nvSpPr>
        <p:spPr bwMode="auto">
          <a:xfrm>
            <a:off x="3124201" y="2209800"/>
            <a:ext cx="60325" cy="204788"/>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86" name="Line 53">
            <a:extLst>
              <a:ext uri="{FF2B5EF4-FFF2-40B4-BE49-F238E27FC236}">
                <a16:creationId xmlns:a16="http://schemas.microsoft.com/office/drawing/2014/main" id="{295606F5-E83E-D54C-9850-75B32F7EFB2C}"/>
              </a:ext>
            </a:extLst>
          </p:cNvPr>
          <p:cNvSpPr>
            <a:spLocks noChangeShapeType="1"/>
          </p:cNvSpPr>
          <p:nvPr/>
        </p:nvSpPr>
        <p:spPr bwMode="auto">
          <a:xfrm flipH="1">
            <a:off x="3744914" y="12303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87" name="Line 54">
            <a:extLst>
              <a:ext uri="{FF2B5EF4-FFF2-40B4-BE49-F238E27FC236}">
                <a16:creationId xmlns:a16="http://schemas.microsoft.com/office/drawing/2014/main" id="{EC995A41-89A4-C74A-99CC-8E2F9041203F}"/>
              </a:ext>
            </a:extLst>
          </p:cNvPr>
          <p:cNvSpPr>
            <a:spLocks noChangeShapeType="1"/>
          </p:cNvSpPr>
          <p:nvPr/>
        </p:nvSpPr>
        <p:spPr bwMode="auto">
          <a:xfrm flipH="1">
            <a:off x="3744914" y="22082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88" name="Freeform 55">
            <a:extLst>
              <a:ext uri="{FF2B5EF4-FFF2-40B4-BE49-F238E27FC236}">
                <a16:creationId xmlns:a16="http://schemas.microsoft.com/office/drawing/2014/main" id="{402E9C88-4C8B-8647-85B1-B316A201C03F}"/>
              </a:ext>
            </a:extLst>
          </p:cNvPr>
          <p:cNvSpPr>
            <a:spLocks/>
          </p:cNvSpPr>
          <p:nvPr/>
        </p:nvSpPr>
        <p:spPr bwMode="auto">
          <a:xfrm>
            <a:off x="2906714" y="1352551"/>
            <a:ext cx="1095375" cy="855663"/>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89" name="Freeform 56">
            <a:extLst>
              <a:ext uri="{FF2B5EF4-FFF2-40B4-BE49-F238E27FC236}">
                <a16:creationId xmlns:a16="http://schemas.microsoft.com/office/drawing/2014/main" id="{0418464F-3548-1D4D-AC70-0B8780393149}"/>
              </a:ext>
            </a:extLst>
          </p:cNvPr>
          <p:cNvSpPr>
            <a:spLocks/>
          </p:cNvSpPr>
          <p:nvPr/>
        </p:nvSpPr>
        <p:spPr bwMode="auto">
          <a:xfrm>
            <a:off x="2906714" y="1230313"/>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90" name="Freeform 57">
            <a:extLst>
              <a:ext uri="{FF2B5EF4-FFF2-40B4-BE49-F238E27FC236}">
                <a16:creationId xmlns:a16="http://schemas.microsoft.com/office/drawing/2014/main" id="{0F1857CD-D454-B74D-88CA-D59AD1A4389C}"/>
              </a:ext>
            </a:extLst>
          </p:cNvPr>
          <p:cNvSpPr>
            <a:spLocks/>
          </p:cNvSpPr>
          <p:nvPr/>
        </p:nvSpPr>
        <p:spPr bwMode="auto">
          <a:xfrm>
            <a:off x="3986214" y="1206501"/>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36891" name="Oval 58">
            <a:extLst>
              <a:ext uri="{FF2B5EF4-FFF2-40B4-BE49-F238E27FC236}">
                <a16:creationId xmlns:a16="http://schemas.microsoft.com/office/drawing/2014/main" id="{7C47542C-8F3A-4447-878C-A957561BF4EE}"/>
              </a:ext>
            </a:extLst>
          </p:cNvPr>
          <p:cNvSpPr>
            <a:spLocks noChangeArrowheads="1"/>
          </p:cNvSpPr>
          <p:nvPr/>
        </p:nvSpPr>
        <p:spPr bwMode="auto">
          <a:xfrm>
            <a:off x="3976688" y="1216026"/>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6892" name="Freeform 59">
            <a:extLst>
              <a:ext uri="{FF2B5EF4-FFF2-40B4-BE49-F238E27FC236}">
                <a16:creationId xmlns:a16="http://schemas.microsoft.com/office/drawing/2014/main" id="{3FC9AAD6-D62A-474D-B63B-F413A9751AB1}"/>
              </a:ext>
            </a:extLst>
          </p:cNvPr>
          <p:cNvSpPr>
            <a:spLocks/>
          </p:cNvSpPr>
          <p:nvPr/>
        </p:nvSpPr>
        <p:spPr bwMode="auto">
          <a:xfrm>
            <a:off x="3986214" y="2184400"/>
            <a:ext cx="33337" cy="3333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36893" name="Oval 60">
            <a:extLst>
              <a:ext uri="{FF2B5EF4-FFF2-40B4-BE49-F238E27FC236}">
                <a16:creationId xmlns:a16="http://schemas.microsoft.com/office/drawing/2014/main" id="{9117379B-B323-7649-B9C8-08542C6FFE6E}"/>
              </a:ext>
            </a:extLst>
          </p:cNvPr>
          <p:cNvSpPr>
            <a:spLocks noChangeArrowheads="1"/>
          </p:cNvSpPr>
          <p:nvPr/>
        </p:nvSpPr>
        <p:spPr bwMode="auto">
          <a:xfrm>
            <a:off x="3976688" y="2192338"/>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6894" name="Line 61">
            <a:extLst>
              <a:ext uri="{FF2B5EF4-FFF2-40B4-BE49-F238E27FC236}">
                <a16:creationId xmlns:a16="http://schemas.microsoft.com/office/drawing/2014/main" id="{248A941B-C28C-8340-A049-11A7CFF09ABB}"/>
              </a:ext>
            </a:extLst>
          </p:cNvPr>
          <p:cNvSpPr>
            <a:spLocks noChangeShapeType="1"/>
          </p:cNvSpPr>
          <p:nvPr/>
        </p:nvSpPr>
        <p:spPr bwMode="auto">
          <a:xfrm flipH="1">
            <a:off x="2667001" y="11112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95" name="Line 62">
            <a:extLst>
              <a:ext uri="{FF2B5EF4-FFF2-40B4-BE49-F238E27FC236}">
                <a16:creationId xmlns:a16="http://schemas.microsoft.com/office/drawing/2014/main" id="{94DAB31A-7F77-5640-BCAD-43C4FD91499D}"/>
              </a:ext>
            </a:extLst>
          </p:cNvPr>
          <p:cNvSpPr>
            <a:spLocks noChangeShapeType="1"/>
          </p:cNvSpPr>
          <p:nvPr/>
        </p:nvSpPr>
        <p:spPr bwMode="auto">
          <a:xfrm flipH="1">
            <a:off x="2667001" y="2327275"/>
            <a:ext cx="2397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96" name="Line 63">
            <a:extLst>
              <a:ext uri="{FF2B5EF4-FFF2-40B4-BE49-F238E27FC236}">
                <a16:creationId xmlns:a16="http://schemas.microsoft.com/office/drawing/2014/main" id="{6468909C-FF21-C94F-8BCD-77ED632FCA3E}"/>
              </a:ext>
            </a:extLst>
          </p:cNvPr>
          <p:cNvSpPr>
            <a:spLocks noChangeShapeType="1"/>
          </p:cNvSpPr>
          <p:nvPr/>
        </p:nvSpPr>
        <p:spPr bwMode="auto">
          <a:xfrm flipH="1">
            <a:off x="5578475" y="1268414"/>
            <a:ext cx="1455738"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97" name="Line 64">
            <a:extLst>
              <a:ext uri="{FF2B5EF4-FFF2-40B4-BE49-F238E27FC236}">
                <a16:creationId xmlns:a16="http://schemas.microsoft.com/office/drawing/2014/main" id="{B97C1963-D35A-B140-96D5-8ED910B69733}"/>
              </a:ext>
            </a:extLst>
          </p:cNvPr>
          <p:cNvSpPr>
            <a:spLocks noChangeShapeType="1"/>
          </p:cNvSpPr>
          <p:nvPr/>
        </p:nvSpPr>
        <p:spPr bwMode="auto">
          <a:xfrm flipV="1">
            <a:off x="6297614" y="990601"/>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98" name="Rectangle 65">
            <a:extLst>
              <a:ext uri="{FF2B5EF4-FFF2-40B4-BE49-F238E27FC236}">
                <a16:creationId xmlns:a16="http://schemas.microsoft.com/office/drawing/2014/main" id="{7D1761AC-171A-C54B-972E-A032BD17ADA9}"/>
              </a:ext>
            </a:extLst>
          </p:cNvPr>
          <p:cNvSpPr>
            <a:spLocks noChangeArrowheads="1"/>
          </p:cNvSpPr>
          <p:nvPr/>
        </p:nvSpPr>
        <p:spPr bwMode="auto">
          <a:xfrm>
            <a:off x="5783263" y="10112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36899" name="Rectangle 66">
            <a:extLst>
              <a:ext uri="{FF2B5EF4-FFF2-40B4-BE49-F238E27FC236}">
                <a16:creationId xmlns:a16="http://schemas.microsoft.com/office/drawing/2014/main" id="{6455201E-2F0A-9740-86E5-04F43D418C98}"/>
              </a:ext>
            </a:extLst>
          </p:cNvPr>
          <p:cNvSpPr>
            <a:spLocks noChangeArrowheads="1"/>
          </p:cNvSpPr>
          <p:nvPr/>
        </p:nvSpPr>
        <p:spPr bwMode="auto">
          <a:xfrm>
            <a:off x="6054725" y="1011238"/>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36900" name="Rectangle 67">
            <a:extLst>
              <a:ext uri="{FF2B5EF4-FFF2-40B4-BE49-F238E27FC236}">
                <a16:creationId xmlns:a16="http://schemas.microsoft.com/office/drawing/2014/main" id="{28D15E97-4A7A-1945-B171-A89FEF019F32}"/>
              </a:ext>
            </a:extLst>
          </p:cNvPr>
          <p:cNvSpPr>
            <a:spLocks noChangeArrowheads="1"/>
          </p:cNvSpPr>
          <p:nvPr/>
        </p:nvSpPr>
        <p:spPr bwMode="auto">
          <a:xfrm>
            <a:off x="6440488" y="10112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36901" name="Rectangle 68">
            <a:extLst>
              <a:ext uri="{FF2B5EF4-FFF2-40B4-BE49-F238E27FC236}">
                <a16:creationId xmlns:a16="http://schemas.microsoft.com/office/drawing/2014/main" id="{C254E821-5DB4-3749-8416-D45A85DC39E7}"/>
              </a:ext>
            </a:extLst>
          </p:cNvPr>
          <p:cNvSpPr>
            <a:spLocks noChangeArrowheads="1"/>
          </p:cNvSpPr>
          <p:nvPr/>
        </p:nvSpPr>
        <p:spPr bwMode="auto">
          <a:xfrm>
            <a:off x="6557963" y="10683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36902" name="Rectangle 69">
            <a:extLst>
              <a:ext uri="{FF2B5EF4-FFF2-40B4-BE49-F238E27FC236}">
                <a16:creationId xmlns:a16="http://schemas.microsoft.com/office/drawing/2014/main" id="{0FE0916A-D213-364A-A983-15192C379E21}"/>
              </a:ext>
            </a:extLst>
          </p:cNvPr>
          <p:cNvSpPr>
            <a:spLocks noChangeArrowheads="1"/>
          </p:cNvSpPr>
          <p:nvPr/>
        </p:nvSpPr>
        <p:spPr bwMode="auto">
          <a:xfrm>
            <a:off x="6743700" y="10064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6903" name="Rectangle 70">
            <a:extLst>
              <a:ext uri="{FF2B5EF4-FFF2-40B4-BE49-F238E27FC236}">
                <a16:creationId xmlns:a16="http://schemas.microsoft.com/office/drawing/2014/main" id="{D1892EC0-D381-0E4C-9F97-9903D88EA309}"/>
              </a:ext>
            </a:extLst>
          </p:cNvPr>
          <p:cNvSpPr>
            <a:spLocks noChangeArrowheads="1"/>
          </p:cNvSpPr>
          <p:nvPr/>
        </p:nvSpPr>
        <p:spPr bwMode="auto">
          <a:xfrm>
            <a:off x="6861175" y="106838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36904" name="Rectangle 71">
            <a:extLst>
              <a:ext uri="{FF2B5EF4-FFF2-40B4-BE49-F238E27FC236}">
                <a16:creationId xmlns:a16="http://schemas.microsoft.com/office/drawing/2014/main" id="{5CDFBA9B-0E2B-6B48-A932-D2238DE12209}"/>
              </a:ext>
            </a:extLst>
          </p:cNvPr>
          <p:cNvSpPr>
            <a:spLocks noChangeArrowheads="1"/>
          </p:cNvSpPr>
          <p:nvPr/>
        </p:nvSpPr>
        <p:spPr bwMode="auto">
          <a:xfrm>
            <a:off x="57880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6905" name="Rectangle 72">
            <a:extLst>
              <a:ext uri="{FF2B5EF4-FFF2-40B4-BE49-F238E27FC236}">
                <a16:creationId xmlns:a16="http://schemas.microsoft.com/office/drawing/2014/main" id="{2A3DD17C-621A-D147-9E5B-23D9D5ECE7E5}"/>
              </a:ext>
            </a:extLst>
          </p:cNvPr>
          <p:cNvSpPr>
            <a:spLocks noChangeArrowheads="1"/>
          </p:cNvSpPr>
          <p:nvPr/>
        </p:nvSpPr>
        <p:spPr bwMode="auto">
          <a:xfrm>
            <a:off x="60674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6906" name="Rectangle 73">
            <a:extLst>
              <a:ext uri="{FF2B5EF4-FFF2-40B4-BE49-F238E27FC236}">
                <a16:creationId xmlns:a16="http://schemas.microsoft.com/office/drawing/2014/main" id="{2CDA0468-093B-4949-AD8C-E69BE6CE6265}"/>
              </a:ext>
            </a:extLst>
          </p:cNvPr>
          <p:cNvSpPr>
            <a:spLocks noChangeArrowheads="1"/>
          </p:cNvSpPr>
          <p:nvPr/>
        </p:nvSpPr>
        <p:spPr bwMode="auto">
          <a:xfrm>
            <a:off x="57880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6907" name="Rectangle 74">
            <a:extLst>
              <a:ext uri="{FF2B5EF4-FFF2-40B4-BE49-F238E27FC236}">
                <a16:creationId xmlns:a16="http://schemas.microsoft.com/office/drawing/2014/main" id="{315BFF34-9655-684F-B438-CBF2F9B75DDD}"/>
              </a:ext>
            </a:extLst>
          </p:cNvPr>
          <p:cNvSpPr>
            <a:spLocks noChangeArrowheads="1"/>
          </p:cNvSpPr>
          <p:nvPr/>
        </p:nvSpPr>
        <p:spPr bwMode="auto">
          <a:xfrm>
            <a:off x="60674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6908" name="Rectangle 75">
            <a:extLst>
              <a:ext uri="{FF2B5EF4-FFF2-40B4-BE49-F238E27FC236}">
                <a16:creationId xmlns:a16="http://schemas.microsoft.com/office/drawing/2014/main" id="{8E828E35-3932-9148-8B0D-0E530B2D402D}"/>
              </a:ext>
            </a:extLst>
          </p:cNvPr>
          <p:cNvSpPr>
            <a:spLocks noChangeArrowheads="1"/>
          </p:cNvSpPr>
          <p:nvPr/>
        </p:nvSpPr>
        <p:spPr bwMode="auto">
          <a:xfrm>
            <a:off x="57880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6909" name="Rectangle 76">
            <a:extLst>
              <a:ext uri="{FF2B5EF4-FFF2-40B4-BE49-F238E27FC236}">
                <a16:creationId xmlns:a16="http://schemas.microsoft.com/office/drawing/2014/main" id="{49F5FB73-8FD3-9940-83B1-336AD456D59C}"/>
              </a:ext>
            </a:extLst>
          </p:cNvPr>
          <p:cNvSpPr>
            <a:spLocks noChangeArrowheads="1"/>
          </p:cNvSpPr>
          <p:nvPr/>
        </p:nvSpPr>
        <p:spPr bwMode="auto">
          <a:xfrm>
            <a:off x="60674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6910" name="Rectangle 77">
            <a:extLst>
              <a:ext uri="{FF2B5EF4-FFF2-40B4-BE49-F238E27FC236}">
                <a16:creationId xmlns:a16="http://schemas.microsoft.com/office/drawing/2014/main" id="{14727DD9-DA74-FE43-B44E-B41AA56ED5A1}"/>
              </a:ext>
            </a:extLst>
          </p:cNvPr>
          <p:cNvSpPr>
            <a:spLocks noChangeArrowheads="1"/>
          </p:cNvSpPr>
          <p:nvPr/>
        </p:nvSpPr>
        <p:spPr bwMode="auto">
          <a:xfrm>
            <a:off x="57880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6911" name="Rectangle 78">
            <a:extLst>
              <a:ext uri="{FF2B5EF4-FFF2-40B4-BE49-F238E27FC236}">
                <a16:creationId xmlns:a16="http://schemas.microsoft.com/office/drawing/2014/main" id="{2D1C988C-5543-6743-8826-CAC987C1FDFE}"/>
              </a:ext>
            </a:extLst>
          </p:cNvPr>
          <p:cNvSpPr>
            <a:spLocks noChangeArrowheads="1"/>
          </p:cNvSpPr>
          <p:nvPr/>
        </p:nvSpPr>
        <p:spPr bwMode="auto">
          <a:xfrm>
            <a:off x="60674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6912" name="Rectangle 79">
            <a:extLst>
              <a:ext uri="{FF2B5EF4-FFF2-40B4-BE49-F238E27FC236}">
                <a16:creationId xmlns:a16="http://schemas.microsoft.com/office/drawing/2014/main" id="{29CE4A50-B2FD-0D4A-AAF0-EE812E98BBE8}"/>
              </a:ext>
            </a:extLst>
          </p:cNvPr>
          <p:cNvSpPr>
            <a:spLocks noChangeArrowheads="1"/>
          </p:cNvSpPr>
          <p:nvPr/>
        </p:nvSpPr>
        <p:spPr bwMode="auto">
          <a:xfrm>
            <a:off x="6434139" y="13525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36913" name="Rectangle 80">
            <a:extLst>
              <a:ext uri="{FF2B5EF4-FFF2-40B4-BE49-F238E27FC236}">
                <a16:creationId xmlns:a16="http://schemas.microsoft.com/office/drawing/2014/main" id="{87F7A97A-A7AD-1C41-9427-DF90D3025737}"/>
              </a:ext>
            </a:extLst>
          </p:cNvPr>
          <p:cNvSpPr>
            <a:spLocks noChangeArrowheads="1"/>
          </p:cNvSpPr>
          <p:nvPr/>
        </p:nvSpPr>
        <p:spPr bwMode="auto">
          <a:xfrm>
            <a:off x="6494463"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6914" name="Rectangle 81">
            <a:extLst>
              <a:ext uri="{FF2B5EF4-FFF2-40B4-BE49-F238E27FC236}">
                <a16:creationId xmlns:a16="http://schemas.microsoft.com/office/drawing/2014/main" id="{FC5A642A-24DD-674F-BE4E-4D7716F55872}"/>
              </a:ext>
            </a:extLst>
          </p:cNvPr>
          <p:cNvSpPr>
            <a:spLocks noChangeArrowheads="1"/>
          </p:cNvSpPr>
          <p:nvPr/>
        </p:nvSpPr>
        <p:spPr bwMode="auto">
          <a:xfrm>
            <a:off x="679767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6915" name="Rectangle 82">
            <a:extLst>
              <a:ext uri="{FF2B5EF4-FFF2-40B4-BE49-F238E27FC236}">
                <a16:creationId xmlns:a16="http://schemas.microsoft.com/office/drawing/2014/main" id="{674559BB-2A3D-A142-8C86-B04B0D1FCF73}"/>
              </a:ext>
            </a:extLst>
          </p:cNvPr>
          <p:cNvSpPr>
            <a:spLocks noChangeArrowheads="1"/>
          </p:cNvSpPr>
          <p:nvPr/>
        </p:nvSpPr>
        <p:spPr bwMode="auto">
          <a:xfrm>
            <a:off x="6494463"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6916" name="Rectangle 83">
            <a:extLst>
              <a:ext uri="{FF2B5EF4-FFF2-40B4-BE49-F238E27FC236}">
                <a16:creationId xmlns:a16="http://schemas.microsoft.com/office/drawing/2014/main" id="{F3FE2FEE-C5CC-E043-8A45-39801AD78E88}"/>
              </a:ext>
            </a:extLst>
          </p:cNvPr>
          <p:cNvSpPr>
            <a:spLocks noChangeArrowheads="1"/>
          </p:cNvSpPr>
          <p:nvPr/>
        </p:nvSpPr>
        <p:spPr bwMode="auto">
          <a:xfrm>
            <a:off x="679767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6917" name="Rectangle 84">
            <a:extLst>
              <a:ext uri="{FF2B5EF4-FFF2-40B4-BE49-F238E27FC236}">
                <a16:creationId xmlns:a16="http://schemas.microsoft.com/office/drawing/2014/main" id="{8AA0F8E5-F23F-0C4B-99BE-301C99AF440E}"/>
              </a:ext>
            </a:extLst>
          </p:cNvPr>
          <p:cNvSpPr>
            <a:spLocks noChangeArrowheads="1"/>
          </p:cNvSpPr>
          <p:nvPr/>
        </p:nvSpPr>
        <p:spPr bwMode="auto">
          <a:xfrm>
            <a:off x="6494463"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6918" name="Rectangle 85">
            <a:extLst>
              <a:ext uri="{FF2B5EF4-FFF2-40B4-BE49-F238E27FC236}">
                <a16:creationId xmlns:a16="http://schemas.microsoft.com/office/drawing/2014/main" id="{5739B4AF-5FEC-C644-AC7E-C423A0B1E6CB}"/>
              </a:ext>
            </a:extLst>
          </p:cNvPr>
          <p:cNvSpPr>
            <a:spLocks noChangeArrowheads="1"/>
          </p:cNvSpPr>
          <p:nvPr/>
        </p:nvSpPr>
        <p:spPr bwMode="auto">
          <a:xfrm>
            <a:off x="679767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6919" name="Rectangle 86">
            <a:extLst>
              <a:ext uri="{FF2B5EF4-FFF2-40B4-BE49-F238E27FC236}">
                <a16:creationId xmlns:a16="http://schemas.microsoft.com/office/drawing/2014/main" id="{DC88FAF3-517C-F143-9BCF-C19105F587C7}"/>
              </a:ext>
            </a:extLst>
          </p:cNvPr>
          <p:cNvSpPr>
            <a:spLocks noChangeArrowheads="1"/>
          </p:cNvSpPr>
          <p:nvPr/>
        </p:nvSpPr>
        <p:spPr bwMode="auto">
          <a:xfrm>
            <a:off x="3178176" y="26527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36920" name="Freeform 87">
            <a:extLst>
              <a:ext uri="{FF2B5EF4-FFF2-40B4-BE49-F238E27FC236}">
                <a16:creationId xmlns:a16="http://schemas.microsoft.com/office/drawing/2014/main" id="{3D49FFA0-5B97-0B4D-A964-950925BCE37C}"/>
              </a:ext>
            </a:extLst>
          </p:cNvPr>
          <p:cNvSpPr>
            <a:spLocks/>
          </p:cNvSpPr>
          <p:nvPr/>
        </p:nvSpPr>
        <p:spPr bwMode="auto">
          <a:xfrm>
            <a:off x="7513638" y="57388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21" name="Line 88">
            <a:extLst>
              <a:ext uri="{FF2B5EF4-FFF2-40B4-BE49-F238E27FC236}">
                <a16:creationId xmlns:a16="http://schemas.microsoft.com/office/drawing/2014/main" id="{B1E1AA7C-3C4F-B74E-A924-79813E7BEFBE}"/>
              </a:ext>
            </a:extLst>
          </p:cNvPr>
          <p:cNvSpPr>
            <a:spLocks noChangeShapeType="1"/>
          </p:cNvSpPr>
          <p:nvPr/>
        </p:nvSpPr>
        <p:spPr bwMode="auto">
          <a:xfrm flipH="1">
            <a:off x="7531100" y="57388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6922" name="Freeform 89">
            <a:extLst>
              <a:ext uri="{FF2B5EF4-FFF2-40B4-BE49-F238E27FC236}">
                <a16:creationId xmlns:a16="http://schemas.microsoft.com/office/drawing/2014/main" id="{B003EDA4-7A00-CD45-BBE9-10EB4BC02824}"/>
              </a:ext>
            </a:extLst>
          </p:cNvPr>
          <p:cNvSpPr>
            <a:spLocks/>
          </p:cNvSpPr>
          <p:nvPr/>
        </p:nvSpPr>
        <p:spPr bwMode="auto">
          <a:xfrm>
            <a:off x="7975601" y="57388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23" name="Line 90">
            <a:extLst>
              <a:ext uri="{FF2B5EF4-FFF2-40B4-BE49-F238E27FC236}">
                <a16:creationId xmlns:a16="http://schemas.microsoft.com/office/drawing/2014/main" id="{0BC5DE0C-A558-944E-9AC8-BE64A00D4BBE}"/>
              </a:ext>
            </a:extLst>
          </p:cNvPr>
          <p:cNvSpPr>
            <a:spLocks noChangeShapeType="1"/>
          </p:cNvSpPr>
          <p:nvPr/>
        </p:nvSpPr>
        <p:spPr bwMode="auto">
          <a:xfrm flipV="1">
            <a:off x="8010525" y="57562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6924" name="Freeform 91">
            <a:extLst>
              <a:ext uri="{FF2B5EF4-FFF2-40B4-BE49-F238E27FC236}">
                <a16:creationId xmlns:a16="http://schemas.microsoft.com/office/drawing/2014/main" id="{A75E6F16-BF93-454B-A53A-6BBC9336A310}"/>
              </a:ext>
            </a:extLst>
          </p:cNvPr>
          <p:cNvSpPr>
            <a:spLocks/>
          </p:cNvSpPr>
          <p:nvPr/>
        </p:nvSpPr>
        <p:spPr bwMode="auto">
          <a:xfrm>
            <a:off x="7975601" y="60817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25" name="Line 92">
            <a:extLst>
              <a:ext uri="{FF2B5EF4-FFF2-40B4-BE49-F238E27FC236}">
                <a16:creationId xmlns:a16="http://schemas.microsoft.com/office/drawing/2014/main" id="{BD5FA4CF-A62E-9047-9DC7-D85DC70A371A}"/>
              </a:ext>
            </a:extLst>
          </p:cNvPr>
          <p:cNvSpPr>
            <a:spLocks noChangeShapeType="1"/>
          </p:cNvSpPr>
          <p:nvPr/>
        </p:nvSpPr>
        <p:spPr bwMode="auto">
          <a:xfrm>
            <a:off x="7531100" y="60991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6926" name="Freeform 93">
            <a:extLst>
              <a:ext uri="{FF2B5EF4-FFF2-40B4-BE49-F238E27FC236}">
                <a16:creationId xmlns:a16="http://schemas.microsoft.com/office/drawing/2014/main" id="{8D107654-FDB2-1D42-880F-A3A94585D1ED}"/>
              </a:ext>
            </a:extLst>
          </p:cNvPr>
          <p:cNvSpPr>
            <a:spLocks/>
          </p:cNvSpPr>
          <p:nvPr/>
        </p:nvSpPr>
        <p:spPr bwMode="auto">
          <a:xfrm>
            <a:off x="7513638" y="60817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27" name="Line 94">
            <a:extLst>
              <a:ext uri="{FF2B5EF4-FFF2-40B4-BE49-F238E27FC236}">
                <a16:creationId xmlns:a16="http://schemas.microsoft.com/office/drawing/2014/main" id="{E919198E-ECE6-8143-BBF0-ED629A56DA7D}"/>
              </a:ext>
            </a:extLst>
          </p:cNvPr>
          <p:cNvSpPr>
            <a:spLocks noChangeShapeType="1"/>
          </p:cNvSpPr>
          <p:nvPr/>
        </p:nvSpPr>
        <p:spPr bwMode="auto">
          <a:xfrm>
            <a:off x="7513639" y="57562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6928" name="Freeform 95">
            <a:extLst>
              <a:ext uri="{FF2B5EF4-FFF2-40B4-BE49-F238E27FC236}">
                <a16:creationId xmlns:a16="http://schemas.microsoft.com/office/drawing/2014/main" id="{D3E658D4-200F-9E48-A590-B0FB8768C804}"/>
              </a:ext>
            </a:extLst>
          </p:cNvPr>
          <p:cNvSpPr>
            <a:spLocks/>
          </p:cNvSpPr>
          <p:nvPr/>
        </p:nvSpPr>
        <p:spPr bwMode="auto">
          <a:xfrm>
            <a:off x="7513638" y="50022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29" name="Line 96">
            <a:extLst>
              <a:ext uri="{FF2B5EF4-FFF2-40B4-BE49-F238E27FC236}">
                <a16:creationId xmlns:a16="http://schemas.microsoft.com/office/drawing/2014/main" id="{CD3449A9-C754-0846-82E1-D8FA08370286}"/>
              </a:ext>
            </a:extLst>
          </p:cNvPr>
          <p:cNvSpPr>
            <a:spLocks noChangeShapeType="1"/>
          </p:cNvSpPr>
          <p:nvPr/>
        </p:nvSpPr>
        <p:spPr bwMode="auto">
          <a:xfrm flipH="1">
            <a:off x="7531100" y="50022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6930" name="Freeform 97">
            <a:extLst>
              <a:ext uri="{FF2B5EF4-FFF2-40B4-BE49-F238E27FC236}">
                <a16:creationId xmlns:a16="http://schemas.microsoft.com/office/drawing/2014/main" id="{211D619E-EBB8-1644-9B62-BE85C272D91C}"/>
              </a:ext>
            </a:extLst>
          </p:cNvPr>
          <p:cNvSpPr>
            <a:spLocks/>
          </p:cNvSpPr>
          <p:nvPr/>
        </p:nvSpPr>
        <p:spPr bwMode="auto">
          <a:xfrm>
            <a:off x="7975601" y="50022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31" name="Line 98">
            <a:extLst>
              <a:ext uri="{FF2B5EF4-FFF2-40B4-BE49-F238E27FC236}">
                <a16:creationId xmlns:a16="http://schemas.microsoft.com/office/drawing/2014/main" id="{32B6C346-7C65-8047-9D0E-AD3D5364D1CA}"/>
              </a:ext>
            </a:extLst>
          </p:cNvPr>
          <p:cNvSpPr>
            <a:spLocks noChangeShapeType="1"/>
          </p:cNvSpPr>
          <p:nvPr/>
        </p:nvSpPr>
        <p:spPr bwMode="auto">
          <a:xfrm flipV="1">
            <a:off x="8010525" y="50196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6932" name="Freeform 99">
            <a:extLst>
              <a:ext uri="{FF2B5EF4-FFF2-40B4-BE49-F238E27FC236}">
                <a16:creationId xmlns:a16="http://schemas.microsoft.com/office/drawing/2014/main" id="{170CC1DD-7182-8944-9B26-12910EE0A894}"/>
              </a:ext>
            </a:extLst>
          </p:cNvPr>
          <p:cNvSpPr>
            <a:spLocks/>
          </p:cNvSpPr>
          <p:nvPr/>
        </p:nvSpPr>
        <p:spPr bwMode="auto">
          <a:xfrm>
            <a:off x="7975601" y="53451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33" name="Line 100">
            <a:extLst>
              <a:ext uri="{FF2B5EF4-FFF2-40B4-BE49-F238E27FC236}">
                <a16:creationId xmlns:a16="http://schemas.microsoft.com/office/drawing/2014/main" id="{1388CA8E-D247-4D43-A6CF-60131EA752AB}"/>
              </a:ext>
            </a:extLst>
          </p:cNvPr>
          <p:cNvSpPr>
            <a:spLocks noChangeShapeType="1"/>
          </p:cNvSpPr>
          <p:nvPr/>
        </p:nvSpPr>
        <p:spPr bwMode="auto">
          <a:xfrm>
            <a:off x="7531100" y="53625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6934" name="Freeform 101">
            <a:extLst>
              <a:ext uri="{FF2B5EF4-FFF2-40B4-BE49-F238E27FC236}">
                <a16:creationId xmlns:a16="http://schemas.microsoft.com/office/drawing/2014/main" id="{192794DB-5A32-5848-990D-F7AA82727B02}"/>
              </a:ext>
            </a:extLst>
          </p:cNvPr>
          <p:cNvSpPr>
            <a:spLocks/>
          </p:cNvSpPr>
          <p:nvPr/>
        </p:nvSpPr>
        <p:spPr bwMode="auto">
          <a:xfrm>
            <a:off x="7513638" y="53451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35" name="Line 102">
            <a:extLst>
              <a:ext uri="{FF2B5EF4-FFF2-40B4-BE49-F238E27FC236}">
                <a16:creationId xmlns:a16="http://schemas.microsoft.com/office/drawing/2014/main" id="{ECD6EAAC-E78A-E146-8EAD-B5D693A9ED33}"/>
              </a:ext>
            </a:extLst>
          </p:cNvPr>
          <p:cNvSpPr>
            <a:spLocks noChangeShapeType="1"/>
          </p:cNvSpPr>
          <p:nvPr/>
        </p:nvSpPr>
        <p:spPr bwMode="auto">
          <a:xfrm>
            <a:off x="7513639" y="50196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6936" name="Rectangle 103">
            <a:extLst>
              <a:ext uri="{FF2B5EF4-FFF2-40B4-BE49-F238E27FC236}">
                <a16:creationId xmlns:a16="http://schemas.microsoft.com/office/drawing/2014/main" id="{93B6835F-F2D0-BB46-8F7E-663C6B5790E2}"/>
              </a:ext>
            </a:extLst>
          </p:cNvPr>
          <p:cNvSpPr>
            <a:spLocks noChangeArrowheads="1"/>
          </p:cNvSpPr>
          <p:nvPr/>
        </p:nvSpPr>
        <p:spPr bwMode="auto">
          <a:xfrm>
            <a:off x="7942263" y="5019675"/>
            <a:ext cx="444500" cy="325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6937" name="Rectangle 104">
            <a:extLst>
              <a:ext uri="{FF2B5EF4-FFF2-40B4-BE49-F238E27FC236}">
                <a16:creationId xmlns:a16="http://schemas.microsoft.com/office/drawing/2014/main" id="{7C7D4D9E-188A-E24D-A689-ACF005FCE5A5}"/>
              </a:ext>
            </a:extLst>
          </p:cNvPr>
          <p:cNvSpPr>
            <a:spLocks noChangeArrowheads="1"/>
          </p:cNvSpPr>
          <p:nvPr/>
        </p:nvSpPr>
        <p:spPr bwMode="auto">
          <a:xfrm>
            <a:off x="7959725" y="5738813"/>
            <a:ext cx="444500" cy="342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6938" name="Freeform 105">
            <a:extLst>
              <a:ext uri="{FF2B5EF4-FFF2-40B4-BE49-F238E27FC236}">
                <a16:creationId xmlns:a16="http://schemas.microsoft.com/office/drawing/2014/main" id="{8B8100AB-1A7E-AD4D-85D6-12CFCC66EAC3}"/>
              </a:ext>
            </a:extLst>
          </p:cNvPr>
          <p:cNvSpPr>
            <a:spLocks/>
          </p:cNvSpPr>
          <p:nvPr/>
        </p:nvSpPr>
        <p:spPr bwMode="auto">
          <a:xfrm>
            <a:off x="7359650" y="6442076"/>
            <a:ext cx="103188" cy="34925"/>
          </a:xfrm>
          <a:custGeom>
            <a:avLst/>
            <a:gdLst>
              <a:gd name="T0" fmla="*/ 0 w 65"/>
              <a:gd name="T1" fmla="*/ 2147483646 h 22"/>
              <a:gd name="T2" fmla="*/ 2147483646 w 65"/>
              <a:gd name="T3" fmla="*/ 2147483646 h 22"/>
              <a:gd name="T4" fmla="*/ 0 w 65"/>
              <a:gd name="T5" fmla="*/ 0 h 22"/>
              <a:gd name="T6" fmla="*/ 0 w 65"/>
              <a:gd name="T7" fmla="*/ 2147483646 h 22"/>
              <a:gd name="T8" fmla="*/ 0 w 65"/>
              <a:gd name="T9" fmla="*/ 2147483646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22"/>
                </a:moveTo>
                <a:lnTo>
                  <a:pt x="65" y="11"/>
                </a:lnTo>
                <a:lnTo>
                  <a:pt x="0"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6939" name="Line 106">
            <a:extLst>
              <a:ext uri="{FF2B5EF4-FFF2-40B4-BE49-F238E27FC236}">
                <a16:creationId xmlns:a16="http://schemas.microsoft.com/office/drawing/2014/main" id="{AD5FD631-229F-ED42-B1CC-0F4C531BCF15}"/>
              </a:ext>
            </a:extLst>
          </p:cNvPr>
          <p:cNvSpPr>
            <a:spLocks noChangeShapeType="1"/>
          </p:cNvSpPr>
          <p:nvPr/>
        </p:nvSpPr>
        <p:spPr bwMode="auto">
          <a:xfrm flipH="1">
            <a:off x="7016750" y="6459539"/>
            <a:ext cx="3429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40" name="Rectangle 107">
            <a:extLst>
              <a:ext uri="{FF2B5EF4-FFF2-40B4-BE49-F238E27FC236}">
                <a16:creationId xmlns:a16="http://schemas.microsoft.com/office/drawing/2014/main" id="{ABF881C8-EACF-3D4D-BDC6-9052F9C158EC}"/>
              </a:ext>
            </a:extLst>
          </p:cNvPr>
          <p:cNvSpPr>
            <a:spLocks noChangeArrowheads="1"/>
          </p:cNvSpPr>
          <p:nvPr/>
        </p:nvSpPr>
        <p:spPr bwMode="auto">
          <a:xfrm>
            <a:off x="5818188" y="2652713"/>
            <a:ext cx="15478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36941" name="Rectangle 108">
            <a:extLst>
              <a:ext uri="{FF2B5EF4-FFF2-40B4-BE49-F238E27FC236}">
                <a16:creationId xmlns:a16="http://schemas.microsoft.com/office/drawing/2014/main" id="{45C3DFA4-F770-3E43-83A0-102222A50EF8}"/>
              </a:ext>
            </a:extLst>
          </p:cNvPr>
          <p:cNvSpPr>
            <a:spLocks noChangeArrowheads="1"/>
          </p:cNvSpPr>
          <p:nvPr/>
        </p:nvSpPr>
        <p:spPr bwMode="auto">
          <a:xfrm>
            <a:off x="7556501" y="6386513"/>
            <a:ext cx="3216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Time</a:t>
            </a:r>
            <a:endParaRPr lang="en-US" altLang="en-US" sz="2000" b="0">
              <a:latin typeface="Times" pitchFamily="2" charset="0"/>
            </a:endParaRPr>
          </a:p>
        </p:txBody>
      </p:sp>
      <p:sp>
        <p:nvSpPr>
          <p:cNvPr id="36942" name="Rectangle 109">
            <a:extLst>
              <a:ext uri="{FF2B5EF4-FFF2-40B4-BE49-F238E27FC236}">
                <a16:creationId xmlns:a16="http://schemas.microsoft.com/office/drawing/2014/main" id="{A2432E99-5217-C442-9CF4-9AB741A39065}"/>
              </a:ext>
            </a:extLst>
          </p:cNvPr>
          <p:cNvSpPr>
            <a:spLocks noChangeArrowheads="1"/>
          </p:cNvSpPr>
          <p:nvPr/>
        </p:nvSpPr>
        <p:spPr bwMode="auto">
          <a:xfrm>
            <a:off x="2540000" y="34702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6943" name="Rectangle 110">
            <a:extLst>
              <a:ext uri="{FF2B5EF4-FFF2-40B4-BE49-F238E27FC236}">
                <a16:creationId xmlns:a16="http://schemas.microsoft.com/office/drawing/2014/main" id="{39CE21D7-EC57-B146-A9AF-2BFE87771A42}"/>
              </a:ext>
            </a:extLst>
          </p:cNvPr>
          <p:cNvSpPr>
            <a:spLocks noChangeArrowheads="1"/>
          </p:cNvSpPr>
          <p:nvPr/>
        </p:nvSpPr>
        <p:spPr bwMode="auto">
          <a:xfrm>
            <a:off x="2540000" y="383540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6944" name="Rectangle 111">
            <a:extLst>
              <a:ext uri="{FF2B5EF4-FFF2-40B4-BE49-F238E27FC236}">
                <a16:creationId xmlns:a16="http://schemas.microsoft.com/office/drawing/2014/main" id="{2958E164-F8C3-3D46-91C4-3118DB13050B}"/>
              </a:ext>
            </a:extLst>
          </p:cNvPr>
          <p:cNvSpPr>
            <a:spLocks noChangeArrowheads="1"/>
          </p:cNvSpPr>
          <p:nvPr/>
        </p:nvSpPr>
        <p:spPr bwMode="auto">
          <a:xfrm>
            <a:off x="2540000" y="42005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6945" name="Rectangle 112">
            <a:extLst>
              <a:ext uri="{FF2B5EF4-FFF2-40B4-BE49-F238E27FC236}">
                <a16:creationId xmlns:a16="http://schemas.microsoft.com/office/drawing/2014/main" id="{0AAC4B27-5BFA-334D-92CD-EE2F763EEAC4}"/>
              </a:ext>
            </a:extLst>
          </p:cNvPr>
          <p:cNvSpPr>
            <a:spLocks noChangeArrowheads="1"/>
          </p:cNvSpPr>
          <p:nvPr/>
        </p:nvSpPr>
        <p:spPr bwMode="auto">
          <a:xfrm>
            <a:off x="2540000" y="4564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6946" name="Rectangle 113">
            <a:extLst>
              <a:ext uri="{FF2B5EF4-FFF2-40B4-BE49-F238E27FC236}">
                <a16:creationId xmlns:a16="http://schemas.microsoft.com/office/drawing/2014/main" id="{3EBA8F89-49B6-6144-83D2-6BFE069D96B8}"/>
              </a:ext>
            </a:extLst>
          </p:cNvPr>
          <p:cNvSpPr>
            <a:spLocks noChangeArrowheads="1"/>
          </p:cNvSpPr>
          <p:nvPr/>
        </p:nvSpPr>
        <p:spPr bwMode="auto">
          <a:xfrm>
            <a:off x="2540000" y="492918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6947" name="Rectangle 114">
            <a:extLst>
              <a:ext uri="{FF2B5EF4-FFF2-40B4-BE49-F238E27FC236}">
                <a16:creationId xmlns:a16="http://schemas.microsoft.com/office/drawing/2014/main" id="{3A002398-9FE6-DA4B-8B5A-CEFD76EFB655}"/>
              </a:ext>
            </a:extLst>
          </p:cNvPr>
          <p:cNvSpPr>
            <a:spLocks noChangeArrowheads="1"/>
          </p:cNvSpPr>
          <p:nvPr/>
        </p:nvSpPr>
        <p:spPr bwMode="auto">
          <a:xfrm>
            <a:off x="2540000" y="52927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6948" name="Rectangle 115">
            <a:extLst>
              <a:ext uri="{FF2B5EF4-FFF2-40B4-BE49-F238E27FC236}">
                <a16:creationId xmlns:a16="http://schemas.microsoft.com/office/drawing/2014/main" id="{0812A9C0-F303-5140-9B55-A032FA795051}"/>
              </a:ext>
            </a:extLst>
          </p:cNvPr>
          <p:cNvSpPr>
            <a:spLocks noChangeArrowheads="1"/>
          </p:cNvSpPr>
          <p:nvPr/>
        </p:nvSpPr>
        <p:spPr bwMode="auto">
          <a:xfrm>
            <a:off x="2540000" y="5656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6949" name="Rectangle 116">
            <a:extLst>
              <a:ext uri="{FF2B5EF4-FFF2-40B4-BE49-F238E27FC236}">
                <a16:creationId xmlns:a16="http://schemas.microsoft.com/office/drawing/2014/main" id="{6896DDFB-BAE5-C548-9E31-07DCD0890DDD}"/>
              </a:ext>
            </a:extLst>
          </p:cNvPr>
          <p:cNvSpPr>
            <a:spLocks noChangeArrowheads="1"/>
          </p:cNvSpPr>
          <p:nvPr/>
        </p:nvSpPr>
        <p:spPr bwMode="auto">
          <a:xfrm>
            <a:off x="2540000" y="60229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6950" name="Rectangle 117">
            <a:extLst>
              <a:ext uri="{FF2B5EF4-FFF2-40B4-BE49-F238E27FC236}">
                <a16:creationId xmlns:a16="http://schemas.microsoft.com/office/drawing/2014/main" id="{0BC0691A-1758-8F42-83E5-68A8B6B1B746}"/>
              </a:ext>
            </a:extLst>
          </p:cNvPr>
          <p:cNvSpPr>
            <a:spLocks noChangeArrowheads="1"/>
          </p:cNvSpPr>
          <p:nvPr/>
        </p:nvSpPr>
        <p:spPr bwMode="auto">
          <a:xfrm>
            <a:off x="2289175" y="366871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36951" name="Rectangle 118">
            <a:extLst>
              <a:ext uri="{FF2B5EF4-FFF2-40B4-BE49-F238E27FC236}">
                <a16:creationId xmlns:a16="http://schemas.microsoft.com/office/drawing/2014/main" id="{0B0D9543-035A-774B-9F4A-7D3CE98C91B0}"/>
              </a:ext>
            </a:extLst>
          </p:cNvPr>
          <p:cNvSpPr>
            <a:spLocks noChangeArrowheads="1"/>
          </p:cNvSpPr>
          <p:nvPr/>
        </p:nvSpPr>
        <p:spPr bwMode="auto">
          <a:xfrm>
            <a:off x="2297113" y="43989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36952" name="Rectangle 119">
            <a:extLst>
              <a:ext uri="{FF2B5EF4-FFF2-40B4-BE49-F238E27FC236}">
                <a16:creationId xmlns:a16="http://schemas.microsoft.com/office/drawing/2014/main" id="{57EEFF3B-0858-B94D-BD00-FA5D9A66C1F5}"/>
              </a:ext>
            </a:extLst>
          </p:cNvPr>
          <p:cNvSpPr>
            <a:spLocks noChangeArrowheads="1"/>
          </p:cNvSpPr>
          <p:nvPr/>
        </p:nvSpPr>
        <p:spPr bwMode="auto">
          <a:xfrm>
            <a:off x="2211388" y="50927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6953" name="Rectangle 120">
            <a:extLst>
              <a:ext uri="{FF2B5EF4-FFF2-40B4-BE49-F238E27FC236}">
                <a16:creationId xmlns:a16="http://schemas.microsoft.com/office/drawing/2014/main" id="{5B654075-0399-5540-88C5-E7620D986426}"/>
              </a:ext>
            </a:extLst>
          </p:cNvPr>
          <p:cNvSpPr>
            <a:spLocks noChangeArrowheads="1"/>
          </p:cNvSpPr>
          <p:nvPr/>
        </p:nvSpPr>
        <p:spPr bwMode="auto">
          <a:xfrm>
            <a:off x="2347913" y="51546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36954" name="Rectangle 121">
            <a:extLst>
              <a:ext uri="{FF2B5EF4-FFF2-40B4-BE49-F238E27FC236}">
                <a16:creationId xmlns:a16="http://schemas.microsoft.com/office/drawing/2014/main" id="{A2F5D97B-823B-3749-AEEB-6D966130C360}"/>
              </a:ext>
            </a:extLst>
          </p:cNvPr>
          <p:cNvSpPr>
            <a:spLocks noChangeArrowheads="1"/>
          </p:cNvSpPr>
          <p:nvPr/>
        </p:nvSpPr>
        <p:spPr bwMode="auto">
          <a:xfrm>
            <a:off x="2211388" y="58213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6955" name="Rectangle 122">
            <a:extLst>
              <a:ext uri="{FF2B5EF4-FFF2-40B4-BE49-F238E27FC236}">
                <a16:creationId xmlns:a16="http://schemas.microsoft.com/office/drawing/2014/main" id="{DD118A87-8C66-DF47-98C4-73021DA6C8DC}"/>
              </a:ext>
            </a:extLst>
          </p:cNvPr>
          <p:cNvSpPr>
            <a:spLocks noChangeArrowheads="1"/>
          </p:cNvSpPr>
          <p:nvPr/>
        </p:nvSpPr>
        <p:spPr bwMode="auto">
          <a:xfrm>
            <a:off x="2347913" y="5883275"/>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36956" name="Rectangle 123">
            <a:extLst>
              <a:ext uri="{FF2B5EF4-FFF2-40B4-BE49-F238E27FC236}">
                <a16:creationId xmlns:a16="http://schemas.microsoft.com/office/drawing/2014/main" id="{9A192478-084E-AF4A-ACEE-6F3C03E467D2}"/>
              </a:ext>
            </a:extLst>
          </p:cNvPr>
          <p:cNvSpPr>
            <a:spLocks noChangeArrowheads="1"/>
          </p:cNvSpPr>
          <p:nvPr/>
        </p:nvSpPr>
        <p:spPr bwMode="auto">
          <a:xfrm>
            <a:off x="4459288" y="114458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6957" name="Rectangle 124">
            <a:extLst>
              <a:ext uri="{FF2B5EF4-FFF2-40B4-BE49-F238E27FC236}">
                <a16:creationId xmlns:a16="http://schemas.microsoft.com/office/drawing/2014/main" id="{8748A8D7-2765-9D4B-B590-322EBBBB1E59}"/>
              </a:ext>
            </a:extLst>
          </p:cNvPr>
          <p:cNvSpPr>
            <a:spLocks noChangeArrowheads="1"/>
          </p:cNvSpPr>
          <p:nvPr/>
        </p:nvSpPr>
        <p:spPr bwMode="auto">
          <a:xfrm>
            <a:off x="4570413" y="1206500"/>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36958" name="Rectangle 125">
            <a:extLst>
              <a:ext uri="{FF2B5EF4-FFF2-40B4-BE49-F238E27FC236}">
                <a16:creationId xmlns:a16="http://schemas.microsoft.com/office/drawing/2014/main" id="{D3EC3473-6417-8346-8863-7A44F3F374B6}"/>
              </a:ext>
            </a:extLst>
          </p:cNvPr>
          <p:cNvSpPr>
            <a:spLocks noChangeArrowheads="1"/>
          </p:cNvSpPr>
          <p:nvPr/>
        </p:nvSpPr>
        <p:spPr bwMode="auto">
          <a:xfrm>
            <a:off x="4459288" y="21161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6959" name="Rectangle 126">
            <a:extLst>
              <a:ext uri="{FF2B5EF4-FFF2-40B4-BE49-F238E27FC236}">
                <a16:creationId xmlns:a16="http://schemas.microsoft.com/office/drawing/2014/main" id="{063F4699-39EA-F24C-9960-1E0B4CED6D99}"/>
              </a:ext>
            </a:extLst>
          </p:cNvPr>
          <p:cNvSpPr>
            <a:spLocks noChangeArrowheads="1"/>
          </p:cNvSpPr>
          <p:nvPr/>
        </p:nvSpPr>
        <p:spPr bwMode="auto">
          <a:xfrm>
            <a:off x="4570413" y="217963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36960" name="Rectangle 127">
            <a:extLst>
              <a:ext uri="{FF2B5EF4-FFF2-40B4-BE49-F238E27FC236}">
                <a16:creationId xmlns:a16="http://schemas.microsoft.com/office/drawing/2014/main" id="{579C9E6A-1A82-CF4E-84EC-A23F17252B68}"/>
              </a:ext>
            </a:extLst>
          </p:cNvPr>
          <p:cNvSpPr>
            <a:spLocks noChangeArrowheads="1"/>
          </p:cNvSpPr>
          <p:nvPr/>
        </p:nvSpPr>
        <p:spPr bwMode="auto">
          <a:xfrm>
            <a:off x="7724775" y="5111750"/>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36961" name="Rectangle 128">
            <a:extLst>
              <a:ext uri="{FF2B5EF4-FFF2-40B4-BE49-F238E27FC236}">
                <a16:creationId xmlns:a16="http://schemas.microsoft.com/office/drawing/2014/main" id="{8ECCC3C8-7AB6-D54A-9644-2C6745E3F5A2}"/>
              </a:ext>
            </a:extLst>
          </p:cNvPr>
          <p:cNvSpPr>
            <a:spLocks noChangeArrowheads="1"/>
          </p:cNvSpPr>
          <p:nvPr/>
        </p:nvSpPr>
        <p:spPr bwMode="auto">
          <a:xfrm>
            <a:off x="7724775" y="5840413"/>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36962" name="Rectangle 129">
            <a:extLst>
              <a:ext uri="{FF2B5EF4-FFF2-40B4-BE49-F238E27FC236}">
                <a16:creationId xmlns:a16="http://schemas.microsoft.com/office/drawing/2014/main" id="{AC54F35A-B458-394E-BD9A-5E0B294500D8}"/>
              </a:ext>
            </a:extLst>
          </p:cNvPr>
          <p:cNvSpPr>
            <a:spLocks noChangeArrowheads="1"/>
          </p:cNvSpPr>
          <p:nvPr/>
        </p:nvSpPr>
        <p:spPr bwMode="auto">
          <a:xfrm>
            <a:off x="2438401" y="6637338"/>
            <a:ext cx="12708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(c) Timing diagram</a:t>
            </a:r>
            <a:endParaRPr lang="en-US" altLang="en-US" sz="2000" b="0">
              <a:latin typeface="Times" pitchFamily="2" charset="0"/>
            </a:endParaRPr>
          </a:p>
        </p:txBody>
      </p:sp>
      <p:sp>
        <p:nvSpPr>
          <p:cNvPr id="36963" name="Rectangle 130">
            <a:extLst>
              <a:ext uri="{FF2B5EF4-FFF2-40B4-BE49-F238E27FC236}">
                <a16:creationId xmlns:a16="http://schemas.microsoft.com/office/drawing/2014/main" id="{188A544B-1A85-8842-8F0C-0E1BC1A32DD3}"/>
              </a:ext>
            </a:extLst>
          </p:cNvPr>
          <p:cNvSpPr>
            <a:spLocks noChangeArrowheads="1"/>
          </p:cNvSpPr>
          <p:nvPr/>
        </p:nvSpPr>
        <p:spPr bwMode="auto">
          <a:xfrm>
            <a:off x="2486025" y="1041400"/>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36964" name="Rectangle 131">
            <a:extLst>
              <a:ext uri="{FF2B5EF4-FFF2-40B4-BE49-F238E27FC236}">
                <a16:creationId xmlns:a16="http://schemas.microsoft.com/office/drawing/2014/main" id="{D79B66B6-E660-FC4C-B2F4-3D2CB6908BB1}"/>
              </a:ext>
            </a:extLst>
          </p:cNvPr>
          <p:cNvSpPr>
            <a:spLocks noChangeArrowheads="1"/>
          </p:cNvSpPr>
          <p:nvPr/>
        </p:nvSpPr>
        <p:spPr bwMode="auto">
          <a:xfrm>
            <a:off x="2493963" y="22558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36965" name="Rectangle 132">
            <a:extLst>
              <a:ext uri="{FF2B5EF4-FFF2-40B4-BE49-F238E27FC236}">
                <a16:creationId xmlns:a16="http://schemas.microsoft.com/office/drawing/2014/main" id="{2384FC89-4B58-0846-BB2E-CB7C6BB831F6}"/>
              </a:ext>
            </a:extLst>
          </p:cNvPr>
          <p:cNvSpPr>
            <a:spLocks noChangeArrowheads="1"/>
          </p:cNvSpPr>
          <p:nvPr/>
        </p:nvSpPr>
        <p:spPr bwMode="auto">
          <a:xfrm>
            <a:off x="332581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6966" name="Rectangle 133">
            <a:extLst>
              <a:ext uri="{FF2B5EF4-FFF2-40B4-BE49-F238E27FC236}">
                <a16:creationId xmlns:a16="http://schemas.microsoft.com/office/drawing/2014/main" id="{7972CC54-B28A-C249-9124-50A6C1E28361}"/>
              </a:ext>
            </a:extLst>
          </p:cNvPr>
          <p:cNvSpPr>
            <a:spLocks noChangeArrowheads="1"/>
          </p:cNvSpPr>
          <p:nvPr/>
        </p:nvSpPr>
        <p:spPr bwMode="auto">
          <a:xfrm>
            <a:off x="33766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a:t>
            </a:r>
            <a:endParaRPr lang="en-US" altLang="en-US" sz="2000" b="0">
              <a:latin typeface="Times" pitchFamily="2" charset="0"/>
            </a:endParaRPr>
          </a:p>
        </p:txBody>
      </p:sp>
      <p:sp>
        <p:nvSpPr>
          <p:cNvPr id="36967" name="Rectangle 134">
            <a:extLst>
              <a:ext uri="{FF2B5EF4-FFF2-40B4-BE49-F238E27FC236}">
                <a16:creationId xmlns:a16="http://schemas.microsoft.com/office/drawing/2014/main" id="{80DB17E0-C5CF-F944-BA4A-DED2D7A4D52C}"/>
              </a:ext>
            </a:extLst>
          </p:cNvPr>
          <p:cNvSpPr>
            <a:spLocks noChangeArrowheads="1"/>
          </p:cNvSpPr>
          <p:nvPr/>
        </p:nvSpPr>
        <p:spPr bwMode="auto">
          <a:xfrm>
            <a:off x="36893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6968" name="Rectangle 135">
            <a:extLst>
              <a:ext uri="{FF2B5EF4-FFF2-40B4-BE49-F238E27FC236}">
                <a16:creationId xmlns:a16="http://schemas.microsoft.com/office/drawing/2014/main" id="{12C66130-8E32-EC42-BFD4-7D52C82EC51C}"/>
              </a:ext>
            </a:extLst>
          </p:cNvPr>
          <p:cNvSpPr>
            <a:spLocks noChangeArrowheads="1"/>
          </p:cNvSpPr>
          <p:nvPr/>
        </p:nvSpPr>
        <p:spPr bwMode="auto">
          <a:xfrm>
            <a:off x="37417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2</a:t>
            </a:r>
            <a:endParaRPr lang="en-US" altLang="en-US" sz="2000" b="0">
              <a:latin typeface="Times" pitchFamily="2" charset="0"/>
            </a:endParaRPr>
          </a:p>
        </p:txBody>
      </p:sp>
      <p:sp>
        <p:nvSpPr>
          <p:cNvPr id="36969" name="Rectangle 136">
            <a:extLst>
              <a:ext uri="{FF2B5EF4-FFF2-40B4-BE49-F238E27FC236}">
                <a16:creationId xmlns:a16="http://schemas.microsoft.com/office/drawing/2014/main" id="{5B13C59B-EB3F-3E4D-B86B-71556AB98232}"/>
              </a:ext>
            </a:extLst>
          </p:cNvPr>
          <p:cNvSpPr>
            <a:spLocks noChangeArrowheads="1"/>
          </p:cNvSpPr>
          <p:nvPr/>
        </p:nvSpPr>
        <p:spPr bwMode="auto">
          <a:xfrm>
            <a:off x="417512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6970" name="Rectangle 137">
            <a:extLst>
              <a:ext uri="{FF2B5EF4-FFF2-40B4-BE49-F238E27FC236}">
                <a16:creationId xmlns:a16="http://schemas.microsoft.com/office/drawing/2014/main" id="{A4342D7E-551F-8046-8168-CDEF81C3A4A0}"/>
              </a:ext>
            </a:extLst>
          </p:cNvPr>
          <p:cNvSpPr>
            <a:spLocks noChangeArrowheads="1"/>
          </p:cNvSpPr>
          <p:nvPr/>
        </p:nvSpPr>
        <p:spPr bwMode="auto">
          <a:xfrm>
            <a:off x="42275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3</a:t>
            </a:r>
            <a:endParaRPr lang="en-US" altLang="en-US" sz="2000" b="0">
              <a:latin typeface="Times" pitchFamily="2" charset="0"/>
            </a:endParaRPr>
          </a:p>
        </p:txBody>
      </p:sp>
      <p:sp>
        <p:nvSpPr>
          <p:cNvPr id="36971" name="Rectangle 138">
            <a:extLst>
              <a:ext uri="{FF2B5EF4-FFF2-40B4-BE49-F238E27FC236}">
                <a16:creationId xmlns:a16="http://schemas.microsoft.com/office/drawing/2014/main" id="{8442E07E-D833-1B4F-A740-B0D2D95E1CB9}"/>
              </a:ext>
            </a:extLst>
          </p:cNvPr>
          <p:cNvSpPr>
            <a:spLocks noChangeArrowheads="1"/>
          </p:cNvSpPr>
          <p:nvPr/>
        </p:nvSpPr>
        <p:spPr bwMode="auto">
          <a:xfrm>
            <a:off x="45529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6972" name="Rectangle 139">
            <a:extLst>
              <a:ext uri="{FF2B5EF4-FFF2-40B4-BE49-F238E27FC236}">
                <a16:creationId xmlns:a16="http://schemas.microsoft.com/office/drawing/2014/main" id="{85E08658-00DB-6C4C-A0FD-7A5AB167F140}"/>
              </a:ext>
            </a:extLst>
          </p:cNvPr>
          <p:cNvSpPr>
            <a:spLocks noChangeArrowheads="1"/>
          </p:cNvSpPr>
          <p:nvPr/>
        </p:nvSpPr>
        <p:spPr bwMode="auto">
          <a:xfrm>
            <a:off x="46053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4</a:t>
            </a:r>
            <a:endParaRPr lang="en-US" altLang="en-US" sz="2000" b="0">
              <a:latin typeface="Times" pitchFamily="2" charset="0"/>
            </a:endParaRPr>
          </a:p>
        </p:txBody>
      </p:sp>
      <p:sp>
        <p:nvSpPr>
          <p:cNvPr id="36973" name="Rectangle 140">
            <a:extLst>
              <a:ext uri="{FF2B5EF4-FFF2-40B4-BE49-F238E27FC236}">
                <a16:creationId xmlns:a16="http://schemas.microsoft.com/office/drawing/2014/main" id="{03DC05E8-C75A-D046-8D24-BEFE29924643}"/>
              </a:ext>
            </a:extLst>
          </p:cNvPr>
          <p:cNvSpPr>
            <a:spLocks noChangeArrowheads="1"/>
          </p:cNvSpPr>
          <p:nvPr/>
        </p:nvSpPr>
        <p:spPr bwMode="auto">
          <a:xfrm>
            <a:off x="4903788"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6974" name="Rectangle 141">
            <a:extLst>
              <a:ext uri="{FF2B5EF4-FFF2-40B4-BE49-F238E27FC236}">
                <a16:creationId xmlns:a16="http://schemas.microsoft.com/office/drawing/2014/main" id="{86E2E8DA-0351-DE46-A122-6101B1F5145A}"/>
              </a:ext>
            </a:extLst>
          </p:cNvPr>
          <p:cNvSpPr>
            <a:spLocks noChangeArrowheads="1"/>
          </p:cNvSpPr>
          <p:nvPr/>
        </p:nvSpPr>
        <p:spPr bwMode="auto">
          <a:xfrm>
            <a:off x="495458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5</a:t>
            </a:r>
            <a:endParaRPr lang="en-US" altLang="en-US" sz="2000" b="0">
              <a:latin typeface="Times" pitchFamily="2" charset="0"/>
            </a:endParaRPr>
          </a:p>
        </p:txBody>
      </p:sp>
      <p:sp>
        <p:nvSpPr>
          <p:cNvPr id="36975" name="Rectangle 142">
            <a:extLst>
              <a:ext uri="{FF2B5EF4-FFF2-40B4-BE49-F238E27FC236}">
                <a16:creationId xmlns:a16="http://schemas.microsoft.com/office/drawing/2014/main" id="{C79A4E91-A32D-144F-9D59-7AD9553CFE97}"/>
              </a:ext>
            </a:extLst>
          </p:cNvPr>
          <p:cNvSpPr>
            <a:spLocks noChangeArrowheads="1"/>
          </p:cNvSpPr>
          <p:nvPr/>
        </p:nvSpPr>
        <p:spPr bwMode="auto">
          <a:xfrm>
            <a:off x="538956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6976" name="Rectangle 143">
            <a:extLst>
              <a:ext uri="{FF2B5EF4-FFF2-40B4-BE49-F238E27FC236}">
                <a16:creationId xmlns:a16="http://schemas.microsoft.com/office/drawing/2014/main" id="{9F3BDDF2-E034-AF42-84BF-F6C9EA65CE01}"/>
              </a:ext>
            </a:extLst>
          </p:cNvPr>
          <p:cNvSpPr>
            <a:spLocks noChangeArrowheads="1"/>
          </p:cNvSpPr>
          <p:nvPr/>
        </p:nvSpPr>
        <p:spPr bwMode="auto">
          <a:xfrm>
            <a:off x="544036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6</a:t>
            </a:r>
            <a:endParaRPr lang="en-US" altLang="en-US" sz="2000" b="0">
              <a:latin typeface="Times" pitchFamily="2" charset="0"/>
            </a:endParaRPr>
          </a:p>
        </p:txBody>
      </p:sp>
      <p:sp>
        <p:nvSpPr>
          <p:cNvPr id="36977" name="Rectangle 144">
            <a:extLst>
              <a:ext uri="{FF2B5EF4-FFF2-40B4-BE49-F238E27FC236}">
                <a16:creationId xmlns:a16="http://schemas.microsoft.com/office/drawing/2014/main" id="{ADDFC627-4F14-EC4F-A8B4-5EADAE4B54B4}"/>
              </a:ext>
            </a:extLst>
          </p:cNvPr>
          <p:cNvSpPr>
            <a:spLocks noChangeArrowheads="1"/>
          </p:cNvSpPr>
          <p:nvPr/>
        </p:nvSpPr>
        <p:spPr bwMode="auto">
          <a:xfrm>
            <a:off x="576580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6978" name="Rectangle 145">
            <a:extLst>
              <a:ext uri="{FF2B5EF4-FFF2-40B4-BE49-F238E27FC236}">
                <a16:creationId xmlns:a16="http://schemas.microsoft.com/office/drawing/2014/main" id="{8A9DA6F1-6155-C242-ADBF-83D982B14DC8}"/>
              </a:ext>
            </a:extLst>
          </p:cNvPr>
          <p:cNvSpPr>
            <a:spLocks noChangeArrowheads="1"/>
          </p:cNvSpPr>
          <p:nvPr/>
        </p:nvSpPr>
        <p:spPr bwMode="auto">
          <a:xfrm>
            <a:off x="5816600"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7</a:t>
            </a:r>
            <a:endParaRPr lang="en-US" altLang="en-US" sz="2000" b="0">
              <a:latin typeface="Times" pitchFamily="2" charset="0"/>
            </a:endParaRPr>
          </a:p>
        </p:txBody>
      </p:sp>
      <p:sp>
        <p:nvSpPr>
          <p:cNvPr id="36979" name="Rectangle 146">
            <a:extLst>
              <a:ext uri="{FF2B5EF4-FFF2-40B4-BE49-F238E27FC236}">
                <a16:creationId xmlns:a16="http://schemas.microsoft.com/office/drawing/2014/main" id="{592C5AFF-49D1-E942-BECC-C9D09DC9D4F4}"/>
              </a:ext>
            </a:extLst>
          </p:cNvPr>
          <p:cNvSpPr>
            <a:spLocks noChangeArrowheads="1"/>
          </p:cNvSpPr>
          <p:nvPr/>
        </p:nvSpPr>
        <p:spPr bwMode="auto">
          <a:xfrm>
            <a:off x="64960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6980" name="Rectangle 147">
            <a:extLst>
              <a:ext uri="{FF2B5EF4-FFF2-40B4-BE49-F238E27FC236}">
                <a16:creationId xmlns:a16="http://schemas.microsoft.com/office/drawing/2014/main" id="{289EA9C9-2D6F-E643-9AF7-C0E6EE946007}"/>
              </a:ext>
            </a:extLst>
          </p:cNvPr>
          <p:cNvSpPr>
            <a:spLocks noChangeArrowheads="1"/>
          </p:cNvSpPr>
          <p:nvPr/>
        </p:nvSpPr>
        <p:spPr bwMode="auto">
          <a:xfrm>
            <a:off x="65484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8</a:t>
            </a:r>
            <a:endParaRPr lang="en-US" altLang="en-US" sz="2000" b="0">
              <a:latin typeface="Times" pitchFamily="2" charset="0"/>
            </a:endParaRPr>
          </a:p>
        </p:txBody>
      </p:sp>
      <p:sp>
        <p:nvSpPr>
          <p:cNvPr id="36981" name="Rectangle 148">
            <a:extLst>
              <a:ext uri="{FF2B5EF4-FFF2-40B4-BE49-F238E27FC236}">
                <a16:creationId xmlns:a16="http://schemas.microsoft.com/office/drawing/2014/main" id="{CAD5FCED-4EA2-064A-920B-69BEFB639EE1}"/>
              </a:ext>
            </a:extLst>
          </p:cNvPr>
          <p:cNvSpPr>
            <a:spLocks noChangeArrowheads="1"/>
          </p:cNvSpPr>
          <p:nvPr/>
        </p:nvSpPr>
        <p:spPr bwMode="auto">
          <a:xfrm>
            <a:off x="698817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6982" name="Rectangle 149">
            <a:extLst>
              <a:ext uri="{FF2B5EF4-FFF2-40B4-BE49-F238E27FC236}">
                <a16:creationId xmlns:a16="http://schemas.microsoft.com/office/drawing/2014/main" id="{C9E25DDD-BCE5-7448-9521-D6647049D013}"/>
              </a:ext>
            </a:extLst>
          </p:cNvPr>
          <p:cNvSpPr>
            <a:spLocks noChangeArrowheads="1"/>
          </p:cNvSpPr>
          <p:nvPr/>
        </p:nvSpPr>
        <p:spPr bwMode="auto">
          <a:xfrm>
            <a:off x="7038975"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9</a:t>
            </a:r>
            <a:endParaRPr lang="en-US" altLang="en-US" sz="2000" b="0">
              <a:latin typeface="Times" pitchFamily="2" charset="0"/>
            </a:endParaRPr>
          </a:p>
        </p:txBody>
      </p:sp>
      <p:sp>
        <p:nvSpPr>
          <p:cNvPr id="36983" name="Rectangle 150">
            <a:extLst>
              <a:ext uri="{FF2B5EF4-FFF2-40B4-BE49-F238E27FC236}">
                <a16:creationId xmlns:a16="http://schemas.microsoft.com/office/drawing/2014/main" id="{F866C621-7315-234E-B2A3-ACE8189676AB}"/>
              </a:ext>
            </a:extLst>
          </p:cNvPr>
          <p:cNvSpPr>
            <a:spLocks noChangeArrowheads="1"/>
          </p:cNvSpPr>
          <p:nvPr/>
        </p:nvSpPr>
        <p:spPr bwMode="auto">
          <a:xfrm>
            <a:off x="74231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6984" name="Freeform 151">
            <a:extLst>
              <a:ext uri="{FF2B5EF4-FFF2-40B4-BE49-F238E27FC236}">
                <a16:creationId xmlns:a16="http://schemas.microsoft.com/office/drawing/2014/main" id="{02ADE073-D82C-7647-BA35-851DA2FFD3CA}"/>
              </a:ext>
            </a:extLst>
          </p:cNvPr>
          <p:cNvSpPr>
            <a:spLocks/>
          </p:cNvSpPr>
          <p:nvPr/>
        </p:nvSpPr>
        <p:spPr bwMode="auto">
          <a:xfrm>
            <a:off x="2786063" y="35448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0 w 3291"/>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1"/>
              <a:gd name="T37" fmla="*/ 0 h 227"/>
              <a:gd name="T38" fmla="*/ 3291 w 3291"/>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1" h="227">
                <a:moveTo>
                  <a:pt x="3291" y="227"/>
                </a:moveTo>
                <a:lnTo>
                  <a:pt x="2978" y="227"/>
                </a:lnTo>
                <a:lnTo>
                  <a:pt x="2978" y="0"/>
                </a:lnTo>
                <a:lnTo>
                  <a:pt x="2676" y="0"/>
                </a:lnTo>
                <a:lnTo>
                  <a:pt x="2676" y="227"/>
                </a:lnTo>
                <a:lnTo>
                  <a:pt x="1910" y="227"/>
                </a:lnTo>
                <a:lnTo>
                  <a:pt x="1910" y="0"/>
                </a:lnTo>
                <a:lnTo>
                  <a:pt x="1144" y="0"/>
                </a:lnTo>
                <a:lnTo>
                  <a:pt x="1144" y="227"/>
                </a:lnTo>
                <a:lnTo>
                  <a:pt x="378" y="227"/>
                </a:lnTo>
                <a:lnTo>
                  <a:pt x="378"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85" name="Freeform 152">
            <a:extLst>
              <a:ext uri="{FF2B5EF4-FFF2-40B4-BE49-F238E27FC236}">
                <a16:creationId xmlns:a16="http://schemas.microsoft.com/office/drawing/2014/main" id="{462CCA99-BAD3-804E-A75B-CEB0F7013486}"/>
              </a:ext>
            </a:extLst>
          </p:cNvPr>
          <p:cNvSpPr>
            <a:spLocks/>
          </p:cNvSpPr>
          <p:nvPr/>
        </p:nvSpPr>
        <p:spPr bwMode="auto">
          <a:xfrm>
            <a:off x="2786063" y="42814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2147483646 w 3291"/>
              <a:gd name="T23" fmla="*/ 0 h 227"/>
              <a:gd name="T24" fmla="*/ 2147483646 w 3291"/>
              <a:gd name="T25" fmla="*/ 2147483646 h 227"/>
              <a:gd name="T26" fmla="*/ 0 w 3291"/>
              <a:gd name="T27" fmla="*/ 2147483646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91"/>
              <a:gd name="T43" fmla="*/ 0 h 227"/>
              <a:gd name="T44" fmla="*/ 3291 w 3291"/>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91" h="227">
                <a:moveTo>
                  <a:pt x="3291" y="227"/>
                </a:moveTo>
                <a:lnTo>
                  <a:pt x="2978" y="227"/>
                </a:lnTo>
                <a:lnTo>
                  <a:pt x="2978" y="0"/>
                </a:lnTo>
                <a:lnTo>
                  <a:pt x="2374" y="0"/>
                </a:lnTo>
                <a:lnTo>
                  <a:pt x="2374" y="227"/>
                </a:lnTo>
                <a:lnTo>
                  <a:pt x="1683" y="227"/>
                </a:lnTo>
                <a:lnTo>
                  <a:pt x="1683" y="0"/>
                </a:lnTo>
                <a:lnTo>
                  <a:pt x="1370" y="0"/>
                </a:lnTo>
                <a:lnTo>
                  <a:pt x="1370" y="227"/>
                </a:lnTo>
                <a:lnTo>
                  <a:pt x="917" y="227"/>
                </a:lnTo>
                <a:lnTo>
                  <a:pt x="917"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86" name="Freeform 153">
            <a:extLst>
              <a:ext uri="{FF2B5EF4-FFF2-40B4-BE49-F238E27FC236}">
                <a16:creationId xmlns:a16="http://schemas.microsoft.com/office/drawing/2014/main" id="{4AE2BD5E-3631-664E-BF96-7F06A56DD996}"/>
              </a:ext>
            </a:extLst>
          </p:cNvPr>
          <p:cNvSpPr>
            <a:spLocks/>
          </p:cNvSpPr>
          <p:nvPr/>
        </p:nvSpPr>
        <p:spPr bwMode="auto">
          <a:xfrm>
            <a:off x="2786064" y="50022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0 w 2978"/>
              <a:gd name="T19" fmla="*/ 2147483646 h 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78"/>
              <a:gd name="T31" fmla="*/ 0 h 227"/>
              <a:gd name="T32" fmla="*/ 2978 w 2978"/>
              <a:gd name="T33" fmla="*/ 227 h 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78" h="227">
                <a:moveTo>
                  <a:pt x="2978" y="227"/>
                </a:moveTo>
                <a:lnTo>
                  <a:pt x="2676" y="227"/>
                </a:lnTo>
                <a:lnTo>
                  <a:pt x="2676" y="0"/>
                </a:lnTo>
                <a:lnTo>
                  <a:pt x="2374" y="0"/>
                </a:lnTo>
                <a:lnTo>
                  <a:pt x="2374" y="227"/>
                </a:lnTo>
                <a:lnTo>
                  <a:pt x="1144" y="227"/>
                </a:lnTo>
                <a:lnTo>
                  <a:pt x="1144"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87" name="Freeform 154">
            <a:extLst>
              <a:ext uri="{FF2B5EF4-FFF2-40B4-BE49-F238E27FC236}">
                <a16:creationId xmlns:a16="http://schemas.microsoft.com/office/drawing/2014/main" id="{F31A74F2-4142-3144-A60F-6B2EAF82742C}"/>
              </a:ext>
            </a:extLst>
          </p:cNvPr>
          <p:cNvSpPr>
            <a:spLocks/>
          </p:cNvSpPr>
          <p:nvPr/>
        </p:nvSpPr>
        <p:spPr bwMode="auto">
          <a:xfrm>
            <a:off x="2786064" y="57388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2147483646 w 2978"/>
              <a:gd name="T19" fmla="*/ 2147483646 h 227"/>
              <a:gd name="T20" fmla="*/ 2147483646 w 2978"/>
              <a:gd name="T21" fmla="*/ 0 h 227"/>
              <a:gd name="T22" fmla="*/ 0 w 2978"/>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78"/>
              <a:gd name="T37" fmla="*/ 0 h 227"/>
              <a:gd name="T38" fmla="*/ 2978 w 2978"/>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78" h="227">
                <a:moveTo>
                  <a:pt x="2978" y="227"/>
                </a:moveTo>
                <a:lnTo>
                  <a:pt x="2374" y="227"/>
                </a:lnTo>
                <a:lnTo>
                  <a:pt x="2374" y="0"/>
                </a:lnTo>
                <a:lnTo>
                  <a:pt x="1683" y="0"/>
                </a:lnTo>
                <a:lnTo>
                  <a:pt x="1683" y="227"/>
                </a:lnTo>
                <a:lnTo>
                  <a:pt x="1370" y="227"/>
                </a:lnTo>
                <a:lnTo>
                  <a:pt x="1370" y="0"/>
                </a:lnTo>
                <a:lnTo>
                  <a:pt x="1144" y="0"/>
                </a:lnTo>
                <a:lnTo>
                  <a:pt x="1144" y="227"/>
                </a:lnTo>
                <a:lnTo>
                  <a:pt x="615" y="227"/>
                </a:lnTo>
                <a:lnTo>
                  <a:pt x="6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88" name="Rectangle 155">
            <a:extLst>
              <a:ext uri="{FF2B5EF4-FFF2-40B4-BE49-F238E27FC236}">
                <a16:creationId xmlns:a16="http://schemas.microsoft.com/office/drawing/2014/main" id="{FD092939-A034-9D4E-ACEA-17C99BF01EFD}"/>
              </a:ext>
            </a:extLst>
          </p:cNvPr>
          <p:cNvSpPr>
            <a:spLocks noChangeArrowheads="1"/>
          </p:cNvSpPr>
          <p:nvPr/>
        </p:nvSpPr>
        <p:spPr bwMode="auto">
          <a:xfrm>
            <a:off x="7473950" y="3224213"/>
            <a:ext cx="1282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10</a:t>
            </a:r>
            <a:endParaRPr lang="en-US" altLang="en-US" sz="2000" b="0">
              <a:latin typeface="Times" pitchFamily="2" charset="0"/>
            </a:endParaRPr>
          </a:p>
        </p:txBody>
      </p:sp>
      <p:sp>
        <p:nvSpPr>
          <p:cNvPr id="36989" name="Freeform 158">
            <a:extLst>
              <a:ext uri="{FF2B5EF4-FFF2-40B4-BE49-F238E27FC236}">
                <a16:creationId xmlns:a16="http://schemas.microsoft.com/office/drawing/2014/main" id="{D50DE791-CAA6-A94F-B006-D0CE456C2473}"/>
              </a:ext>
            </a:extLst>
          </p:cNvPr>
          <p:cNvSpPr>
            <a:spLocks/>
          </p:cNvSpPr>
          <p:nvPr/>
        </p:nvSpPr>
        <p:spPr bwMode="auto">
          <a:xfrm>
            <a:off x="448151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6990" name="Freeform 159">
            <a:extLst>
              <a:ext uri="{FF2B5EF4-FFF2-40B4-BE49-F238E27FC236}">
                <a16:creationId xmlns:a16="http://schemas.microsoft.com/office/drawing/2014/main" id="{6B9A0D5A-417E-394B-A2DF-692089FE0F1A}"/>
              </a:ext>
            </a:extLst>
          </p:cNvPr>
          <p:cNvSpPr>
            <a:spLocks/>
          </p:cNvSpPr>
          <p:nvPr/>
        </p:nvSpPr>
        <p:spPr bwMode="auto">
          <a:xfrm>
            <a:off x="4360864" y="3729039"/>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3"/>
                  <a:pt x="567" y="213"/>
                  <a:pt x="283" y="851"/>
                </a:cubicBezTo>
                <a:cubicBezTo>
                  <a:pt x="50"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91" name="Freeform 162">
            <a:extLst>
              <a:ext uri="{FF2B5EF4-FFF2-40B4-BE49-F238E27FC236}">
                <a16:creationId xmlns:a16="http://schemas.microsoft.com/office/drawing/2014/main" id="{22256177-F2E8-9F4B-B7AF-61131004F89A}"/>
              </a:ext>
            </a:extLst>
          </p:cNvPr>
          <p:cNvSpPr>
            <a:spLocks/>
          </p:cNvSpPr>
          <p:nvPr/>
        </p:nvSpPr>
        <p:spPr bwMode="auto">
          <a:xfrm>
            <a:off x="4498976" y="5808664"/>
            <a:ext cx="85725" cy="85725"/>
          </a:xfrm>
          <a:custGeom>
            <a:avLst/>
            <a:gdLst>
              <a:gd name="T0" fmla="*/ 0 w 54"/>
              <a:gd name="T1" fmla="*/ 2147483646 h 54"/>
              <a:gd name="T2" fmla="*/ 2147483646 w 54"/>
              <a:gd name="T3" fmla="*/ 2147483646 h 54"/>
              <a:gd name="T4" fmla="*/ 2147483646 w 54"/>
              <a:gd name="T5" fmla="*/ 0 h 54"/>
              <a:gd name="T6" fmla="*/ 2147483646 w 54"/>
              <a:gd name="T7" fmla="*/ 2147483646 h 54"/>
              <a:gd name="T8" fmla="*/ 0 w 54"/>
              <a:gd name="T9" fmla="*/ 2147483646 h 54"/>
              <a:gd name="T10" fmla="*/ 0 60000 65536"/>
              <a:gd name="T11" fmla="*/ 0 60000 65536"/>
              <a:gd name="T12" fmla="*/ 0 60000 65536"/>
              <a:gd name="T13" fmla="*/ 0 60000 65536"/>
              <a:gd name="T14" fmla="*/ 0 60000 65536"/>
              <a:gd name="T15" fmla="*/ 0 w 54"/>
              <a:gd name="T16" fmla="*/ 0 h 54"/>
              <a:gd name="T17" fmla="*/ 54 w 54"/>
              <a:gd name="T18" fmla="*/ 54 h 54"/>
            </a:gdLst>
            <a:ahLst/>
            <a:cxnLst>
              <a:cxn ang="T10">
                <a:pos x="T0" y="T1"/>
              </a:cxn>
              <a:cxn ang="T11">
                <a:pos x="T2" y="T3"/>
              </a:cxn>
              <a:cxn ang="T12">
                <a:pos x="T4" y="T5"/>
              </a:cxn>
              <a:cxn ang="T13">
                <a:pos x="T6" y="T7"/>
              </a:cxn>
              <a:cxn ang="T14">
                <a:pos x="T8" y="T9"/>
              </a:cxn>
            </a:cxnLst>
            <a:rect l="T15" t="T16" r="T17" b="T18"/>
            <a:pathLst>
              <a:path w="54" h="54">
                <a:moveTo>
                  <a:pt x="0" y="21"/>
                </a:moveTo>
                <a:lnTo>
                  <a:pt x="54" y="54"/>
                </a:lnTo>
                <a:lnTo>
                  <a:pt x="22" y="0"/>
                </a:lnTo>
                <a:lnTo>
                  <a:pt x="11" y="10"/>
                </a:lnTo>
                <a:lnTo>
                  <a:pt x="0" y="21"/>
                </a:lnTo>
                <a:close/>
              </a:path>
            </a:pathLst>
          </a:custGeom>
          <a:solidFill>
            <a:srgbClr val="000000"/>
          </a:solidFill>
          <a:ln w="15875">
            <a:solidFill>
              <a:srgbClr val="000000"/>
            </a:solidFill>
            <a:round/>
            <a:headEnd/>
            <a:tailEnd/>
          </a:ln>
        </p:spPr>
        <p:txBody>
          <a:bodyPr/>
          <a:lstStyle/>
          <a:p>
            <a:endParaRPr lang="en-US"/>
          </a:p>
        </p:txBody>
      </p:sp>
      <p:sp>
        <p:nvSpPr>
          <p:cNvPr id="36992" name="Freeform 163">
            <a:extLst>
              <a:ext uri="{FF2B5EF4-FFF2-40B4-BE49-F238E27FC236}">
                <a16:creationId xmlns:a16="http://schemas.microsoft.com/office/drawing/2014/main" id="{CA4F20CB-08E6-6642-872A-FF809B7EA2FA}"/>
              </a:ext>
            </a:extLst>
          </p:cNvPr>
          <p:cNvSpPr>
            <a:spLocks/>
          </p:cNvSpPr>
          <p:nvPr/>
        </p:nvSpPr>
        <p:spPr bwMode="auto">
          <a:xfrm>
            <a:off x="4424363" y="5186363"/>
            <a:ext cx="361950" cy="633412"/>
          </a:xfrm>
          <a:custGeom>
            <a:avLst/>
            <a:gdLst>
              <a:gd name="T0" fmla="*/ 2147483646 w 422"/>
              <a:gd name="T1" fmla="*/ 0 h 738"/>
              <a:gd name="T2" fmla="*/ 2147483646 w 422"/>
              <a:gd name="T3" fmla="*/ 2147483646 h 738"/>
              <a:gd name="T4" fmla="*/ 2147483646 w 422"/>
              <a:gd name="T5" fmla="*/ 2147483646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0"/>
                </a:moveTo>
                <a:cubicBezTo>
                  <a:pt x="422" y="213"/>
                  <a:pt x="422" y="213"/>
                  <a:pt x="209" y="425"/>
                </a:cubicBezTo>
                <a:cubicBezTo>
                  <a:pt x="43" y="592"/>
                  <a:pt x="0" y="634"/>
                  <a:pt x="101" y="738"/>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93" name="Freeform 164">
            <a:extLst>
              <a:ext uri="{FF2B5EF4-FFF2-40B4-BE49-F238E27FC236}">
                <a16:creationId xmlns:a16="http://schemas.microsoft.com/office/drawing/2014/main" id="{D8A68E8A-E064-DF4C-8A8E-E483B8395595}"/>
              </a:ext>
            </a:extLst>
          </p:cNvPr>
          <p:cNvSpPr>
            <a:spLocks/>
          </p:cNvSpPr>
          <p:nvPr/>
        </p:nvSpPr>
        <p:spPr bwMode="auto">
          <a:xfrm>
            <a:off x="4859339" y="5824538"/>
            <a:ext cx="85725" cy="69850"/>
          </a:xfrm>
          <a:custGeom>
            <a:avLst/>
            <a:gdLst>
              <a:gd name="T0" fmla="*/ 0 w 54"/>
              <a:gd name="T1" fmla="*/ 2147483646 h 44"/>
              <a:gd name="T2" fmla="*/ 2147483646 w 54"/>
              <a:gd name="T3" fmla="*/ 2147483646 h 44"/>
              <a:gd name="T4" fmla="*/ 2147483646 w 54"/>
              <a:gd name="T5" fmla="*/ 0 h 44"/>
              <a:gd name="T6" fmla="*/ 0 w 54"/>
              <a:gd name="T7" fmla="*/ 2147483646 h 44"/>
              <a:gd name="T8" fmla="*/ 0 w 54"/>
              <a:gd name="T9" fmla="*/ 2147483646 h 44"/>
              <a:gd name="T10" fmla="*/ 0 60000 65536"/>
              <a:gd name="T11" fmla="*/ 0 60000 65536"/>
              <a:gd name="T12" fmla="*/ 0 60000 65536"/>
              <a:gd name="T13" fmla="*/ 0 60000 65536"/>
              <a:gd name="T14" fmla="*/ 0 60000 65536"/>
              <a:gd name="T15" fmla="*/ 0 w 54"/>
              <a:gd name="T16" fmla="*/ 0 h 44"/>
              <a:gd name="T17" fmla="*/ 54 w 54"/>
              <a:gd name="T18" fmla="*/ 44 h 44"/>
            </a:gdLst>
            <a:ahLst/>
            <a:cxnLst>
              <a:cxn ang="T10">
                <a:pos x="T0" y="T1"/>
              </a:cxn>
              <a:cxn ang="T11">
                <a:pos x="T2" y="T3"/>
              </a:cxn>
              <a:cxn ang="T12">
                <a:pos x="T4" y="T5"/>
              </a:cxn>
              <a:cxn ang="T13">
                <a:pos x="T6" y="T7"/>
              </a:cxn>
              <a:cxn ang="T14">
                <a:pos x="T8" y="T9"/>
              </a:cxn>
            </a:cxnLst>
            <a:rect l="T15" t="T16" r="T17" b="T18"/>
            <a:pathLst>
              <a:path w="54" h="44">
                <a:moveTo>
                  <a:pt x="0" y="22"/>
                </a:moveTo>
                <a:lnTo>
                  <a:pt x="54" y="44"/>
                </a:lnTo>
                <a:lnTo>
                  <a:pt x="11"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6994" name="Freeform 165">
            <a:extLst>
              <a:ext uri="{FF2B5EF4-FFF2-40B4-BE49-F238E27FC236}">
                <a16:creationId xmlns:a16="http://schemas.microsoft.com/office/drawing/2014/main" id="{29E67320-E5A5-5440-8322-C658883A9DE9}"/>
              </a:ext>
            </a:extLst>
          </p:cNvPr>
          <p:cNvSpPr>
            <a:spLocks/>
          </p:cNvSpPr>
          <p:nvPr/>
        </p:nvSpPr>
        <p:spPr bwMode="auto">
          <a:xfrm>
            <a:off x="4725989" y="4457701"/>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2" y="0"/>
                </a:moveTo>
                <a:cubicBezTo>
                  <a:pt x="566" y="212"/>
                  <a:pt x="566" y="212"/>
                  <a:pt x="282" y="850"/>
                </a:cubicBezTo>
                <a:cubicBezTo>
                  <a:pt x="49" y="1376"/>
                  <a:pt x="0" y="1478"/>
                  <a:pt x="159"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95" name="Freeform 166">
            <a:extLst>
              <a:ext uri="{FF2B5EF4-FFF2-40B4-BE49-F238E27FC236}">
                <a16:creationId xmlns:a16="http://schemas.microsoft.com/office/drawing/2014/main" id="{759C11D1-1CBF-BE4A-A064-A405BDE79077}"/>
              </a:ext>
            </a:extLst>
          </p:cNvPr>
          <p:cNvSpPr>
            <a:spLocks/>
          </p:cNvSpPr>
          <p:nvPr/>
        </p:nvSpPr>
        <p:spPr bwMode="auto">
          <a:xfrm>
            <a:off x="5338764" y="5824538"/>
            <a:ext cx="103187" cy="69850"/>
          </a:xfrm>
          <a:custGeom>
            <a:avLst/>
            <a:gdLst>
              <a:gd name="T0" fmla="*/ 0 w 65"/>
              <a:gd name="T1" fmla="*/ 2147483646 h 44"/>
              <a:gd name="T2" fmla="*/ 2147483646 w 65"/>
              <a:gd name="T3" fmla="*/ 2147483646 h 44"/>
              <a:gd name="T4" fmla="*/ 2147483646 w 65"/>
              <a:gd name="T5" fmla="*/ 0 h 44"/>
              <a:gd name="T6" fmla="*/ 2147483646 w 65"/>
              <a:gd name="T7" fmla="*/ 2147483646 h 44"/>
              <a:gd name="T8" fmla="*/ 0 w 65"/>
              <a:gd name="T9" fmla="*/ 2147483646 h 44"/>
              <a:gd name="T10" fmla="*/ 0 60000 65536"/>
              <a:gd name="T11" fmla="*/ 0 60000 65536"/>
              <a:gd name="T12" fmla="*/ 0 60000 65536"/>
              <a:gd name="T13" fmla="*/ 0 60000 65536"/>
              <a:gd name="T14" fmla="*/ 0 60000 65536"/>
              <a:gd name="T15" fmla="*/ 0 w 65"/>
              <a:gd name="T16" fmla="*/ 0 h 44"/>
              <a:gd name="T17" fmla="*/ 65 w 65"/>
              <a:gd name="T18" fmla="*/ 44 h 44"/>
            </a:gdLst>
            <a:ahLst/>
            <a:cxnLst>
              <a:cxn ang="T10">
                <a:pos x="T0" y="T1"/>
              </a:cxn>
              <a:cxn ang="T11">
                <a:pos x="T2" y="T3"/>
              </a:cxn>
              <a:cxn ang="T12">
                <a:pos x="T4" y="T5"/>
              </a:cxn>
              <a:cxn ang="T13">
                <a:pos x="T6" y="T7"/>
              </a:cxn>
              <a:cxn ang="T14">
                <a:pos x="T8" y="T9"/>
              </a:cxn>
            </a:cxnLst>
            <a:rect l="T15" t="T16" r="T17" b="T18"/>
            <a:pathLst>
              <a:path w="65" h="44">
                <a:moveTo>
                  <a:pt x="0" y="22"/>
                </a:moveTo>
                <a:lnTo>
                  <a:pt x="65" y="44"/>
                </a:lnTo>
                <a:lnTo>
                  <a:pt x="21"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6996" name="Freeform 167">
            <a:extLst>
              <a:ext uri="{FF2B5EF4-FFF2-40B4-BE49-F238E27FC236}">
                <a16:creationId xmlns:a16="http://schemas.microsoft.com/office/drawing/2014/main" id="{2A980114-3643-3A45-971C-A269CB67E7A0}"/>
              </a:ext>
            </a:extLst>
          </p:cNvPr>
          <p:cNvSpPr>
            <a:spLocks/>
          </p:cNvSpPr>
          <p:nvPr/>
        </p:nvSpPr>
        <p:spPr bwMode="auto">
          <a:xfrm>
            <a:off x="5210176" y="4457701"/>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2"/>
                  <a:pt x="567" y="212"/>
                  <a:pt x="283" y="850"/>
                </a:cubicBezTo>
                <a:cubicBezTo>
                  <a:pt x="50" y="1376"/>
                  <a:pt x="0" y="1478"/>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97" name="Freeform 168">
            <a:extLst>
              <a:ext uri="{FF2B5EF4-FFF2-40B4-BE49-F238E27FC236}">
                <a16:creationId xmlns:a16="http://schemas.microsoft.com/office/drawing/2014/main" id="{AEE95DD6-D3A9-564C-8BB7-BB00BB1BDED9}"/>
              </a:ext>
            </a:extLst>
          </p:cNvPr>
          <p:cNvSpPr>
            <a:spLocks/>
          </p:cNvSpPr>
          <p:nvPr/>
        </p:nvSpPr>
        <p:spPr bwMode="auto">
          <a:xfrm>
            <a:off x="6434139" y="5208589"/>
            <a:ext cx="103187" cy="85725"/>
          </a:xfrm>
          <a:custGeom>
            <a:avLst/>
            <a:gdLst>
              <a:gd name="T0" fmla="*/ 2147483646 w 65"/>
              <a:gd name="T1" fmla="*/ 2147483646 h 54"/>
              <a:gd name="T2" fmla="*/ 2147483646 w 65"/>
              <a:gd name="T3" fmla="*/ 0 h 54"/>
              <a:gd name="T4" fmla="*/ 0 w 65"/>
              <a:gd name="T5" fmla="*/ 2147483646 h 54"/>
              <a:gd name="T6" fmla="*/ 2147483646 w 65"/>
              <a:gd name="T7" fmla="*/ 2147483646 h 54"/>
              <a:gd name="T8" fmla="*/ 2147483646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22" y="54"/>
                </a:moveTo>
                <a:lnTo>
                  <a:pt x="65" y="0"/>
                </a:lnTo>
                <a:lnTo>
                  <a:pt x="0" y="32"/>
                </a:lnTo>
                <a:lnTo>
                  <a:pt x="11" y="43"/>
                </a:lnTo>
                <a:lnTo>
                  <a:pt x="22" y="54"/>
                </a:lnTo>
                <a:close/>
              </a:path>
            </a:pathLst>
          </a:custGeom>
          <a:solidFill>
            <a:srgbClr val="000000"/>
          </a:solidFill>
          <a:ln w="15875">
            <a:solidFill>
              <a:srgbClr val="000000"/>
            </a:solidFill>
            <a:round/>
            <a:headEnd/>
            <a:tailEnd/>
          </a:ln>
        </p:spPr>
        <p:txBody>
          <a:bodyPr/>
          <a:lstStyle/>
          <a:p>
            <a:endParaRPr lang="en-US"/>
          </a:p>
        </p:txBody>
      </p:sp>
      <p:sp>
        <p:nvSpPr>
          <p:cNvPr id="36998" name="Freeform 169">
            <a:extLst>
              <a:ext uri="{FF2B5EF4-FFF2-40B4-BE49-F238E27FC236}">
                <a16:creationId xmlns:a16="http://schemas.microsoft.com/office/drawing/2014/main" id="{F841F0E9-FA35-EE4D-8E68-F58F166CBBF7}"/>
              </a:ext>
            </a:extLst>
          </p:cNvPr>
          <p:cNvSpPr>
            <a:spLocks/>
          </p:cNvSpPr>
          <p:nvPr/>
        </p:nvSpPr>
        <p:spPr bwMode="auto">
          <a:xfrm>
            <a:off x="6367463" y="5283201"/>
            <a:ext cx="360362" cy="633413"/>
          </a:xfrm>
          <a:custGeom>
            <a:avLst/>
            <a:gdLst>
              <a:gd name="T0" fmla="*/ 2147483646 w 421"/>
              <a:gd name="T1" fmla="*/ 2147483646 h 738"/>
              <a:gd name="T2" fmla="*/ 2147483646 w 421"/>
              <a:gd name="T3" fmla="*/ 2147483646 h 738"/>
              <a:gd name="T4" fmla="*/ 2147483646 w 421"/>
              <a:gd name="T5" fmla="*/ 0 h 738"/>
              <a:gd name="T6" fmla="*/ 0 60000 65536"/>
              <a:gd name="T7" fmla="*/ 0 60000 65536"/>
              <a:gd name="T8" fmla="*/ 0 60000 65536"/>
              <a:gd name="T9" fmla="*/ 0 w 421"/>
              <a:gd name="T10" fmla="*/ 0 h 738"/>
              <a:gd name="T11" fmla="*/ 421 w 421"/>
              <a:gd name="T12" fmla="*/ 738 h 738"/>
            </a:gdLst>
            <a:ahLst/>
            <a:cxnLst>
              <a:cxn ang="T6">
                <a:pos x="T0" y="T1"/>
              </a:cxn>
              <a:cxn ang="T7">
                <a:pos x="T2" y="T3"/>
              </a:cxn>
              <a:cxn ang="T8">
                <a:pos x="T4" y="T5"/>
              </a:cxn>
            </a:cxnLst>
            <a:rect l="T9" t="T10" r="T11" b="T12"/>
            <a:pathLst>
              <a:path w="421" h="738">
                <a:moveTo>
                  <a:pt x="209" y="738"/>
                </a:moveTo>
                <a:cubicBezTo>
                  <a:pt x="421" y="525"/>
                  <a:pt x="421" y="525"/>
                  <a:pt x="209" y="312"/>
                </a:cubicBezTo>
                <a:cubicBezTo>
                  <a:pt x="42"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99" name="Freeform 170">
            <a:extLst>
              <a:ext uri="{FF2B5EF4-FFF2-40B4-BE49-F238E27FC236}">
                <a16:creationId xmlns:a16="http://schemas.microsoft.com/office/drawing/2014/main" id="{DE186E0E-3965-3C4A-9539-F32BF40F1A67}"/>
              </a:ext>
            </a:extLst>
          </p:cNvPr>
          <p:cNvSpPr>
            <a:spLocks/>
          </p:cNvSpPr>
          <p:nvPr/>
        </p:nvSpPr>
        <p:spPr bwMode="auto">
          <a:xfrm>
            <a:off x="6451601" y="5791200"/>
            <a:ext cx="85725" cy="103188"/>
          </a:xfrm>
          <a:custGeom>
            <a:avLst/>
            <a:gdLst>
              <a:gd name="T0" fmla="*/ 0 w 54"/>
              <a:gd name="T1" fmla="*/ 2147483646 h 65"/>
              <a:gd name="T2" fmla="*/ 2147483646 w 54"/>
              <a:gd name="T3" fmla="*/ 2147483646 h 65"/>
              <a:gd name="T4" fmla="*/ 2147483646 w 54"/>
              <a:gd name="T5" fmla="*/ 0 h 65"/>
              <a:gd name="T6" fmla="*/ 2147483646 w 54"/>
              <a:gd name="T7" fmla="*/ 2147483646 h 65"/>
              <a:gd name="T8" fmla="*/ 0 w 54"/>
              <a:gd name="T9" fmla="*/ 2147483646 h 65"/>
              <a:gd name="T10" fmla="*/ 0 60000 65536"/>
              <a:gd name="T11" fmla="*/ 0 60000 65536"/>
              <a:gd name="T12" fmla="*/ 0 60000 65536"/>
              <a:gd name="T13" fmla="*/ 0 60000 65536"/>
              <a:gd name="T14" fmla="*/ 0 60000 65536"/>
              <a:gd name="T15" fmla="*/ 0 w 54"/>
              <a:gd name="T16" fmla="*/ 0 h 65"/>
              <a:gd name="T17" fmla="*/ 54 w 54"/>
              <a:gd name="T18" fmla="*/ 65 h 65"/>
            </a:gdLst>
            <a:ahLst/>
            <a:cxnLst>
              <a:cxn ang="T10">
                <a:pos x="T0" y="T1"/>
              </a:cxn>
              <a:cxn ang="T11">
                <a:pos x="T2" y="T3"/>
              </a:cxn>
              <a:cxn ang="T12">
                <a:pos x="T4" y="T5"/>
              </a:cxn>
              <a:cxn ang="T13">
                <a:pos x="T6" y="T7"/>
              </a:cxn>
              <a:cxn ang="T14">
                <a:pos x="T8" y="T9"/>
              </a:cxn>
            </a:cxnLst>
            <a:rect l="T15" t="T16" r="T17" b="T18"/>
            <a:pathLst>
              <a:path w="54" h="65">
                <a:moveTo>
                  <a:pt x="0" y="21"/>
                </a:moveTo>
                <a:lnTo>
                  <a:pt x="54" y="65"/>
                </a:lnTo>
                <a:lnTo>
                  <a:pt x="22" y="0"/>
                </a:lnTo>
                <a:lnTo>
                  <a:pt x="11"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37000" name="Freeform 171">
            <a:extLst>
              <a:ext uri="{FF2B5EF4-FFF2-40B4-BE49-F238E27FC236}">
                <a16:creationId xmlns:a16="http://schemas.microsoft.com/office/drawing/2014/main" id="{1462DE9F-6D74-6A45-A42D-D11E311AD131}"/>
              </a:ext>
            </a:extLst>
          </p:cNvPr>
          <p:cNvSpPr>
            <a:spLocks/>
          </p:cNvSpPr>
          <p:nvPr/>
        </p:nvSpPr>
        <p:spPr bwMode="auto">
          <a:xfrm>
            <a:off x="6061076" y="4457701"/>
            <a:ext cx="727075" cy="1349375"/>
          </a:xfrm>
          <a:custGeom>
            <a:avLst/>
            <a:gdLst>
              <a:gd name="T0" fmla="*/ 2147483646 w 850"/>
              <a:gd name="T1" fmla="*/ 0 h 1574"/>
              <a:gd name="T2" fmla="*/ 2147483646 w 850"/>
              <a:gd name="T3" fmla="*/ 2147483646 h 1574"/>
              <a:gd name="T4" fmla="*/ 2147483646 w 850"/>
              <a:gd name="T5" fmla="*/ 2147483646 h 1574"/>
              <a:gd name="T6" fmla="*/ 0 60000 65536"/>
              <a:gd name="T7" fmla="*/ 0 60000 65536"/>
              <a:gd name="T8" fmla="*/ 0 60000 65536"/>
              <a:gd name="T9" fmla="*/ 0 w 850"/>
              <a:gd name="T10" fmla="*/ 0 h 1574"/>
              <a:gd name="T11" fmla="*/ 850 w 850"/>
              <a:gd name="T12" fmla="*/ 1574 h 1574"/>
            </a:gdLst>
            <a:ahLst/>
            <a:cxnLst>
              <a:cxn ang="T6">
                <a:pos x="T0" y="T1"/>
              </a:cxn>
              <a:cxn ang="T7">
                <a:pos x="T2" y="T3"/>
              </a:cxn>
              <a:cxn ang="T8">
                <a:pos x="T4" y="T5"/>
              </a:cxn>
            </a:cxnLst>
            <a:rect l="T9" t="T10" r="T11" b="T12"/>
            <a:pathLst>
              <a:path w="850" h="1574">
                <a:moveTo>
                  <a:pt x="567" y="0"/>
                </a:moveTo>
                <a:cubicBezTo>
                  <a:pt x="850" y="212"/>
                  <a:pt x="850" y="212"/>
                  <a:pt x="425" y="567"/>
                </a:cubicBezTo>
                <a:cubicBezTo>
                  <a:pt x="24" y="901"/>
                  <a:pt x="0" y="921"/>
                  <a:pt x="475"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01" name="Freeform 172">
            <a:extLst>
              <a:ext uri="{FF2B5EF4-FFF2-40B4-BE49-F238E27FC236}">
                <a16:creationId xmlns:a16="http://schemas.microsoft.com/office/drawing/2014/main" id="{AEE857E2-C18E-5042-B733-421442989368}"/>
              </a:ext>
            </a:extLst>
          </p:cNvPr>
          <p:cNvSpPr>
            <a:spLocks/>
          </p:cNvSpPr>
          <p:nvPr/>
        </p:nvSpPr>
        <p:spPr bwMode="auto">
          <a:xfrm>
            <a:off x="691356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7002" name="Freeform 173">
            <a:extLst>
              <a:ext uri="{FF2B5EF4-FFF2-40B4-BE49-F238E27FC236}">
                <a16:creationId xmlns:a16="http://schemas.microsoft.com/office/drawing/2014/main" id="{2FB4DB67-2AF0-EA43-9EB4-13E4E9CA51C0}"/>
              </a:ext>
            </a:extLst>
          </p:cNvPr>
          <p:cNvSpPr>
            <a:spLocks/>
          </p:cNvSpPr>
          <p:nvPr/>
        </p:nvSpPr>
        <p:spPr bwMode="auto">
          <a:xfrm>
            <a:off x="6789739" y="3729039"/>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3" y="0"/>
                </a:moveTo>
                <a:cubicBezTo>
                  <a:pt x="566" y="213"/>
                  <a:pt x="566" y="213"/>
                  <a:pt x="283" y="851"/>
                </a:cubicBezTo>
                <a:cubicBezTo>
                  <a:pt x="49"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03" name="Oval 175">
            <a:extLst>
              <a:ext uri="{FF2B5EF4-FFF2-40B4-BE49-F238E27FC236}">
                <a16:creationId xmlns:a16="http://schemas.microsoft.com/office/drawing/2014/main" id="{31FEB07D-271F-554E-8AD7-F9DD4CA47BB5}"/>
              </a:ext>
            </a:extLst>
          </p:cNvPr>
          <p:cNvSpPr>
            <a:spLocks noChangeArrowheads="1"/>
          </p:cNvSpPr>
          <p:nvPr/>
        </p:nvSpPr>
        <p:spPr bwMode="auto">
          <a:xfrm>
            <a:off x="3651251" y="21637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7004" name="Oval 177">
            <a:extLst>
              <a:ext uri="{FF2B5EF4-FFF2-40B4-BE49-F238E27FC236}">
                <a16:creationId xmlns:a16="http://schemas.microsoft.com/office/drawing/2014/main" id="{3D320C1E-1808-1344-8A61-A3DA34C819E2}"/>
              </a:ext>
            </a:extLst>
          </p:cNvPr>
          <p:cNvSpPr>
            <a:spLocks noChangeArrowheads="1"/>
          </p:cNvSpPr>
          <p:nvPr/>
        </p:nvSpPr>
        <p:spPr bwMode="auto">
          <a:xfrm>
            <a:off x="3651251" y="1187451"/>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7005" name="Rectangle 178">
            <a:extLst>
              <a:ext uri="{FF2B5EF4-FFF2-40B4-BE49-F238E27FC236}">
                <a16:creationId xmlns:a16="http://schemas.microsoft.com/office/drawing/2014/main" id="{D132607A-A817-D447-8826-95785F1188E6}"/>
              </a:ext>
            </a:extLst>
          </p:cNvPr>
          <p:cNvSpPr>
            <a:spLocks noChangeArrowheads="1"/>
          </p:cNvSpPr>
          <p:nvPr/>
        </p:nvSpPr>
        <p:spPr bwMode="auto">
          <a:xfrm>
            <a:off x="7064376" y="134778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sp>
        <p:nvSpPr>
          <p:cNvPr id="37006" name="Title 1">
            <a:extLst>
              <a:ext uri="{FF2B5EF4-FFF2-40B4-BE49-F238E27FC236}">
                <a16:creationId xmlns:a16="http://schemas.microsoft.com/office/drawing/2014/main" id="{1446C8C6-0979-C946-9711-D249229724CA}"/>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Timing Diagram for the Basic Latch with NOR Gates</a:t>
            </a:r>
          </a:p>
        </p:txBody>
      </p:sp>
      <p:sp>
        <p:nvSpPr>
          <p:cNvPr id="37007" name="Rectangle 149">
            <a:extLst>
              <a:ext uri="{FF2B5EF4-FFF2-40B4-BE49-F238E27FC236}">
                <a16:creationId xmlns:a16="http://schemas.microsoft.com/office/drawing/2014/main" id="{B271BC99-F363-C543-AA91-D4EA65801DAF}"/>
              </a:ext>
            </a:extLst>
          </p:cNvPr>
          <p:cNvSpPr>
            <a:spLocks noChangeArrowheads="1"/>
          </p:cNvSpPr>
          <p:nvPr/>
        </p:nvSpPr>
        <p:spPr bwMode="auto">
          <a:xfrm>
            <a:off x="4168775" y="3048000"/>
            <a:ext cx="3962400" cy="35814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7008" name="TextBox 1">
            <a:extLst>
              <a:ext uri="{FF2B5EF4-FFF2-40B4-BE49-F238E27FC236}">
                <a16:creationId xmlns:a16="http://schemas.microsoft.com/office/drawing/2014/main" id="{F55736C3-9ED9-4D44-A9B9-C6ADC7A8C3C6}"/>
              </a:ext>
            </a:extLst>
          </p:cNvPr>
          <p:cNvSpPr txBox="1">
            <a:spLocks noChangeArrowheads="1"/>
          </p:cNvSpPr>
          <p:nvPr/>
        </p:nvSpPr>
        <p:spPr bwMode="auto">
          <a:xfrm>
            <a:off x="3395664" y="418465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37009" name="TextBox 152">
            <a:extLst>
              <a:ext uri="{FF2B5EF4-FFF2-40B4-BE49-F238E27FC236}">
                <a16:creationId xmlns:a16="http://schemas.microsoft.com/office/drawing/2014/main" id="{0626D211-B5F4-1043-8E1E-8631C3A60C6C}"/>
              </a:ext>
            </a:extLst>
          </p:cNvPr>
          <p:cNvSpPr txBox="1">
            <a:spLocks noChangeArrowheads="1"/>
          </p:cNvSpPr>
          <p:nvPr/>
        </p:nvSpPr>
        <p:spPr bwMode="auto">
          <a:xfrm>
            <a:off x="3395664" y="345916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37010" name="TextBox 153">
            <a:extLst>
              <a:ext uri="{FF2B5EF4-FFF2-40B4-BE49-F238E27FC236}">
                <a16:creationId xmlns:a16="http://schemas.microsoft.com/office/drawing/2014/main" id="{8FC46015-1FE6-2345-BB29-247EED4231C0}"/>
              </a:ext>
            </a:extLst>
          </p:cNvPr>
          <p:cNvSpPr txBox="1">
            <a:spLocks noChangeArrowheads="1"/>
          </p:cNvSpPr>
          <p:nvPr/>
        </p:nvSpPr>
        <p:spPr bwMode="auto">
          <a:xfrm>
            <a:off x="3013075" y="494823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37011" name="TextBox 154">
            <a:extLst>
              <a:ext uri="{FF2B5EF4-FFF2-40B4-BE49-F238E27FC236}">
                <a16:creationId xmlns:a16="http://schemas.microsoft.com/office/drawing/2014/main" id="{5F24C04F-8CD7-8744-87C1-C83D8B3A0B7A}"/>
              </a:ext>
            </a:extLst>
          </p:cNvPr>
          <p:cNvSpPr txBox="1">
            <a:spLocks noChangeArrowheads="1"/>
          </p:cNvSpPr>
          <p:nvPr/>
        </p:nvSpPr>
        <p:spPr bwMode="auto">
          <a:xfrm>
            <a:off x="2998789" y="56610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37012" name="TextBox 155">
            <a:extLst>
              <a:ext uri="{FF2B5EF4-FFF2-40B4-BE49-F238E27FC236}">
                <a16:creationId xmlns:a16="http://schemas.microsoft.com/office/drawing/2014/main" id="{7D692940-EFB1-EE45-BF1F-8ABA5EEB428F}"/>
              </a:ext>
            </a:extLst>
          </p:cNvPr>
          <p:cNvSpPr txBox="1">
            <a:spLocks noChangeArrowheads="1"/>
          </p:cNvSpPr>
          <p:nvPr/>
        </p:nvSpPr>
        <p:spPr bwMode="auto">
          <a:xfrm>
            <a:off x="2644775" y="62547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37013" name="TextBox 156">
            <a:extLst>
              <a:ext uri="{FF2B5EF4-FFF2-40B4-BE49-F238E27FC236}">
                <a16:creationId xmlns:a16="http://schemas.microsoft.com/office/drawing/2014/main" id="{6080A495-7A12-164D-A25B-DC62B337B196}"/>
              </a:ext>
            </a:extLst>
          </p:cNvPr>
          <p:cNvSpPr txBox="1">
            <a:spLocks noChangeArrowheads="1"/>
          </p:cNvSpPr>
          <p:nvPr/>
        </p:nvSpPr>
        <p:spPr bwMode="auto">
          <a:xfrm>
            <a:off x="2693989" y="2270126"/>
            <a:ext cx="3397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37014" name="TextBox 157">
            <a:extLst>
              <a:ext uri="{FF2B5EF4-FFF2-40B4-BE49-F238E27FC236}">
                <a16:creationId xmlns:a16="http://schemas.microsoft.com/office/drawing/2014/main" id="{3C40BFA2-6318-1C43-890A-D5AF925D7D26}"/>
              </a:ext>
            </a:extLst>
          </p:cNvPr>
          <p:cNvSpPr txBox="1">
            <a:spLocks noChangeArrowheads="1"/>
          </p:cNvSpPr>
          <p:nvPr/>
        </p:nvSpPr>
        <p:spPr bwMode="auto">
          <a:xfrm>
            <a:off x="4143376" y="706438"/>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37015" name="TextBox 158">
            <a:extLst>
              <a:ext uri="{FF2B5EF4-FFF2-40B4-BE49-F238E27FC236}">
                <a16:creationId xmlns:a16="http://schemas.microsoft.com/office/drawing/2014/main" id="{BB650F12-626B-7F4D-BA19-5464C0FDB1F7}"/>
              </a:ext>
            </a:extLst>
          </p:cNvPr>
          <p:cNvSpPr txBox="1">
            <a:spLocks noChangeArrowheads="1"/>
          </p:cNvSpPr>
          <p:nvPr/>
        </p:nvSpPr>
        <p:spPr bwMode="auto">
          <a:xfrm>
            <a:off x="4129089" y="220980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37016" name="Rectangle 9">
            <a:extLst>
              <a:ext uri="{FF2B5EF4-FFF2-40B4-BE49-F238E27FC236}">
                <a16:creationId xmlns:a16="http://schemas.microsoft.com/office/drawing/2014/main" id="{82E7B2DF-6BE3-1F4B-BFEE-2A1BFAA95A91}"/>
              </a:ext>
            </a:extLst>
          </p:cNvPr>
          <p:cNvSpPr>
            <a:spLocks noChangeArrowheads="1"/>
          </p:cNvSpPr>
          <p:nvPr/>
        </p:nvSpPr>
        <p:spPr bwMode="auto">
          <a:xfrm>
            <a:off x="5719764" y="1350964"/>
            <a:ext cx="490537" cy="242887"/>
          </a:xfrm>
          <a:prstGeom prst="rect">
            <a:avLst/>
          </a:prstGeom>
          <a:solidFill>
            <a:srgbClr val="008000">
              <a:alpha val="20000"/>
            </a:srgbClr>
          </a:solidFill>
          <a:ln w="9525">
            <a:solidFill>
              <a:srgbClr val="008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7017" name="Rectangle 9">
            <a:extLst>
              <a:ext uri="{FF2B5EF4-FFF2-40B4-BE49-F238E27FC236}">
                <a16:creationId xmlns:a16="http://schemas.microsoft.com/office/drawing/2014/main" id="{ED022F22-DAE1-B547-889B-3AA8825F8579}"/>
              </a:ext>
            </a:extLst>
          </p:cNvPr>
          <p:cNvSpPr>
            <a:spLocks noChangeArrowheads="1"/>
          </p:cNvSpPr>
          <p:nvPr/>
        </p:nvSpPr>
        <p:spPr bwMode="auto">
          <a:xfrm>
            <a:off x="6426200" y="1584325"/>
            <a:ext cx="490538" cy="242888"/>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Line 31">
            <a:extLst>
              <a:ext uri="{FF2B5EF4-FFF2-40B4-BE49-F238E27FC236}">
                <a16:creationId xmlns:a16="http://schemas.microsoft.com/office/drawing/2014/main" id="{78D041C3-1EFF-3540-9DFF-4BCAF284E62C}"/>
              </a:ext>
            </a:extLst>
          </p:cNvPr>
          <p:cNvSpPr>
            <a:spLocks noChangeShapeType="1"/>
          </p:cNvSpPr>
          <p:nvPr/>
        </p:nvSpPr>
        <p:spPr bwMode="auto">
          <a:xfrm flipV="1">
            <a:off x="33861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890" name="Line 32">
            <a:extLst>
              <a:ext uri="{FF2B5EF4-FFF2-40B4-BE49-F238E27FC236}">
                <a16:creationId xmlns:a16="http://schemas.microsoft.com/office/drawing/2014/main" id="{3E0F05AB-A21A-4F41-BE9E-73FCC76D0647}"/>
              </a:ext>
            </a:extLst>
          </p:cNvPr>
          <p:cNvSpPr>
            <a:spLocks noChangeShapeType="1"/>
          </p:cNvSpPr>
          <p:nvPr/>
        </p:nvSpPr>
        <p:spPr bwMode="auto">
          <a:xfrm flipV="1">
            <a:off x="376237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891" name="Line 33">
            <a:extLst>
              <a:ext uri="{FF2B5EF4-FFF2-40B4-BE49-F238E27FC236}">
                <a16:creationId xmlns:a16="http://schemas.microsoft.com/office/drawing/2014/main" id="{02D533F4-C04F-9D48-AB75-1404A68B1146}"/>
              </a:ext>
            </a:extLst>
          </p:cNvPr>
          <p:cNvSpPr>
            <a:spLocks noChangeShapeType="1"/>
          </p:cNvSpPr>
          <p:nvPr/>
        </p:nvSpPr>
        <p:spPr bwMode="auto">
          <a:xfrm flipV="1">
            <a:off x="4241800"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892" name="Line 34">
            <a:extLst>
              <a:ext uri="{FF2B5EF4-FFF2-40B4-BE49-F238E27FC236}">
                <a16:creationId xmlns:a16="http://schemas.microsoft.com/office/drawing/2014/main" id="{2AC050C1-4238-A24E-BA99-11CFD76CDA76}"/>
              </a:ext>
            </a:extLst>
          </p:cNvPr>
          <p:cNvSpPr>
            <a:spLocks noChangeShapeType="1"/>
          </p:cNvSpPr>
          <p:nvPr/>
        </p:nvSpPr>
        <p:spPr bwMode="auto">
          <a:xfrm flipV="1">
            <a:off x="460216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893" name="Line 35">
            <a:extLst>
              <a:ext uri="{FF2B5EF4-FFF2-40B4-BE49-F238E27FC236}">
                <a16:creationId xmlns:a16="http://schemas.microsoft.com/office/drawing/2014/main" id="{226C045F-A6BB-E14B-8D0B-63561BC79124}"/>
              </a:ext>
            </a:extLst>
          </p:cNvPr>
          <p:cNvSpPr>
            <a:spLocks noChangeShapeType="1"/>
          </p:cNvSpPr>
          <p:nvPr/>
        </p:nvSpPr>
        <p:spPr bwMode="auto">
          <a:xfrm flipV="1">
            <a:off x="49609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894" name="Line 36">
            <a:extLst>
              <a:ext uri="{FF2B5EF4-FFF2-40B4-BE49-F238E27FC236}">
                <a16:creationId xmlns:a16="http://schemas.microsoft.com/office/drawing/2014/main" id="{F9898BA6-B26B-9740-8411-136693BFF71A}"/>
              </a:ext>
            </a:extLst>
          </p:cNvPr>
          <p:cNvSpPr>
            <a:spLocks noChangeShapeType="1"/>
          </p:cNvSpPr>
          <p:nvPr/>
        </p:nvSpPr>
        <p:spPr bwMode="auto">
          <a:xfrm flipV="1">
            <a:off x="545782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895" name="Line 37">
            <a:extLst>
              <a:ext uri="{FF2B5EF4-FFF2-40B4-BE49-F238E27FC236}">
                <a16:creationId xmlns:a16="http://schemas.microsoft.com/office/drawing/2014/main" id="{C1441698-E010-2847-9F7C-5AF2F79E077D}"/>
              </a:ext>
            </a:extLst>
          </p:cNvPr>
          <p:cNvSpPr>
            <a:spLocks noChangeShapeType="1"/>
          </p:cNvSpPr>
          <p:nvPr/>
        </p:nvSpPr>
        <p:spPr bwMode="auto">
          <a:xfrm flipV="1">
            <a:off x="58181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896" name="Line 38">
            <a:extLst>
              <a:ext uri="{FF2B5EF4-FFF2-40B4-BE49-F238E27FC236}">
                <a16:creationId xmlns:a16="http://schemas.microsoft.com/office/drawing/2014/main" id="{0570C7F0-5530-624C-B4BB-76D81EFAD257}"/>
              </a:ext>
            </a:extLst>
          </p:cNvPr>
          <p:cNvSpPr>
            <a:spLocks noChangeShapeType="1"/>
          </p:cNvSpPr>
          <p:nvPr/>
        </p:nvSpPr>
        <p:spPr bwMode="auto">
          <a:xfrm flipV="1">
            <a:off x="65547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897" name="Line 39">
            <a:extLst>
              <a:ext uri="{FF2B5EF4-FFF2-40B4-BE49-F238E27FC236}">
                <a16:creationId xmlns:a16="http://schemas.microsoft.com/office/drawing/2014/main" id="{19BB41F0-F200-924F-AB57-540CFF5A7DD1}"/>
              </a:ext>
            </a:extLst>
          </p:cNvPr>
          <p:cNvSpPr>
            <a:spLocks noChangeShapeType="1"/>
          </p:cNvSpPr>
          <p:nvPr/>
        </p:nvSpPr>
        <p:spPr bwMode="auto">
          <a:xfrm flipV="1">
            <a:off x="703421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898" name="Line 40">
            <a:extLst>
              <a:ext uri="{FF2B5EF4-FFF2-40B4-BE49-F238E27FC236}">
                <a16:creationId xmlns:a16="http://schemas.microsoft.com/office/drawing/2014/main" id="{097C785C-3499-874F-9B40-8F10FDDC100F}"/>
              </a:ext>
            </a:extLst>
          </p:cNvPr>
          <p:cNvSpPr>
            <a:spLocks noChangeShapeType="1"/>
          </p:cNvSpPr>
          <p:nvPr/>
        </p:nvSpPr>
        <p:spPr bwMode="auto">
          <a:xfrm flipV="1">
            <a:off x="75136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899" name="Line 42">
            <a:extLst>
              <a:ext uri="{FF2B5EF4-FFF2-40B4-BE49-F238E27FC236}">
                <a16:creationId xmlns:a16="http://schemas.microsoft.com/office/drawing/2014/main" id="{F398AC75-C010-3741-B5BA-EAF9DEA3F5D4}"/>
              </a:ext>
            </a:extLst>
          </p:cNvPr>
          <p:cNvSpPr>
            <a:spLocks noChangeShapeType="1"/>
          </p:cNvSpPr>
          <p:nvPr/>
        </p:nvSpPr>
        <p:spPr bwMode="auto">
          <a:xfrm>
            <a:off x="2906713" y="13509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00" name="Freeform 43">
            <a:extLst>
              <a:ext uri="{FF2B5EF4-FFF2-40B4-BE49-F238E27FC236}">
                <a16:creationId xmlns:a16="http://schemas.microsoft.com/office/drawing/2014/main" id="{90E38DC1-D9CE-C946-8894-B542E576AAA8}"/>
              </a:ext>
            </a:extLst>
          </p:cNvPr>
          <p:cNvSpPr>
            <a:spLocks/>
          </p:cNvSpPr>
          <p:nvPr/>
        </p:nvSpPr>
        <p:spPr bwMode="auto">
          <a:xfrm>
            <a:off x="3128963" y="1033463"/>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901" name="Freeform 44">
            <a:extLst>
              <a:ext uri="{FF2B5EF4-FFF2-40B4-BE49-F238E27FC236}">
                <a16:creationId xmlns:a16="http://schemas.microsoft.com/office/drawing/2014/main" id="{6F4601EA-561D-5645-9C88-36E77C2D99C0}"/>
              </a:ext>
            </a:extLst>
          </p:cNvPr>
          <p:cNvSpPr>
            <a:spLocks/>
          </p:cNvSpPr>
          <p:nvPr/>
        </p:nvSpPr>
        <p:spPr bwMode="auto">
          <a:xfrm>
            <a:off x="3128963" y="1238250"/>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902" name="Freeform 45">
            <a:extLst>
              <a:ext uri="{FF2B5EF4-FFF2-40B4-BE49-F238E27FC236}">
                <a16:creationId xmlns:a16="http://schemas.microsoft.com/office/drawing/2014/main" id="{13991E28-0D66-4E45-B6F1-558B820F49BF}"/>
              </a:ext>
            </a:extLst>
          </p:cNvPr>
          <p:cNvSpPr>
            <a:spLocks/>
          </p:cNvSpPr>
          <p:nvPr/>
        </p:nvSpPr>
        <p:spPr bwMode="auto">
          <a:xfrm>
            <a:off x="3124201" y="1033464"/>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903" name="Freeform 46">
            <a:extLst>
              <a:ext uri="{FF2B5EF4-FFF2-40B4-BE49-F238E27FC236}">
                <a16:creationId xmlns:a16="http://schemas.microsoft.com/office/drawing/2014/main" id="{A65792D1-3625-6943-9691-DF78E670C099}"/>
              </a:ext>
            </a:extLst>
          </p:cNvPr>
          <p:cNvSpPr>
            <a:spLocks/>
          </p:cNvSpPr>
          <p:nvPr/>
        </p:nvSpPr>
        <p:spPr bwMode="auto">
          <a:xfrm>
            <a:off x="3124201" y="1236664"/>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904" name="Line 47">
            <a:extLst>
              <a:ext uri="{FF2B5EF4-FFF2-40B4-BE49-F238E27FC236}">
                <a16:creationId xmlns:a16="http://schemas.microsoft.com/office/drawing/2014/main" id="{3CCFE1C1-6F5E-2646-8A00-7CB7B02D5629}"/>
              </a:ext>
            </a:extLst>
          </p:cNvPr>
          <p:cNvSpPr>
            <a:spLocks noChangeShapeType="1"/>
          </p:cNvSpPr>
          <p:nvPr/>
        </p:nvSpPr>
        <p:spPr bwMode="auto">
          <a:xfrm>
            <a:off x="2906713" y="20875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05" name="Line 48">
            <a:extLst>
              <a:ext uri="{FF2B5EF4-FFF2-40B4-BE49-F238E27FC236}">
                <a16:creationId xmlns:a16="http://schemas.microsoft.com/office/drawing/2014/main" id="{9779036B-2C7C-5A44-B407-51D0268D061D}"/>
              </a:ext>
            </a:extLst>
          </p:cNvPr>
          <p:cNvSpPr>
            <a:spLocks noChangeShapeType="1"/>
          </p:cNvSpPr>
          <p:nvPr/>
        </p:nvSpPr>
        <p:spPr bwMode="auto">
          <a:xfrm>
            <a:off x="2906713" y="2327275"/>
            <a:ext cx="239712"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06" name="Freeform 49">
            <a:extLst>
              <a:ext uri="{FF2B5EF4-FFF2-40B4-BE49-F238E27FC236}">
                <a16:creationId xmlns:a16="http://schemas.microsoft.com/office/drawing/2014/main" id="{40C3050A-09F0-C04C-A9CB-D010D4B401EA}"/>
              </a:ext>
            </a:extLst>
          </p:cNvPr>
          <p:cNvSpPr>
            <a:spLocks/>
          </p:cNvSpPr>
          <p:nvPr/>
        </p:nvSpPr>
        <p:spPr bwMode="auto">
          <a:xfrm>
            <a:off x="3128963" y="2006600"/>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907" name="Freeform 50">
            <a:extLst>
              <a:ext uri="{FF2B5EF4-FFF2-40B4-BE49-F238E27FC236}">
                <a16:creationId xmlns:a16="http://schemas.microsoft.com/office/drawing/2014/main" id="{D547EB8E-15DD-F44D-AE18-86665D375417}"/>
              </a:ext>
            </a:extLst>
          </p:cNvPr>
          <p:cNvSpPr>
            <a:spLocks/>
          </p:cNvSpPr>
          <p:nvPr/>
        </p:nvSpPr>
        <p:spPr bwMode="auto">
          <a:xfrm>
            <a:off x="3128963" y="2209800"/>
            <a:ext cx="512762" cy="204788"/>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908" name="Freeform 51">
            <a:extLst>
              <a:ext uri="{FF2B5EF4-FFF2-40B4-BE49-F238E27FC236}">
                <a16:creationId xmlns:a16="http://schemas.microsoft.com/office/drawing/2014/main" id="{2C8F29F5-8406-DB41-B2DB-D46D8BA38089}"/>
              </a:ext>
            </a:extLst>
          </p:cNvPr>
          <p:cNvSpPr>
            <a:spLocks/>
          </p:cNvSpPr>
          <p:nvPr/>
        </p:nvSpPr>
        <p:spPr bwMode="auto">
          <a:xfrm>
            <a:off x="3124201" y="2006600"/>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909" name="Freeform 52">
            <a:extLst>
              <a:ext uri="{FF2B5EF4-FFF2-40B4-BE49-F238E27FC236}">
                <a16:creationId xmlns:a16="http://schemas.microsoft.com/office/drawing/2014/main" id="{179DB28E-176F-AE4B-B883-7A1993EB468D}"/>
              </a:ext>
            </a:extLst>
          </p:cNvPr>
          <p:cNvSpPr>
            <a:spLocks/>
          </p:cNvSpPr>
          <p:nvPr/>
        </p:nvSpPr>
        <p:spPr bwMode="auto">
          <a:xfrm>
            <a:off x="3124201" y="2209800"/>
            <a:ext cx="60325" cy="204788"/>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910" name="Line 53">
            <a:extLst>
              <a:ext uri="{FF2B5EF4-FFF2-40B4-BE49-F238E27FC236}">
                <a16:creationId xmlns:a16="http://schemas.microsoft.com/office/drawing/2014/main" id="{5F513F99-5757-7347-A4BE-38485447BF05}"/>
              </a:ext>
            </a:extLst>
          </p:cNvPr>
          <p:cNvSpPr>
            <a:spLocks noChangeShapeType="1"/>
          </p:cNvSpPr>
          <p:nvPr/>
        </p:nvSpPr>
        <p:spPr bwMode="auto">
          <a:xfrm flipH="1">
            <a:off x="3744914" y="12303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11" name="Line 54">
            <a:extLst>
              <a:ext uri="{FF2B5EF4-FFF2-40B4-BE49-F238E27FC236}">
                <a16:creationId xmlns:a16="http://schemas.microsoft.com/office/drawing/2014/main" id="{6D729774-5C17-0043-AEE2-A71ED18D26FF}"/>
              </a:ext>
            </a:extLst>
          </p:cNvPr>
          <p:cNvSpPr>
            <a:spLocks noChangeShapeType="1"/>
          </p:cNvSpPr>
          <p:nvPr/>
        </p:nvSpPr>
        <p:spPr bwMode="auto">
          <a:xfrm flipH="1">
            <a:off x="3744914" y="22082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12" name="Freeform 55">
            <a:extLst>
              <a:ext uri="{FF2B5EF4-FFF2-40B4-BE49-F238E27FC236}">
                <a16:creationId xmlns:a16="http://schemas.microsoft.com/office/drawing/2014/main" id="{67C11BBF-28FD-354B-B8EC-7B10FC4836AD}"/>
              </a:ext>
            </a:extLst>
          </p:cNvPr>
          <p:cNvSpPr>
            <a:spLocks/>
          </p:cNvSpPr>
          <p:nvPr/>
        </p:nvSpPr>
        <p:spPr bwMode="auto">
          <a:xfrm>
            <a:off x="2906714" y="1352551"/>
            <a:ext cx="1095375" cy="855663"/>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913" name="Freeform 56">
            <a:extLst>
              <a:ext uri="{FF2B5EF4-FFF2-40B4-BE49-F238E27FC236}">
                <a16:creationId xmlns:a16="http://schemas.microsoft.com/office/drawing/2014/main" id="{5C7ADB0A-05D6-E041-8C69-364D23C113CF}"/>
              </a:ext>
            </a:extLst>
          </p:cNvPr>
          <p:cNvSpPr>
            <a:spLocks/>
          </p:cNvSpPr>
          <p:nvPr/>
        </p:nvSpPr>
        <p:spPr bwMode="auto">
          <a:xfrm>
            <a:off x="2906714" y="1230313"/>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914" name="Freeform 57">
            <a:extLst>
              <a:ext uri="{FF2B5EF4-FFF2-40B4-BE49-F238E27FC236}">
                <a16:creationId xmlns:a16="http://schemas.microsoft.com/office/drawing/2014/main" id="{8EE304A0-25AD-7643-BEC8-C16A35E6F766}"/>
              </a:ext>
            </a:extLst>
          </p:cNvPr>
          <p:cNvSpPr>
            <a:spLocks/>
          </p:cNvSpPr>
          <p:nvPr/>
        </p:nvSpPr>
        <p:spPr bwMode="auto">
          <a:xfrm>
            <a:off x="3986214" y="1206501"/>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37915" name="Oval 58">
            <a:extLst>
              <a:ext uri="{FF2B5EF4-FFF2-40B4-BE49-F238E27FC236}">
                <a16:creationId xmlns:a16="http://schemas.microsoft.com/office/drawing/2014/main" id="{47A262BD-BE9A-8A4C-BF7F-2D2B55302ACF}"/>
              </a:ext>
            </a:extLst>
          </p:cNvPr>
          <p:cNvSpPr>
            <a:spLocks noChangeArrowheads="1"/>
          </p:cNvSpPr>
          <p:nvPr/>
        </p:nvSpPr>
        <p:spPr bwMode="auto">
          <a:xfrm>
            <a:off x="3976688" y="1216026"/>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7916" name="Freeform 59">
            <a:extLst>
              <a:ext uri="{FF2B5EF4-FFF2-40B4-BE49-F238E27FC236}">
                <a16:creationId xmlns:a16="http://schemas.microsoft.com/office/drawing/2014/main" id="{5A9CF923-1047-2D43-9C21-F73E01AF398B}"/>
              </a:ext>
            </a:extLst>
          </p:cNvPr>
          <p:cNvSpPr>
            <a:spLocks/>
          </p:cNvSpPr>
          <p:nvPr/>
        </p:nvSpPr>
        <p:spPr bwMode="auto">
          <a:xfrm>
            <a:off x="3986214" y="2184400"/>
            <a:ext cx="33337" cy="3333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37917" name="Oval 60">
            <a:extLst>
              <a:ext uri="{FF2B5EF4-FFF2-40B4-BE49-F238E27FC236}">
                <a16:creationId xmlns:a16="http://schemas.microsoft.com/office/drawing/2014/main" id="{BCD66493-428C-CF4F-9F13-D035B8027085}"/>
              </a:ext>
            </a:extLst>
          </p:cNvPr>
          <p:cNvSpPr>
            <a:spLocks noChangeArrowheads="1"/>
          </p:cNvSpPr>
          <p:nvPr/>
        </p:nvSpPr>
        <p:spPr bwMode="auto">
          <a:xfrm>
            <a:off x="3976688" y="2192338"/>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7918" name="Line 61">
            <a:extLst>
              <a:ext uri="{FF2B5EF4-FFF2-40B4-BE49-F238E27FC236}">
                <a16:creationId xmlns:a16="http://schemas.microsoft.com/office/drawing/2014/main" id="{864B7AB5-5C9B-0146-AE82-4AE0AE93083E}"/>
              </a:ext>
            </a:extLst>
          </p:cNvPr>
          <p:cNvSpPr>
            <a:spLocks noChangeShapeType="1"/>
          </p:cNvSpPr>
          <p:nvPr/>
        </p:nvSpPr>
        <p:spPr bwMode="auto">
          <a:xfrm flipH="1">
            <a:off x="2667001" y="11112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19" name="Line 62">
            <a:extLst>
              <a:ext uri="{FF2B5EF4-FFF2-40B4-BE49-F238E27FC236}">
                <a16:creationId xmlns:a16="http://schemas.microsoft.com/office/drawing/2014/main" id="{39FBC7D0-8FB6-374D-95E8-B609451D01C8}"/>
              </a:ext>
            </a:extLst>
          </p:cNvPr>
          <p:cNvSpPr>
            <a:spLocks noChangeShapeType="1"/>
          </p:cNvSpPr>
          <p:nvPr/>
        </p:nvSpPr>
        <p:spPr bwMode="auto">
          <a:xfrm flipH="1">
            <a:off x="2667001" y="2327275"/>
            <a:ext cx="2397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20" name="Line 63">
            <a:extLst>
              <a:ext uri="{FF2B5EF4-FFF2-40B4-BE49-F238E27FC236}">
                <a16:creationId xmlns:a16="http://schemas.microsoft.com/office/drawing/2014/main" id="{F0E9EAF1-9E52-4843-AC23-7EE5FA551E69}"/>
              </a:ext>
            </a:extLst>
          </p:cNvPr>
          <p:cNvSpPr>
            <a:spLocks noChangeShapeType="1"/>
          </p:cNvSpPr>
          <p:nvPr/>
        </p:nvSpPr>
        <p:spPr bwMode="auto">
          <a:xfrm flipH="1">
            <a:off x="5578475" y="1268414"/>
            <a:ext cx="1455738"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21" name="Line 64">
            <a:extLst>
              <a:ext uri="{FF2B5EF4-FFF2-40B4-BE49-F238E27FC236}">
                <a16:creationId xmlns:a16="http://schemas.microsoft.com/office/drawing/2014/main" id="{EA0B96F3-F4AD-1A43-B959-F136347BB0BC}"/>
              </a:ext>
            </a:extLst>
          </p:cNvPr>
          <p:cNvSpPr>
            <a:spLocks noChangeShapeType="1"/>
          </p:cNvSpPr>
          <p:nvPr/>
        </p:nvSpPr>
        <p:spPr bwMode="auto">
          <a:xfrm flipV="1">
            <a:off x="6297614" y="990601"/>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22" name="Rectangle 65">
            <a:extLst>
              <a:ext uri="{FF2B5EF4-FFF2-40B4-BE49-F238E27FC236}">
                <a16:creationId xmlns:a16="http://schemas.microsoft.com/office/drawing/2014/main" id="{3EAE5C1A-7C4D-DE4F-95CA-654135415AD6}"/>
              </a:ext>
            </a:extLst>
          </p:cNvPr>
          <p:cNvSpPr>
            <a:spLocks noChangeArrowheads="1"/>
          </p:cNvSpPr>
          <p:nvPr/>
        </p:nvSpPr>
        <p:spPr bwMode="auto">
          <a:xfrm>
            <a:off x="5783263" y="10112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37923" name="Rectangle 66">
            <a:extLst>
              <a:ext uri="{FF2B5EF4-FFF2-40B4-BE49-F238E27FC236}">
                <a16:creationId xmlns:a16="http://schemas.microsoft.com/office/drawing/2014/main" id="{73A92656-C3E9-FF42-BA52-865433AA8646}"/>
              </a:ext>
            </a:extLst>
          </p:cNvPr>
          <p:cNvSpPr>
            <a:spLocks noChangeArrowheads="1"/>
          </p:cNvSpPr>
          <p:nvPr/>
        </p:nvSpPr>
        <p:spPr bwMode="auto">
          <a:xfrm>
            <a:off x="6054725" y="1011238"/>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37924" name="Rectangle 67">
            <a:extLst>
              <a:ext uri="{FF2B5EF4-FFF2-40B4-BE49-F238E27FC236}">
                <a16:creationId xmlns:a16="http://schemas.microsoft.com/office/drawing/2014/main" id="{814CB04D-56FD-3C40-BC53-26BCBFAC9B8D}"/>
              </a:ext>
            </a:extLst>
          </p:cNvPr>
          <p:cNvSpPr>
            <a:spLocks noChangeArrowheads="1"/>
          </p:cNvSpPr>
          <p:nvPr/>
        </p:nvSpPr>
        <p:spPr bwMode="auto">
          <a:xfrm>
            <a:off x="6440488" y="10112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37925" name="Rectangle 68">
            <a:extLst>
              <a:ext uri="{FF2B5EF4-FFF2-40B4-BE49-F238E27FC236}">
                <a16:creationId xmlns:a16="http://schemas.microsoft.com/office/drawing/2014/main" id="{200297E1-D022-014F-8E2A-EF30A8DDDE98}"/>
              </a:ext>
            </a:extLst>
          </p:cNvPr>
          <p:cNvSpPr>
            <a:spLocks noChangeArrowheads="1"/>
          </p:cNvSpPr>
          <p:nvPr/>
        </p:nvSpPr>
        <p:spPr bwMode="auto">
          <a:xfrm>
            <a:off x="6557963" y="10683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37926" name="Rectangle 69">
            <a:extLst>
              <a:ext uri="{FF2B5EF4-FFF2-40B4-BE49-F238E27FC236}">
                <a16:creationId xmlns:a16="http://schemas.microsoft.com/office/drawing/2014/main" id="{F8FA1E73-4EE7-8746-A997-CC57F8F5C738}"/>
              </a:ext>
            </a:extLst>
          </p:cNvPr>
          <p:cNvSpPr>
            <a:spLocks noChangeArrowheads="1"/>
          </p:cNvSpPr>
          <p:nvPr/>
        </p:nvSpPr>
        <p:spPr bwMode="auto">
          <a:xfrm>
            <a:off x="6743700" y="10064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7927" name="Rectangle 70">
            <a:extLst>
              <a:ext uri="{FF2B5EF4-FFF2-40B4-BE49-F238E27FC236}">
                <a16:creationId xmlns:a16="http://schemas.microsoft.com/office/drawing/2014/main" id="{66FDCA39-FFD2-8947-8249-0F75B0B38407}"/>
              </a:ext>
            </a:extLst>
          </p:cNvPr>
          <p:cNvSpPr>
            <a:spLocks noChangeArrowheads="1"/>
          </p:cNvSpPr>
          <p:nvPr/>
        </p:nvSpPr>
        <p:spPr bwMode="auto">
          <a:xfrm>
            <a:off x="6861175" y="106838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37928" name="Rectangle 71">
            <a:extLst>
              <a:ext uri="{FF2B5EF4-FFF2-40B4-BE49-F238E27FC236}">
                <a16:creationId xmlns:a16="http://schemas.microsoft.com/office/drawing/2014/main" id="{1F57D43F-B018-A14B-80C3-4CA8CADD64EE}"/>
              </a:ext>
            </a:extLst>
          </p:cNvPr>
          <p:cNvSpPr>
            <a:spLocks noChangeArrowheads="1"/>
          </p:cNvSpPr>
          <p:nvPr/>
        </p:nvSpPr>
        <p:spPr bwMode="auto">
          <a:xfrm>
            <a:off x="57880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7929" name="Rectangle 72">
            <a:extLst>
              <a:ext uri="{FF2B5EF4-FFF2-40B4-BE49-F238E27FC236}">
                <a16:creationId xmlns:a16="http://schemas.microsoft.com/office/drawing/2014/main" id="{65D97DF0-1C1E-DD43-BABD-E05DABFCB304}"/>
              </a:ext>
            </a:extLst>
          </p:cNvPr>
          <p:cNvSpPr>
            <a:spLocks noChangeArrowheads="1"/>
          </p:cNvSpPr>
          <p:nvPr/>
        </p:nvSpPr>
        <p:spPr bwMode="auto">
          <a:xfrm>
            <a:off x="60674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7930" name="Rectangle 73">
            <a:extLst>
              <a:ext uri="{FF2B5EF4-FFF2-40B4-BE49-F238E27FC236}">
                <a16:creationId xmlns:a16="http://schemas.microsoft.com/office/drawing/2014/main" id="{0691A36D-DED9-764D-AECA-2DF8C232A8D1}"/>
              </a:ext>
            </a:extLst>
          </p:cNvPr>
          <p:cNvSpPr>
            <a:spLocks noChangeArrowheads="1"/>
          </p:cNvSpPr>
          <p:nvPr/>
        </p:nvSpPr>
        <p:spPr bwMode="auto">
          <a:xfrm>
            <a:off x="57880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7931" name="Rectangle 74">
            <a:extLst>
              <a:ext uri="{FF2B5EF4-FFF2-40B4-BE49-F238E27FC236}">
                <a16:creationId xmlns:a16="http://schemas.microsoft.com/office/drawing/2014/main" id="{D08E1116-C6C9-5347-A3CD-182A27566FCE}"/>
              </a:ext>
            </a:extLst>
          </p:cNvPr>
          <p:cNvSpPr>
            <a:spLocks noChangeArrowheads="1"/>
          </p:cNvSpPr>
          <p:nvPr/>
        </p:nvSpPr>
        <p:spPr bwMode="auto">
          <a:xfrm>
            <a:off x="60674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7932" name="Rectangle 75">
            <a:extLst>
              <a:ext uri="{FF2B5EF4-FFF2-40B4-BE49-F238E27FC236}">
                <a16:creationId xmlns:a16="http://schemas.microsoft.com/office/drawing/2014/main" id="{47D85C41-AE88-9E42-B65B-872752D634C0}"/>
              </a:ext>
            </a:extLst>
          </p:cNvPr>
          <p:cNvSpPr>
            <a:spLocks noChangeArrowheads="1"/>
          </p:cNvSpPr>
          <p:nvPr/>
        </p:nvSpPr>
        <p:spPr bwMode="auto">
          <a:xfrm>
            <a:off x="57880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7933" name="Rectangle 76">
            <a:extLst>
              <a:ext uri="{FF2B5EF4-FFF2-40B4-BE49-F238E27FC236}">
                <a16:creationId xmlns:a16="http://schemas.microsoft.com/office/drawing/2014/main" id="{51677165-377A-754B-9245-B2403C31E4B3}"/>
              </a:ext>
            </a:extLst>
          </p:cNvPr>
          <p:cNvSpPr>
            <a:spLocks noChangeArrowheads="1"/>
          </p:cNvSpPr>
          <p:nvPr/>
        </p:nvSpPr>
        <p:spPr bwMode="auto">
          <a:xfrm>
            <a:off x="60674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7934" name="Rectangle 77">
            <a:extLst>
              <a:ext uri="{FF2B5EF4-FFF2-40B4-BE49-F238E27FC236}">
                <a16:creationId xmlns:a16="http://schemas.microsoft.com/office/drawing/2014/main" id="{AC25674A-E443-6F44-B9A3-E206D8449751}"/>
              </a:ext>
            </a:extLst>
          </p:cNvPr>
          <p:cNvSpPr>
            <a:spLocks noChangeArrowheads="1"/>
          </p:cNvSpPr>
          <p:nvPr/>
        </p:nvSpPr>
        <p:spPr bwMode="auto">
          <a:xfrm>
            <a:off x="57880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7935" name="Rectangle 78">
            <a:extLst>
              <a:ext uri="{FF2B5EF4-FFF2-40B4-BE49-F238E27FC236}">
                <a16:creationId xmlns:a16="http://schemas.microsoft.com/office/drawing/2014/main" id="{8E386BDF-1C32-BC4C-808F-ACCAC07DB0C5}"/>
              </a:ext>
            </a:extLst>
          </p:cNvPr>
          <p:cNvSpPr>
            <a:spLocks noChangeArrowheads="1"/>
          </p:cNvSpPr>
          <p:nvPr/>
        </p:nvSpPr>
        <p:spPr bwMode="auto">
          <a:xfrm>
            <a:off x="60674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7936" name="Rectangle 79">
            <a:extLst>
              <a:ext uri="{FF2B5EF4-FFF2-40B4-BE49-F238E27FC236}">
                <a16:creationId xmlns:a16="http://schemas.microsoft.com/office/drawing/2014/main" id="{9F3BD252-0631-D242-B61C-0737DFE67571}"/>
              </a:ext>
            </a:extLst>
          </p:cNvPr>
          <p:cNvSpPr>
            <a:spLocks noChangeArrowheads="1"/>
          </p:cNvSpPr>
          <p:nvPr/>
        </p:nvSpPr>
        <p:spPr bwMode="auto">
          <a:xfrm>
            <a:off x="6434139" y="13525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37937" name="Rectangle 80">
            <a:extLst>
              <a:ext uri="{FF2B5EF4-FFF2-40B4-BE49-F238E27FC236}">
                <a16:creationId xmlns:a16="http://schemas.microsoft.com/office/drawing/2014/main" id="{E5C32C0A-47D0-EF45-869C-D9533E825834}"/>
              </a:ext>
            </a:extLst>
          </p:cNvPr>
          <p:cNvSpPr>
            <a:spLocks noChangeArrowheads="1"/>
          </p:cNvSpPr>
          <p:nvPr/>
        </p:nvSpPr>
        <p:spPr bwMode="auto">
          <a:xfrm>
            <a:off x="6494463"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7938" name="Rectangle 81">
            <a:extLst>
              <a:ext uri="{FF2B5EF4-FFF2-40B4-BE49-F238E27FC236}">
                <a16:creationId xmlns:a16="http://schemas.microsoft.com/office/drawing/2014/main" id="{2BD733CF-FC99-074C-8DB0-C85C5E76652C}"/>
              </a:ext>
            </a:extLst>
          </p:cNvPr>
          <p:cNvSpPr>
            <a:spLocks noChangeArrowheads="1"/>
          </p:cNvSpPr>
          <p:nvPr/>
        </p:nvSpPr>
        <p:spPr bwMode="auto">
          <a:xfrm>
            <a:off x="679767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7939" name="Rectangle 82">
            <a:extLst>
              <a:ext uri="{FF2B5EF4-FFF2-40B4-BE49-F238E27FC236}">
                <a16:creationId xmlns:a16="http://schemas.microsoft.com/office/drawing/2014/main" id="{0F56D7EB-995F-524C-B553-976535FFF7D1}"/>
              </a:ext>
            </a:extLst>
          </p:cNvPr>
          <p:cNvSpPr>
            <a:spLocks noChangeArrowheads="1"/>
          </p:cNvSpPr>
          <p:nvPr/>
        </p:nvSpPr>
        <p:spPr bwMode="auto">
          <a:xfrm>
            <a:off x="6494463"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7940" name="Rectangle 83">
            <a:extLst>
              <a:ext uri="{FF2B5EF4-FFF2-40B4-BE49-F238E27FC236}">
                <a16:creationId xmlns:a16="http://schemas.microsoft.com/office/drawing/2014/main" id="{C776E1E7-A4BA-C240-803E-669F8308A97B}"/>
              </a:ext>
            </a:extLst>
          </p:cNvPr>
          <p:cNvSpPr>
            <a:spLocks noChangeArrowheads="1"/>
          </p:cNvSpPr>
          <p:nvPr/>
        </p:nvSpPr>
        <p:spPr bwMode="auto">
          <a:xfrm>
            <a:off x="679767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7941" name="Rectangle 84">
            <a:extLst>
              <a:ext uri="{FF2B5EF4-FFF2-40B4-BE49-F238E27FC236}">
                <a16:creationId xmlns:a16="http://schemas.microsoft.com/office/drawing/2014/main" id="{CAE2C17A-DFB1-0A4C-B797-59FDF4480C8D}"/>
              </a:ext>
            </a:extLst>
          </p:cNvPr>
          <p:cNvSpPr>
            <a:spLocks noChangeArrowheads="1"/>
          </p:cNvSpPr>
          <p:nvPr/>
        </p:nvSpPr>
        <p:spPr bwMode="auto">
          <a:xfrm>
            <a:off x="6494463"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7942" name="Rectangle 85">
            <a:extLst>
              <a:ext uri="{FF2B5EF4-FFF2-40B4-BE49-F238E27FC236}">
                <a16:creationId xmlns:a16="http://schemas.microsoft.com/office/drawing/2014/main" id="{B5B97D34-8E07-E947-883A-B9F1602D1B84}"/>
              </a:ext>
            </a:extLst>
          </p:cNvPr>
          <p:cNvSpPr>
            <a:spLocks noChangeArrowheads="1"/>
          </p:cNvSpPr>
          <p:nvPr/>
        </p:nvSpPr>
        <p:spPr bwMode="auto">
          <a:xfrm>
            <a:off x="679767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7943" name="Rectangle 86">
            <a:extLst>
              <a:ext uri="{FF2B5EF4-FFF2-40B4-BE49-F238E27FC236}">
                <a16:creationId xmlns:a16="http://schemas.microsoft.com/office/drawing/2014/main" id="{237D4744-437F-2440-99AD-BF78D5EE1F89}"/>
              </a:ext>
            </a:extLst>
          </p:cNvPr>
          <p:cNvSpPr>
            <a:spLocks noChangeArrowheads="1"/>
          </p:cNvSpPr>
          <p:nvPr/>
        </p:nvSpPr>
        <p:spPr bwMode="auto">
          <a:xfrm>
            <a:off x="3178176" y="26527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37944" name="Freeform 87">
            <a:extLst>
              <a:ext uri="{FF2B5EF4-FFF2-40B4-BE49-F238E27FC236}">
                <a16:creationId xmlns:a16="http://schemas.microsoft.com/office/drawing/2014/main" id="{2FA26860-A10B-1241-83D2-F86AB61CB0B0}"/>
              </a:ext>
            </a:extLst>
          </p:cNvPr>
          <p:cNvSpPr>
            <a:spLocks/>
          </p:cNvSpPr>
          <p:nvPr/>
        </p:nvSpPr>
        <p:spPr bwMode="auto">
          <a:xfrm>
            <a:off x="7513638" y="57388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945" name="Line 88">
            <a:extLst>
              <a:ext uri="{FF2B5EF4-FFF2-40B4-BE49-F238E27FC236}">
                <a16:creationId xmlns:a16="http://schemas.microsoft.com/office/drawing/2014/main" id="{6153F391-E809-BD48-B751-3354F10090BC}"/>
              </a:ext>
            </a:extLst>
          </p:cNvPr>
          <p:cNvSpPr>
            <a:spLocks noChangeShapeType="1"/>
          </p:cNvSpPr>
          <p:nvPr/>
        </p:nvSpPr>
        <p:spPr bwMode="auto">
          <a:xfrm flipH="1">
            <a:off x="7531100" y="57388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7946" name="Freeform 89">
            <a:extLst>
              <a:ext uri="{FF2B5EF4-FFF2-40B4-BE49-F238E27FC236}">
                <a16:creationId xmlns:a16="http://schemas.microsoft.com/office/drawing/2014/main" id="{615418AA-5C5A-E54F-AD32-5B786D127EF5}"/>
              </a:ext>
            </a:extLst>
          </p:cNvPr>
          <p:cNvSpPr>
            <a:spLocks/>
          </p:cNvSpPr>
          <p:nvPr/>
        </p:nvSpPr>
        <p:spPr bwMode="auto">
          <a:xfrm>
            <a:off x="7975601" y="57388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947" name="Line 90">
            <a:extLst>
              <a:ext uri="{FF2B5EF4-FFF2-40B4-BE49-F238E27FC236}">
                <a16:creationId xmlns:a16="http://schemas.microsoft.com/office/drawing/2014/main" id="{BC1315F9-64D7-D445-9437-A8D0484E0666}"/>
              </a:ext>
            </a:extLst>
          </p:cNvPr>
          <p:cNvSpPr>
            <a:spLocks noChangeShapeType="1"/>
          </p:cNvSpPr>
          <p:nvPr/>
        </p:nvSpPr>
        <p:spPr bwMode="auto">
          <a:xfrm flipV="1">
            <a:off x="8010525" y="57562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7948" name="Freeform 91">
            <a:extLst>
              <a:ext uri="{FF2B5EF4-FFF2-40B4-BE49-F238E27FC236}">
                <a16:creationId xmlns:a16="http://schemas.microsoft.com/office/drawing/2014/main" id="{A4749227-9448-6B46-AA2C-48B725806BE9}"/>
              </a:ext>
            </a:extLst>
          </p:cNvPr>
          <p:cNvSpPr>
            <a:spLocks/>
          </p:cNvSpPr>
          <p:nvPr/>
        </p:nvSpPr>
        <p:spPr bwMode="auto">
          <a:xfrm>
            <a:off x="7975601" y="60817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949" name="Line 92">
            <a:extLst>
              <a:ext uri="{FF2B5EF4-FFF2-40B4-BE49-F238E27FC236}">
                <a16:creationId xmlns:a16="http://schemas.microsoft.com/office/drawing/2014/main" id="{1217419C-DA07-5C40-9E7B-71B46A002C92}"/>
              </a:ext>
            </a:extLst>
          </p:cNvPr>
          <p:cNvSpPr>
            <a:spLocks noChangeShapeType="1"/>
          </p:cNvSpPr>
          <p:nvPr/>
        </p:nvSpPr>
        <p:spPr bwMode="auto">
          <a:xfrm>
            <a:off x="7531100" y="60991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7950" name="Freeform 93">
            <a:extLst>
              <a:ext uri="{FF2B5EF4-FFF2-40B4-BE49-F238E27FC236}">
                <a16:creationId xmlns:a16="http://schemas.microsoft.com/office/drawing/2014/main" id="{A1698239-361E-7E46-9AF0-C76BF221A0D7}"/>
              </a:ext>
            </a:extLst>
          </p:cNvPr>
          <p:cNvSpPr>
            <a:spLocks/>
          </p:cNvSpPr>
          <p:nvPr/>
        </p:nvSpPr>
        <p:spPr bwMode="auto">
          <a:xfrm>
            <a:off x="7513638" y="60817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951" name="Line 94">
            <a:extLst>
              <a:ext uri="{FF2B5EF4-FFF2-40B4-BE49-F238E27FC236}">
                <a16:creationId xmlns:a16="http://schemas.microsoft.com/office/drawing/2014/main" id="{12780A2B-0AD6-8A43-ACE1-5342C74E5804}"/>
              </a:ext>
            </a:extLst>
          </p:cNvPr>
          <p:cNvSpPr>
            <a:spLocks noChangeShapeType="1"/>
          </p:cNvSpPr>
          <p:nvPr/>
        </p:nvSpPr>
        <p:spPr bwMode="auto">
          <a:xfrm>
            <a:off x="7513639" y="57562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7952" name="Freeform 95">
            <a:extLst>
              <a:ext uri="{FF2B5EF4-FFF2-40B4-BE49-F238E27FC236}">
                <a16:creationId xmlns:a16="http://schemas.microsoft.com/office/drawing/2014/main" id="{3C985380-88B9-BD46-85F8-5C2104F8834C}"/>
              </a:ext>
            </a:extLst>
          </p:cNvPr>
          <p:cNvSpPr>
            <a:spLocks/>
          </p:cNvSpPr>
          <p:nvPr/>
        </p:nvSpPr>
        <p:spPr bwMode="auto">
          <a:xfrm>
            <a:off x="7513638" y="50022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953" name="Line 96">
            <a:extLst>
              <a:ext uri="{FF2B5EF4-FFF2-40B4-BE49-F238E27FC236}">
                <a16:creationId xmlns:a16="http://schemas.microsoft.com/office/drawing/2014/main" id="{551546A8-2528-E24E-986E-D407A6339BDB}"/>
              </a:ext>
            </a:extLst>
          </p:cNvPr>
          <p:cNvSpPr>
            <a:spLocks noChangeShapeType="1"/>
          </p:cNvSpPr>
          <p:nvPr/>
        </p:nvSpPr>
        <p:spPr bwMode="auto">
          <a:xfrm flipH="1">
            <a:off x="7531100" y="50022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7954" name="Freeform 97">
            <a:extLst>
              <a:ext uri="{FF2B5EF4-FFF2-40B4-BE49-F238E27FC236}">
                <a16:creationId xmlns:a16="http://schemas.microsoft.com/office/drawing/2014/main" id="{CA815656-976B-D349-B92C-C3F17B322F92}"/>
              </a:ext>
            </a:extLst>
          </p:cNvPr>
          <p:cNvSpPr>
            <a:spLocks/>
          </p:cNvSpPr>
          <p:nvPr/>
        </p:nvSpPr>
        <p:spPr bwMode="auto">
          <a:xfrm>
            <a:off x="7975601" y="50022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955" name="Line 98">
            <a:extLst>
              <a:ext uri="{FF2B5EF4-FFF2-40B4-BE49-F238E27FC236}">
                <a16:creationId xmlns:a16="http://schemas.microsoft.com/office/drawing/2014/main" id="{B59B7E8A-616E-C244-91F9-64F9F976ABA4}"/>
              </a:ext>
            </a:extLst>
          </p:cNvPr>
          <p:cNvSpPr>
            <a:spLocks noChangeShapeType="1"/>
          </p:cNvSpPr>
          <p:nvPr/>
        </p:nvSpPr>
        <p:spPr bwMode="auto">
          <a:xfrm flipV="1">
            <a:off x="8010525" y="50196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7956" name="Freeform 99">
            <a:extLst>
              <a:ext uri="{FF2B5EF4-FFF2-40B4-BE49-F238E27FC236}">
                <a16:creationId xmlns:a16="http://schemas.microsoft.com/office/drawing/2014/main" id="{0F7A1BBE-4175-2B49-82C1-F7FEF288E3F1}"/>
              </a:ext>
            </a:extLst>
          </p:cNvPr>
          <p:cNvSpPr>
            <a:spLocks/>
          </p:cNvSpPr>
          <p:nvPr/>
        </p:nvSpPr>
        <p:spPr bwMode="auto">
          <a:xfrm>
            <a:off x="7975601" y="53451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957" name="Line 100">
            <a:extLst>
              <a:ext uri="{FF2B5EF4-FFF2-40B4-BE49-F238E27FC236}">
                <a16:creationId xmlns:a16="http://schemas.microsoft.com/office/drawing/2014/main" id="{CAC9D6F5-C6D0-F84D-BFF3-62FF80EA0243}"/>
              </a:ext>
            </a:extLst>
          </p:cNvPr>
          <p:cNvSpPr>
            <a:spLocks noChangeShapeType="1"/>
          </p:cNvSpPr>
          <p:nvPr/>
        </p:nvSpPr>
        <p:spPr bwMode="auto">
          <a:xfrm>
            <a:off x="7531100" y="53625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7958" name="Freeform 101">
            <a:extLst>
              <a:ext uri="{FF2B5EF4-FFF2-40B4-BE49-F238E27FC236}">
                <a16:creationId xmlns:a16="http://schemas.microsoft.com/office/drawing/2014/main" id="{93EC8B1C-0137-244A-B829-BCB313984446}"/>
              </a:ext>
            </a:extLst>
          </p:cNvPr>
          <p:cNvSpPr>
            <a:spLocks/>
          </p:cNvSpPr>
          <p:nvPr/>
        </p:nvSpPr>
        <p:spPr bwMode="auto">
          <a:xfrm>
            <a:off x="7513638" y="53451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959" name="Line 102">
            <a:extLst>
              <a:ext uri="{FF2B5EF4-FFF2-40B4-BE49-F238E27FC236}">
                <a16:creationId xmlns:a16="http://schemas.microsoft.com/office/drawing/2014/main" id="{B56FF5DD-1405-0940-BCD0-E5A7C5025307}"/>
              </a:ext>
            </a:extLst>
          </p:cNvPr>
          <p:cNvSpPr>
            <a:spLocks noChangeShapeType="1"/>
          </p:cNvSpPr>
          <p:nvPr/>
        </p:nvSpPr>
        <p:spPr bwMode="auto">
          <a:xfrm>
            <a:off x="7513639" y="50196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7960" name="Rectangle 103">
            <a:extLst>
              <a:ext uri="{FF2B5EF4-FFF2-40B4-BE49-F238E27FC236}">
                <a16:creationId xmlns:a16="http://schemas.microsoft.com/office/drawing/2014/main" id="{1786B880-F2BB-B340-8EA7-1DD10CD17B0F}"/>
              </a:ext>
            </a:extLst>
          </p:cNvPr>
          <p:cNvSpPr>
            <a:spLocks noChangeArrowheads="1"/>
          </p:cNvSpPr>
          <p:nvPr/>
        </p:nvSpPr>
        <p:spPr bwMode="auto">
          <a:xfrm>
            <a:off x="7942263" y="5019675"/>
            <a:ext cx="444500" cy="325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7961" name="Rectangle 104">
            <a:extLst>
              <a:ext uri="{FF2B5EF4-FFF2-40B4-BE49-F238E27FC236}">
                <a16:creationId xmlns:a16="http://schemas.microsoft.com/office/drawing/2014/main" id="{0B6AC73C-1684-BB48-AAB5-B31E6F9FB432}"/>
              </a:ext>
            </a:extLst>
          </p:cNvPr>
          <p:cNvSpPr>
            <a:spLocks noChangeArrowheads="1"/>
          </p:cNvSpPr>
          <p:nvPr/>
        </p:nvSpPr>
        <p:spPr bwMode="auto">
          <a:xfrm>
            <a:off x="7959725" y="5738813"/>
            <a:ext cx="444500" cy="342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7962" name="Freeform 105">
            <a:extLst>
              <a:ext uri="{FF2B5EF4-FFF2-40B4-BE49-F238E27FC236}">
                <a16:creationId xmlns:a16="http://schemas.microsoft.com/office/drawing/2014/main" id="{172A8ADF-A1CB-064B-9B10-E95869F19ED5}"/>
              </a:ext>
            </a:extLst>
          </p:cNvPr>
          <p:cNvSpPr>
            <a:spLocks/>
          </p:cNvSpPr>
          <p:nvPr/>
        </p:nvSpPr>
        <p:spPr bwMode="auto">
          <a:xfrm>
            <a:off x="7359650" y="6442076"/>
            <a:ext cx="103188" cy="34925"/>
          </a:xfrm>
          <a:custGeom>
            <a:avLst/>
            <a:gdLst>
              <a:gd name="T0" fmla="*/ 0 w 65"/>
              <a:gd name="T1" fmla="*/ 2147483646 h 22"/>
              <a:gd name="T2" fmla="*/ 2147483646 w 65"/>
              <a:gd name="T3" fmla="*/ 2147483646 h 22"/>
              <a:gd name="T4" fmla="*/ 0 w 65"/>
              <a:gd name="T5" fmla="*/ 0 h 22"/>
              <a:gd name="T6" fmla="*/ 0 w 65"/>
              <a:gd name="T7" fmla="*/ 2147483646 h 22"/>
              <a:gd name="T8" fmla="*/ 0 w 65"/>
              <a:gd name="T9" fmla="*/ 2147483646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22"/>
                </a:moveTo>
                <a:lnTo>
                  <a:pt x="65" y="11"/>
                </a:lnTo>
                <a:lnTo>
                  <a:pt x="0"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7963" name="Line 106">
            <a:extLst>
              <a:ext uri="{FF2B5EF4-FFF2-40B4-BE49-F238E27FC236}">
                <a16:creationId xmlns:a16="http://schemas.microsoft.com/office/drawing/2014/main" id="{188121AB-74C0-AB4B-BC4A-93C3922CD1F0}"/>
              </a:ext>
            </a:extLst>
          </p:cNvPr>
          <p:cNvSpPr>
            <a:spLocks noChangeShapeType="1"/>
          </p:cNvSpPr>
          <p:nvPr/>
        </p:nvSpPr>
        <p:spPr bwMode="auto">
          <a:xfrm flipH="1">
            <a:off x="7016750" y="6459539"/>
            <a:ext cx="3429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64" name="Rectangle 107">
            <a:extLst>
              <a:ext uri="{FF2B5EF4-FFF2-40B4-BE49-F238E27FC236}">
                <a16:creationId xmlns:a16="http://schemas.microsoft.com/office/drawing/2014/main" id="{7ED44688-8C2F-BA40-8C3E-24EE3CD09548}"/>
              </a:ext>
            </a:extLst>
          </p:cNvPr>
          <p:cNvSpPr>
            <a:spLocks noChangeArrowheads="1"/>
          </p:cNvSpPr>
          <p:nvPr/>
        </p:nvSpPr>
        <p:spPr bwMode="auto">
          <a:xfrm>
            <a:off x="5818188" y="2652713"/>
            <a:ext cx="15478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37965" name="Rectangle 108">
            <a:extLst>
              <a:ext uri="{FF2B5EF4-FFF2-40B4-BE49-F238E27FC236}">
                <a16:creationId xmlns:a16="http://schemas.microsoft.com/office/drawing/2014/main" id="{6BBEBD3C-9A88-A941-A56B-C57801A04BEC}"/>
              </a:ext>
            </a:extLst>
          </p:cNvPr>
          <p:cNvSpPr>
            <a:spLocks noChangeArrowheads="1"/>
          </p:cNvSpPr>
          <p:nvPr/>
        </p:nvSpPr>
        <p:spPr bwMode="auto">
          <a:xfrm>
            <a:off x="7556501" y="6386513"/>
            <a:ext cx="3216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Time</a:t>
            </a:r>
            <a:endParaRPr lang="en-US" altLang="en-US" sz="2000" b="0">
              <a:latin typeface="Times" pitchFamily="2" charset="0"/>
            </a:endParaRPr>
          </a:p>
        </p:txBody>
      </p:sp>
      <p:sp>
        <p:nvSpPr>
          <p:cNvPr id="37966" name="Rectangle 109">
            <a:extLst>
              <a:ext uri="{FF2B5EF4-FFF2-40B4-BE49-F238E27FC236}">
                <a16:creationId xmlns:a16="http://schemas.microsoft.com/office/drawing/2014/main" id="{B386CD22-9437-C142-BE90-DA1020EEF907}"/>
              </a:ext>
            </a:extLst>
          </p:cNvPr>
          <p:cNvSpPr>
            <a:spLocks noChangeArrowheads="1"/>
          </p:cNvSpPr>
          <p:nvPr/>
        </p:nvSpPr>
        <p:spPr bwMode="auto">
          <a:xfrm>
            <a:off x="2540000" y="34702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7967" name="Rectangle 110">
            <a:extLst>
              <a:ext uri="{FF2B5EF4-FFF2-40B4-BE49-F238E27FC236}">
                <a16:creationId xmlns:a16="http://schemas.microsoft.com/office/drawing/2014/main" id="{BBC67A9E-6208-AF41-BCA2-8B1BD2AA5C04}"/>
              </a:ext>
            </a:extLst>
          </p:cNvPr>
          <p:cNvSpPr>
            <a:spLocks noChangeArrowheads="1"/>
          </p:cNvSpPr>
          <p:nvPr/>
        </p:nvSpPr>
        <p:spPr bwMode="auto">
          <a:xfrm>
            <a:off x="2540000" y="383540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7968" name="Rectangle 111">
            <a:extLst>
              <a:ext uri="{FF2B5EF4-FFF2-40B4-BE49-F238E27FC236}">
                <a16:creationId xmlns:a16="http://schemas.microsoft.com/office/drawing/2014/main" id="{FDCAE030-A2BD-A84B-AB14-65391916851B}"/>
              </a:ext>
            </a:extLst>
          </p:cNvPr>
          <p:cNvSpPr>
            <a:spLocks noChangeArrowheads="1"/>
          </p:cNvSpPr>
          <p:nvPr/>
        </p:nvSpPr>
        <p:spPr bwMode="auto">
          <a:xfrm>
            <a:off x="2540000" y="42005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7969" name="Rectangle 112">
            <a:extLst>
              <a:ext uri="{FF2B5EF4-FFF2-40B4-BE49-F238E27FC236}">
                <a16:creationId xmlns:a16="http://schemas.microsoft.com/office/drawing/2014/main" id="{57D3946E-C998-DC46-9D72-22F5681D1D80}"/>
              </a:ext>
            </a:extLst>
          </p:cNvPr>
          <p:cNvSpPr>
            <a:spLocks noChangeArrowheads="1"/>
          </p:cNvSpPr>
          <p:nvPr/>
        </p:nvSpPr>
        <p:spPr bwMode="auto">
          <a:xfrm>
            <a:off x="2540000" y="4564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7970" name="Rectangle 113">
            <a:extLst>
              <a:ext uri="{FF2B5EF4-FFF2-40B4-BE49-F238E27FC236}">
                <a16:creationId xmlns:a16="http://schemas.microsoft.com/office/drawing/2014/main" id="{C6E136E2-3D5B-6944-A01A-5E56EC6000D0}"/>
              </a:ext>
            </a:extLst>
          </p:cNvPr>
          <p:cNvSpPr>
            <a:spLocks noChangeArrowheads="1"/>
          </p:cNvSpPr>
          <p:nvPr/>
        </p:nvSpPr>
        <p:spPr bwMode="auto">
          <a:xfrm>
            <a:off x="2540000" y="492918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7971" name="Rectangle 114">
            <a:extLst>
              <a:ext uri="{FF2B5EF4-FFF2-40B4-BE49-F238E27FC236}">
                <a16:creationId xmlns:a16="http://schemas.microsoft.com/office/drawing/2014/main" id="{2DA778E5-2168-6B46-910D-56457E89880A}"/>
              </a:ext>
            </a:extLst>
          </p:cNvPr>
          <p:cNvSpPr>
            <a:spLocks noChangeArrowheads="1"/>
          </p:cNvSpPr>
          <p:nvPr/>
        </p:nvSpPr>
        <p:spPr bwMode="auto">
          <a:xfrm>
            <a:off x="2540000" y="52927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7972" name="Rectangle 115">
            <a:extLst>
              <a:ext uri="{FF2B5EF4-FFF2-40B4-BE49-F238E27FC236}">
                <a16:creationId xmlns:a16="http://schemas.microsoft.com/office/drawing/2014/main" id="{37B39F7C-4A4F-4B41-BFA3-2D6CF4BB111D}"/>
              </a:ext>
            </a:extLst>
          </p:cNvPr>
          <p:cNvSpPr>
            <a:spLocks noChangeArrowheads="1"/>
          </p:cNvSpPr>
          <p:nvPr/>
        </p:nvSpPr>
        <p:spPr bwMode="auto">
          <a:xfrm>
            <a:off x="2540000" y="5656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7973" name="Rectangle 116">
            <a:extLst>
              <a:ext uri="{FF2B5EF4-FFF2-40B4-BE49-F238E27FC236}">
                <a16:creationId xmlns:a16="http://schemas.microsoft.com/office/drawing/2014/main" id="{E794E568-ACB3-8B4C-B9B6-765E7DA5D17D}"/>
              </a:ext>
            </a:extLst>
          </p:cNvPr>
          <p:cNvSpPr>
            <a:spLocks noChangeArrowheads="1"/>
          </p:cNvSpPr>
          <p:nvPr/>
        </p:nvSpPr>
        <p:spPr bwMode="auto">
          <a:xfrm>
            <a:off x="2540000" y="60229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7974" name="Rectangle 117">
            <a:extLst>
              <a:ext uri="{FF2B5EF4-FFF2-40B4-BE49-F238E27FC236}">
                <a16:creationId xmlns:a16="http://schemas.microsoft.com/office/drawing/2014/main" id="{154973BE-10EF-E04C-BEE5-D9395EF85DA3}"/>
              </a:ext>
            </a:extLst>
          </p:cNvPr>
          <p:cNvSpPr>
            <a:spLocks noChangeArrowheads="1"/>
          </p:cNvSpPr>
          <p:nvPr/>
        </p:nvSpPr>
        <p:spPr bwMode="auto">
          <a:xfrm>
            <a:off x="2289175" y="366871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37975" name="Rectangle 118">
            <a:extLst>
              <a:ext uri="{FF2B5EF4-FFF2-40B4-BE49-F238E27FC236}">
                <a16:creationId xmlns:a16="http://schemas.microsoft.com/office/drawing/2014/main" id="{6B755A64-AE95-5A47-9D0F-0A5BA4261D8C}"/>
              </a:ext>
            </a:extLst>
          </p:cNvPr>
          <p:cNvSpPr>
            <a:spLocks noChangeArrowheads="1"/>
          </p:cNvSpPr>
          <p:nvPr/>
        </p:nvSpPr>
        <p:spPr bwMode="auto">
          <a:xfrm>
            <a:off x="2297113" y="43989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37976" name="Rectangle 119">
            <a:extLst>
              <a:ext uri="{FF2B5EF4-FFF2-40B4-BE49-F238E27FC236}">
                <a16:creationId xmlns:a16="http://schemas.microsoft.com/office/drawing/2014/main" id="{87829A2F-55DC-014C-BCDE-BD1BC1FE902E}"/>
              </a:ext>
            </a:extLst>
          </p:cNvPr>
          <p:cNvSpPr>
            <a:spLocks noChangeArrowheads="1"/>
          </p:cNvSpPr>
          <p:nvPr/>
        </p:nvSpPr>
        <p:spPr bwMode="auto">
          <a:xfrm>
            <a:off x="2211388" y="50927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7977" name="Rectangle 120">
            <a:extLst>
              <a:ext uri="{FF2B5EF4-FFF2-40B4-BE49-F238E27FC236}">
                <a16:creationId xmlns:a16="http://schemas.microsoft.com/office/drawing/2014/main" id="{48AF16ED-DC23-744F-9D16-0122BA378DE1}"/>
              </a:ext>
            </a:extLst>
          </p:cNvPr>
          <p:cNvSpPr>
            <a:spLocks noChangeArrowheads="1"/>
          </p:cNvSpPr>
          <p:nvPr/>
        </p:nvSpPr>
        <p:spPr bwMode="auto">
          <a:xfrm>
            <a:off x="2347913" y="51546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37978" name="Rectangle 121">
            <a:extLst>
              <a:ext uri="{FF2B5EF4-FFF2-40B4-BE49-F238E27FC236}">
                <a16:creationId xmlns:a16="http://schemas.microsoft.com/office/drawing/2014/main" id="{B83A6E8B-3A33-7042-9F12-82E837D89EA3}"/>
              </a:ext>
            </a:extLst>
          </p:cNvPr>
          <p:cNvSpPr>
            <a:spLocks noChangeArrowheads="1"/>
          </p:cNvSpPr>
          <p:nvPr/>
        </p:nvSpPr>
        <p:spPr bwMode="auto">
          <a:xfrm>
            <a:off x="2211388" y="58213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7979" name="Rectangle 122">
            <a:extLst>
              <a:ext uri="{FF2B5EF4-FFF2-40B4-BE49-F238E27FC236}">
                <a16:creationId xmlns:a16="http://schemas.microsoft.com/office/drawing/2014/main" id="{3D1CEDCC-1519-D846-A278-8B46F5B30955}"/>
              </a:ext>
            </a:extLst>
          </p:cNvPr>
          <p:cNvSpPr>
            <a:spLocks noChangeArrowheads="1"/>
          </p:cNvSpPr>
          <p:nvPr/>
        </p:nvSpPr>
        <p:spPr bwMode="auto">
          <a:xfrm>
            <a:off x="2347913" y="5883275"/>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37980" name="Rectangle 123">
            <a:extLst>
              <a:ext uri="{FF2B5EF4-FFF2-40B4-BE49-F238E27FC236}">
                <a16:creationId xmlns:a16="http://schemas.microsoft.com/office/drawing/2014/main" id="{7B50409C-3FFA-1B43-A743-632395D3DCEE}"/>
              </a:ext>
            </a:extLst>
          </p:cNvPr>
          <p:cNvSpPr>
            <a:spLocks noChangeArrowheads="1"/>
          </p:cNvSpPr>
          <p:nvPr/>
        </p:nvSpPr>
        <p:spPr bwMode="auto">
          <a:xfrm>
            <a:off x="4459288" y="114458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7981" name="Rectangle 124">
            <a:extLst>
              <a:ext uri="{FF2B5EF4-FFF2-40B4-BE49-F238E27FC236}">
                <a16:creationId xmlns:a16="http://schemas.microsoft.com/office/drawing/2014/main" id="{5287D463-135D-B04E-AD2A-ED6D0D1FA5D2}"/>
              </a:ext>
            </a:extLst>
          </p:cNvPr>
          <p:cNvSpPr>
            <a:spLocks noChangeArrowheads="1"/>
          </p:cNvSpPr>
          <p:nvPr/>
        </p:nvSpPr>
        <p:spPr bwMode="auto">
          <a:xfrm>
            <a:off x="4570413" y="1206500"/>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37982" name="Rectangle 125">
            <a:extLst>
              <a:ext uri="{FF2B5EF4-FFF2-40B4-BE49-F238E27FC236}">
                <a16:creationId xmlns:a16="http://schemas.microsoft.com/office/drawing/2014/main" id="{40D76A85-17A0-A946-A848-77F41B373191}"/>
              </a:ext>
            </a:extLst>
          </p:cNvPr>
          <p:cNvSpPr>
            <a:spLocks noChangeArrowheads="1"/>
          </p:cNvSpPr>
          <p:nvPr/>
        </p:nvSpPr>
        <p:spPr bwMode="auto">
          <a:xfrm>
            <a:off x="4459288" y="21161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7983" name="Rectangle 126">
            <a:extLst>
              <a:ext uri="{FF2B5EF4-FFF2-40B4-BE49-F238E27FC236}">
                <a16:creationId xmlns:a16="http://schemas.microsoft.com/office/drawing/2014/main" id="{0375BE99-F6A1-B340-BECA-145DEAC5C138}"/>
              </a:ext>
            </a:extLst>
          </p:cNvPr>
          <p:cNvSpPr>
            <a:spLocks noChangeArrowheads="1"/>
          </p:cNvSpPr>
          <p:nvPr/>
        </p:nvSpPr>
        <p:spPr bwMode="auto">
          <a:xfrm>
            <a:off x="4570413" y="217963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37984" name="Rectangle 127">
            <a:extLst>
              <a:ext uri="{FF2B5EF4-FFF2-40B4-BE49-F238E27FC236}">
                <a16:creationId xmlns:a16="http://schemas.microsoft.com/office/drawing/2014/main" id="{E74BBF43-0F29-FB41-99CB-03B1BE86D622}"/>
              </a:ext>
            </a:extLst>
          </p:cNvPr>
          <p:cNvSpPr>
            <a:spLocks noChangeArrowheads="1"/>
          </p:cNvSpPr>
          <p:nvPr/>
        </p:nvSpPr>
        <p:spPr bwMode="auto">
          <a:xfrm>
            <a:off x="7724775" y="5111750"/>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37985" name="Rectangle 128">
            <a:extLst>
              <a:ext uri="{FF2B5EF4-FFF2-40B4-BE49-F238E27FC236}">
                <a16:creationId xmlns:a16="http://schemas.microsoft.com/office/drawing/2014/main" id="{8AB53539-DC5F-8541-A1AA-989A6E831ADC}"/>
              </a:ext>
            </a:extLst>
          </p:cNvPr>
          <p:cNvSpPr>
            <a:spLocks noChangeArrowheads="1"/>
          </p:cNvSpPr>
          <p:nvPr/>
        </p:nvSpPr>
        <p:spPr bwMode="auto">
          <a:xfrm>
            <a:off x="7724775" y="5840413"/>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37986" name="Rectangle 129">
            <a:extLst>
              <a:ext uri="{FF2B5EF4-FFF2-40B4-BE49-F238E27FC236}">
                <a16:creationId xmlns:a16="http://schemas.microsoft.com/office/drawing/2014/main" id="{F333EDFE-1011-554A-AE13-6C020C9F7247}"/>
              </a:ext>
            </a:extLst>
          </p:cNvPr>
          <p:cNvSpPr>
            <a:spLocks noChangeArrowheads="1"/>
          </p:cNvSpPr>
          <p:nvPr/>
        </p:nvSpPr>
        <p:spPr bwMode="auto">
          <a:xfrm>
            <a:off x="2438401" y="6637338"/>
            <a:ext cx="12708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(c) Timing diagram</a:t>
            </a:r>
            <a:endParaRPr lang="en-US" altLang="en-US" sz="2000" b="0">
              <a:latin typeface="Times" pitchFamily="2" charset="0"/>
            </a:endParaRPr>
          </a:p>
        </p:txBody>
      </p:sp>
      <p:sp>
        <p:nvSpPr>
          <p:cNvPr id="37987" name="Rectangle 130">
            <a:extLst>
              <a:ext uri="{FF2B5EF4-FFF2-40B4-BE49-F238E27FC236}">
                <a16:creationId xmlns:a16="http://schemas.microsoft.com/office/drawing/2014/main" id="{29B0F777-4156-9F47-B42D-1E06636C89B8}"/>
              </a:ext>
            </a:extLst>
          </p:cNvPr>
          <p:cNvSpPr>
            <a:spLocks noChangeArrowheads="1"/>
          </p:cNvSpPr>
          <p:nvPr/>
        </p:nvSpPr>
        <p:spPr bwMode="auto">
          <a:xfrm>
            <a:off x="2486025" y="1041400"/>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37988" name="Rectangle 131">
            <a:extLst>
              <a:ext uri="{FF2B5EF4-FFF2-40B4-BE49-F238E27FC236}">
                <a16:creationId xmlns:a16="http://schemas.microsoft.com/office/drawing/2014/main" id="{F7EDD467-0F6E-A641-ABE0-3231587BFFA8}"/>
              </a:ext>
            </a:extLst>
          </p:cNvPr>
          <p:cNvSpPr>
            <a:spLocks noChangeArrowheads="1"/>
          </p:cNvSpPr>
          <p:nvPr/>
        </p:nvSpPr>
        <p:spPr bwMode="auto">
          <a:xfrm>
            <a:off x="2493963" y="22558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37989" name="Rectangle 132">
            <a:extLst>
              <a:ext uri="{FF2B5EF4-FFF2-40B4-BE49-F238E27FC236}">
                <a16:creationId xmlns:a16="http://schemas.microsoft.com/office/drawing/2014/main" id="{C53D975A-3FE2-A54A-88D0-9AD6D988EEE1}"/>
              </a:ext>
            </a:extLst>
          </p:cNvPr>
          <p:cNvSpPr>
            <a:spLocks noChangeArrowheads="1"/>
          </p:cNvSpPr>
          <p:nvPr/>
        </p:nvSpPr>
        <p:spPr bwMode="auto">
          <a:xfrm>
            <a:off x="332581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7990" name="Rectangle 133">
            <a:extLst>
              <a:ext uri="{FF2B5EF4-FFF2-40B4-BE49-F238E27FC236}">
                <a16:creationId xmlns:a16="http://schemas.microsoft.com/office/drawing/2014/main" id="{8D3772EF-F078-A34B-AF8E-C6B7CAF0630A}"/>
              </a:ext>
            </a:extLst>
          </p:cNvPr>
          <p:cNvSpPr>
            <a:spLocks noChangeArrowheads="1"/>
          </p:cNvSpPr>
          <p:nvPr/>
        </p:nvSpPr>
        <p:spPr bwMode="auto">
          <a:xfrm>
            <a:off x="33766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a:t>
            </a:r>
            <a:endParaRPr lang="en-US" altLang="en-US" sz="2000" b="0">
              <a:latin typeface="Times" pitchFamily="2" charset="0"/>
            </a:endParaRPr>
          </a:p>
        </p:txBody>
      </p:sp>
      <p:sp>
        <p:nvSpPr>
          <p:cNvPr id="37991" name="Rectangle 134">
            <a:extLst>
              <a:ext uri="{FF2B5EF4-FFF2-40B4-BE49-F238E27FC236}">
                <a16:creationId xmlns:a16="http://schemas.microsoft.com/office/drawing/2014/main" id="{D19BCBCB-A756-D746-ABDF-29FAF23AE5F0}"/>
              </a:ext>
            </a:extLst>
          </p:cNvPr>
          <p:cNvSpPr>
            <a:spLocks noChangeArrowheads="1"/>
          </p:cNvSpPr>
          <p:nvPr/>
        </p:nvSpPr>
        <p:spPr bwMode="auto">
          <a:xfrm>
            <a:off x="36893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7992" name="Rectangle 135">
            <a:extLst>
              <a:ext uri="{FF2B5EF4-FFF2-40B4-BE49-F238E27FC236}">
                <a16:creationId xmlns:a16="http://schemas.microsoft.com/office/drawing/2014/main" id="{16C4BDBD-AF24-394E-A1EB-DF54830B25CF}"/>
              </a:ext>
            </a:extLst>
          </p:cNvPr>
          <p:cNvSpPr>
            <a:spLocks noChangeArrowheads="1"/>
          </p:cNvSpPr>
          <p:nvPr/>
        </p:nvSpPr>
        <p:spPr bwMode="auto">
          <a:xfrm>
            <a:off x="37417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2</a:t>
            </a:r>
            <a:endParaRPr lang="en-US" altLang="en-US" sz="2000" b="0">
              <a:latin typeface="Times" pitchFamily="2" charset="0"/>
            </a:endParaRPr>
          </a:p>
        </p:txBody>
      </p:sp>
      <p:sp>
        <p:nvSpPr>
          <p:cNvPr id="37993" name="Rectangle 136">
            <a:extLst>
              <a:ext uri="{FF2B5EF4-FFF2-40B4-BE49-F238E27FC236}">
                <a16:creationId xmlns:a16="http://schemas.microsoft.com/office/drawing/2014/main" id="{6846F345-6296-4246-9195-EB70C9BE3F8F}"/>
              </a:ext>
            </a:extLst>
          </p:cNvPr>
          <p:cNvSpPr>
            <a:spLocks noChangeArrowheads="1"/>
          </p:cNvSpPr>
          <p:nvPr/>
        </p:nvSpPr>
        <p:spPr bwMode="auto">
          <a:xfrm>
            <a:off x="417512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7994" name="Rectangle 137">
            <a:extLst>
              <a:ext uri="{FF2B5EF4-FFF2-40B4-BE49-F238E27FC236}">
                <a16:creationId xmlns:a16="http://schemas.microsoft.com/office/drawing/2014/main" id="{36834898-9810-A947-AAC3-9A24630F1F5D}"/>
              </a:ext>
            </a:extLst>
          </p:cNvPr>
          <p:cNvSpPr>
            <a:spLocks noChangeArrowheads="1"/>
          </p:cNvSpPr>
          <p:nvPr/>
        </p:nvSpPr>
        <p:spPr bwMode="auto">
          <a:xfrm>
            <a:off x="42275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3</a:t>
            </a:r>
            <a:endParaRPr lang="en-US" altLang="en-US" sz="2000" b="0">
              <a:latin typeface="Times" pitchFamily="2" charset="0"/>
            </a:endParaRPr>
          </a:p>
        </p:txBody>
      </p:sp>
      <p:sp>
        <p:nvSpPr>
          <p:cNvPr id="37995" name="Rectangle 138">
            <a:extLst>
              <a:ext uri="{FF2B5EF4-FFF2-40B4-BE49-F238E27FC236}">
                <a16:creationId xmlns:a16="http://schemas.microsoft.com/office/drawing/2014/main" id="{F1E8497D-F24E-ED4D-86A3-BD849DCEF0C6}"/>
              </a:ext>
            </a:extLst>
          </p:cNvPr>
          <p:cNvSpPr>
            <a:spLocks noChangeArrowheads="1"/>
          </p:cNvSpPr>
          <p:nvPr/>
        </p:nvSpPr>
        <p:spPr bwMode="auto">
          <a:xfrm>
            <a:off x="45529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7996" name="Rectangle 139">
            <a:extLst>
              <a:ext uri="{FF2B5EF4-FFF2-40B4-BE49-F238E27FC236}">
                <a16:creationId xmlns:a16="http://schemas.microsoft.com/office/drawing/2014/main" id="{9A5F86E9-24B8-7849-86E9-245B53F3ABE9}"/>
              </a:ext>
            </a:extLst>
          </p:cNvPr>
          <p:cNvSpPr>
            <a:spLocks noChangeArrowheads="1"/>
          </p:cNvSpPr>
          <p:nvPr/>
        </p:nvSpPr>
        <p:spPr bwMode="auto">
          <a:xfrm>
            <a:off x="46053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4</a:t>
            </a:r>
            <a:endParaRPr lang="en-US" altLang="en-US" sz="2000" b="0">
              <a:latin typeface="Times" pitchFamily="2" charset="0"/>
            </a:endParaRPr>
          </a:p>
        </p:txBody>
      </p:sp>
      <p:sp>
        <p:nvSpPr>
          <p:cNvPr id="37997" name="Rectangle 140">
            <a:extLst>
              <a:ext uri="{FF2B5EF4-FFF2-40B4-BE49-F238E27FC236}">
                <a16:creationId xmlns:a16="http://schemas.microsoft.com/office/drawing/2014/main" id="{999AEDC8-F298-CA47-97BA-0815087CC0DB}"/>
              </a:ext>
            </a:extLst>
          </p:cNvPr>
          <p:cNvSpPr>
            <a:spLocks noChangeArrowheads="1"/>
          </p:cNvSpPr>
          <p:nvPr/>
        </p:nvSpPr>
        <p:spPr bwMode="auto">
          <a:xfrm>
            <a:off x="4903788"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7998" name="Rectangle 141">
            <a:extLst>
              <a:ext uri="{FF2B5EF4-FFF2-40B4-BE49-F238E27FC236}">
                <a16:creationId xmlns:a16="http://schemas.microsoft.com/office/drawing/2014/main" id="{2EBA86E5-287D-A542-9908-C5639C19B150}"/>
              </a:ext>
            </a:extLst>
          </p:cNvPr>
          <p:cNvSpPr>
            <a:spLocks noChangeArrowheads="1"/>
          </p:cNvSpPr>
          <p:nvPr/>
        </p:nvSpPr>
        <p:spPr bwMode="auto">
          <a:xfrm>
            <a:off x="495458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5</a:t>
            </a:r>
            <a:endParaRPr lang="en-US" altLang="en-US" sz="2000" b="0">
              <a:latin typeface="Times" pitchFamily="2" charset="0"/>
            </a:endParaRPr>
          </a:p>
        </p:txBody>
      </p:sp>
      <p:sp>
        <p:nvSpPr>
          <p:cNvPr id="37999" name="Rectangle 142">
            <a:extLst>
              <a:ext uri="{FF2B5EF4-FFF2-40B4-BE49-F238E27FC236}">
                <a16:creationId xmlns:a16="http://schemas.microsoft.com/office/drawing/2014/main" id="{456AB3E7-8ABB-5641-B6D3-EE2D663DF3D4}"/>
              </a:ext>
            </a:extLst>
          </p:cNvPr>
          <p:cNvSpPr>
            <a:spLocks noChangeArrowheads="1"/>
          </p:cNvSpPr>
          <p:nvPr/>
        </p:nvSpPr>
        <p:spPr bwMode="auto">
          <a:xfrm>
            <a:off x="538956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8000" name="Rectangle 143">
            <a:extLst>
              <a:ext uri="{FF2B5EF4-FFF2-40B4-BE49-F238E27FC236}">
                <a16:creationId xmlns:a16="http://schemas.microsoft.com/office/drawing/2014/main" id="{774ECCAB-9713-F44C-980C-47AC85CFBD70}"/>
              </a:ext>
            </a:extLst>
          </p:cNvPr>
          <p:cNvSpPr>
            <a:spLocks noChangeArrowheads="1"/>
          </p:cNvSpPr>
          <p:nvPr/>
        </p:nvSpPr>
        <p:spPr bwMode="auto">
          <a:xfrm>
            <a:off x="544036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6</a:t>
            </a:r>
            <a:endParaRPr lang="en-US" altLang="en-US" sz="2000" b="0">
              <a:latin typeface="Times" pitchFamily="2" charset="0"/>
            </a:endParaRPr>
          </a:p>
        </p:txBody>
      </p:sp>
      <p:sp>
        <p:nvSpPr>
          <p:cNvPr id="38001" name="Rectangle 144">
            <a:extLst>
              <a:ext uri="{FF2B5EF4-FFF2-40B4-BE49-F238E27FC236}">
                <a16:creationId xmlns:a16="http://schemas.microsoft.com/office/drawing/2014/main" id="{9082548D-77A3-A74E-8A81-815DE92FEB3E}"/>
              </a:ext>
            </a:extLst>
          </p:cNvPr>
          <p:cNvSpPr>
            <a:spLocks noChangeArrowheads="1"/>
          </p:cNvSpPr>
          <p:nvPr/>
        </p:nvSpPr>
        <p:spPr bwMode="auto">
          <a:xfrm>
            <a:off x="576580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8002" name="Rectangle 145">
            <a:extLst>
              <a:ext uri="{FF2B5EF4-FFF2-40B4-BE49-F238E27FC236}">
                <a16:creationId xmlns:a16="http://schemas.microsoft.com/office/drawing/2014/main" id="{78FD84F8-DD30-2A4C-9E9F-5C75F2DE0793}"/>
              </a:ext>
            </a:extLst>
          </p:cNvPr>
          <p:cNvSpPr>
            <a:spLocks noChangeArrowheads="1"/>
          </p:cNvSpPr>
          <p:nvPr/>
        </p:nvSpPr>
        <p:spPr bwMode="auto">
          <a:xfrm>
            <a:off x="5816600"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7</a:t>
            </a:r>
            <a:endParaRPr lang="en-US" altLang="en-US" sz="2000" b="0">
              <a:latin typeface="Times" pitchFamily="2" charset="0"/>
            </a:endParaRPr>
          </a:p>
        </p:txBody>
      </p:sp>
      <p:sp>
        <p:nvSpPr>
          <p:cNvPr id="38003" name="Rectangle 146">
            <a:extLst>
              <a:ext uri="{FF2B5EF4-FFF2-40B4-BE49-F238E27FC236}">
                <a16:creationId xmlns:a16="http://schemas.microsoft.com/office/drawing/2014/main" id="{29B20AEC-207E-574A-A917-4B8AFD9663BF}"/>
              </a:ext>
            </a:extLst>
          </p:cNvPr>
          <p:cNvSpPr>
            <a:spLocks noChangeArrowheads="1"/>
          </p:cNvSpPr>
          <p:nvPr/>
        </p:nvSpPr>
        <p:spPr bwMode="auto">
          <a:xfrm>
            <a:off x="64960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8004" name="Rectangle 147">
            <a:extLst>
              <a:ext uri="{FF2B5EF4-FFF2-40B4-BE49-F238E27FC236}">
                <a16:creationId xmlns:a16="http://schemas.microsoft.com/office/drawing/2014/main" id="{F7A6AF92-A071-1F46-B184-275E49189B11}"/>
              </a:ext>
            </a:extLst>
          </p:cNvPr>
          <p:cNvSpPr>
            <a:spLocks noChangeArrowheads="1"/>
          </p:cNvSpPr>
          <p:nvPr/>
        </p:nvSpPr>
        <p:spPr bwMode="auto">
          <a:xfrm>
            <a:off x="65484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8</a:t>
            </a:r>
            <a:endParaRPr lang="en-US" altLang="en-US" sz="2000" b="0">
              <a:latin typeface="Times" pitchFamily="2" charset="0"/>
            </a:endParaRPr>
          </a:p>
        </p:txBody>
      </p:sp>
      <p:sp>
        <p:nvSpPr>
          <p:cNvPr id="38005" name="Rectangle 148">
            <a:extLst>
              <a:ext uri="{FF2B5EF4-FFF2-40B4-BE49-F238E27FC236}">
                <a16:creationId xmlns:a16="http://schemas.microsoft.com/office/drawing/2014/main" id="{4CD313F5-E1A2-3745-AE2C-190458B2086F}"/>
              </a:ext>
            </a:extLst>
          </p:cNvPr>
          <p:cNvSpPr>
            <a:spLocks noChangeArrowheads="1"/>
          </p:cNvSpPr>
          <p:nvPr/>
        </p:nvSpPr>
        <p:spPr bwMode="auto">
          <a:xfrm>
            <a:off x="698817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8006" name="Rectangle 149">
            <a:extLst>
              <a:ext uri="{FF2B5EF4-FFF2-40B4-BE49-F238E27FC236}">
                <a16:creationId xmlns:a16="http://schemas.microsoft.com/office/drawing/2014/main" id="{1F5EBCA0-6EAA-474D-A45E-9A131840E2B2}"/>
              </a:ext>
            </a:extLst>
          </p:cNvPr>
          <p:cNvSpPr>
            <a:spLocks noChangeArrowheads="1"/>
          </p:cNvSpPr>
          <p:nvPr/>
        </p:nvSpPr>
        <p:spPr bwMode="auto">
          <a:xfrm>
            <a:off x="7038975"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9</a:t>
            </a:r>
            <a:endParaRPr lang="en-US" altLang="en-US" sz="2000" b="0">
              <a:latin typeface="Times" pitchFamily="2" charset="0"/>
            </a:endParaRPr>
          </a:p>
        </p:txBody>
      </p:sp>
      <p:sp>
        <p:nvSpPr>
          <p:cNvPr id="38007" name="Rectangle 150">
            <a:extLst>
              <a:ext uri="{FF2B5EF4-FFF2-40B4-BE49-F238E27FC236}">
                <a16:creationId xmlns:a16="http://schemas.microsoft.com/office/drawing/2014/main" id="{C690A833-7F3D-0E4B-BBBB-72D3BEEAF57A}"/>
              </a:ext>
            </a:extLst>
          </p:cNvPr>
          <p:cNvSpPr>
            <a:spLocks noChangeArrowheads="1"/>
          </p:cNvSpPr>
          <p:nvPr/>
        </p:nvSpPr>
        <p:spPr bwMode="auto">
          <a:xfrm>
            <a:off x="74231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8008" name="Freeform 151">
            <a:extLst>
              <a:ext uri="{FF2B5EF4-FFF2-40B4-BE49-F238E27FC236}">
                <a16:creationId xmlns:a16="http://schemas.microsoft.com/office/drawing/2014/main" id="{8DB7D601-44F1-2347-A218-D2A015BA0E5B}"/>
              </a:ext>
            </a:extLst>
          </p:cNvPr>
          <p:cNvSpPr>
            <a:spLocks/>
          </p:cNvSpPr>
          <p:nvPr/>
        </p:nvSpPr>
        <p:spPr bwMode="auto">
          <a:xfrm>
            <a:off x="2786063" y="35448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0 w 3291"/>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1"/>
              <a:gd name="T37" fmla="*/ 0 h 227"/>
              <a:gd name="T38" fmla="*/ 3291 w 3291"/>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1" h="227">
                <a:moveTo>
                  <a:pt x="3291" y="227"/>
                </a:moveTo>
                <a:lnTo>
                  <a:pt x="2978" y="227"/>
                </a:lnTo>
                <a:lnTo>
                  <a:pt x="2978" y="0"/>
                </a:lnTo>
                <a:lnTo>
                  <a:pt x="2676" y="0"/>
                </a:lnTo>
                <a:lnTo>
                  <a:pt x="2676" y="227"/>
                </a:lnTo>
                <a:lnTo>
                  <a:pt x="1910" y="227"/>
                </a:lnTo>
                <a:lnTo>
                  <a:pt x="1910" y="0"/>
                </a:lnTo>
                <a:lnTo>
                  <a:pt x="1144" y="0"/>
                </a:lnTo>
                <a:lnTo>
                  <a:pt x="1144" y="227"/>
                </a:lnTo>
                <a:lnTo>
                  <a:pt x="378" y="227"/>
                </a:lnTo>
                <a:lnTo>
                  <a:pt x="378"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009" name="Freeform 152">
            <a:extLst>
              <a:ext uri="{FF2B5EF4-FFF2-40B4-BE49-F238E27FC236}">
                <a16:creationId xmlns:a16="http://schemas.microsoft.com/office/drawing/2014/main" id="{E5260DA1-DFD3-E049-97C6-1E255522BEE1}"/>
              </a:ext>
            </a:extLst>
          </p:cNvPr>
          <p:cNvSpPr>
            <a:spLocks/>
          </p:cNvSpPr>
          <p:nvPr/>
        </p:nvSpPr>
        <p:spPr bwMode="auto">
          <a:xfrm>
            <a:off x="2786063" y="42814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2147483646 w 3291"/>
              <a:gd name="T23" fmla="*/ 0 h 227"/>
              <a:gd name="T24" fmla="*/ 2147483646 w 3291"/>
              <a:gd name="T25" fmla="*/ 2147483646 h 227"/>
              <a:gd name="T26" fmla="*/ 0 w 3291"/>
              <a:gd name="T27" fmla="*/ 2147483646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91"/>
              <a:gd name="T43" fmla="*/ 0 h 227"/>
              <a:gd name="T44" fmla="*/ 3291 w 3291"/>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91" h="227">
                <a:moveTo>
                  <a:pt x="3291" y="227"/>
                </a:moveTo>
                <a:lnTo>
                  <a:pt x="2978" y="227"/>
                </a:lnTo>
                <a:lnTo>
                  <a:pt x="2978" y="0"/>
                </a:lnTo>
                <a:lnTo>
                  <a:pt x="2374" y="0"/>
                </a:lnTo>
                <a:lnTo>
                  <a:pt x="2374" y="227"/>
                </a:lnTo>
                <a:lnTo>
                  <a:pt x="1683" y="227"/>
                </a:lnTo>
                <a:lnTo>
                  <a:pt x="1683" y="0"/>
                </a:lnTo>
                <a:lnTo>
                  <a:pt x="1370" y="0"/>
                </a:lnTo>
                <a:lnTo>
                  <a:pt x="1370" y="227"/>
                </a:lnTo>
                <a:lnTo>
                  <a:pt x="917" y="227"/>
                </a:lnTo>
                <a:lnTo>
                  <a:pt x="917"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010" name="Freeform 153">
            <a:extLst>
              <a:ext uri="{FF2B5EF4-FFF2-40B4-BE49-F238E27FC236}">
                <a16:creationId xmlns:a16="http://schemas.microsoft.com/office/drawing/2014/main" id="{A2F61368-840C-0B4B-9166-A616FA7F6E99}"/>
              </a:ext>
            </a:extLst>
          </p:cNvPr>
          <p:cNvSpPr>
            <a:spLocks/>
          </p:cNvSpPr>
          <p:nvPr/>
        </p:nvSpPr>
        <p:spPr bwMode="auto">
          <a:xfrm>
            <a:off x="2786064" y="50022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0 w 2978"/>
              <a:gd name="T19" fmla="*/ 2147483646 h 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78"/>
              <a:gd name="T31" fmla="*/ 0 h 227"/>
              <a:gd name="T32" fmla="*/ 2978 w 2978"/>
              <a:gd name="T33" fmla="*/ 227 h 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78" h="227">
                <a:moveTo>
                  <a:pt x="2978" y="227"/>
                </a:moveTo>
                <a:lnTo>
                  <a:pt x="2676" y="227"/>
                </a:lnTo>
                <a:lnTo>
                  <a:pt x="2676" y="0"/>
                </a:lnTo>
                <a:lnTo>
                  <a:pt x="2374" y="0"/>
                </a:lnTo>
                <a:lnTo>
                  <a:pt x="2374" y="227"/>
                </a:lnTo>
                <a:lnTo>
                  <a:pt x="1144" y="227"/>
                </a:lnTo>
                <a:lnTo>
                  <a:pt x="1144"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011" name="Freeform 154">
            <a:extLst>
              <a:ext uri="{FF2B5EF4-FFF2-40B4-BE49-F238E27FC236}">
                <a16:creationId xmlns:a16="http://schemas.microsoft.com/office/drawing/2014/main" id="{670F0BFC-88B9-A947-B3BD-5E03B859009C}"/>
              </a:ext>
            </a:extLst>
          </p:cNvPr>
          <p:cNvSpPr>
            <a:spLocks/>
          </p:cNvSpPr>
          <p:nvPr/>
        </p:nvSpPr>
        <p:spPr bwMode="auto">
          <a:xfrm>
            <a:off x="2786064" y="57388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2147483646 w 2978"/>
              <a:gd name="T19" fmla="*/ 2147483646 h 227"/>
              <a:gd name="T20" fmla="*/ 2147483646 w 2978"/>
              <a:gd name="T21" fmla="*/ 0 h 227"/>
              <a:gd name="T22" fmla="*/ 0 w 2978"/>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78"/>
              <a:gd name="T37" fmla="*/ 0 h 227"/>
              <a:gd name="T38" fmla="*/ 2978 w 2978"/>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78" h="227">
                <a:moveTo>
                  <a:pt x="2978" y="227"/>
                </a:moveTo>
                <a:lnTo>
                  <a:pt x="2374" y="227"/>
                </a:lnTo>
                <a:lnTo>
                  <a:pt x="2374" y="0"/>
                </a:lnTo>
                <a:lnTo>
                  <a:pt x="1683" y="0"/>
                </a:lnTo>
                <a:lnTo>
                  <a:pt x="1683" y="227"/>
                </a:lnTo>
                <a:lnTo>
                  <a:pt x="1370" y="227"/>
                </a:lnTo>
                <a:lnTo>
                  <a:pt x="1370" y="0"/>
                </a:lnTo>
                <a:lnTo>
                  <a:pt x="1144" y="0"/>
                </a:lnTo>
                <a:lnTo>
                  <a:pt x="1144" y="227"/>
                </a:lnTo>
                <a:lnTo>
                  <a:pt x="615" y="227"/>
                </a:lnTo>
                <a:lnTo>
                  <a:pt x="6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012" name="Rectangle 155">
            <a:extLst>
              <a:ext uri="{FF2B5EF4-FFF2-40B4-BE49-F238E27FC236}">
                <a16:creationId xmlns:a16="http://schemas.microsoft.com/office/drawing/2014/main" id="{51384F85-3E89-3241-9143-B6C31740C64A}"/>
              </a:ext>
            </a:extLst>
          </p:cNvPr>
          <p:cNvSpPr>
            <a:spLocks noChangeArrowheads="1"/>
          </p:cNvSpPr>
          <p:nvPr/>
        </p:nvSpPr>
        <p:spPr bwMode="auto">
          <a:xfrm>
            <a:off x="7473950" y="3224213"/>
            <a:ext cx="1282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10</a:t>
            </a:r>
            <a:endParaRPr lang="en-US" altLang="en-US" sz="2000" b="0">
              <a:latin typeface="Times" pitchFamily="2" charset="0"/>
            </a:endParaRPr>
          </a:p>
        </p:txBody>
      </p:sp>
      <p:sp>
        <p:nvSpPr>
          <p:cNvPr id="38013" name="Freeform 158">
            <a:extLst>
              <a:ext uri="{FF2B5EF4-FFF2-40B4-BE49-F238E27FC236}">
                <a16:creationId xmlns:a16="http://schemas.microsoft.com/office/drawing/2014/main" id="{2AC14087-A19F-E14F-A704-860192DE01C5}"/>
              </a:ext>
            </a:extLst>
          </p:cNvPr>
          <p:cNvSpPr>
            <a:spLocks/>
          </p:cNvSpPr>
          <p:nvPr/>
        </p:nvSpPr>
        <p:spPr bwMode="auto">
          <a:xfrm>
            <a:off x="448151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8014" name="Freeform 159">
            <a:extLst>
              <a:ext uri="{FF2B5EF4-FFF2-40B4-BE49-F238E27FC236}">
                <a16:creationId xmlns:a16="http://schemas.microsoft.com/office/drawing/2014/main" id="{1127D2AD-5273-4B41-B5A9-08E4A6B3B42F}"/>
              </a:ext>
            </a:extLst>
          </p:cNvPr>
          <p:cNvSpPr>
            <a:spLocks/>
          </p:cNvSpPr>
          <p:nvPr/>
        </p:nvSpPr>
        <p:spPr bwMode="auto">
          <a:xfrm>
            <a:off x="4360864" y="3729039"/>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3"/>
                  <a:pt x="567" y="213"/>
                  <a:pt x="283" y="851"/>
                </a:cubicBezTo>
                <a:cubicBezTo>
                  <a:pt x="50"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015" name="Freeform 162">
            <a:extLst>
              <a:ext uri="{FF2B5EF4-FFF2-40B4-BE49-F238E27FC236}">
                <a16:creationId xmlns:a16="http://schemas.microsoft.com/office/drawing/2014/main" id="{AA7D82DF-4CAB-0048-8F96-E5AC793FE2C4}"/>
              </a:ext>
            </a:extLst>
          </p:cNvPr>
          <p:cNvSpPr>
            <a:spLocks/>
          </p:cNvSpPr>
          <p:nvPr/>
        </p:nvSpPr>
        <p:spPr bwMode="auto">
          <a:xfrm>
            <a:off x="4498976" y="5808664"/>
            <a:ext cx="85725" cy="85725"/>
          </a:xfrm>
          <a:custGeom>
            <a:avLst/>
            <a:gdLst>
              <a:gd name="T0" fmla="*/ 0 w 54"/>
              <a:gd name="T1" fmla="*/ 2147483646 h 54"/>
              <a:gd name="T2" fmla="*/ 2147483646 w 54"/>
              <a:gd name="T3" fmla="*/ 2147483646 h 54"/>
              <a:gd name="T4" fmla="*/ 2147483646 w 54"/>
              <a:gd name="T5" fmla="*/ 0 h 54"/>
              <a:gd name="T6" fmla="*/ 2147483646 w 54"/>
              <a:gd name="T7" fmla="*/ 2147483646 h 54"/>
              <a:gd name="T8" fmla="*/ 0 w 54"/>
              <a:gd name="T9" fmla="*/ 2147483646 h 54"/>
              <a:gd name="T10" fmla="*/ 0 60000 65536"/>
              <a:gd name="T11" fmla="*/ 0 60000 65536"/>
              <a:gd name="T12" fmla="*/ 0 60000 65536"/>
              <a:gd name="T13" fmla="*/ 0 60000 65536"/>
              <a:gd name="T14" fmla="*/ 0 60000 65536"/>
              <a:gd name="T15" fmla="*/ 0 w 54"/>
              <a:gd name="T16" fmla="*/ 0 h 54"/>
              <a:gd name="T17" fmla="*/ 54 w 54"/>
              <a:gd name="T18" fmla="*/ 54 h 54"/>
            </a:gdLst>
            <a:ahLst/>
            <a:cxnLst>
              <a:cxn ang="T10">
                <a:pos x="T0" y="T1"/>
              </a:cxn>
              <a:cxn ang="T11">
                <a:pos x="T2" y="T3"/>
              </a:cxn>
              <a:cxn ang="T12">
                <a:pos x="T4" y="T5"/>
              </a:cxn>
              <a:cxn ang="T13">
                <a:pos x="T6" y="T7"/>
              </a:cxn>
              <a:cxn ang="T14">
                <a:pos x="T8" y="T9"/>
              </a:cxn>
            </a:cxnLst>
            <a:rect l="T15" t="T16" r="T17" b="T18"/>
            <a:pathLst>
              <a:path w="54" h="54">
                <a:moveTo>
                  <a:pt x="0" y="21"/>
                </a:moveTo>
                <a:lnTo>
                  <a:pt x="54" y="54"/>
                </a:lnTo>
                <a:lnTo>
                  <a:pt x="22" y="0"/>
                </a:lnTo>
                <a:lnTo>
                  <a:pt x="11" y="10"/>
                </a:lnTo>
                <a:lnTo>
                  <a:pt x="0" y="21"/>
                </a:lnTo>
                <a:close/>
              </a:path>
            </a:pathLst>
          </a:custGeom>
          <a:solidFill>
            <a:srgbClr val="000000"/>
          </a:solidFill>
          <a:ln w="15875">
            <a:solidFill>
              <a:srgbClr val="000000"/>
            </a:solidFill>
            <a:round/>
            <a:headEnd/>
            <a:tailEnd/>
          </a:ln>
        </p:spPr>
        <p:txBody>
          <a:bodyPr/>
          <a:lstStyle/>
          <a:p>
            <a:endParaRPr lang="en-US"/>
          </a:p>
        </p:txBody>
      </p:sp>
      <p:sp>
        <p:nvSpPr>
          <p:cNvPr id="38016" name="Freeform 163">
            <a:extLst>
              <a:ext uri="{FF2B5EF4-FFF2-40B4-BE49-F238E27FC236}">
                <a16:creationId xmlns:a16="http://schemas.microsoft.com/office/drawing/2014/main" id="{63947221-D0CA-5843-82FC-EBA85FCBEB52}"/>
              </a:ext>
            </a:extLst>
          </p:cNvPr>
          <p:cNvSpPr>
            <a:spLocks/>
          </p:cNvSpPr>
          <p:nvPr/>
        </p:nvSpPr>
        <p:spPr bwMode="auto">
          <a:xfrm>
            <a:off x="4424363" y="5186363"/>
            <a:ext cx="361950" cy="633412"/>
          </a:xfrm>
          <a:custGeom>
            <a:avLst/>
            <a:gdLst>
              <a:gd name="T0" fmla="*/ 2147483646 w 422"/>
              <a:gd name="T1" fmla="*/ 0 h 738"/>
              <a:gd name="T2" fmla="*/ 2147483646 w 422"/>
              <a:gd name="T3" fmla="*/ 2147483646 h 738"/>
              <a:gd name="T4" fmla="*/ 2147483646 w 422"/>
              <a:gd name="T5" fmla="*/ 2147483646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0"/>
                </a:moveTo>
                <a:cubicBezTo>
                  <a:pt x="422" y="213"/>
                  <a:pt x="422" y="213"/>
                  <a:pt x="209" y="425"/>
                </a:cubicBezTo>
                <a:cubicBezTo>
                  <a:pt x="43" y="592"/>
                  <a:pt x="0" y="634"/>
                  <a:pt x="101" y="738"/>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017" name="Freeform 164">
            <a:extLst>
              <a:ext uri="{FF2B5EF4-FFF2-40B4-BE49-F238E27FC236}">
                <a16:creationId xmlns:a16="http://schemas.microsoft.com/office/drawing/2014/main" id="{4A1B1118-2E3B-D246-A7A2-7B8F7B6D3BFE}"/>
              </a:ext>
            </a:extLst>
          </p:cNvPr>
          <p:cNvSpPr>
            <a:spLocks/>
          </p:cNvSpPr>
          <p:nvPr/>
        </p:nvSpPr>
        <p:spPr bwMode="auto">
          <a:xfrm>
            <a:off x="4859339" y="5824538"/>
            <a:ext cx="85725" cy="69850"/>
          </a:xfrm>
          <a:custGeom>
            <a:avLst/>
            <a:gdLst>
              <a:gd name="T0" fmla="*/ 0 w 54"/>
              <a:gd name="T1" fmla="*/ 2147483646 h 44"/>
              <a:gd name="T2" fmla="*/ 2147483646 w 54"/>
              <a:gd name="T3" fmla="*/ 2147483646 h 44"/>
              <a:gd name="T4" fmla="*/ 2147483646 w 54"/>
              <a:gd name="T5" fmla="*/ 0 h 44"/>
              <a:gd name="T6" fmla="*/ 0 w 54"/>
              <a:gd name="T7" fmla="*/ 2147483646 h 44"/>
              <a:gd name="T8" fmla="*/ 0 w 54"/>
              <a:gd name="T9" fmla="*/ 2147483646 h 44"/>
              <a:gd name="T10" fmla="*/ 0 60000 65536"/>
              <a:gd name="T11" fmla="*/ 0 60000 65536"/>
              <a:gd name="T12" fmla="*/ 0 60000 65536"/>
              <a:gd name="T13" fmla="*/ 0 60000 65536"/>
              <a:gd name="T14" fmla="*/ 0 60000 65536"/>
              <a:gd name="T15" fmla="*/ 0 w 54"/>
              <a:gd name="T16" fmla="*/ 0 h 44"/>
              <a:gd name="T17" fmla="*/ 54 w 54"/>
              <a:gd name="T18" fmla="*/ 44 h 44"/>
            </a:gdLst>
            <a:ahLst/>
            <a:cxnLst>
              <a:cxn ang="T10">
                <a:pos x="T0" y="T1"/>
              </a:cxn>
              <a:cxn ang="T11">
                <a:pos x="T2" y="T3"/>
              </a:cxn>
              <a:cxn ang="T12">
                <a:pos x="T4" y="T5"/>
              </a:cxn>
              <a:cxn ang="T13">
                <a:pos x="T6" y="T7"/>
              </a:cxn>
              <a:cxn ang="T14">
                <a:pos x="T8" y="T9"/>
              </a:cxn>
            </a:cxnLst>
            <a:rect l="T15" t="T16" r="T17" b="T18"/>
            <a:pathLst>
              <a:path w="54" h="44">
                <a:moveTo>
                  <a:pt x="0" y="22"/>
                </a:moveTo>
                <a:lnTo>
                  <a:pt x="54" y="44"/>
                </a:lnTo>
                <a:lnTo>
                  <a:pt x="11"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8018" name="Freeform 165">
            <a:extLst>
              <a:ext uri="{FF2B5EF4-FFF2-40B4-BE49-F238E27FC236}">
                <a16:creationId xmlns:a16="http://schemas.microsoft.com/office/drawing/2014/main" id="{4128D9C7-276B-FD44-A94B-2A3DDFD25F4C}"/>
              </a:ext>
            </a:extLst>
          </p:cNvPr>
          <p:cNvSpPr>
            <a:spLocks/>
          </p:cNvSpPr>
          <p:nvPr/>
        </p:nvSpPr>
        <p:spPr bwMode="auto">
          <a:xfrm>
            <a:off x="4725989" y="4457701"/>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2" y="0"/>
                </a:moveTo>
                <a:cubicBezTo>
                  <a:pt x="566" y="212"/>
                  <a:pt x="566" y="212"/>
                  <a:pt x="282" y="850"/>
                </a:cubicBezTo>
                <a:cubicBezTo>
                  <a:pt x="49" y="1376"/>
                  <a:pt x="0" y="1478"/>
                  <a:pt x="159"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019" name="Freeform 166">
            <a:extLst>
              <a:ext uri="{FF2B5EF4-FFF2-40B4-BE49-F238E27FC236}">
                <a16:creationId xmlns:a16="http://schemas.microsoft.com/office/drawing/2014/main" id="{6B1B395D-4204-6147-B38A-9B03B42CE137}"/>
              </a:ext>
            </a:extLst>
          </p:cNvPr>
          <p:cNvSpPr>
            <a:spLocks/>
          </p:cNvSpPr>
          <p:nvPr/>
        </p:nvSpPr>
        <p:spPr bwMode="auto">
          <a:xfrm>
            <a:off x="5338764" y="5824538"/>
            <a:ext cx="103187" cy="69850"/>
          </a:xfrm>
          <a:custGeom>
            <a:avLst/>
            <a:gdLst>
              <a:gd name="T0" fmla="*/ 0 w 65"/>
              <a:gd name="T1" fmla="*/ 2147483646 h 44"/>
              <a:gd name="T2" fmla="*/ 2147483646 w 65"/>
              <a:gd name="T3" fmla="*/ 2147483646 h 44"/>
              <a:gd name="T4" fmla="*/ 2147483646 w 65"/>
              <a:gd name="T5" fmla="*/ 0 h 44"/>
              <a:gd name="T6" fmla="*/ 2147483646 w 65"/>
              <a:gd name="T7" fmla="*/ 2147483646 h 44"/>
              <a:gd name="T8" fmla="*/ 0 w 65"/>
              <a:gd name="T9" fmla="*/ 2147483646 h 44"/>
              <a:gd name="T10" fmla="*/ 0 60000 65536"/>
              <a:gd name="T11" fmla="*/ 0 60000 65536"/>
              <a:gd name="T12" fmla="*/ 0 60000 65536"/>
              <a:gd name="T13" fmla="*/ 0 60000 65536"/>
              <a:gd name="T14" fmla="*/ 0 60000 65536"/>
              <a:gd name="T15" fmla="*/ 0 w 65"/>
              <a:gd name="T16" fmla="*/ 0 h 44"/>
              <a:gd name="T17" fmla="*/ 65 w 65"/>
              <a:gd name="T18" fmla="*/ 44 h 44"/>
            </a:gdLst>
            <a:ahLst/>
            <a:cxnLst>
              <a:cxn ang="T10">
                <a:pos x="T0" y="T1"/>
              </a:cxn>
              <a:cxn ang="T11">
                <a:pos x="T2" y="T3"/>
              </a:cxn>
              <a:cxn ang="T12">
                <a:pos x="T4" y="T5"/>
              </a:cxn>
              <a:cxn ang="T13">
                <a:pos x="T6" y="T7"/>
              </a:cxn>
              <a:cxn ang="T14">
                <a:pos x="T8" y="T9"/>
              </a:cxn>
            </a:cxnLst>
            <a:rect l="T15" t="T16" r="T17" b="T18"/>
            <a:pathLst>
              <a:path w="65" h="44">
                <a:moveTo>
                  <a:pt x="0" y="22"/>
                </a:moveTo>
                <a:lnTo>
                  <a:pt x="65" y="44"/>
                </a:lnTo>
                <a:lnTo>
                  <a:pt x="21"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8020" name="Freeform 167">
            <a:extLst>
              <a:ext uri="{FF2B5EF4-FFF2-40B4-BE49-F238E27FC236}">
                <a16:creationId xmlns:a16="http://schemas.microsoft.com/office/drawing/2014/main" id="{CFDFC4E5-DBA0-AA43-A385-D188DF37DA2F}"/>
              </a:ext>
            </a:extLst>
          </p:cNvPr>
          <p:cNvSpPr>
            <a:spLocks/>
          </p:cNvSpPr>
          <p:nvPr/>
        </p:nvSpPr>
        <p:spPr bwMode="auto">
          <a:xfrm>
            <a:off x="5210176" y="4457701"/>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2"/>
                  <a:pt x="567" y="212"/>
                  <a:pt x="283" y="850"/>
                </a:cubicBezTo>
                <a:cubicBezTo>
                  <a:pt x="50" y="1376"/>
                  <a:pt x="0" y="1478"/>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021" name="Freeform 168">
            <a:extLst>
              <a:ext uri="{FF2B5EF4-FFF2-40B4-BE49-F238E27FC236}">
                <a16:creationId xmlns:a16="http://schemas.microsoft.com/office/drawing/2014/main" id="{7F754529-290F-6445-8B5F-FA79C97488F1}"/>
              </a:ext>
            </a:extLst>
          </p:cNvPr>
          <p:cNvSpPr>
            <a:spLocks/>
          </p:cNvSpPr>
          <p:nvPr/>
        </p:nvSpPr>
        <p:spPr bwMode="auto">
          <a:xfrm>
            <a:off x="6434139" y="5208589"/>
            <a:ext cx="103187" cy="85725"/>
          </a:xfrm>
          <a:custGeom>
            <a:avLst/>
            <a:gdLst>
              <a:gd name="T0" fmla="*/ 2147483646 w 65"/>
              <a:gd name="T1" fmla="*/ 2147483646 h 54"/>
              <a:gd name="T2" fmla="*/ 2147483646 w 65"/>
              <a:gd name="T3" fmla="*/ 0 h 54"/>
              <a:gd name="T4" fmla="*/ 0 w 65"/>
              <a:gd name="T5" fmla="*/ 2147483646 h 54"/>
              <a:gd name="T6" fmla="*/ 2147483646 w 65"/>
              <a:gd name="T7" fmla="*/ 2147483646 h 54"/>
              <a:gd name="T8" fmla="*/ 2147483646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22" y="54"/>
                </a:moveTo>
                <a:lnTo>
                  <a:pt x="65" y="0"/>
                </a:lnTo>
                <a:lnTo>
                  <a:pt x="0" y="32"/>
                </a:lnTo>
                <a:lnTo>
                  <a:pt x="11" y="43"/>
                </a:lnTo>
                <a:lnTo>
                  <a:pt x="22" y="54"/>
                </a:lnTo>
                <a:close/>
              </a:path>
            </a:pathLst>
          </a:custGeom>
          <a:solidFill>
            <a:srgbClr val="000000"/>
          </a:solidFill>
          <a:ln w="15875">
            <a:solidFill>
              <a:srgbClr val="000000"/>
            </a:solidFill>
            <a:round/>
            <a:headEnd/>
            <a:tailEnd/>
          </a:ln>
        </p:spPr>
        <p:txBody>
          <a:bodyPr/>
          <a:lstStyle/>
          <a:p>
            <a:endParaRPr lang="en-US"/>
          </a:p>
        </p:txBody>
      </p:sp>
      <p:sp>
        <p:nvSpPr>
          <p:cNvPr id="38022" name="Freeform 169">
            <a:extLst>
              <a:ext uri="{FF2B5EF4-FFF2-40B4-BE49-F238E27FC236}">
                <a16:creationId xmlns:a16="http://schemas.microsoft.com/office/drawing/2014/main" id="{5CB37BB7-7BC1-8D44-A2E8-C1465CF888D6}"/>
              </a:ext>
            </a:extLst>
          </p:cNvPr>
          <p:cNvSpPr>
            <a:spLocks/>
          </p:cNvSpPr>
          <p:nvPr/>
        </p:nvSpPr>
        <p:spPr bwMode="auto">
          <a:xfrm>
            <a:off x="6367463" y="5283201"/>
            <a:ext cx="360362" cy="633413"/>
          </a:xfrm>
          <a:custGeom>
            <a:avLst/>
            <a:gdLst>
              <a:gd name="T0" fmla="*/ 2147483646 w 421"/>
              <a:gd name="T1" fmla="*/ 2147483646 h 738"/>
              <a:gd name="T2" fmla="*/ 2147483646 w 421"/>
              <a:gd name="T3" fmla="*/ 2147483646 h 738"/>
              <a:gd name="T4" fmla="*/ 2147483646 w 421"/>
              <a:gd name="T5" fmla="*/ 0 h 738"/>
              <a:gd name="T6" fmla="*/ 0 60000 65536"/>
              <a:gd name="T7" fmla="*/ 0 60000 65536"/>
              <a:gd name="T8" fmla="*/ 0 60000 65536"/>
              <a:gd name="T9" fmla="*/ 0 w 421"/>
              <a:gd name="T10" fmla="*/ 0 h 738"/>
              <a:gd name="T11" fmla="*/ 421 w 421"/>
              <a:gd name="T12" fmla="*/ 738 h 738"/>
            </a:gdLst>
            <a:ahLst/>
            <a:cxnLst>
              <a:cxn ang="T6">
                <a:pos x="T0" y="T1"/>
              </a:cxn>
              <a:cxn ang="T7">
                <a:pos x="T2" y="T3"/>
              </a:cxn>
              <a:cxn ang="T8">
                <a:pos x="T4" y="T5"/>
              </a:cxn>
            </a:cxnLst>
            <a:rect l="T9" t="T10" r="T11" b="T12"/>
            <a:pathLst>
              <a:path w="421" h="738">
                <a:moveTo>
                  <a:pt x="209" y="738"/>
                </a:moveTo>
                <a:cubicBezTo>
                  <a:pt x="421" y="525"/>
                  <a:pt x="421" y="525"/>
                  <a:pt x="209" y="312"/>
                </a:cubicBezTo>
                <a:cubicBezTo>
                  <a:pt x="42"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023" name="Freeform 170">
            <a:extLst>
              <a:ext uri="{FF2B5EF4-FFF2-40B4-BE49-F238E27FC236}">
                <a16:creationId xmlns:a16="http://schemas.microsoft.com/office/drawing/2014/main" id="{D7CEAA7B-2E77-354B-9B2E-D5E6F0FA4C5D}"/>
              </a:ext>
            </a:extLst>
          </p:cNvPr>
          <p:cNvSpPr>
            <a:spLocks/>
          </p:cNvSpPr>
          <p:nvPr/>
        </p:nvSpPr>
        <p:spPr bwMode="auto">
          <a:xfrm>
            <a:off x="6451601" y="5791200"/>
            <a:ext cx="85725" cy="103188"/>
          </a:xfrm>
          <a:custGeom>
            <a:avLst/>
            <a:gdLst>
              <a:gd name="T0" fmla="*/ 0 w 54"/>
              <a:gd name="T1" fmla="*/ 2147483646 h 65"/>
              <a:gd name="T2" fmla="*/ 2147483646 w 54"/>
              <a:gd name="T3" fmla="*/ 2147483646 h 65"/>
              <a:gd name="T4" fmla="*/ 2147483646 w 54"/>
              <a:gd name="T5" fmla="*/ 0 h 65"/>
              <a:gd name="T6" fmla="*/ 2147483646 w 54"/>
              <a:gd name="T7" fmla="*/ 2147483646 h 65"/>
              <a:gd name="T8" fmla="*/ 0 w 54"/>
              <a:gd name="T9" fmla="*/ 2147483646 h 65"/>
              <a:gd name="T10" fmla="*/ 0 60000 65536"/>
              <a:gd name="T11" fmla="*/ 0 60000 65536"/>
              <a:gd name="T12" fmla="*/ 0 60000 65536"/>
              <a:gd name="T13" fmla="*/ 0 60000 65536"/>
              <a:gd name="T14" fmla="*/ 0 60000 65536"/>
              <a:gd name="T15" fmla="*/ 0 w 54"/>
              <a:gd name="T16" fmla="*/ 0 h 65"/>
              <a:gd name="T17" fmla="*/ 54 w 54"/>
              <a:gd name="T18" fmla="*/ 65 h 65"/>
            </a:gdLst>
            <a:ahLst/>
            <a:cxnLst>
              <a:cxn ang="T10">
                <a:pos x="T0" y="T1"/>
              </a:cxn>
              <a:cxn ang="T11">
                <a:pos x="T2" y="T3"/>
              </a:cxn>
              <a:cxn ang="T12">
                <a:pos x="T4" y="T5"/>
              </a:cxn>
              <a:cxn ang="T13">
                <a:pos x="T6" y="T7"/>
              </a:cxn>
              <a:cxn ang="T14">
                <a:pos x="T8" y="T9"/>
              </a:cxn>
            </a:cxnLst>
            <a:rect l="T15" t="T16" r="T17" b="T18"/>
            <a:pathLst>
              <a:path w="54" h="65">
                <a:moveTo>
                  <a:pt x="0" y="21"/>
                </a:moveTo>
                <a:lnTo>
                  <a:pt x="54" y="65"/>
                </a:lnTo>
                <a:lnTo>
                  <a:pt x="22" y="0"/>
                </a:lnTo>
                <a:lnTo>
                  <a:pt x="11"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38024" name="Freeform 171">
            <a:extLst>
              <a:ext uri="{FF2B5EF4-FFF2-40B4-BE49-F238E27FC236}">
                <a16:creationId xmlns:a16="http://schemas.microsoft.com/office/drawing/2014/main" id="{37A6FBDE-A2E4-544A-B70B-4279DD227622}"/>
              </a:ext>
            </a:extLst>
          </p:cNvPr>
          <p:cNvSpPr>
            <a:spLocks/>
          </p:cNvSpPr>
          <p:nvPr/>
        </p:nvSpPr>
        <p:spPr bwMode="auto">
          <a:xfrm>
            <a:off x="6061076" y="4457701"/>
            <a:ext cx="727075" cy="1349375"/>
          </a:xfrm>
          <a:custGeom>
            <a:avLst/>
            <a:gdLst>
              <a:gd name="T0" fmla="*/ 2147483646 w 850"/>
              <a:gd name="T1" fmla="*/ 0 h 1574"/>
              <a:gd name="T2" fmla="*/ 2147483646 w 850"/>
              <a:gd name="T3" fmla="*/ 2147483646 h 1574"/>
              <a:gd name="T4" fmla="*/ 2147483646 w 850"/>
              <a:gd name="T5" fmla="*/ 2147483646 h 1574"/>
              <a:gd name="T6" fmla="*/ 0 60000 65536"/>
              <a:gd name="T7" fmla="*/ 0 60000 65536"/>
              <a:gd name="T8" fmla="*/ 0 60000 65536"/>
              <a:gd name="T9" fmla="*/ 0 w 850"/>
              <a:gd name="T10" fmla="*/ 0 h 1574"/>
              <a:gd name="T11" fmla="*/ 850 w 850"/>
              <a:gd name="T12" fmla="*/ 1574 h 1574"/>
            </a:gdLst>
            <a:ahLst/>
            <a:cxnLst>
              <a:cxn ang="T6">
                <a:pos x="T0" y="T1"/>
              </a:cxn>
              <a:cxn ang="T7">
                <a:pos x="T2" y="T3"/>
              </a:cxn>
              <a:cxn ang="T8">
                <a:pos x="T4" y="T5"/>
              </a:cxn>
            </a:cxnLst>
            <a:rect l="T9" t="T10" r="T11" b="T12"/>
            <a:pathLst>
              <a:path w="850" h="1574">
                <a:moveTo>
                  <a:pt x="567" y="0"/>
                </a:moveTo>
                <a:cubicBezTo>
                  <a:pt x="850" y="212"/>
                  <a:pt x="850" y="212"/>
                  <a:pt x="425" y="567"/>
                </a:cubicBezTo>
                <a:cubicBezTo>
                  <a:pt x="24" y="901"/>
                  <a:pt x="0" y="921"/>
                  <a:pt x="475"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025" name="Freeform 172">
            <a:extLst>
              <a:ext uri="{FF2B5EF4-FFF2-40B4-BE49-F238E27FC236}">
                <a16:creationId xmlns:a16="http://schemas.microsoft.com/office/drawing/2014/main" id="{83658F92-1A69-6049-B680-BDB779277189}"/>
              </a:ext>
            </a:extLst>
          </p:cNvPr>
          <p:cNvSpPr>
            <a:spLocks/>
          </p:cNvSpPr>
          <p:nvPr/>
        </p:nvSpPr>
        <p:spPr bwMode="auto">
          <a:xfrm>
            <a:off x="691356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8026" name="Freeform 173">
            <a:extLst>
              <a:ext uri="{FF2B5EF4-FFF2-40B4-BE49-F238E27FC236}">
                <a16:creationId xmlns:a16="http://schemas.microsoft.com/office/drawing/2014/main" id="{DD468916-C605-A34C-8566-D5520E3983A7}"/>
              </a:ext>
            </a:extLst>
          </p:cNvPr>
          <p:cNvSpPr>
            <a:spLocks/>
          </p:cNvSpPr>
          <p:nvPr/>
        </p:nvSpPr>
        <p:spPr bwMode="auto">
          <a:xfrm>
            <a:off x="6789739" y="3729039"/>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3" y="0"/>
                </a:moveTo>
                <a:cubicBezTo>
                  <a:pt x="566" y="213"/>
                  <a:pt x="566" y="213"/>
                  <a:pt x="283" y="851"/>
                </a:cubicBezTo>
                <a:cubicBezTo>
                  <a:pt x="49"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027" name="Oval 175">
            <a:extLst>
              <a:ext uri="{FF2B5EF4-FFF2-40B4-BE49-F238E27FC236}">
                <a16:creationId xmlns:a16="http://schemas.microsoft.com/office/drawing/2014/main" id="{12D49867-B4A5-B64B-87A5-886D011D2139}"/>
              </a:ext>
            </a:extLst>
          </p:cNvPr>
          <p:cNvSpPr>
            <a:spLocks noChangeArrowheads="1"/>
          </p:cNvSpPr>
          <p:nvPr/>
        </p:nvSpPr>
        <p:spPr bwMode="auto">
          <a:xfrm>
            <a:off x="3651251" y="21637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8028" name="Oval 177">
            <a:extLst>
              <a:ext uri="{FF2B5EF4-FFF2-40B4-BE49-F238E27FC236}">
                <a16:creationId xmlns:a16="http://schemas.microsoft.com/office/drawing/2014/main" id="{9A05E5AD-33DD-0D4C-9ABE-F11AF80E5794}"/>
              </a:ext>
            </a:extLst>
          </p:cNvPr>
          <p:cNvSpPr>
            <a:spLocks noChangeArrowheads="1"/>
          </p:cNvSpPr>
          <p:nvPr/>
        </p:nvSpPr>
        <p:spPr bwMode="auto">
          <a:xfrm>
            <a:off x="3651251" y="1187451"/>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8029" name="Rectangle 178">
            <a:extLst>
              <a:ext uri="{FF2B5EF4-FFF2-40B4-BE49-F238E27FC236}">
                <a16:creationId xmlns:a16="http://schemas.microsoft.com/office/drawing/2014/main" id="{8145693D-A42C-5047-91F4-D9B62C0AFCD7}"/>
              </a:ext>
            </a:extLst>
          </p:cNvPr>
          <p:cNvSpPr>
            <a:spLocks noChangeArrowheads="1"/>
          </p:cNvSpPr>
          <p:nvPr/>
        </p:nvSpPr>
        <p:spPr bwMode="auto">
          <a:xfrm>
            <a:off x="7064376" y="134778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sp>
        <p:nvSpPr>
          <p:cNvPr id="38030" name="Title 1">
            <a:extLst>
              <a:ext uri="{FF2B5EF4-FFF2-40B4-BE49-F238E27FC236}">
                <a16:creationId xmlns:a16="http://schemas.microsoft.com/office/drawing/2014/main" id="{3E2DCBFC-8B1C-2042-9DD9-2F7FDA5464BA}"/>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Timing Diagram for the Basic Latch with NOR Gates</a:t>
            </a:r>
          </a:p>
        </p:txBody>
      </p:sp>
      <p:sp>
        <p:nvSpPr>
          <p:cNvPr id="38031" name="Rectangle 149">
            <a:extLst>
              <a:ext uri="{FF2B5EF4-FFF2-40B4-BE49-F238E27FC236}">
                <a16:creationId xmlns:a16="http://schemas.microsoft.com/office/drawing/2014/main" id="{1EC083C8-63E6-5C42-ACCA-6A05ED3BC9AF}"/>
              </a:ext>
            </a:extLst>
          </p:cNvPr>
          <p:cNvSpPr>
            <a:spLocks noChangeArrowheads="1"/>
          </p:cNvSpPr>
          <p:nvPr/>
        </p:nvSpPr>
        <p:spPr bwMode="auto">
          <a:xfrm>
            <a:off x="4168775" y="3048000"/>
            <a:ext cx="3962400" cy="35814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8032" name="TextBox 1">
            <a:extLst>
              <a:ext uri="{FF2B5EF4-FFF2-40B4-BE49-F238E27FC236}">
                <a16:creationId xmlns:a16="http://schemas.microsoft.com/office/drawing/2014/main" id="{F35879DF-FE00-B545-989C-DD93679F54ED}"/>
              </a:ext>
            </a:extLst>
          </p:cNvPr>
          <p:cNvSpPr txBox="1">
            <a:spLocks noChangeArrowheads="1"/>
          </p:cNvSpPr>
          <p:nvPr/>
        </p:nvSpPr>
        <p:spPr bwMode="auto">
          <a:xfrm>
            <a:off x="3395664" y="418465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38033" name="TextBox 152">
            <a:extLst>
              <a:ext uri="{FF2B5EF4-FFF2-40B4-BE49-F238E27FC236}">
                <a16:creationId xmlns:a16="http://schemas.microsoft.com/office/drawing/2014/main" id="{164FFD87-736B-854B-8BB2-2E91625ABBD9}"/>
              </a:ext>
            </a:extLst>
          </p:cNvPr>
          <p:cNvSpPr txBox="1">
            <a:spLocks noChangeArrowheads="1"/>
          </p:cNvSpPr>
          <p:nvPr/>
        </p:nvSpPr>
        <p:spPr bwMode="auto">
          <a:xfrm>
            <a:off x="3395664" y="345916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38034" name="TextBox 153">
            <a:extLst>
              <a:ext uri="{FF2B5EF4-FFF2-40B4-BE49-F238E27FC236}">
                <a16:creationId xmlns:a16="http://schemas.microsoft.com/office/drawing/2014/main" id="{BBBE0C9C-B938-8E4E-A060-7F53DFE8B279}"/>
              </a:ext>
            </a:extLst>
          </p:cNvPr>
          <p:cNvSpPr txBox="1">
            <a:spLocks noChangeArrowheads="1"/>
          </p:cNvSpPr>
          <p:nvPr/>
        </p:nvSpPr>
        <p:spPr bwMode="auto">
          <a:xfrm>
            <a:off x="3013075" y="494823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38035" name="TextBox 154">
            <a:extLst>
              <a:ext uri="{FF2B5EF4-FFF2-40B4-BE49-F238E27FC236}">
                <a16:creationId xmlns:a16="http://schemas.microsoft.com/office/drawing/2014/main" id="{AC3343EE-DB06-454C-B77B-8D0AA5528E7D}"/>
              </a:ext>
            </a:extLst>
          </p:cNvPr>
          <p:cNvSpPr txBox="1">
            <a:spLocks noChangeArrowheads="1"/>
          </p:cNvSpPr>
          <p:nvPr/>
        </p:nvSpPr>
        <p:spPr bwMode="auto">
          <a:xfrm>
            <a:off x="2998789" y="56610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38036" name="TextBox 155">
            <a:extLst>
              <a:ext uri="{FF2B5EF4-FFF2-40B4-BE49-F238E27FC236}">
                <a16:creationId xmlns:a16="http://schemas.microsoft.com/office/drawing/2014/main" id="{7A5A879A-1630-9A45-BE48-F57E3CF697B8}"/>
              </a:ext>
            </a:extLst>
          </p:cNvPr>
          <p:cNvSpPr txBox="1">
            <a:spLocks noChangeArrowheads="1"/>
          </p:cNvSpPr>
          <p:nvPr/>
        </p:nvSpPr>
        <p:spPr bwMode="auto">
          <a:xfrm>
            <a:off x="2644775" y="62547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38037" name="TextBox 156">
            <a:extLst>
              <a:ext uri="{FF2B5EF4-FFF2-40B4-BE49-F238E27FC236}">
                <a16:creationId xmlns:a16="http://schemas.microsoft.com/office/drawing/2014/main" id="{AF94806A-EECE-564E-A896-702C85F1461E}"/>
              </a:ext>
            </a:extLst>
          </p:cNvPr>
          <p:cNvSpPr txBox="1">
            <a:spLocks noChangeArrowheads="1"/>
          </p:cNvSpPr>
          <p:nvPr/>
        </p:nvSpPr>
        <p:spPr bwMode="auto">
          <a:xfrm>
            <a:off x="2693989" y="2270126"/>
            <a:ext cx="3397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38038" name="TextBox 157">
            <a:extLst>
              <a:ext uri="{FF2B5EF4-FFF2-40B4-BE49-F238E27FC236}">
                <a16:creationId xmlns:a16="http://schemas.microsoft.com/office/drawing/2014/main" id="{D3015DAA-D264-F442-9772-C1AFEE0E89DC}"/>
              </a:ext>
            </a:extLst>
          </p:cNvPr>
          <p:cNvSpPr txBox="1">
            <a:spLocks noChangeArrowheads="1"/>
          </p:cNvSpPr>
          <p:nvPr/>
        </p:nvSpPr>
        <p:spPr bwMode="auto">
          <a:xfrm>
            <a:off x="4143376" y="706438"/>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38039" name="TextBox 158">
            <a:extLst>
              <a:ext uri="{FF2B5EF4-FFF2-40B4-BE49-F238E27FC236}">
                <a16:creationId xmlns:a16="http://schemas.microsoft.com/office/drawing/2014/main" id="{04905FBA-B679-294D-B901-CCA918A6E5D6}"/>
              </a:ext>
            </a:extLst>
          </p:cNvPr>
          <p:cNvSpPr txBox="1">
            <a:spLocks noChangeArrowheads="1"/>
          </p:cNvSpPr>
          <p:nvPr/>
        </p:nvSpPr>
        <p:spPr bwMode="auto">
          <a:xfrm>
            <a:off x="4129089" y="220980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38040" name="Rectangle 9">
            <a:extLst>
              <a:ext uri="{FF2B5EF4-FFF2-40B4-BE49-F238E27FC236}">
                <a16:creationId xmlns:a16="http://schemas.microsoft.com/office/drawing/2014/main" id="{C1964AD8-021B-304A-944A-D07D7A870969}"/>
              </a:ext>
            </a:extLst>
          </p:cNvPr>
          <p:cNvSpPr>
            <a:spLocks noChangeArrowheads="1"/>
          </p:cNvSpPr>
          <p:nvPr/>
        </p:nvSpPr>
        <p:spPr bwMode="auto">
          <a:xfrm>
            <a:off x="5719764" y="1350964"/>
            <a:ext cx="490537" cy="242887"/>
          </a:xfrm>
          <a:prstGeom prst="rect">
            <a:avLst/>
          </a:prstGeom>
          <a:solidFill>
            <a:srgbClr val="008000">
              <a:alpha val="20000"/>
            </a:srgbClr>
          </a:solidFill>
          <a:ln w="9525">
            <a:solidFill>
              <a:srgbClr val="008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8041" name="Rectangle 9">
            <a:extLst>
              <a:ext uri="{FF2B5EF4-FFF2-40B4-BE49-F238E27FC236}">
                <a16:creationId xmlns:a16="http://schemas.microsoft.com/office/drawing/2014/main" id="{372B0602-E5A9-EF4B-A08B-BA07BD49C0BB}"/>
              </a:ext>
            </a:extLst>
          </p:cNvPr>
          <p:cNvSpPr>
            <a:spLocks noChangeArrowheads="1"/>
          </p:cNvSpPr>
          <p:nvPr/>
        </p:nvSpPr>
        <p:spPr bwMode="auto">
          <a:xfrm>
            <a:off x="6426200" y="1584325"/>
            <a:ext cx="490538" cy="242888"/>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8042" name="TextBox 161">
            <a:extLst>
              <a:ext uri="{FF2B5EF4-FFF2-40B4-BE49-F238E27FC236}">
                <a16:creationId xmlns:a16="http://schemas.microsoft.com/office/drawing/2014/main" id="{6C8C8404-0EB6-D64D-AEF9-A4613ED13E64}"/>
              </a:ext>
            </a:extLst>
          </p:cNvPr>
          <p:cNvSpPr txBox="1">
            <a:spLocks noChangeArrowheads="1"/>
          </p:cNvSpPr>
          <p:nvPr/>
        </p:nvSpPr>
        <p:spPr bwMode="auto">
          <a:xfrm>
            <a:off x="2565400" y="1214439"/>
            <a:ext cx="3381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38043" name="TextBox 162">
            <a:extLst>
              <a:ext uri="{FF2B5EF4-FFF2-40B4-BE49-F238E27FC236}">
                <a16:creationId xmlns:a16="http://schemas.microsoft.com/office/drawing/2014/main" id="{607996E4-CFF3-C040-922B-3A3EC9F7AB2F}"/>
              </a:ext>
            </a:extLst>
          </p:cNvPr>
          <p:cNvSpPr txBox="1">
            <a:spLocks noChangeArrowheads="1"/>
          </p:cNvSpPr>
          <p:nvPr/>
        </p:nvSpPr>
        <p:spPr bwMode="auto">
          <a:xfrm>
            <a:off x="2566989" y="176371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Tree>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TextBox 154">
            <a:extLst>
              <a:ext uri="{FF2B5EF4-FFF2-40B4-BE49-F238E27FC236}">
                <a16:creationId xmlns:a16="http://schemas.microsoft.com/office/drawing/2014/main" id="{D6819B2D-4370-8840-A798-70CA5ADDBCE7}"/>
              </a:ext>
            </a:extLst>
          </p:cNvPr>
          <p:cNvSpPr txBox="1">
            <a:spLocks noChangeArrowheads="1"/>
          </p:cNvSpPr>
          <p:nvPr/>
        </p:nvSpPr>
        <p:spPr bwMode="auto">
          <a:xfrm>
            <a:off x="3395664" y="56610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38914" name="TextBox 153">
            <a:extLst>
              <a:ext uri="{FF2B5EF4-FFF2-40B4-BE49-F238E27FC236}">
                <a16:creationId xmlns:a16="http://schemas.microsoft.com/office/drawing/2014/main" id="{E81585A3-23B5-D642-8B97-399AEC06F7D9}"/>
              </a:ext>
            </a:extLst>
          </p:cNvPr>
          <p:cNvSpPr txBox="1">
            <a:spLocks noChangeArrowheads="1"/>
          </p:cNvSpPr>
          <p:nvPr/>
        </p:nvSpPr>
        <p:spPr bwMode="auto">
          <a:xfrm>
            <a:off x="3395664" y="49482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38915" name="Line 31">
            <a:extLst>
              <a:ext uri="{FF2B5EF4-FFF2-40B4-BE49-F238E27FC236}">
                <a16:creationId xmlns:a16="http://schemas.microsoft.com/office/drawing/2014/main" id="{7CDD640D-E53F-AD4B-BA3E-EE801173CB85}"/>
              </a:ext>
            </a:extLst>
          </p:cNvPr>
          <p:cNvSpPr>
            <a:spLocks noChangeShapeType="1"/>
          </p:cNvSpPr>
          <p:nvPr/>
        </p:nvSpPr>
        <p:spPr bwMode="auto">
          <a:xfrm flipV="1">
            <a:off x="33861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16" name="Line 32">
            <a:extLst>
              <a:ext uri="{FF2B5EF4-FFF2-40B4-BE49-F238E27FC236}">
                <a16:creationId xmlns:a16="http://schemas.microsoft.com/office/drawing/2014/main" id="{8A1A1276-7AC1-FE4F-8277-42990084343E}"/>
              </a:ext>
            </a:extLst>
          </p:cNvPr>
          <p:cNvSpPr>
            <a:spLocks noChangeShapeType="1"/>
          </p:cNvSpPr>
          <p:nvPr/>
        </p:nvSpPr>
        <p:spPr bwMode="auto">
          <a:xfrm flipV="1">
            <a:off x="376237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17" name="Line 33">
            <a:extLst>
              <a:ext uri="{FF2B5EF4-FFF2-40B4-BE49-F238E27FC236}">
                <a16:creationId xmlns:a16="http://schemas.microsoft.com/office/drawing/2014/main" id="{605B5D9C-07C7-4F48-BEE8-C9D9BF05C4ED}"/>
              </a:ext>
            </a:extLst>
          </p:cNvPr>
          <p:cNvSpPr>
            <a:spLocks noChangeShapeType="1"/>
          </p:cNvSpPr>
          <p:nvPr/>
        </p:nvSpPr>
        <p:spPr bwMode="auto">
          <a:xfrm flipV="1">
            <a:off x="4241800"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18" name="Line 34">
            <a:extLst>
              <a:ext uri="{FF2B5EF4-FFF2-40B4-BE49-F238E27FC236}">
                <a16:creationId xmlns:a16="http://schemas.microsoft.com/office/drawing/2014/main" id="{73F07F25-76F8-B046-AABE-472371F4F011}"/>
              </a:ext>
            </a:extLst>
          </p:cNvPr>
          <p:cNvSpPr>
            <a:spLocks noChangeShapeType="1"/>
          </p:cNvSpPr>
          <p:nvPr/>
        </p:nvSpPr>
        <p:spPr bwMode="auto">
          <a:xfrm flipV="1">
            <a:off x="460216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19" name="Line 35">
            <a:extLst>
              <a:ext uri="{FF2B5EF4-FFF2-40B4-BE49-F238E27FC236}">
                <a16:creationId xmlns:a16="http://schemas.microsoft.com/office/drawing/2014/main" id="{A6E4D120-059B-6846-A84A-91EC8D2CDCE4}"/>
              </a:ext>
            </a:extLst>
          </p:cNvPr>
          <p:cNvSpPr>
            <a:spLocks noChangeShapeType="1"/>
          </p:cNvSpPr>
          <p:nvPr/>
        </p:nvSpPr>
        <p:spPr bwMode="auto">
          <a:xfrm flipV="1">
            <a:off x="49609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20" name="Line 36">
            <a:extLst>
              <a:ext uri="{FF2B5EF4-FFF2-40B4-BE49-F238E27FC236}">
                <a16:creationId xmlns:a16="http://schemas.microsoft.com/office/drawing/2014/main" id="{9EA8D0EF-1644-484C-AD50-FD0B6334AF42}"/>
              </a:ext>
            </a:extLst>
          </p:cNvPr>
          <p:cNvSpPr>
            <a:spLocks noChangeShapeType="1"/>
          </p:cNvSpPr>
          <p:nvPr/>
        </p:nvSpPr>
        <p:spPr bwMode="auto">
          <a:xfrm flipV="1">
            <a:off x="545782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21" name="Line 37">
            <a:extLst>
              <a:ext uri="{FF2B5EF4-FFF2-40B4-BE49-F238E27FC236}">
                <a16:creationId xmlns:a16="http://schemas.microsoft.com/office/drawing/2014/main" id="{28DDF96F-3842-8A49-AD19-6BF674E37DC4}"/>
              </a:ext>
            </a:extLst>
          </p:cNvPr>
          <p:cNvSpPr>
            <a:spLocks noChangeShapeType="1"/>
          </p:cNvSpPr>
          <p:nvPr/>
        </p:nvSpPr>
        <p:spPr bwMode="auto">
          <a:xfrm flipV="1">
            <a:off x="58181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22" name="Line 38">
            <a:extLst>
              <a:ext uri="{FF2B5EF4-FFF2-40B4-BE49-F238E27FC236}">
                <a16:creationId xmlns:a16="http://schemas.microsoft.com/office/drawing/2014/main" id="{CBDC10E7-E547-6A4B-822A-332C5178CF3B}"/>
              </a:ext>
            </a:extLst>
          </p:cNvPr>
          <p:cNvSpPr>
            <a:spLocks noChangeShapeType="1"/>
          </p:cNvSpPr>
          <p:nvPr/>
        </p:nvSpPr>
        <p:spPr bwMode="auto">
          <a:xfrm flipV="1">
            <a:off x="65547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23" name="Line 39">
            <a:extLst>
              <a:ext uri="{FF2B5EF4-FFF2-40B4-BE49-F238E27FC236}">
                <a16:creationId xmlns:a16="http://schemas.microsoft.com/office/drawing/2014/main" id="{C53594DE-D05A-7643-B69D-FE420E20CBDB}"/>
              </a:ext>
            </a:extLst>
          </p:cNvPr>
          <p:cNvSpPr>
            <a:spLocks noChangeShapeType="1"/>
          </p:cNvSpPr>
          <p:nvPr/>
        </p:nvSpPr>
        <p:spPr bwMode="auto">
          <a:xfrm flipV="1">
            <a:off x="703421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24" name="Line 40">
            <a:extLst>
              <a:ext uri="{FF2B5EF4-FFF2-40B4-BE49-F238E27FC236}">
                <a16:creationId xmlns:a16="http://schemas.microsoft.com/office/drawing/2014/main" id="{A18DDE9B-03AB-4E4D-BA5F-4FC8098DFA0D}"/>
              </a:ext>
            </a:extLst>
          </p:cNvPr>
          <p:cNvSpPr>
            <a:spLocks noChangeShapeType="1"/>
          </p:cNvSpPr>
          <p:nvPr/>
        </p:nvSpPr>
        <p:spPr bwMode="auto">
          <a:xfrm flipV="1">
            <a:off x="75136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25" name="Line 42">
            <a:extLst>
              <a:ext uri="{FF2B5EF4-FFF2-40B4-BE49-F238E27FC236}">
                <a16:creationId xmlns:a16="http://schemas.microsoft.com/office/drawing/2014/main" id="{B73644AC-9460-444A-8930-5B6BEB718F06}"/>
              </a:ext>
            </a:extLst>
          </p:cNvPr>
          <p:cNvSpPr>
            <a:spLocks noChangeShapeType="1"/>
          </p:cNvSpPr>
          <p:nvPr/>
        </p:nvSpPr>
        <p:spPr bwMode="auto">
          <a:xfrm>
            <a:off x="2906713" y="13509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26" name="Freeform 43">
            <a:extLst>
              <a:ext uri="{FF2B5EF4-FFF2-40B4-BE49-F238E27FC236}">
                <a16:creationId xmlns:a16="http://schemas.microsoft.com/office/drawing/2014/main" id="{94254F31-3E17-3D4A-87F1-2C4B2661CCE0}"/>
              </a:ext>
            </a:extLst>
          </p:cNvPr>
          <p:cNvSpPr>
            <a:spLocks/>
          </p:cNvSpPr>
          <p:nvPr/>
        </p:nvSpPr>
        <p:spPr bwMode="auto">
          <a:xfrm>
            <a:off x="3128963" y="1033463"/>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27" name="Freeform 44">
            <a:extLst>
              <a:ext uri="{FF2B5EF4-FFF2-40B4-BE49-F238E27FC236}">
                <a16:creationId xmlns:a16="http://schemas.microsoft.com/office/drawing/2014/main" id="{82AF7A4E-5839-284A-9C8A-8E665A74C655}"/>
              </a:ext>
            </a:extLst>
          </p:cNvPr>
          <p:cNvSpPr>
            <a:spLocks/>
          </p:cNvSpPr>
          <p:nvPr/>
        </p:nvSpPr>
        <p:spPr bwMode="auto">
          <a:xfrm>
            <a:off x="3128963" y="1238250"/>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28" name="Freeform 45">
            <a:extLst>
              <a:ext uri="{FF2B5EF4-FFF2-40B4-BE49-F238E27FC236}">
                <a16:creationId xmlns:a16="http://schemas.microsoft.com/office/drawing/2014/main" id="{13439D0F-5E60-6146-B6BD-665FF5389A05}"/>
              </a:ext>
            </a:extLst>
          </p:cNvPr>
          <p:cNvSpPr>
            <a:spLocks/>
          </p:cNvSpPr>
          <p:nvPr/>
        </p:nvSpPr>
        <p:spPr bwMode="auto">
          <a:xfrm>
            <a:off x="3124201" y="1033464"/>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29" name="Freeform 46">
            <a:extLst>
              <a:ext uri="{FF2B5EF4-FFF2-40B4-BE49-F238E27FC236}">
                <a16:creationId xmlns:a16="http://schemas.microsoft.com/office/drawing/2014/main" id="{7F6CA7C9-4BF2-5F4B-9EB0-D178D8567F0A}"/>
              </a:ext>
            </a:extLst>
          </p:cNvPr>
          <p:cNvSpPr>
            <a:spLocks/>
          </p:cNvSpPr>
          <p:nvPr/>
        </p:nvSpPr>
        <p:spPr bwMode="auto">
          <a:xfrm>
            <a:off x="3124201" y="1236664"/>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30" name="Line 47">
            <a:extLst>
              <a:ext uri="{FF2B5EF4-FFF2-40B4-BE49-F238E27FC236}">
                <a16:creationId xmlns:a16="http://schemas.microsoft.com/office/drawing/2014/main" id="{291E2B32-3F25-C24C-8DFE-4D3CBB6335AA}"/>
              </a:ext>
            </a:extLst>
          </p:cNvPr>
          <p:cNvSpPr>
            <a:spLocks noChangeShapeType="1"/>
          </p:cNvSpPr>
          <p:nvPr/>
        </p:nvSpPr>
        <p:spPr bwMode="auto">
          <a:xfrm>
            <a:off x="2906713" y="20875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31" name="Line 48">
            <a:extLst>
              <a:ext uri="{FF2B5EF4-FFF2-40B4-BE49-F238E27FC236}">
                <a16:creationId xmlns:a16="http://schemas.microsoft.com/office/drawing/2014/main" id="{0AADBB9A-4EC7-084D-9400-1085336DA41C}"/>
              </a:ext>
            </a:extLst>
          </p:cNvPr>
          <p:cNvSpPr>
            <a:spLocks noChangeShapeType="1"/>
          </p:cNvSpPr>
          <p:nvPr/>
        </p:nvSpPr>
        <p:spPr bwMode="auto">
          <a:xfrm>
            <a:off x="2906713" y="2327275"/>
            <a:ext cx="239712"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32" name="Freeform 49">
            <a:extLst>
              <a:ext uri="{FF2B5EF4-FFF2-40B4-BE49-F238E27FC236}">
                <a16:creationId xmlns:a16="http://schemas.microsoft.com/office/drawing/2014/main" id="{E7383DD8-1C05-0049-A4D3-AFD7F3730C39}"/>
              </a:ext>
            </a:extLst>
          </p:cNvPr>
          <p:cNvSpPr>
            <a:spLocks/>
          </p:cNvSpPr>
          <p:nvPr/>
        </p:nvSpPr>
        <p:spPr bwMode="auto">
          <a:xfrm>
            <a:off x="3128963" y="2006600"/>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33" name="Freeform 50">
            <a:extLst>
              <a:ext uri="{FF2B5EF4-FFF2-40B4-BE49-F238E27FC236}">
                <a16:creationId xmlns:a16="http://schemas.microsoft.com/office/drawing/2014/main" id="{4CAFE34D-26B8-254E-99C7-0D996F2FBEDC}"/>
              </a:ext>
            </a:extLst>
          </p:cNvPr>
          <p:cNvSpPr>
            <a:spLocks/>
          </p:cNvSpPr>
          <p:nvPr/>
        </p:nvSpPr>
        <p:spPr bwMode="auto">
          <a:xfrm>
            <a:off x="3128963" y="2209800"/>
            <a:ext cx="512762" cy="204788"/>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34" name="Freeform 51">
            <a:extLst>
              <a:ext uri="{FF2B5EF4-FFF2-40B4-BE49-F238E27FC236}">
                <a16:creationId xmlns:a16="http://schemas.microsoft.com/office/drawing/2014/main" id="{AA20C18F-C501-BB4F-A029-68C81BD33B55}"/>
              </a:ext>
            </a:extLst>
          </p:cNvPr>
          <p:cNvSpPr>
            <a:spLocks/>
          </p:cNvSpPr>
          <p:nvPr/>
        </p:nvSpPr>
        <p:spPr bwMode="auto">
          <a:xfrm>
            <a:off x="3124201" y="2006600"/>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35" name="Freeform 52">
            <a:extLst>
              <a:ext uri="{FF2B5EF4-FFF2-40B4-BE49-F238E27FC236}">
                <a16:creationId xmlns:a16="http://schemas.microsoft.com/office/drawing/2014/main" id="{D15CAC90-4073-E84E-847D-EADAA3CB43BE}"/>
              </a:ext>
            </a:extLst>
          </p:cNvPr>
          <p:cNvSpPr>
            <a:spLocks/>
          </p:cNvSpPr>
          <p:nvPr/>
        </p:nvSpPr>
        <p:spPr bwMode="auto">
          <a:xfrm>
            <a:off x="3124201" y="2209800"/>
            <a:ext cx="60325" cy="204788"/>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36" name="Line 53">
            <a:extLst>
              <a:ext uri="{FF2B5EF4-FFF2-40B4-BE49-F238E27FC236}">
                <a16:creationId xmlns:a16="http://schemas.microsoft.com/office/drawing/2014/main" id="{604E0850-A009-394B-B24A-746456272B39}"/>
              </a:ext>
            </a:extLst>
          </p:cNvPr>
          <p:cNvSpPr>
            <a:spLocks noChangeShapeType="1"/>
          </p:cNvSpPr>
          <p:nvPr/>
        </p:nvSpPr>
        <p:spPr bwMode="auto">
          <a:xfrm flipH="1">
            <a:off x="3744914" y="12303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37" name="Line 54">
            <a:extLst>
              <a:ext uri="{FF2B5EF4-FFF2-40B4-BE49-F238E27FC236}">
                <a16:creationId xmlns:a16="http://schemas.microsoft.com/office/drawing/2014/main" id="{C9FDFF82-043A-A64B-9879-F133D824ECB6}"/>
              </a:ext>
            </a:extLst>
          </p:cNvPr>
          <p:cNvSpPr>
            <a:spLocks noChangeShapeType="1"/>
          </p:cNvSpPr>
          <p:nvPr/>
        </p:nvSpPr>
        <p:spPr bwMode="auto">
          <a:xfrm flipH="1">
            <a:off x="3744914" y="22082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38" name="Freeform 55">
            <a:extLst>
              <a:ext uri="{FF2B5EF4-FFF2-40B4-BE49-F238E27FC236}">
                <a16:creationId xmlns:a16="http://schemas.microsoft.com/office/drawing/2014/main" id="{EB5B1DF4-7094-944C-A44F-641B19FFB2D3}"/>
              </a:ext>
            </a:extLst>
          </p:cNvPr>
          <p:cNvSpPr>
            <a:spLocks/>
          </p:cNvSpPr>
          <p:nvPr/>
        </p:nvSpPr>
        <p:spPr bwMode="auto">
          <a:xfrm>
            <a:off x="2906714" y="1352551"/>
            <a:ext cx="1095375" cy="855663"/>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39" name="Freeform 56">
            <a:extLst>
              <a:ext uri="{FF2B5EF4-FFF2-40B4-BE49-F238E27FC236}">
                <a16:creationId xmlns:a16="http://schemas.microsoft.com/office/drawing/2014/main" id="{ADB95B92-1E97-B14C-8618-BBBB2065A5EA}"/>
              </a:ext>
            </a:extLst>
          </p:cNvPr>
          <p:cNvSpPr>
            <a:spLocks/>
          </p:cNvSpPr>
          <p:nvPr/>
        </p:nvSpPr>
        <p:spPr bwMode="auto">
          <a:xfrm>
            <a:off x="2906714" y="1230313"/>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40" name="Freeform 57">
            <a:extLst>
              <a:ext uri="{FF2B5EF4-FFF2-40B4-BE49-F238E27FC236}">
                <a16:creationId xmlns:a16="http://schemas.microsoft.com/office/drawing/2014/main" id="{8FC1A401-E981-8049-99FC-581B16549038}"/>
              </a:ext>
            </a:extLst>
          </p:cNvPr>
          <p:cNvSpPr>
            <a:spLocks/>
          </p:cNvSpPr>
          <p:nvPr/>
        </p:nvSpPr>
        <p:spPr bwMode="auto">
          <a:xfrm>
            <a:off x="3986214" y="1206501"/>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38941" name="Oval 58">
            <a:extLst>
              <a:ext uri="{FF2B5EF4-FFF2-40B4-BE49-F238E27FC236}">
                <a16:creationId xmlns:a16="http://schemas.microsoft.com/office/drawing/2014/main" id="{B4093045-CFB4-8346-A045-369414A39368}"/>
              </a:ext>
            </a:extLst>
          </p:cNvPr>
          <p:cNvSpPr>
            <a:spLocks noChangeArrowheads="1"/>
          </p:cNvSpPr>
          <p:nvPr/>
        </p:nvSpPr>
        <p:spPr bwMode="auto">
          <a:xfrm>
            <a:off x="3976688" y="1216026"/>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8942" name="Freeform 59">
            <a:extLst>
              <a:ext uri="{FF2B5EF4-FFF2-40B4-BE49-F238E27FC236}">
                <a16:creationId xmlns:a16="http://schemas.microsoft.com/office/drawing/2014/main" id="{C061EE46-D528-7546-9D49-08DC562D8350}"/>
              </a:ext>
            </a:extLst>
          </p:cNvPr>
          <p:cNvSpPr>
            <a:spLocks/>
          </p:cNvSpPr>
          <p:nvPr/>
        </p:nvSpPr>
        <p:spPr bwMode="auto">
          <a:xfrm>
            <a:off x="3986214" y="2184400"/>
            <a:ext cx="33337" cy="3333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38943" name="Oval 60">
            <a:extLst>
              <a:ext uri="{FF2B5EF4-FFF2-40B4-BE49-F238E27FC236}">
                <a16:creationId xmlns:a16="http://schemas.microsoft.com/office/drawing/2014/main" id="{1A3BBB7D-081A-B74E-A8CE-AC13AF7154B9}"/>
              </a:ext>
            </a:extLst>
          </p:cNvPr>
          <p:cNvSpPr>
            <a:spLocks noChangeArrowheads="1"/>
          </p:cNvSpPr>
          <p:nvPr/>
        </p:nvSpPr>
        <p:spPr bwMode="auto">
          <a:xfrm>
            <a:off x="3976688" y="2192338"/>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8944" name="Line 61">
            <a:extLst>
              <a:ext uri="{FF2B5EF4-FFF2-40B4-BE49-F238E27FC236}">
                <a16:creationId xmlns:a16="http://schemas.microsoft.com/office/drawing/2014/main" id="{068A5BC7-0EC3-D94D-BBAC-13DBDFAE0506}"/>
              </a:ext>
            </a:extLst>
          </p:cNvPr>
          <p:cNvSpPr>
            <a:spLocks noChangeShapeType="1"/>
          </p:cNvSpPr>
          <p:nvPr/>
        </p:nvSpPr>
        <p:spPr bwMode="auto">
          <a:xfrm flipH="1">
            <a:off x="2667001" y="11112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45" name="Line 62">
            <a:extLst>
              <a:ext uri="{FF2B5EF4-FFF2-40B4-BE49-F238E27FC236}">
                <a16:creationId xmlns:a16="http://schemas.microsoft.com/office/drawing/2014/main" id="{D25C2919-1BF4-364F-8A7C-178A605AB6BD}"/>
              </a:ext>
            </a:extLst>
          </p:cNvPr>
          <p:cNvSpPr>
            <a:spLocks noChangeShapeType="1"/>
          </p:cNvSpPr>
          <p:nvPr/>
        </p:nvSpPr>
        <p:spPr bwMode="auto">
          <a:xfrm flipH="1">
            <a:off x="2667001" y="2327275"/>
            <a:ext cx="2397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46" name="Line 63">
            <a:extLst>
              <a:ext uri="{FF2B5EF4-FFF2-40B4-BE49-F238E27FC236}">
                <a16:creationId xmlns:a16="http://schemas.microsoft.com/office/drawing/2014/main" id="{B1BBDECA-9661-2F4C-8FA5-0F9B1EB6933C}"/>
              </a:ext>
            </a:extLst>
          </p:cNvPr>
          <p:cNvSpPr>
            <a:spLocks noChangeShapeType="1"/>
          </p:cNvSpPr>
          <p:nvPr/>
        </p:nvSpPr>
        <p:spPr bwMode="auto">
          <a:xfrm flipH="1">
            <a:off x="5578475" y="1268414"/>
            <a:ext cx="1455738"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47" name="Line 64">
            <a:extLst>
              <a:ext uri="{FF2B5EF4-FFF2-40B4-BE49-F238E27FC236}">
                <a16:creationId xmlns:a16="http://schemas.microsoft.com/office/drawing/2014/main" id="{013CC788-94E1-6346-88E7-2764405CB8A6}"/>
              </a:ext>
            </a:extLst>
          </p:cNvPr>
          <p:cNvSpPr>
            <a:spLocks noChangeShapeType="1"/>
          </p:cNvSpPr>
          <p:nvPr/>
        </p:nvSpPr>
        <p:spPr bwMode="auto">
          <a:xfrm flipV="1">
            <a:off x="6297614" y="990601"/>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48" name="Rectangle 65">
            <a:extLst>
              <a:ext uri="{FF2B5EF4-FFF2-40B4-BE49-F238E27FC236}">
                <a16:creationId xmlns:a16="http://schemas.microsoft.com/office/drawing/2014/main" id="{3C5C353E-FBF2-DC4C-A3B8-1DEACFAA574E}"/>
              </a:ext>
            </a:extLst>
          </p:cNvPr>
          <p:cNvSpPr>
            <a:spLocks noChangeArrowheads="1"/>
          </p:cNvSpPr>
          <p:nvPr/>
        </p:nvSpPr>
        <p:spPr bwMode="auto">
          <a:xfrm>
            <a:off x="5783263" y="10112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38949" name="Rectangle 66">
            <a:extLst>
              <a:ext uri="{FF2B5EF4-FFF2-40B4-BE49-F238E27FC236}">
                <a16:creationId xmlns:a16="http://schemas.microsoft.com/office/drawing/2014/main" id="{FCA97791-A77A-1A49-8E23-57E495BBFE69}"/>
              </a:ext>
            </a:extLst>
          </p:cNvPr>
          <p:cNvSpPr>
            <a:spLocks noChangeArrowheads="1"/>
          </p:cNvSpPr>
          <p:nvPr/>
        </p:nvSpPr>
        <p:spPr bwMode="auto">
          <a:xfrm>
            <a:off x="6054725" y="1011238"/>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38950" name="Rectangle 67">
            <a:extLst>
              <a:ext uri="{FF2B5EF4-FFF2-40B4-BE49-F238E27FC236}">
                <a16:creationId xmlns:a16="http://schemas.microsoft.com/office/drawing/2014/main" id="{7D0405C3-2711-1E45-BC0D-2ACAFAE08C0D}"/>
              </a:ext>
            </a:extLst>
          </p:cNvPr>
          <p:cNvSpPr>
            <a:spLocks noChangeArrowheads="1"/>
          </p:cNvSpPr>
          <p:nvPr/>
        </p:nvSpPr>
        <p:spPr bwMode="auto">
          <a:xfrm>
            <a:off x="6440488" y="10112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38951" name="Rectangle 68">
            <a:extLst>
              <a:ext uri="{FF2B5EF4-FFF2-40B4-BE49-F238E27FC236}">
                <a16:creationId xmlns:a16="http://schemas.microsoft.com/office/drawing/2014/main" id="{10F8B77C-9B26-4246-8AA9-8FF110724171}"/>
              </a:ext>
            </a:extLst>
          </p:cNvPr>
          <p:cNvSpPr>
            <a:spLocks noChangeArrowheads="1"/>
          </p:cNvSpPr>
          <p:nvPr/>
        </p:nvSpPr>
        <p:spPr bwMode="auto">
          <a:xfrm>
            <a:off x="6557963" y="10683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38952" name="Rectangle 69">
            <a:extLst>
              <a:ext uri="{FF2B5EF4-FFF2-40B4-BE49-F238E27FC236}">
                <a16:creationId xmlns:a16="http://schemas.microsoft.com/office/drawing/2014/main" id="{554312A1-FEDE-374A-9EE0-73B3B51A2CB7}"/>
              </a:ext>
            </a:extLst>
          </p:cNvPr>
          <p:cNvSpPr>
            <a:spLocks noChangeArrowheads="1"/>
          </p:cNvSpPr>
          <p:nvPr/>
        </p:nvSpPr>
        <p:spPr bwMode="auto">
          <a:xfrm>
            <a:off x="6743700" y="10064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8953" name="Rectangle 70">
            <a:extLst>
              <a:ext uri="{FF2B5EF4-FFF2-40B4-BE49-F238E27FC236}">
                <a16:creationId xmlns:a16="http://schemas.microsoft.com/office/drawing/2014/main" id="{98C291ED-C60E-3B4D-BBD4-63E110243699}"/>
              </a:ext>
            </a:extLst>
          </p:cNvPr>
          <p:cNvSpPr>
            <a:spLocks noChangeArrowheads="1"/>
          </p:cNvSpPr>
          <p:nvPr/>
        </p:nvSpPr>
        <p:spPr bwMode="auto">
          <a:xfrm>
            <a:off x="6861175" y="106838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38954" name="Rectangle 71">
            <a:extLst>
              <a:ext uri="{FF2B5EF4-FFF2-40B4-BE49-F238E27FC236}">
                <a16:creationId xmlns:a16="http://schemas.microsoft.com/office/drawing/2014/main" id="{C5B645B4-2F39-9F4F-AE44-B4893C3F3749}"/>
              </a:ext>
            </a:extLst>
          </p:cNvPr>
          <p:cNvSpPr>
            <a:spLocks noChangeArrowheads="1"/>
          </p:cNvSpPr>
          <p:nvPr/>
        </p:nvSpPr>
        <p:spPr bwMode="auto">
          <a:xfrm>
            <a:off x="57880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8955" name="Rectangle 72">
            <a:extLst>
              <a:ext uri="{FF2B5EF4-FFF2-40B4-BE49-F238E27FC236}">
                <a16:creationId xmlns:a16="http://schemas.microsoft.com/office/drawing/2014/main" id="{2F8AD0EC-08B2-6749-B2FD-5C692B04D285}"/>
              </a:ext>
            </a:extLst>
          </p:cNvPr>
          <p:cNvSpPr>
            <a:spLocks noChangeArrowheads="1"/>
          </p:cNvSpPr>
          <p:nvPr/>
        </p:nvSpPr>
        <p:spPr bwMode="auto">
          <a:xfrm>
            <a:off x="60674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8956" name="Rectangle 73">
            <a:extLst>
              <a:ext uri="{FF2B5EF4-FFF2-40B4-BE49-F238E27FC236}">
                <a16:creationId xmlns:a16="http://schemas.microsoft.com/office/drawing/2014/main" id="{374832B5-7B82-1C44-9AA7-C4FAEFF998E5}"/>
              </a:ext>
            </a:extLst>
          </p:cNvPr>
          <p:cNvSpPr>
            <a:spLocks noChangeArrowheads="1"/>
          </p:cNvSpPr>
          <p:nvPr/>
        </p:nvSpPr>
        <p:spPr bwMode="auto">
          <a:xfrm>
            <a:off x="57880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8957" name="Rectangle 74">
            <a:extLst>
              <a:ext uri="{FF2B5EF4-FFF2-40B4-BE49-F238E27FC236}">
                <a16:creationId xmlns:a16="http://schemas.microsoft.com/office/drawing/2014/main" id="{8184D0BA-8D29-984C-8684-66653E1E5664}"/>
              </a:ext>
            </a:extLst>
          </p:cNvPr>
          <p:cNvSpPr>
            <a:spLocks noChangeArrowheads="1"/>
          </p:cNvSpPr>
          <p:nvPr/>
        </p:nvSpPr>
        <p:spPr bwMode="auto">
          <a:xfrm>
            <a:off x="60674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8958" name="Rectangle 75">
            <a:extLst>
              <a:ext uri="{FF2B5EF4-FFF2-40B4-BE49-F238E27FC236}">
                <a16:creationId xmlns:a16="http://schemas.microsoft.com/office/drawing/2014/main" id="{FB8975CB-C26B-3646-83EC-7460A51F29DD}"/>
              </a:ext>
            </a:extLst>
          </p:cNvPr>
          <p:cNvSpPr>
            <a:spLocks noChangeArrowheads="1"/>
          </p:cNvSpPr>
          <p:nvPr/>
        </p:nvSpPr>
        <p:spPr bwMode="auto">
          <a:xfrm>
            <a:off x="57880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8959" name="Rectangle 76">
            <a:extLst>
              <a:ext uri="{FF2B5EF4-FFF2-40B4-BE49-F238E27FC236}">
                <a16:creationId xmlns:a16="http://schemas.microsoft.com/office/drawing/2014/main" id="{6A41AC9F-7B4D-0C41-A741-C061BF41D74F}"/>
              </a:ext>
            </a:extLst>
          </p:cNvPr>
          <p:cNvSpPr>
            <a:spLocks noChangeArrowheads="1"/>
          </p:cNvSpPr>
          <p:nvPr/>
        </p:nvSpPr>
        <p:spPr bwMode="auto">
          <a:xfrm>
            <a:off x="60674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8960" name="Rectangle 77">
            <a:extLst>
              <a:ext uri="{FF2B5EF4-FFF2-40B4-BE49-F238E27FC236}">
                <a16:creationId xmlns:a16="http://schemas.microsoft.com/office/drawing/2014/main" id="{7163687F-9BC1-424D-800D-5F875EB9943E}"/>
              </a:ext>
            </a:extLst>
          </p:cNvPr>
          <p:cNvSpPr>
            <a:spLocks noChangeArrowheads="1"/>
          </p:cNvSpPr>
          <p:nvPr/>
        </p:nvSpPr>
        <p:spPr bwMode="auto">
          <a:xfrm>
            <a:off x="57880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8961" name="Rectangle 78">
            <a:extLst>
              <a:ext uri="{FF2B5EF4-FFF2-40B4-BE49-F238E27FC236}">
                <a16:creationId xmlns:a16="http://schemas.microsoft.com/office/drawing/2014/main" id="{D7B92B68-F585-2748-9424-33B7890313AE}"/>
              </a:ext>
            </a:extLst>
          </p:cNvPr>
          <p:cNvSpPr>
            <a:spLocks noChangeArrowheads="1"/>
          </p:cNvSpPr>
          <p:nvPr/>
        </p:nvSpPr>
        <p:spPr bwMode="auto">
          <a:xfrm>
            <a:off x="60674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8962" name="Rectangle 79">
            <a:extLst>
              <a:ext uri="{FF2B5EF4-FFF2-40B4-BE49-F238E27FC236}">
                <a16:creationId xmlns:a16="http://schemas.microsoft.com/office/drawing/2014/main" id="{624692B8-8F9B-E140-8CA5-08DF9C02F8AA}"/>
              </a:ext>
            </a:extLst>
          </p:cNvPr>
          <p:cNvSpPr>
            <a:spLocks noChangeArrowheads="1"/>
          </p:cNvSpPr>
          <p:nvPr/>
        </p:nvSpPr>
        <p:spPr bwMode="auto">
          <a:xfrm>
            <a:off x="6434139" y="13525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38963" name="Rectangle 80">
            <a:extLst>
              <a:ext uri="{FF2B5EF4-FFF2-40B4-BE49-F238E27FC236}">
                <a16:creationId xmlns:a16="http://schemas.microsoft.com/office/drawing/2014/main" id="{CBAF37E2-82BE-3143-A31E-E53C902A00BA}"/>
              </a:ext>
            </a:extLst>
          </p:cNvPr>
          <p:cNvSpPr>
            <a:spLocks noChangeArrowheads="1"/>
          </p:cNvSpPr>
          <p:nvPr/>
        </p:nvSpPr>
        <p:spPr bwMode="auto">
          <a:xfrm>
            <a:off x="6494463"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8964" name="Rectangle 81">
            <a:extLst>
              <a:ext uri="{FF2B5EF4-FFF2-40B4-BE49-F238E27FC236}">
                <a16:creationId xmlns:a16="http://schemas.microsoft.com/office/drawing/2014/main" id="{F16799BB-2133-A74E-AEF5-52DA24F1B5EA}"/>
              </a:ext>
            </a:extLst>
          </p:cNvPr>
          <p:cNvSpPr>
            <a:spLocks noChangeArrowheads="1"/>
          </p:cNvSpPr>
          <p:nvPr/>
        </p:nvSpPr>
        <p:spPr bwMode="auto">
          <a:xfrm>
            <a:off x="679767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8965" name="Rectangle 82">
            <a:extLst>
              <a:ext uri="{FF2B5EF4-FFF2-40B4-BE49-F238E27FC236}">
                <a16:creationId xmlns:a16="http://schemas.microsoft.com/office/drawing/2014/main" id="{5D72786E-3A14-124D-84B3-A991A4DE0919}"/>
              </a:ext>
            </a:extLst>
          </p:cNvPr>
          <p:cNvSpPr>
            <a:spLocks noChangeArrowheads="1"/>
          </p:cNvSpPr>
          <p:nvPr/>
        </p:nvSpPr>
        <p:spPr bwMode="auto">
          <a:xfrm>
            <a:off x="6494463"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8966" name="Rectangle 83">
            <a:extLst>
              <a:ext uri="{FF2B5EF4-FFF2-40B4-BE49-F238E27FC236}">
                <a16:creationId xmlns:a16="http://schemas.microsoft.com/office/drawing/2014/main" id="{9A2619DF-229A-E149-A0B1-12623E4FD7C6}"/>
              </a:ext>
            </a:extLst>
          </p:cNvPr>
          <p:cNvSpPr>
            <a:spLocks noChangeArrowheads="1"/>
          </p:cNvSpPr>
          <p:nvPr/>
        </p:nvSpPr>
        <p:spPr bwMode="auto">
          <a:xfrm>
            <a:off x="679767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8967" name="Rectangle 84">
            <a:extLst>
              <a:ext uri="{FF2B5EF4-FFF2-40B4-BE49-F238E27FC236}">
                <a16:creationId xmlns:a16="http://schemas.microsoft.com/office/drawing/2014/main" id="{82FB23E6-6137-3341-8AE3-3FBC4BA7F54B}"/>
              </a:ext>
            </a:extLst>
          </p:cNvPr>
          <p:cNvSpPr>
            <a:spLocks noChangeArrowheads="1"/>
          </p:cNvSpPr>
          <p:nvPr/>
        </p:nvSpPr>
        <p:spPr bwMode="auto">
          <a:xfrm>
            <a:off x="6494463"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8968" name="Rectangle 85">
            <a:extLst>
              <a:ext uri="{FF2B5EF4-FFF2-40B4-BE49-F238E27FC236}">
                <a16:creationId xmlns:a16="http://schemas.microsoft.com/office/drawing/2014/main" id="{D42717D5-A73E-0447-971D-2A72298D51DD}"/>
              </a:ext>
            </a:extLst>
          </p:cNvPr>
          <p:cNvSpPr>
            <a:spLocks noChangeArrowheads="1"/>
          </p:cNvSpPr>
          <p:nvPr/>
        </p:nvSpPr>
        <p:spPr bwMode="auto">
          <a:xfrm>
            <a:off x="679767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8969" name="Rectangle 86">
            <a:extLst>
              <a:ext uri="{FF2B5EF4-FFF2-40B4-BE49-F238E27FC236}">
                <a16:creationId xmlns:a16="http://schemas.microsoft.com/office/drawing/2014/main" id="{429FD073-0F7F-BD4D-B542-DB3B88135034}"/>
              </a:ext>
            </a:extLst>
          </p:cNvPr>
          <p:cNvSpPr>
            <a:spLocks noChangeArrowheads="1"/>
          </p:cNvSpPr>
          <p:nvPr/>
        </p:nvSpPr>
        <p:spPr bwMode="auto">
          <a:xfrm>
            <a:off x="3178176" y="26527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38970" name="Freeform 87">
            <a:extLst>
              <a:ext uri="{FF2B5EF4-FFF2-40B4-BE49-F238E27FC236}">
                <a16:creationId xmlns:a16="http://schemas.microsoft.com/office/drawing/2014/main" id="{A76A6084-6D6F-7547-B79A-7D8DD11CD75A}"/>
              </a:ext>
            </a:extLst>
          </p:cNvPr>
          <p:cNvSpPr>
            <a:spLocks/>
          </p:cNvSpPr>
          <p:nvPr/>
        </p:nvSpPr>
        <p:spPr bwMode="auto">
          <a:xfrm>
            <a:off x="7513638" y="57388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71" name="Line 88">
            <a:extLst>
              <a:ext uri="{FF2B5EF4-FFF2-40B4-BE49-F238E27FC236}">
                <a16:creationId xmlns:a16="http://schemas.microsoft.com/office/drawing/2014/main" id="{D5B59697-C600-D040-A096-7B94A5D90B9F}"/>
              </a:ext>
            </a:extLst>
          </p:cNvPr>
          <p:cNvSpPr>
            <a:spLocks noChangeShapeType="1"/>
          </p:cNvSpPr>
          <p:nvPr/>
        </p:nvSpPr>
        <p:spPr bwMode="auto">
          <a:xfrm flipH="1">
            <a:off x="7531100" y="57388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8972" name="Freeform 89">
            <a:extLst>
              <a:ext uri="{FF2B5EF4-FFF2-40B4-BE49-F238E27FC236}">
                <a16:creationId xmlns:a16="http://schemas.microsoft.com/office/drawing/2014/main" id="{9865391D-49ED-E247-8A82-5C5F169A470C}"/>
              </a:ext>
            </a:extLst>
          </p:cNvPr>
          <p:cNvSpPr>
            <a:spLocks/>
          </p:cNvSpPr>
          <p:nvPr/>
        </p:nvSpPr>
        <p:spPr bwMode="auto">
          <a:xfrm>
            <a:off x="7975601" y="57388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73" name="Line 90">
            <a:extLst>
              <a:ext uri="{FF2B5EF4-FFF2-40B4-BE49-F238E27FC236}">
                <a16:creationId xmlns:a16="http://schemas.microsoft.com/office/drawing/2014/main" id="{26D3859F-1BD2-CF41-AC7F-6C189A5A4882}"/>
              </a:ext>
            </a:extLst>
          </p:cNvPr>
          <p:cNvSpPr>
            <a:spLocks noChangeShapeType="1"/>
          </p:cNvSpPr>
          <p:nvPr/>
        </p:nvSpPr>
        <p:spPr bwMode="auto">
          <a:xfrm flipV="1">
            <a:off x="8010525" y="57562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8974" name="Freeform 91">
            <a:extLst>
              <a:ext uri="{FF2B5EF4-FFF2-40B4-BE49-F238E27FC236}">
                <a16:creationId xmlns:a16="http://schemas.microsoft.com/office/drawing/2014/main" id="{93727027-5B2E-9548-9DC8-F7196793F8A1}"/>
              </a:ext>
            </a:extLst>
          </p:cNvPr>
          <p:cNvSpPr>
            <a:spLocks/>
          </p:cNvSpPr>
          <p:nvPr/>
        </p:nvSpPr>
        <p:spPr bwMode="auto">
          <a:xfrm>
            <a:off x="7975601" y="60817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75" name="Line 92">
            <a:extLst>
              <a:ext uri="{FF2B5EF4-FFF2-40B4-BE49-F238E27FC236}">
                <a16:creationId xmlns:a16="http://schemas.microsoft.com/office/drawing/2014/main" id="{DBAAADE7-8E90-0046-88EB-0A85B156B7DA}"/>
              </a:ext>
            </a:extLst>
          </p:cNvPr>
          <p:cNvSpPr>
            <a:spLocks noChangeShapeType="1"/>
          </p:cNvSpPr>
          <p:nvPr/>
        </p:nvSpPr>
        <p:spPr bwMode="auto">
          <a:xfrm>
            <a:off x="7531100" y="60991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8976" name="Freeform 93">
            <a:extLst>
              <a:ext uri="{FF2B5EF4-FFF2-40B4-BE49-F238E27FC236}">
                <a16:creationId xmlns:a16="http://schemas.microsoft.com/office/drawing/2014/main" id="{F5AFE593-2FA4-C249-A5BA-77D267DE8731}"/>
              </a:ext>
            </a:extLst>
          </p:cNvPr>
          <p:cNvSpPr>
            <a:spLocks/>
          </p:cNvSpPr>
          <p:nvPr/>
        </p:nvSpPr>
        <p:spPr bwMode="auto">
          <a:xfrm>
            <a:off x="7513638" y="60817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77" name="Line 94">
            <a:extLst>
              <a:ext uri="{FF2B5EF4-FFF2-40B4-BE49-F238E27FC236}">
                <a16:creationId xmlns:a16="http://schemas.microsoft.com/office/drawing/2014/main" id="{07F6ED76-6CBB-814B-8F86-ADC4DEAA1FF4}"/>
              </a:ext>
            </a:extLst>
          </p:cNvPr>
          <p:cNvSpPr>
            <a:spLocks noChangeShapeType="1"/>
          </p:cNvSpPr>
          <p:nvPr/>
        </p:nvSpPr>
        <p:spPr bwMode="auto">
          <a:xfrm>
            <a:off x="7513639" y="57562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8978" name="Freeform 95">
            <a:extLst>
              <a:ext uri="{FF2B5EF4-FFF2-40B4-BE49-F238E27FC236}">
                <a16:creationId xmlns:a16="http://schemas.microsoft.com/office/drawing/2014/main" id="{17AC08C3-061F-CB44-BA4C-26FE64E2EECE}"/>
              </a:ext>
            </a:extLst>
          </p:cNvPr>
          <p:cNvSpPr>
            <a:spLocks/>
          </p:cNvSpPr>
          <p:nvPr/>
        </p:nvSpPr>
        <p:spPr bwMode="auto">
          <a:xfrm>
            <a:off x="7513638" y="50022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79" name="Line 96">
            <a:extLst>
              <a:ext uri="{FF2B5EF4-FFF2-40B4-BE49-F238E27FC236}">
                <a16:creationId xmlns:a16="http://schemas.microsoft.com/office/drawing/2014/main" id="{5F93195B-83E1-5443-B45E-5DCEA5412537}"/>
              </a:ext>
            </a:extLst>
          </p:cNvPr>
          <p:cNvSpPr>
            <a:spLocks noChangeShapeType="1"/>
          </p:cNvSpPr>
          <p:nvPr/>
        </p:nvSpPr>
        <p:spPr bwMode="auto">
          <a:xfrm flipH="1">
            <a:off x="7531100" y="50022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8980" name="Freeform 97">
            <a:extLst>
              <a:ext uri="{FF2B5EF4-FFF2-40B4-BE49-F238E27FC236}">
                <a16:creationId xmlns:a16="http://schemas.microsoft.com/office/drawing/2014/main" id="{C09EC8C4-3E40-3241-BF56-E74348F6CEF8}"/>
              </a:ext>
            </a:extLst>
          </p:cNvPr>
          <p:cNvSpPr>
            <a:spLocks/>
          </p:cNvSpPr>
          <p:nvPr/>
        </p:nvSpPr>
        <p:spPr bwMode="auto">
          <a:xfrm>
            <a:off x="7975601" y="50022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81" name="Line 98">
            <a:extLst>
              <a:ext uri="{FF2B5EF4-FFF2-40B4-BE49-F238E27FC236}">
                <a16:creationId xmlns:a16="http://schemas.microsoft.com/office/drawing/2014/main" id="{CCBEFA34-89F7-674C-8C2C-9946B39A7D38}"/>
              </a:ext>
            </a:extLst>
          </p:cNvPr>
          <p:cNvSpPr>
            <a:spLocks noChangeShapeType="1"/>
          </p:cNvSpPr>
          <p:nvPr/>
        </p:nvSpPr>
        <p:spPr bwMode="auto">
          <a:xfrm flipV="1">
            <a:off x="8010525" y="50196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8982" name="Freeform 99">
            <a:extLst>
              <a:ext uri="{FF2B5EF4-FFF2-40B4-BE49-F238E27FC236}">
                <a16:creationId xmlns:a16="http://schemas.microsoft.com/office/drawing/2014/main" id="{24C2334F-1E5B-0943-8611-E475888A0D26}"/>
              </a:ext>
            </a:extLst>
          </p:cNvPr>
          <p:cNvSpPr>
            <a:spLocks/>
          </p:cNvSpPr>
          <p:nvPr/>
        </p:nvSpPr>
        <p:spPr bwMode="auto">
          <a:xfrm>
            <a:off x="7975601" y="53451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83" name="Line 100">
            <a:extLst>
              <a:ext uri="{FF2B5EF4-FFF2-40B4-BE49-F238E27FC236}">
                <a16:creationId xmlns:a16="http://schemas.microsoft.com/office/drawing/2014/main" id="{F6B5E6B5-009E-3D42-B7A0-BBF1BCED6C50}"/>
              </a:ext>
            </a:extLst>
          </p:cNvPr>
          <p:cNvSpPr>
            <a:spLocks noChangeShapeType="1"/>
          </p:cNvSpPr>
          <p:nvPr/>
        </p:nvSpPr>
        <p:spPr bwMode="auto">
          <a:xfrm>
            <a:off x="7531100" y="53625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8984" name="Freeform 101">
            <a:extLst>
              <a:ext uri="{FF2B5EF4-FFF2-40B4-BE49-F238E27FC236}">
                <a16:creationId xmlns:a16="http://schemas.microsoft.com/office/drawing/2014/main" id="{652F3D86-8986-F949-AE91-4C6522B068F1}"/>
              </a:ext>
            </a:extLst>
          </p:cNvPr>
          <p:cNvSpPr>
            <a:spLocks/>
          </p:cNvSpPr>
          <p:nvPr/>
        </p:nvSpPr>
        <p:spPr bwMode="auto">
          <a:xfrm>
            <a:off x="7513638" y="53451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85" name="Line 102">
            <a:extLst>
              <a:ext uri="{FF2B5EF4-FFF2-40B4-BE49-F238E27FC236}">
                <a16:creationId xmlns:a16="http://schemas.microsoft.com/office/drawing/2014/main" id="{19F81580-7F0A-D24D-9174-451BB5698979}"/>
              </a:ext>
            </a:extLst>
          </p:cNvPr>
          <p:cNvSpPr>
            <a:spLocks noChangeShapeType="1"/>
          </p:cNvSpPr>
          <p:nvPr/>
        </p:nvSpPr>
        <p:spPr bwMode="auto">
          <a:xfrm>
            <a:off x="7513639" y="50196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8986" name="Rectangle 103">
            <a:extLst>
              <a:ext uri="{FF2B5EF4-FFF2-40B4-BE49-F238E27FC236}">
                <a16:creationId xmlns:a16="http://schemas.microsoft.com/office/drawing/2014/main" id="{46EFA82F-289B-FA48-8422-BFE89714B231}"/>
              </a:ext>
            </a:extLst>
          </p:cNvPr>
          <p:cNvSpPr>
            <a:spLocks noChangeArrowheads="1"/>
          </p:cNvSpPr>
          <p:nvPr/>
        </p:nvSpPr>
        <p:spPr bwMode="auto">
          <a:xfrm>
            <a:off x="7942263" y="5019675"/>
            <a:ext cx="444500" cy="325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8987" name="Rectangle 104">
            <a:extLst>
              <a:ext uri="{FF2B5EF4-FFF2-40B4-BE49-F238E27FC236}">
                <a16:creationId xmlns:a16="http://schemas.microsoft.com/office/drawing/2014/main" id="{7C7FD0D8-91D8-124B-87DB-7417B6092C62}"/>
              </a:ext>
            </a:extLst>
          </p:cNvPr>
          <p:cNvSpPr>
            <a:spLocks noChangeArrowheads="1"/>
          </p:cNvSpPr>
          <p:nvPr/>
        </p:nvSpPr>
        <p:spPr bwMode="auto">
          <a:xfrm>
            <a:off x="7959725" y="5738813"/>
            <a:ext cx="444500" cy="342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8988" name="Freeform 105">
            <a:extLst>
              <a:ext uri="{FF2B5EF4-FFF2-40B4-BE49-F238E27FC236}">
                <a16:creationId xmlns:a16="http://schemas.microsoft.com/office/drawing/2014/main" id="{33CDAE2B-A438-3948-8724-0C266A1089C2}"/>
              </a:ext>
            </a:extLst>
          </p:cNvPr>
          <p:cNvSpPr>
            <a:spLocks/>
          </p:cNvSpPr>
          <p:nvPr/>
        </p:nvSpPr>
        <p:spPr bwMode="auto">
          <a:xfrm>
            <a:off x="7359650" y="6442076"/>
            <a:ext cx="103188" cy="34925"/>
          </a:xfrm>
          <a:custGeom>
            <a:avLst/>
            <a:gdLst>
              <a:gd name="T0" fmla="*/ 0 w 65"/>
              <a:gd name="T1" fmla="*/ 2147483646 h 22"/>
              <a:gd name="T2" fmla="*/ 2147483646 w 65"/>
              <a:gd name="T3" fmla="*/ 2147483646 h 22"/>
              <a:gd name="T4" fmla="*/ 0 w 65"/>
              <a:gd name="T5" fmla="*/ 0 h 22"/>
              <a:gd name="T6" fmla="*/ 0 w 65"/>
              <a:gd name="T7" fmla="*/ 2147483646 h 22"/>
              <a:gd name="T8" fmla="*/ 0 w 65"/>
              <a:gd name="T9" fmla="*/ 2147483646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22"/>
                </a:moveTo>
                <a:lnTo>
                  <a:pt x="65" y="11"/>
                </a:lnTo>
                <a:lnTo>
                  <a:pt x="0"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8989" name="Line 106">
            <a:extLst>
              <a:ext uri="{FF2B5EF4-FFF2-40B4-BE49-F238E27FC236}">
                <a16:creationId xmlns:a16="http://schemas.microsoft.com/office/drawing/2014/main" id="{18FA71A9-D6BE-914F-B292-114F6687762C}"/>
              </a:ext>
            </a:extLst>
          </p:cNvPr>
          <p:cNvSpPr>
            <a:spLocks noChangeShapeType="1"/>
          </p:cNvSpPr>
          <p:nvPr/>
        </p:nvSpPr>
        <p:spPr bwMode="auto">
          <a:xfrm flipH="1">
            <a:off x="7016750" y="6459539"/>
            <a:ext cx="3429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90" name="Rectangle 107">
            <a:extLst>
              <a:ext uri="{FF2B5EF4-FFF2-40B4-BE49-F238E27FC236}">
                <a16:creationId xmlns:a16="http://schemas.microsoft.com/office/drawing/2014/main" id="{4CF6E611-69C6-2948-A9B1-B4E605D0C6FC}"/>
              </a:ext>
            </a:extLst>
          </p:cNvPr>
          <p:cNvSpPr>
            <a:spLocks noChangeArrowheads="1"/>
          </p:cNvSpPr>
          <p:nvPr/>
        </p:nvSpPr>
        <p:spPr bwMode="auto">
          <a:xfrm>
            <a:off x="5818188" y="2652713"/>
            <a:ext cx="15478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38991" name="Rectangle 108">
            <a:extLst>
              <a:ext uri="{FF2B5EF4-FFF2-40B4-BE49-F238E27FC236}">
                <a16:creationId xmlns:a16="http://schemas.microsoft.com/office/drawing/2014/main" id="{41FF3EBE-3E59-0B4B-96E1-27577F7B27A5}"/>
              </a:ext>
            </a:extLst>
          </p:cNvPr>
          <p:cNvSpPr>
            <a:spLocks noChangeArrowheads="1"/>
          </p:cNvSpPr>
          <p:nvPr/>
        </p:nvSpPr>
        <p:spPr bwMode="auto">
          <a:xfrm>
            <a:off x="7556501" y="6386513"/>
            <a:ext cx="3216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Time</a:t>
            </a:r>
            <a:endParaRPr lang="en-US" altLang="en-US" sz="2000" b="0">
              <a:latin typeface="Times" pitchFamily="2" charset="0"/>
            </a:endParaRPr>
          </a:p>
        </p:txBody>
      </p:sp>
      <p:sp>
        <p:nvSpPr>
          <p:cNvPr id="38992" name="Rectangle 109">
            <a:extLst>
              <a:ext uri="{FF2B5EF4-FFF2-40B4-BE49-F238E27FC236}">
                <a16:creationId xmlns:a16="http://schemas.microsoft.com/office/drawing/2014/main" id="{5401BABC-9167-6044-9B6B-F0A748B32B79}"/>
              </a:ext>
            </a:extLst>
          </p:cNvPr>
          <p:cNvSpPr>
            <a:spLocks noChangeArrowheads="1"/>
          </p:cNvSpPr>
          <p:nvPr/>
        </p:nvSpPr>
        <p:spPr bwMode="auto">
          <a:xfrm>
            <a:off x="2540000" y="34702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8993" name="Rectangle 110">
            <a:extLst>
              <a:ext uri="{FF2B5EF4-FFF2-40B4-BE49-F238E27FC236}">
                <a16:creationId xmlns:a16="http://schemas.microsoft.com/office/drawing/2014/main" id="{EE14AC03-052F-5A4C-AD24-7101C8235B6B}"/>
              </a:ext>
            </a:extLst>
          </p:cNvPr>
          <p:cNvSpPr>
            <a:spLocks noChangeArrowheads="1"/>
          </p:cNvSpPr>
          <p:nvPr/>
        </p:nvSpPr>
        <p:spPr bwMode="auto">
          <a:xfrm>
            <a:off x="2540000" y="383540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8994" name="Rectangle 111">
            <a:extLst>
              <a:ext uri="{FF2B5EF4-FFF2-40B4-BE49-F238E27FC236}">
                <a16:creationId xmlns:a16="http://schemas.microsoft.com/office/drawing/2014/main" id="{5DEB084E-621C-BE41-ADBE-59ABF1B3D77F}"/>
              </a:ext>
            </a:extLst>
          </p:cNvPr>
          <p:cNvSpPr>
            <a:spLocks noChangeArrowheads="1"/>
          </p:cNvSpPr>
          <p:nvPr/>
        </p:nvSpPr>
        <p:spPr bwMode="auto">
          <a:xfrm>
            <a:off x="2540000" y="42005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8995" name="Rectangle 112">
            <a:extLst>
              <a:ext uri="{FF2B5EF4-FFF2-40B4-BE49-F238E27FC236}">
                <a16:creationId xmlns:a16="http://schemas.microsoft.com/office/drawing/2014/main" id="{56246225-F183-F547-A504-83B612B0ADD4}"/>
              </a:ext>
            </a:extLst>
          </p:cNvPr>
          <p:cNvSpPr>
            <a:spLocks noChangeArrowheads="1"/>
          </p:cNvSpPr>
          <p:nvPr/>
        </p:nvSpPr>
        <p:spPr bwMode="auto">
          <a:xfrm>
            <a:off x="2540000" y="4564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8996" name="Rectangle 113">
            <a:extLst>
              <a:ext uri="{FF2B5EF4-FFF2-40B4-BE49-F238E27FC236}">
                <a16:creationId xmlns:a16="http://schemas.microsoft.com/office/drawing/2014/main" id="{3EA978CD-CEC2-B140-90AE-4CAD3592DE52}"/>
              </a:ext>
            </a:extLst>
          </p:cNvPr>
          <p:cNvSpPr>
            <a:spLocks noChangeArrowheads="1"/>
          </p:cNvSpPr>
          <p:nvPr/>
        </p:nvSpPr>
        <p:spPr bwMode="auto">
          <a:xfrm>
            <a:off x="2540000" y="492918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8997" name="Rectangle 114">
            <a:extLst>
              <a:ext uri="{FF2B5EF4-FFF2-40B4-BE49-F238E27FC236}">
                <a16:creationId xmlns:a16="http://schemas.microsoft.com/office/drawing/2014/main" id="{E7880C62-D052-FB48-B6AF-7CF88DD0339B}"/>
              </a:ext>
            </a:extLst>
          </p:cNvPr>
          <p:cNvSpPr>
            <a:spLocks noChangeArrowheads="1"/>
          </p:cNvSpPr>
          <p:nvPr/>
        </p:nvSpPr>
        <p:spPr bwMode="auto">
          <a:xfrm>
            <a:off x="2540000" y="52927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8998" name="Rectangle 115">
            <a:extLst>
              <a:ext uri="{FF2B5EF4-FFF2-40B4-BE49-F238E27FC236}">
                <a16:creationId xmlns:a16="http://schemas.microsoft.com/office/drawing/2014/main" id="{36494447-D6BF-D947-B294-923656C72AE3}"/>
              </a:ext>
            </a:extLst>
          </p:cNvPr>
          <p:cNvSpPr>
            <a:spLocks noChangeArrowheads="1"/>
          </p:cNvSpPr>
          <p:nvPr/>
        </p:nvSpPr>
        <p:spPr bwMode="auto">
          <a:xfrm>
            <a:off x="2540000" y="5656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8999" name="Rectangle 116">
            <a:extLst>
              <a:ext uri="{FF2B5EF4-FFF2-40B4-BE49-F238E27FC236}">
                <a16:creationId xmlns:a16="http://schemas.microsoft.com/office/drawing/2014/main" id="{1D8C198D-AE09-004D-8730-6939764C2C92}"/>
              </a:ext>
            </a:extLst>
          </p:cNvPr>
          <p:cNvSpPr>
            <a:spLocks noChangeArrowheads="1"/>
          </p:cNvSpPr>
          <p:nvPr/>
        </p:nvSpPr>
        <p:spPr bwMode="auto">
          <a:xfrm>
            <a:off x="2540000" y="60229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9000" name="Rectangle 117">
            <a:extLst>
              <a:ext uri="{FF2B5EF4-FFF2-40B4-BE49-F238E27FC236}">
                <a16:creationId xmlns:a16="http://schemas.microsoft.com/office/drawing/2014/main" id="{A1C07E0E-2C55-5946-B6BB-5A2F66A0BBD0}"/>
              </a:ext>
            </a:extLst>
          </p:cNvPr>
          <p:cNvSpPr>
            <a:spLocks noChangeArrowheads="1"/>
          </p:cNvSpPr>
          <p:nvPr/>
        </p:nvSpPr>
        <p:spPr bwMode="auto">
          <a:xfrm>
            <a:off x="2289175" y="366871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39001" name="Rectangle 118">
            <a:extLst>
              <a:ext uri="{FF2B5EF4-FFF2-40B4-BE49-F238E27FC236}">
                <a16:creationId xmlns:a16="http://schemas.microsoft.com/office/drawing/2014/main" id="{EF807D00-9987-364B-9749-4033F376CC6C}"/>
              </a:ext>
            </a:extLst>
          </p:cNvPr>
          <p:cNvSpPr>
            <a:spLocks noChangeArrowheads="1"/>
          </p:cNvSpPr>
          <p:nvPr/>
        </p:nvSpPr>
        <p:spPr bwMode="auto">
          <a:xfrm>
            <a:off x="2297113" y="43989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39002" name="Rectangle 119">
            <a:extLst>
              <a:ext uri="{FF2B5EF4-FFF2-40B4-BE49-F238E27FC236}">
                <a16:creationId xmlns:a16="http://schemas.microsoft.com/office/drawing/2014/main" id="{7297DA00-6D24-9144-B6CF-407A5F21E995}"/>
              </a:ext>
            </a:extLst>
          </p:cNvPr>
          <p:cNvSpPr>
            <a:spLocks noChangeArrowheads="1"/>
          </p:cNvSpPr>
          <p:nvPr/>
        </p:nvSpPr>
        <p:spPr bwMode="auto">
          <a:xfrm>
            <a:off x="2211388" y="50927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9003" name="Rectangle 120">
            <a:extLst>
              <a:ext uri="{FF2B5EF4-FFF2-40B4-BE49-F238E27FC236}">
                <a16:creationId xmlns:a16="http://schemas.microsoft.com/office/drawing/2014/main" id="{FFC6A2E4-2803-D44A-980C-736E3F53EED2}"/>
              </a:ext>
            </a:extLst>
          </p:cNvPr>
          <p:cNvSpPr>
            <a:spLocks noChangeArrowheads="1"/>
          </p:cNvSpPr>
          <p:nvPr/>
        </p:nvSpPr>
        <p:spPr bwMode="auto">
          <a:xfrm>
            <a:off x="2347913" y="51546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39004" name="Rectangle 121">
            <a:extLst>
              <a:ext uri="{FF2B5EF4-FFF2-40B4-BE49-F238E27FC236}">
                <a16:creationId xmlns:a16="http://schemas.microsoft.com/office/drawing/2014/main" id="{483E7645-5794-AA44-8029-43537486BD22}"/>
              </a:ext>
            </a:extLst>
          </p:cNvPr>
          <p:cNvSpPr>
            <a:spLocks noChangeArrowheads="1"/>
          </p:cNvSpPr>
          <p:nvPr/>
        </p:nvSpPr>
        <p:spPr bwMode="auto">
          <a:xfrm>
            <a:off x="2211388" y="58213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9005" name="Rectangle 122">
            <a:extLst>
              <a:ext uri="{FF2B5EF4-FFF2-40B4-BE49-F238E27FC236}">
                <a16:creationId xmlns:a16="http://schemas.microsoft.com/office/drawing/2014/main" id="{7C7483D5-53A6-7148-BF60-82495F99651B}"/>
              </a:ext>
            </a:extLst>
          </p:cNvPr>
          <p:cNvSpPr>
            <a:spLocks noChangeArrowheads="1"/>
          </p:cNvSpPr>
          <p:nvPr/>
        </p:nvSpPr>
        <p:spPr bwMode="auto">
          <a:xfrm>
            <a:off x="2347913" y="5883275"/>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39006" name="Rectangle 123">
            <a:extLst>
              <a:ext uri="{FF2B5EF4-FFF2-40B4-BE49-F238E27FC236}">
                <a16:creationId xmlns:a16="http://schemas.microsoft.com/office/drawing/2014/main" id="{995641C6-E99C-6448-9142-21D911169053}"/>
              </a:ext>
            </a:extLst>
          </p:cNvPr>
          <p:cNvSpPr>
            <a:spLocks noChangeArrowheads="1"/>
          </p:cNvSpPr>
          <p:nvPr/>
        </p:nvSpPr>
        <p:spPr bwMode="auto">
          <a:xfrm>
            <a:off x="4459288" y="114458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9007" name="Rectangle 124">
            <a:extLst>
              <a:ext uri="{FF2B5EF4-FFF2-40B4-BE49-F238E27FC236}">
                <a16:creationId xmlns:a16="http://schemas.microsoft.com/office/drawing/2014/main" id="{DDEC771D-8778-2045-8415-9CD000DA9DF4}"/>
              </a:ext>
            </a:extLst>
          </p:cNvPr>
          <p:cNvSpPr>
            <a:spLocks noChangeArrowheads="1"/>
          </p:cNvSpPr>
          <p:nvPr/>
        </p:nvSpPr>
        <p:spPr bwMode="auto">
          <a:xfrm>
            <a:off x="4570413" y="1206500"/>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39008" name="Rectangle 125">
            <a:extLst>
              <a:ext uri="{FF2B5EF4-FFF2-40B4-BE49-F238E27FC236}">
                <a16:creationId xmlns:a16="http://schemas.microsoft.com/office/drawing/2014/main" id="{64B069C7-9D85-7045-82C0-029237DF147B}"/>
              </a:ext>
            </a:extLst>
          </p:cNvPr>
          <p:cNvSpPr>
            <a:spLocks noChangeArrowheads="1"/>
          </p:cNvSpPr>
          <p:nvPr/>
        </p:nvSpPr>
        <p:spPr bwMode="auto">
          <a:xfrm>
            <a:off x="4459288" y="21161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9009" name="Rectangle 126">
            <a:extLst>
              <a:ext uri="{FF2B5EF4-FFF2-40B4-BE49-F238E27FC236}">
                <a16:creationId xmlns:a16="http://schemas.microsoft.com/office/drawing/2014/main" id="{92AA3CF6-0A75-6B40-8564-E5681190ACA5}"/>
              </a:ext>
            </a:extLst>
          </p:cNvPr>
          <p:cNvSpPr>
            <a:spLocks noChangeArrowheads="1"/>
          </p:cNvSpPr>
          <p:nvPr/>
        </p:nvSpPr>
        <p:spPr bwMode="auto">
          <a:xfrm>
            <a:off x="4570413" y="217963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39010" name="Rectangle 127">
            <a:extLst>
              <a:ext uri="{FF2B5EF4-FFF2-40B4-BE49-F238E27FC236}">
                <a16:creationId xmlns:a16="http://schemas.microsoft.com/office/drawing/2014/main" id="{C23BA459-995F-0440-941F-6347DF28FEF3}"/>
              </a:ext>
            </a:extLst>
          </p:cNvPr>
          <p:cNvSpPr>
            <a:spLocks noChangeArrowheads="1"/>
          </p:cNvSpPr>
          <p:nvPr/>
        </p:nvSpPr>
        <p:spPr bwMode="auto">
          <a:xfrm>
            <a:off x="7724775" y="5111750"/>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39011" name="Rectangle 128">
            <a:extLst>
              <a:ext uri="{FF2B5EF4-FFF2-40B4-BE49-F238E27FC236}">
                <a16:creationId xmlns:a16="http://schemas.microsoft.com/office/drawing/2014/main" id="{D98E872B-B906-F847-BC2D-4262FABD4630}"/>
              </a:ext>
            </a:extLst>
          </p:cNvPr>
          <p:cNvSpPr>
            <a:spLocks noChangeArrowheads="1"/>
          </p:cNvSpPr>
          <p:nvPr/>
        </p:nvSpPr>
        <p:spPr bwMode="auto">
          <a:xfrm>
            <a:off x="7724775" y="5840413"/>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39012" name="Rectangle 129">
            <a:extLst>
              <a:ext uri="{FF2B5EF4-FFF2-40B4-BE49-F238E27FC236}">
                <a16:creationId xmlns:a16="http://schemas.microsoft.com/office/drawing/2014/main" id="{3E50AC43-C567-2241-9280-977128344266}"/>
              </a:ext>
            </a:extLst>
          </p:cNvPr>
          <p:cNvSpPr>
            <a:spLocks noChangeArrowheads="1"/>
          </p:cNvSpPr>
          <p:nvPr/>
        </p:nvSpPr>
        <p:spPr bwMode="auto">
          <a:xfrm>
            <a:off x="2438401" y="6637338"/>
            <a:ext cx="12708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(c) Timing diagram</a:t>
            </a:r>
            <a:endParaRPr lang="en-US" altLang="en-US" sz="2000" b="0">
              <a:latin typeface="Times" pitchFamily="2" charset="0"/>
            </a:endParaRPr>
          </a:p>
        </p:txBody>
      </p:sp>
      <p:sp>
        <p:nvSpPr>
          <p:cNvPr id="39013" name="Rectangle 130">
            <a:extLst>
              <a:ext uri="{FF2B5EF4-FFF2-40B4-BE49-F238E27FC236}">
                <a16:creationId xmlns:a16="http://schemas.microsoft.com/office/drawing/2014/main" id="{99E51C92-CCF1-CA49-91A4-B2E05FE54AFB}"/>
              </a:ext>
            </a:extLst>
          </p:cNvPr>
          <p:cNvSpPr>
            <a:spLocks noChangeArrowheads="1"/>
          </p:cNvSpPr>
          <p:nvPr/>
        </p:nvSpPr>
        <p:spPr bwMode="auto">
          <a:xfrm>
            <a:off x="2486025" y="1041400"/>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39014" name="Rectangle 131">
            <a:extLst>
              <a:ext uri="{FF2B5EF4-FFF2-40B4-BE49-F238E27FC236}">
                <a16:creationId xmlns:a16="http://schemas.microsoft.com/office/drawing/2014/main" id="{87153A11-8EAF-8144-AA7B-5C6F567D738D}"/>
              </a:ext>
            </a:extLst>
          </p:cNvPr>
          <p:cNvSpPr>
            <a:spLocks noChangeArrowheads="1"/>
          </p:cNvSpPr>
          <p:nvPr/>
        </p:nvSpPr>
        <p:spPr bwMode="auto">
          <a:xfrm>
            <a:off x="2493963" y="22558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39015" name="Rectangle 132">
            <a:extLst>
              <a:ext uri="{FF2B5EF4-FFF2-40B4-BE49-F238E27FC236}">
                <a16:creationId xmlns:a16="http://schemas.microsoft.com/office/drawing/2014/main" id="{AB3017C5-130A-0A4B-95AE-F5B239079770}"/>
              </a:ext>
            </a:extLst>
          </p:cNvPr>
          <p:cNvSpPr>
            <a:spLocks noChangeArrowheads="1"/>
          </p:cNvSpPr>
          <p:nvPr/>
        </p:nvSpPr>
        <p:spPr bwMode="auto">
          <a:xfrm>
            <a:off x="332581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9016" name="Rectangle 133">
            <a:extLst>
              <a:ext uri="{FF2B5EF4-FFF2-40B4-BE49-F238E27FC236}">
                <a16:creationId xmlns:a16="http://schemas.microsoft.com/office/drawing/2014/main" id="{EE498609-01C1-A949-A44C-1D758BECFA27}"/>
              </a:ext>
            </a:extLst>
          </p:cNvPr>
          <p:cNvSpPr>
            <a:spLocks noChangeArrowheads="1"/>
          </p:cNvSpPr>
          <p:nvPr/>
        </p:nvSpPr>
        <p:spPr bwMode="auto">
          <a:xfrm>
            <a:off x="33766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a:t>
            </a:r>
            <a:endParaRPr lang="en-US" altLang="en-US" sz="2000" b="0">
              <a:latin typeface="Times" pitchFamily="2" charset="0"/>
            </a:endParaRPr>
          </a:p>
        </p:txBody>
      </p:sp>
      <p:sp>
        <p:nvSpPr>
          <p:cNvPr id="39017" name="Rectangle 134">
            <a:extLst>
              <a:ext uri="{FF2B5EF4-FFF2-40B4-BE49-F238E27FC236}">
                <a16:creationId xmlns:a16="http://schemas.microsoft.com/office/drawing/2014/main" id="{75C7C8AB-5D65-C344-A5AD-EAD0B987474A}"/>
              </a:ext>
            </a:extLst>
          </p:cNvPr>
          <p:cNvSpPr>
            <a:spLocks noChangeArrowheads="1"/>
          </p:cNvSpPr>
          <p:nvPr/>
        </p:nvSpPr>
        <p:spPr bwMode="auto">
          <a:xfrm>
            <a:off x="36893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9018" name="Rectangle 135">
            <a:extLst>
              <a:ext uri="{FF2B5EF4-FFF2-40B4-BE49-F238E27FC236}">
                <a16:creationId xmlns:a16="http://schemas.microsoft.com/office/drawing/2014/main" id="{14DA99EF-26D4-4249-BF75-263000C12DA8}"/>
              </a:ext>
            </a:extLst>
          </p:cNvPr>
          <p:cNvSpPr>
            <a:spLocks noChangeArrowheads="1"/>
          </p:cNvSpPr>
          <p:nvPr/>
        </p:nvSpPr>
        <p:spPr bwMode="auto">
          <a:xfrm>
            <a:off x="37417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2</a:t>
            </a:r>
            <a:endParaRPr lang="en-US" altLang="en-US" sz="2000" b="0">
              <a:latin typeface="Times" pitchFamily="2" charset="0"/>
            </a:endParaRPr>
          </a:p>
        </p:txBody>
      </p:sp>
      <p:sp>
        <p:nvSpPr>
          <p:cNvPr id="39019" name="Rectangle 136">
            <a:extLst>
              <a:ext uri="{FF2B5EF4-FFF2-40B4-BE49-F238E27FC236}">
                <a16:creationId xmlns:a16="http://schemas.microsoft.com/office/drawing/2014/main" id="{2ED3F7D0-EB9F-8D4F-9A55-31F8F1565D13}"/>
              </a:ext>
            </a:extLst>
          </p:cNvPr>
          <p:cNvSpPr>
            <a:spLocks noChangeArrowheads="1"/>
          </p:cNvSpPr>
          <p:nvPr/>
        </p:nvSpPr>
        <p:spPr bwMode="auto">
          <a:xfrm>
            <a:off x="417512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9020" name="Rectangle 137">
            <a:extLst>
              <a:ext uri="{FF2B5EF4-FFF2-40B4-BE49-F238E27FC236}">
                <a16:creationId xmlns:a16="http://schemas.microsoft.com/office/drawing/2014/main" id="{15C88808-CB47-8741-92A9-B2F31A73CC56}"/>
              </a:ext>
            </a:extLst>
          </p:cNvPr>
          <p:cNvSpPr>
            <a:spLocks noChangeArrowheads="1"/>
          </p:cNvSpPr>
          <p:nvPr/>
        </p:nvSpPr>
        <p:spPr bwMode="auto">
          <a:xfrm>
            <a:off x="42275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3</a:t>
            </a:r>
            <a:endParaRPr lang="en-US" altLang="en-US" sz="2000" b="0">
              <a:latin typeface="Times" pitchFamily="2" charset="0"/>
            </a:endParaRPr>
          </a:p>
        </p:txBody>
      </p:sp>
      <p:sp>
        <p:nvSpPr>
          <p:cNvPr id="39021" name="Rectangle 138">
            <a:extLst>
              <a:ext uri="{FF2B5EF4-FFF2-40B4-BE49-F238E27FC236}">
                <a16:creationId xmlns:a16="http://schemas.microsoft.com/office/drawing/2014/main" id="{469FF338-4704-A14F-B93A-A0F148B68E1D}"/>
              </a:ext>
            </a:extLst>
          </p:cNvPr>
          <p:cNvSpPr>
            <a:spLocks noChangeArrowheads="1"/>
          </p:cNvSpPr>
          <p:nvPr/>
        </p:nvSpPr>
        <p:spPr bwMode="auto">
          <a:xfrm>
            <a:off x="45529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9022" name="Rectangle 139">
            <a:extLst>
              <a:ext uri="{FF2B5EF4-FFF2-40B4-BE49-F238E27FC236}">
                <a16:creationId xmlns:a16="http://schemas.microsoft.com/office/drawing/2014/main" id="{B0B70FAA-A9A0-B042-8FD5-2B16F5464638}"/>
              </a:ext>
            </a:extLst>
          </p:cNvPr>
          <p:cNvSpPr>
            <a:spLocks noChangeArrowheads="1"/>
          </p:cNvSpPr>
          <p:nvPr/>
        </p:nvSpPr>
        <p:spPr bwMode="auto">
          <a:xfrm>
            <a:off x="46053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4</a:t>
            </a:r>
            <a:endParaRPr lang="en-US" altLang="en-US" sz="2000" b="0">
              <a:latin typeface="Times" pitchFamily="2" charset="0"/>
            </a:endParaRPr>
          </a:p>
        </p:txBody>
      </p:sp>
      <p:sp>
        <p:nvSpPr>
          <p:cNvPr id="39023" name="Rectangle 140">
            <a:extLst>
              <a:ext uri="{FF2B5EF4-FFF2-40B4-BE49-F238E27FC236}">
                <a16:creationId xmlns:a16="http://schemas.microsoft.com/office/drawing/2014/main" id="{1D8E4A63-4E10-6B49-BFBB-49B256E82797}"/>
              </a:ext>
            </a:extLst>
          </p:cNvPr>
          <p:cNvSpPr>
            <a:spLocks noChangeArrowheads="1"/>
          </p:cNvSpPr>
          <p:nvPr/>
        </p:nvSpPr>
        <p:spPr bwMode="auto">
          <a:xfrm>
            <a:off x="4903788"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9024" name="Rectangle 141">
            <a:extLst>
              <a:ext uri="{FF2B5EF4-FFF2-40B4-BE49-F238E27FC236}">
                <a16:creationId xmlns:a16="http://schemas.microsoft.com/office/drawing/2014/main" id="{10A4CF59-91B2-5148-B389-DC463AEC5A75}"/>
              </a:ext>
            </a:extLst>
          </p:cNvPr>
          <p:cNvSpPr>
            <a:spLocks noChangeArrowheads="1"/>
          </p:cNvSpPr>
          <p:nvPr/>
        </p:nvSpPr>
        <p:spPr bwMode="auto">
          <a:xfrm>
            <a:off x="495458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5</a:t>
            </a:r>
            <a:endParaRPr lang="en-US" altLang="en-US" sz="2000" b="0">
              <a:latin typeface="Times" pitchFamily="2" charset="0"/>
            </a:endParaRPr>
          </a:p>
        </p:txBody>
      </p:sp>
      <p:sp>
        <p:nvSpPr>
          <p:cNvPr id="39025" name="Rectangle 142">
            <a:extLst>
              <a:ext uri="{FF2B5EF4-FFF2-40B4-BE49-F238E27FC236}">
                <a16:creationId xmlns:a16="http://schemas.microsoft.com/office/drawing/2014/main" id="{E4363304-EBC5-734A-A578-57058E987DA1}"/>
              </a:ext>
            </a:extLst>
          </p:cNvPr>
          <p:cNvSpPr>
            <a:spLocks noChangeArrowheads="1"/>
          </p:cNvSpPr>
          <p:nvPr/>
        </p:nvSpPr>
        <p:spPr bwMode="auto">
          <a:xfrm>
            <a:off x="538956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9026" name="Rectangle 143">
            <a:extLst>
              <a:ext uri="{FF2B5EF4-FFF2-40B4-BE49-F238E27FC236}">
                <a16:creationId xmlns:a16="http://schemas.microsoft.com/office/drawing/2014/main" id="{B3F337FA-AB0A-C548-9CF5-06EC14F30AD3}"/>
              </a:ext>
            </a:extLst>
          </p:cNvPr>
          <p:cNvSpPr>
            <a:spLocks noChangeArrowheads="1"/>
          </p:cNvSpPr>
          <p:nvPr/>
        </p:nvSpPr>
        <p:spPr bwMode="auto">
          <a:xfrm>
            <a:off x="544036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6</a:t>
            </a:r>
            <a:endParaRPr lang="en-US" altLang="en-US" sz="2000" b="0">
              <a:latin typeface="Times" pitchFamily="2" charset="0"/>
            </a:endParaRPr>
          </a:p>
        </p:txBody>
      </p:sp>
      <p:sp>
        <p:nvSpPr>
          <p:cNvPr id="39027" name="Rectangle 144">
            <a:extLst>
              <a:ext uri="{FF2B5EF4-FFF2-40B4-BE49-F238E27FC236}">
                <a16:creationId xmlns:a16="http://schemas.microsoft.com/office/drawing/2014/main" id="{22B686E0-EA5C-9947-920B-01DF267BA4E8}"/>
              </a:ext>
            </a:extLst>
          </p:cNvPr>
          <p:cNvSpPr>
            <a:spLocks noChangeArrowheads="1"/>
          </p:cNvSpPr>
          <p:nvPr/>
        </p:nvSpPr>
        <p:spPr bwMode="auto">
          <a:xfrm>
            <a:off x="576580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9028" name="Rectangle 145">
            <a:extLst>
              <a:ext uri="{FF2B5EF4-FFF2-40B4-BE49-F238E27FC236}">
                <a16:creationId xmlns:a16="http://schemas.microsoft.com/office/drawing/2014/main" id="{6C031442-7185-2E4E-B254-F11B8DD70830}"/>
              </a:ext>
            </a:extLst>
          </p:cNvPr>
          <p:cNvSpPr>
            <a:spLocks noChangeArrowheads="1"/>
          </p:cNvSpPr>
          <p:nvPr/>
        </p:nvSpPr>
        <p:spPr bwMode="auto">
          <a:xfrm>
            <a:off x="5816600"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7</a:t>
            </a:r>
            <a:endParaRPr lang="en-US" altLang="en-US" sz="2000" b="0">
              <a:latin typeface="Times" pitchFamily="2" charset="0"/>
            </a:endParaRPr>
          </a:p>
        </p:txBody>
      </p:sp>
      <p:sp>
        <p:nvSpPr>
          <p:cNvPr id="39029" name="Rectangle 146">
            <a:extLst>
              <a:ext uri="{FF2B5EF4-FFF2-40B4-BE49-F238E27FC236}">
                <a16:creationId xmlns:a16="http://schemas.microsoft.com/office/drawing/2014/main" id="{9E485332-DB8E-D145-B4B0-102F88F883D9}"/>
              </a:ext>
            </a:extLst>
          </p:cNvPr>
          <p:cNvSpPr>
            <a:spLocks noChangeArrowheads="1"/>
          </p:cNvSpPr>
          <p:nvPr/>
        </p:nvSpPr>
        <p:spPr bwMode="auto">
          <a:xfrm>
            <a:off x="64960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9030" name="Rectangle 147">
            <a:extLst>
              <a:ext uri="{FF2B5EF4-FFF2-40B4-BE49-F238E27FC236}">
                <a16:creationId xmlns:a16="http://schemas.microsoft.com/office/drawing/2014/main" id="{CAAD86FC-09A1-6E41-8583-6B6AB0C17CFF}"/>
              </a:ext>
            </a:extLst>
          </p:cNvPr>
          <p:cNvSpPr>
            <a:spLocks noChangeArrowheads="1"/>
          </p:cNvSpPr>
          <p:nvPr/>
        </p:nvSpPr>
        <p:spPr bwMode="auto">
          <a:xfrm>
            <a:off x="65484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8</a:t>
            </a:r>
            <a:endParaRPr lang="en-US" altLang="en-US" sz="2000" b="0">
              <a:latin typeface="Times" pitchFamily="2" charset="0"/>
            </a:endParaRPr>
          </a:p>
        </p:txBody>
      </p:sp>
      <p:sp>
        <p:nvSpPr>
          <p:cNvPr id="39031" name="Rectangle 148">
            <a:extLst>
              <a:ext uri="{FF2B5EF4-FFF2-40B4-BE49-F238E27FC236}">
                <a16:creationId xmlns:a16="http://schemas.microsoft.com/office/drawing/2014/main" id="{6ABD5D83-9D51-6648-A91C-546D14CDCCB4}"/>
              </a:ext>
            </a:extLst>
          </p:cNvPr>
          <p:cNvSpPr>
            <a:spLocks noChangeArrowheads="1"/>
          </p:cNvSpPr>
          <p:nvPr/>
        </p:nvSpPr>
        <p:spPr bwMode="auto">
          <a:xfrm>
            <a:off x="698817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9032" name="Rectangle 149">
            <a:extLst>
              <a:ext uri="{FF2B5EF4-FFF2-40B4-BE49-F238E27FC236}">
                <a16:creationId xmlns:a16="http://schemas.microsoft.com/office/drawing/2014/main" id="{570F7E07-523D-484F-993A-20A3469CB04E}"/>
              </a:ext>
            </a:extLst>
          </p:cNvPr>
          <p:cNvSpPr>
            <a:spLocks noChangeArrowheads="1"/>
          </p:cNvSpPr>
          <p:nvPr/>
        </p:nvSpPr>
        <p:spPr bwMode="auto">
          <a:xfrm>
            <a:off x="7038975"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9</a:t>
            </a:r>
            <a:endParaRPr lang="en-US" altLang="en-US" sz="2000" b="0">
              <a:latin typeface="Times" pitchFamily="2" charset="0"/>
            </a:endParaRPr>
          </a:p>
        </p:txBody>
      </p:sp>
      <p:sp>
        <p:nvSpPr>
          <p:cNvPr id="39033" name="Rectangle 150">
            <a:extLst>
              <a:ext uri="{FF2B5EF4-FFF2-40B4-BE49-F238E27FC236}">
                <a16:creationId xmlns:a16="http://schemas.microsoft.com/office/drawing/2014/main" id="{085D25D9-90B5-6F4A-99D8-650152C194D0}"/>
              </a:ext>
            </a:extLst>
          </p:cNvPr>
          <p:cNvSpPr>
            <a:spLocks noChangeArrowheads="1"/>
          </p:cNvSpPr>
          <p:nvPr/>
        </p:nvSpPr>
        <p:spPr bwMode="auto">
          <a:xfrm>
            <a:off x="74231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39034" name="Freeform 151">
            <a:extLst>
              <a:ext uri="{FF2B5EF4-FFF2-40B4-BE49-F238E27FC236}">
                <a16:creationId xmlns:a16="http://schemas.microsoft.com/office/drawing/2014/main" id="{3D2FC245-38A6-0B4B-A3C1-E066FEA09FA1}"/>
              </a:ext>
            </a:extLst>
          </p:cNvPr>
          <p:cNvSpPr>
            <a:spLocks/>
          </p:cNvSpPr>
          <p:nvPr/>
        </p:nvSpPr>
        <p:spPr bwMode="auto">
          <a:xfrm>
            <a:off x="2786063" y="35448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0 w 3291"/>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1"/>
              <a:gd name="T37" fmla="*/ 0 h 227"/>
              <a:gd name="T38" fmla="*/ 3291 w 3291"/>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1" h="227">
                <a:moveTo>
                  <a:pt x="3291" y="227"/>
                </a:moveTo>
                <a:lnTo>
                  <a:pt x="2978" y="227"/>
                </a:lnTo>
                <a:lnTo>
                  <a:pt x="2978" y="0"/>
                </a:lnTo>
                <a:lnTo>
                  <a:pt x="2676" y="0"/>
                </a:lnTo>
                <a:lnTo>
                  <a:pt x="2676" y="227"/>
                </a:lnTo>
                <a:lnTo>
                  <a:pt x="1910" y="227"/>
                </a:lnTo>
                <a:lnTo>
                  <a:pt x="1910" y="0"/>
                </a:lnTo>
                <a:lnTo>
                  <a:pt x="1144" y="0"/>
                </a:lnTo>
                <a:lnTo>
                  <a:pt x="1144" y="227"/>
                </a:lnTo>
                <a:lnTo>
                  <a:pt x="378" y="227"/>
                </a:lnTo>
                <a:lnTo>
                  <a:pt x="378"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035" name="Freeform 152">
            <a:extLst>
              <a:ext uri="{FF2B5EF4-FFF2-40B4-BE49-F238E27FC236}">
                <a16:creationId xmlns:a16="http://schemas.microsoft.com/office/drawing/2014/main" id="{13B988BE-59A0-4E4A-B852-710929F32BB2}"/>
              </a:ext>
            </a:extLst>
          </p:cNvPr>
          <p:cNvSpPr>
            <a:spLocks/>
          </p:cNvSpPr>
          <p:nvPr/>
        </p:nvSpPr>
        <p:spPr bwMode="auto">
          <a:xfrm>
            <a:off x="2786063" y="42814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2147483646 w 3291"/>
              <a:gd name="T23" fmla="*/ 0 h 227"/>
              <a:gd name="T24" fmla="*/ 2147483646 w 3291"/>
              <a:gd name="T25" fmla="*/ 2147483646 h 227"/>
              <a:gd name="T26" fmla="*/ 0 w 3291"/>
              <a:gd name="T27" fmla="*/ 2147483646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91"/>
              <a:gd name="T43" fmla="*/ 0 h 227"/>
              <a:gd name="T44" fmla="*/ 3291 w 3291"/>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91" h="227">
                <a:moveTo>
                  <a:pt x="3291" y="227"/>
                </a:moveTo>
                <a:lnTo>
                  <a:pt x="2978" y="227"/>
                </a:lnTo>
                <a:lnTo>
                  <a:pt x="2978" y="0"/>
                </a:lnTo>
                <a:lnTo>
                  <a:pt x="2374" y="0"/>
                </a:lnTo>
                <a:lnTo>
                  <a:pt x="2374" y="227"/>
                </a:lnTo>
                <a:lnTo>
                  <a:pt x="1683" y="227"/>
                </a:lnTo>
                <a:lnTo>
                  <a:pt x="1683" y="0"/>
                </a:lnTo>
                <a:lnTo>
                  <a:pt x="1370" y="0"/>
                </a:lnTo>
                <a:lnTo>
                  <a:pt x="1370" y="227"/>
                </a:lnTo>
                <a:lnTo>
                  <a:pt x="917" y="227"/>
                </a:lnTo>
                <a:lnTo>
                  <a:pt x="917"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036" name="Freeform 153">
            <a:extLst>
              <a:ext uri="{FF2B5EF4-FFF2-40B4-BE49-F238E27FC236}">
                <a16:creationId xmlns:a16="http://schemas.microsoft.com/office/drawing/2014/main" id="{A4090E16-B015-D442-AD25-F267B86B8D9B}"/>
              </a:ext>
            </a:extLst>
          </p:cNvPr>
          <p:cNvSpPr>
            <a:spLocks/>
          </p:cNvSpPr>
          <p:nvPr/>
        </p:nvSpPr>
        <p:spPr bwMode="auto">
          <a:xfrm>
            <a:off x="2786064" y="50022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0 w 2978"/>
              <a:gd name="T19" fmla="*/ 2147483646 h 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78"/>
              <a:gd name="T31" fmla="*/ 0 h 227"/>
              <a:gd name="T32" fmla="*/ 2978 w 2978"/>
              <a:gd name="T33" fmla="*/ 227 h 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78" h="227">
                <a:moveTo>
                  <a:pt x="2978" y="227"/>
                </a:moveTo>
                <a:lnTo>
                  <a:pt x="2676" y="227"/>
                </a:lnTo>
                <a:lnTo>
                  <a:pt x="2676" y="0"/>
                </a:lnTo>
                <a:lnTo>
                  <a:pt x="2374" y="0"/>
                </a:lnTo>
                <a:lnTo>
                  <a:pt x="2374" y="227"/>
                </a:lnTo>
                <a:lnTo>
                  <a:pt x="1144" y="227"/>
                </a:lnTo>
                <a:lnTo>
                  <a:pt x="1144"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037" name="Freeform 154">
            <a:extLst>
              <a:ext uri="{FF2B5EF4-FFF2-40B4-BE49-F238E27FC236}">
                <a16:creationId xmlns:a16="http://schemas.microsoft.com/office/drawing/2014/main" id="{B3D6282D-4AE9-724E-981F-330707B50F59}"/>
              </a:ext>
            </a:extLst>
          </p:cNvPr>
          <p:cNvSpPr>
            <a:spLocks/>
          </p:cNvSpPr>
          <p:nvPr/>
        </p:nvSpPr>
        <p:spPr bwMode="auto">
          <a:xfrm>
            <a:off x="2786064" y="57388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2147483646 w 2978"/>
              <a:gd name="T19" fmla="*/ 2147483646 h 227"/>
              <a:gd name="T20" fmla="*/ 2147483646 w 2978"/>
              <a:gd name="T21" fmla="*/ 0 h 227"/>
              <a:gd name="T22" fmla="*/ 0 w 2978"/>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78"/>
              <a:gd name="T37" fmla="*/ 0 h 227"/>
              <a:gd name="T38" fmla="*/ 2978 w 2978"/>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78" h="227">
                <a:moveTo>
                  <a:pt x="2978" y="227"/>
                </a:moveTo>
                <a:lnTo>
                  <a:pt x="2374" y="227"/>
                </a:lnTo>
                <a:lnTo>
                  <a:pt x="2374" y="0"/>
                </a:lnTo>
                <a:lnTo>
                  <a:pt x="1683" y="0"/>
                </a:lnTo>
                <a:lnTo>
                  <a:pt x="1683" y="227"/>
                </a:lnTo>
                <a:lnTo>
                  <a:pt x="1370" y="227"/>
                </a:lnTo>
                <a:lnTo>
                  <a:pt x="1370" y="0"/>
                </a:lnTo>
                <a:lnTo>
                  <a:pt x="1144" y="0"/>
                </a:lnTo>
                <a:lnTo>
                  <a:pt x="1144" y="227"/>
                </a:lnTo>
                <a:lnTo>
                  <a:pt x="615" y="227"/>
                </a:lnTo>
                <a:lnTo>
                  <a:pt x="6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038" name="Rectangle 155">
            <a:extLst>
              <a:ext uri="{FF2B5EF4-FFF2-40B4-BE49-F238E27FC236}">
                <a16:creationId xmlns:a16="http://schemas.microsoft.com/office/drawing/2014/main" id="{BF257030-2FA3-AB4A-A594-1A791203C053}"/>
              </a:ext>
            </a:extLst>
          </p:cNvPr>
          <p:cNvSpPr>
            <a:spLocks noChangeArrowheads="1"/>
          </p:cNvSpPr>
          <p:nvPr/>
        </p:nvSpPr>
        <p:spPr bwMode="auto">
          <a:xfrm>
            <a:off x="7473950" y="3224213"/>
            <a:ext cx="1282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10</a:t>
            </a:r>
            <a:endParaRPr lang="en-US" altLang="en-US" sz="2000" b="0">
              <a:latin typeface="Times" pitchFamily="2" charset="0"/>
            </a:endParaRPr>
          </a:p>
        </p:txBody>
      </p:sp>
      <p:sp>
        <p:nvSpPr>
          <p:cNvPr id="39039" name="Freeform 158">
            <a:extLst>
              <a:ext uri="{FF2B5EF4-FFF2-40B4-BE49-F238E27FC236}">
                <a16:creationId xmlns:a16="http://schemas.microsoft.com/office/drawing/2014/main" id="{E471A967-9797-D946-9D8D-3C9320ED4B09}"/>
              </a:ext>
            </a:extLst>
          </p:cNvPr>
          <p:cNvSpPr>
            <a:spLocks/>
          </p:cNvSpPr>
          <p:nvPr/>
        </p:nvSpPr>
        <p:spPr bwMode="auto">
          <a:xfrm>
            <a:off x="448151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9040" name="Freeform 159">
            <a:extLst>
              <a:ext uri="{FF2B5EF4-FFF2-40B4-BE49-F238E27FC236}">
                <a16:creationId xmlns:a16="http://schemas.microsoft.com/office/drawing/2014/main" id="{8CDE341F-4AC6-F743-ADA9-D347C7BDADD8}"/>
              </a:ext>
            </a:extLst>
          </p:cNvPr>
          <p:cNvSpPr>
            <a:spLocks/>
          </p:cNvSpPr>
          <p:nvPr/>
        </p:nvSpPr>
        <p:spPr bwMode="auto">
          <a:xfrm>
            <a:off x="4360864" y="3729039"/>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3"/>
                  <a:pt x="567" y="213"/>
                  <a:pt x="283" y="851"/>
                </a:cubicBezTo>
                <a:cubicBezTo>
                  <a:pt x="50"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041" name="Freeform 162">
            <a:extLst>
              <a:ext uri="{FF2B5EF4-FFF2-40B4-BE49-F238E27FC236}">
                <a16:creationId xmlns:a16="http://schemas.microsoft.com/office/drawing/2014/main" id="{3BDAC42F-91B6-AF41-909A-C7263D37D1B9}"/>
              </a:ext>
            </a:extLst>
          </p:cNvPr>
          <p:cNvSpPr>
            <a:spLocks/>
          </p:cNvSpPr>
          <p:nvPr/>
        </p:nvSpPr>
        <p:spPr bwMode="auto">
          <a:xfrm>
            <a:off x="4498976" y="5808664"/>
            <a:ext cx="85725" cy="85725"/>
          </a:xfrm>
          <a:custGeom>
            <a:avLst/>
            <a:gdLst>
              <a:gd name="T0" fmla="*/ 0 w 54"/>
              <a:gd name="T1" fmla="*/ 2147483646 h 54"/>
              <a:gd name="T2" fmla="*/ 2147483646 w 54"/>
              <a:gd name="T3" fmla="*/ 2147483646 h 54"/>
              <a:gd name="T4" fmla="*/ 2147483646 w 54"/>
              <a:gd name="T5" fmla="*/ 0 h 54"/>
              <a:gd name="T6" fmla="*/ 2147483646 w 54"/>
              <a:gd name="T7" fmla="*/ 2147483646 h 54"/>
              <a:gd name="T8" fmla="*/ 0 w 54"/>
              <a:gd name="T9" fmla="*/ 2147483646 h 54"/>
              <a:gd name="T10" fmla="*/ 0 60000 65536"/>
              <a:gd name="T11" fmla="*/ 0 60000 65536"/>
              <a:gd name="T12" fmla="*/ 0 60000 65536"/>
              <a:gd name="T13" fmla="*/ 0 60000 65536"/>
              <a:gd name="T14" fmla="*/ 0 60000 65536"/>
              <a:gd name="T15" fmla="*/ 0 w 54"/>
              <a:gd name="T16" fmla="*/ 0 h 54"/>
              <a:gd name="T17" fmla="*/ 54 w 54"/>
              <a:gd name="T18" fmla="*/ 54 h 54"/>
            </a:gdLst>
            <a:ahLst/>
            <a:cxnLst>
              <a:cxn ang="T10">
                <a:pos x="T0" y="T1"/>
              </a:cxn>
              <a:cxn ang="T11">
                <a:pos x="T2" y="T3"/>
              </a:cxn>
              <a:cxn ang="T12">
                <a:pos x="T4" y="T5"/>
              </a:cxn>
              <a:cxn ang="T13">
                <a:pos x="T6" y="T7"/>
              </a:cxn>
              <a:cxn ang="T14">
                <a:pos x="T8" y="T9"/>
              </a:cxn>
            </a:cxnLst>
            <a:rect l="T15" t="T16" r="T17" b="T18"/>
            <a:pathLst>
              <a:path w="54" h="54">
                <a:moveTo>
                  <a:pt x="0" y="21"/>
                </a:moveTo>
                <a:lnTo>
                  <a:pt x="54" y="54"/>
                </a:lnTo>
                <a:lnTo>
                  <a:pt x="22" y="0"/>
                </a:lnTo>
                <a:lnTo>
                  <a:pt x="11" y="10"/>
                </a:lnTo>
                <a:lnTo>
                  <a:pt x="0" y="21"/>
                </a:lnTo>
                <a:close/>
              </a:path>
            </a:pathLst>
          </a:custGeom>
          <a:solidFill>
            <a:srgbClr val="000000"/>
          </a:solidFill>
          <a:ln w="15875">
            <a:solidFill>
              <a:srgbClr val="000000"/>
            </a:solidFill>
            <a:round/>
            <a:headEnd/>
            <a:tailEnd/>
          </a:ln>
        </p:spPr>
        <p:txBody>
          <a:bodyPr/>
          <a:lstStyle/>
          <a:p>
            <a:endParaRPr lang="en-US"/>
          </a:p>
        </p:txBody>
      </p:sp>
      <p:sp>
        <p:nvSpPr>
          <p:cNvPr id="39042" name="Freeform 163">
            <a:extLst>
              <a:ext uri="{FF2B5EF4-FFF2-40B4-BE49-F238E27FC236}">
                <a16:creationId xmlns:a16="http://schemas.microsoft.com/office/drawing/2014/main" id="{51683D75-307E-3D40-9B59-D98DB16C36E1}"/>
              </a:ext>
            </a:extLst>
          </p:cNvPr>
          <p:cNvSpPr>
            <a:spLocks/>
          </p:cNvSpPr>
          <p:nvPr/>
        </p:nvSpPr>
        <p:spPr bwMode="auto">
          <a:xfrm>
            <a:off x="4424363" y="5186363"/>
            <a:ext cx="361950" cy="633412"/>
          </a:xfrm>
          <a:custGeom>
            <a:avLst/>
            <a:gdLst>
              <a:gd name="T0" fmla="*/ 2147483646 w 422"/>
              <a:gd name="T1" fmla="*/ 0 h 738"/>
              <a:gd name="T2" fmla="*/ 2147483646 w 422"/>
              <a:gd name="T3" fmla="*/ 2147483646 h 738"/>
              <a:gd name="T4" fmla="*/ 2147483646 w 422"/>
              <a:gd name="T5" fmla="*/ 2147483646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0"/>
                </a:moveTo>
                <a:cubicBezTo>
                  <a:pt x="422" y="213"/>
                  <a:pt x="422" y="213"/>
                  <a:pt x="209" y="425"/>
                </a:cubicBezTo>
                <a:cubicBezTo>
                  <a:pt x="43" y="592"/>
                  <a:pt x="0" y="634"/>
                  <a:pt x="101" y="738"/>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043" name="Freeform 164">
            <a:extLst>
              <a:ext uri="{FF2B5EF4-FFF2-40B4-BE49-F238E27FC236}">
                <a16:creationId xmlns:a16="http://schemas.microsoft.com/office/drawing/2014/main" id="{A5E68C28-2CE8-3F40-86D6-10544205FE67}"/>
              </a:ext>
            </a:extLst>
          </p:cNvPr>
          <p:cNvSpPr>
            <a:spLocks/>
          </p:cNvSpPr>
          <p:nvPr/>
        </p:nvSpPr>
        <p:spPr bwMode="auto">
          <a:xfrm>
            <a:off x="4859339" y="5824538"/>
            <a:ext cx="85725" cy="69850"/>
          </a:xfrm>
          <a:custGeom>
            <a:avLst/>
            <a:gdLst>
              <a:gd name="T0" fmla="*/ 0 w 54"/>
              <a:gd name="T1" fmla="*/ 2147483646 h 44"/>
              <a:gd name="T2" fmla="*/ 2147483646 w 54"/>
              <a:gd name="T3" fmla="*/ 2147483646 h 44"/>
              <a:gd name="T4" fmla="*/ 2147483646 w 54"/>
              <a:gd name="T5" fmla="*/ 0 h 44"/>
              <a:gd name="T6" fmla="*/ 0 w 54"/>
              <a:gd name="T7" fmla="*/ 2147483646 h 44"/>
              <a:gd name="T8" fmla="*/ 0 w 54"/>
              <a:gd name="T9" fmla="*/ 2147483646 h 44"/>
              <a:gd name="T10" fmla="*/ 0 60000 65536"/>
              <a:gd name="T11" fmla="*/ 0 60000 65536"/>
              <a:gd name="T12" fmla="*/ 0 60000 65536"/>
              <a:gd name="T13" fmla="*/ 0 60000 65536"/>
              <a:gd name="T14" fmla="*/ 0 60000 65536"/>
              <a:gd name="T15" fmla="*/ 0 w 54"/>
              <a:gd name="T16" fmla="*/ 0 h 44"/>
              <a:gd name="T17" fmla="*/ 54 w 54"/>
              <a:gd name="T18" fmla="*/ 44 h 44"/>
            </a:gdLst>
            <a:ahLst/>
            <a:cxnLst>
              <a:cxn ang="T10">
                <a:pos x="T0" y="T1"/>
              </a:cxn>
              <a:cxn ang="T11">
                <a:pos x="T2" y="T3"/>
              </a:cxn>
              <a:cxn ang="T12">
                <a:pos x="T4" y="T5"/>
              </a:cxn>
              <a:cxn ang="T13">
                <a:pos x="T6" y="T7"/>
              </a:cxn>
              <a:cxn ang="T14">
                <a:pos x="T8" y="T9"/>
              </a:cxn>
            </a:cxnLst>
            <a:rect l="T15" t="T16" r="T17" b="T18"/>
            <a:pathLst>
              <a:path w="54" h="44">
                <a:moveTo>
                  <a:pt x="0" y="22"/>
                </a:moveTo>
                <a:lnTo>
                  <a:pt x="54" y="44"/>
                </a:lnTo>
                <a:lnTo>
                  <a:pt x="11"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9044" name="Freeform 165">
            <a:extLst>
              <a:ext uri="{FF2B5EF4-FFF2-40B4-BE49-F238E27FC236}">
                <a16:creationId xmlns:a16="http://schemas.microsoft.com/office/drawing/2014/main" id="{929E79C6-B21B-3946-BEEA-81858F4A1BCD}"/>
              </a:ext>
            </a:extLst>
          </p:cNvPr>
          <p:cNvSpPr>
            <a:spLocks/>
          </p:cNvSpPr>
          <p:nvPr/>
        </p:nvSpPr>
        <p:spPr bwMode="auto">
          <a:xfrm>
            <a:off x="4725989" y="4457701"/>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2" y="0"/>
                </a:moveTo>
                <a:cubicBezTo>
                  <a:pt x="566" y="212"/>
                  <a:pt x="566" y="212"/>
                  <a:pt x="282" y="850"/>
                </a:cubicBezTo>
                <a:cubicBezTo>
                  <a:pt x="49" y="1376"/>
                  <a:pt x="0" y="1478"/>
                  <a:pt x="159"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045" name="Freeform 166">
            <a:extLst>
              <a:ext uri="{FF2B5EF4-FFF2-40B4-BE49-F238E27FC236}">
                <a16:creationId xmlns:a16="http://schemas.microsoft.com/office/drawing/2014/main" id="{8002233E-C4C4-004C-842D-99586C92AD54}"/>
              </a:ext>
            </a:extLst>
          </p:cNvPr>
          <p:cNvSpPr>
            <a:spLocks/>
          </p:cNvSpPr>
          <p:nvPr/>
        </p:nvSpPr>
        <p:spPr bwMode="auto">
          <a:xfrm>
            <a:off x="5338764" y="5824538"/>
            <a:ext cx="103187" cy="69850"/>
          </a:xfrm>
          <a:custGeom>
            <a:avLst/>
            <a:gdLst>
              <a:gd name="T0" fmla="*/ 0 w 65"/>
              <a:gd name="T1" fmla="*/ 2147483646 h 44"/>
              <a:gd name="T2" fmla="*/ 2147483646 w 65"/>
              <a:gd name="T3" fmla="*/ 2147483646 h 44"/>
              <a:gd name="T4" fmla="*/ 2147483646 w 65"/>
              <a:gd name="T5" fmla="*/ 0 h 44"/>
              <a:gd name="T6" fmla="*/ 2147483646 w 65"/>
              <a:gd name="T7" fmla="*/ 2147483646 h 44"/>
              <a:gd name="T8" fmla="*/ 0 w 65"/>
              <a:gd name="T9" fmla="*/ 2147483646 h 44"/>
              <a:gd name="T10" fmla="*/ 0 60000 65536"/>
              <a:gd name="T11" fmla="*/ 0 60000 65536"/>
              <a:gd name="T12" fmla="*/ 0 60000 65536"/>
              <a:gd name="T13" fmla="*/ 0 60000 65536"/>
              <a:gd name="T14" fmla="*/ 0 60000 65536"/>
              <a:gd name="T15" fmla="*/ 0 w 65"/>
              <a:gd name="T16" fmla="*/ 0 h 44"/>
              <a:gd name="T17" fmla="*/ 65 w 65"/>
              <a:gd name="T18" fmla="*/ 44 h 44"/>
            </a:gdLst>
            <a:ahLst/>
            <a:cxnLst>
              <a:cxn ang="T10">
                <a:pos x="T0" y="T1"/>
              </a:cxn>
              <a:cxn ang="T11">
                <a:pos x="T2" y="T3"/>
              </a:cxn>
              <a:cxn ang="T12">
                <a:pos x="T4" y="T5"/>
              </a:cxn>
              <a:cxn ang="T13">
                <a:pos x="T6" y="T7"/>
              </a:cxn>
              <a:cxn ang="T14">
                <a:pos x="T8" y="T9"/>
              </a:cxn>
            </a:cxnLst>
            <a:rect l="T15" t="T16" r="T17" b="T18"/>
            <a:pathLst>
              <a:path w="65" h="44">
                <a:moveTo>
                  <a:pt x="0" y="22"/>
                </a:moveTo>
                <a:lnTo>
                  <a:pt x="65" y="44"/>
                </a:lnTo>
                <a:lnTo>
                  <a:pt x="21"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9046" name="Freeform 167">
            <a:extLst>
              <a:ext uri="{FF2B5EF4-FFF2-40B4-BE49-F238E27FC236}">
                <a16:creationId xmlns:a16="http://schemas.microsoft.com/office/drawing/2014/main" id="{7133F403-CB36-454D-8004-93F6F9EFD244}"/>
              </a:ext>
            </a:extLst>
          </p:cNvPr>
          <p:cNvSpPr>
            <a:spLocks/>
          </p:cNvSpPr>
          <p:nvPr/>
        </p:nvSpPr>
        <p:spPr bwMode="auto">
          <a:xfrm>
            <a:off x="5210176" y="4457701"/>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2"/>
                  <a:pt x="567" y="212"/>
                  <a:pt x="283" y="850"/>
                </a:cubicBezTo>
                <a:cubicBezTo>
                  <a:pt x="50" y="1376"/>
                  <a:pt x="0" y="1478"/>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047" name="Freeform 168">
            <a:extLst>
              <a:ext uri="{FF2B5EF4-FFF2-40B4-BE49-F238E27FC236}">
                <a16:creationId xmlns:a16="http://schemas.microsoft.com/office/drawing/2014/main" id="{17DFB3DC-393B-644F-AF07-4E00E64018D5}"/>
              </a:ext>
            </a:extLst>
          </p:cNvPr>
          <p:cNvSpPr>
            <a:spLocks/>
          </p:cNvSpPr>
          <p:nvPr/>
        </p:nvSpPr>
        <p:spPr bwMode="auto">
          <a:xfrm>
            <a:off x="6434139" y="5208589"/>
            <a:ext cx="103187" cy="85725"/>
          </a:xfrm>
          <a:custGeom>
            <a:avLst/>
            <a:gdLst>
              <a:gd name="T0" fmla="*/ 2147483646 w 65"/>
              <a:gd name="T1" fmla="*/ 2147483646 h 54"/>
              <a:gd name="T2" fmla="*/ 2147483646 w 65"/>
              <a:gd name="T3" fmla="*/ 0 h 54"/>
              <a:gd name="T4" fmla="*/ 0 w 65"/>
              <a:gd name="T5" fmla="*/ 2147483646 h 54"/>
              <a:gd name="T6" fmla="*/ 2147483646 w 65"/>
              <a:gd name="T7" fmla="*/ 2147483646 h 54"/>
              <a:gd name="T8" fmla="*/ 2147483646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22" y="54"/>
                </a:moveTo>
                <a:lnTo>
                  <a:pt x="65" y="0"/>
                </a:lnTo>
                <a:lnTo>
                  <a:pt x="0" y="32"/>
                </a:lnTo>
                <a:lnTo>
                  <a:pt x="11" y="43"/>
                </a:lnTo>
                <a:lnTo>
                  <a:pt x="22" y="54"/>
                </a:lnTo>
                <a:close/>
              </a:path>
            </a:pathLst>
          </a:custGeom>
          <a:solidFill>
            <a:srgbClr val="000000"/>
          </a:solidFill>
          <a:ln w="15875">
            <a:solidFill>
              <a:srgbClr val="000000"/>
            </a:solidFill>
            <a:round/>
            <a:headEnd/>
            <a:tailEnd/>
          </a:ln>
        </p:spPr>
        <p:txBody>
          <a:bodyPr/>
          <a:lstStyle/>
          <a:p>
            <a:endParaRPr lang="en-US"/>
          </a:p>
        </p:txBody>
      </p:sp>
      <p:sp>
        <p:nvSpPr>
          <p:cNvPr id="39048" name="Freeform 169">
            <a:extLst>
              <a:ext uri="{FF2B5EF4-FFF2-40B4-BE49-F238E27FC236}">
                <a16:creationId xmlns:a16="http://schemas.microsoft.com/office/drawing/2014/main" id="{6EBC6AFA-8B29-A54D-9C18-C108DF224FBA}"/>
              </a:ext>
            </a:extLst>
          </p:cNvPr>
          <p:cNvSpPr>
            <a:spLocks/>
          </p:cNvSpPr>
          <p:nvPr/>
        </p:nvSpPr>
        <p:spPr bwMode="auto">
          <a:xfrm>
            <a:off x="6367463" y="5283201"/>
            <a:ext cx="360362" cy="633413"/>
          </a:xfrm>
          <a:custGeom>
            <a:avLst/>
            <a:gdLst>
              <a:gd name="T0" fmla="*/ 2147483646 w 421"/>
              <a:gd name="T1" fmla="*/ 2147483646 h 738"/>
              <a:gd name="T2" fmla="*/ 2147483646 w 421"/>
              <a:gd name="T3" fmla="*/ 2147483646 h 738"/>
              <a:gd name="T4" fmla="*/ 2147483646 w 421"/>
              <a:gd name="T5" fmla="*/ 0 h 738"/>
              <a:gd name="T6" fmla="*/ 0 60000 65536"/>
              <a:gd name="T7" fmla="*/ 0 60000 65536"/>
              <a:gd name="T8" fmla="*/ 0 60000 65536"/>
              <a:gd name="T9" fmla="*/ 0 w 421"/>
              <a:gd name="T10" fmla="*/ 0 h 738"/>
              <a:gd name="T11" fmla="*/ 421 w 421"/>
              <a:gd name="T12" fmla="*/ 738 h 738"/>
            </a:gdLst>
            <a:ahLst/>
            <a:cxnLst>
              <a:cxn ang="T6">
                <a:pos x="T0" y="T1"/>
              </a:cxn>
              <a:cxn ang="T7">
                <a:pos x="T2" y="T3"/>
              </a:cxn>
              <a:cxn ang="T8">
                <a:pos x="T4" y="T5"/>
              </a:cxn>
            </a:cxnLst>
            <a:rect l="T9" t="T10" r="T11" b="T12"/>
            <a:pathLst>
              <a:path w="421" h="738">
                <a:moveTo>
                  <a:pt x="209" y="738"/>
                </a:moveTo>
                <a:cubicBezTo>
                  <a:pt x="421" y="525"/>
                  <a:pt x="421" y="525"/>
                  <a:pt x="209" y="312"/>
                </a:cubicBezTo>
                <a:cubicBezTo>
                  <a:pt x="42"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049" name="Freeform 170">
            <a:extLst>
              <a:ext uri="{FF2B5EF4-FFF2-40B4-BE49-F238E27FC236}">
                <a16:creationId xmlns:a16="http://schemas.microsoft.com/office/drawing/2014/main" id="{E60AEFBB-15F6-2149-86C8-42A82E616A52}"/>
              </a:ext>
            </a:extLst>
          </p:cNvPr>
          <p:cNvSpPr>
            <a:spLocks/>
          </p:cNvSpPr>
          <p:nvPr/>
        </p:nvSpPr>
        <p:spPr bwMode="auto">
          <a:xfrm>
            <a:off x="6451601" y="5791200"/>
            <a:ext cx="85725" cy="103188"/>
          </a:xfrm>
          <a:custGeom>
            <a:avLst/>
            <a:gdLst>
              <a:gd name="T0" fmla="*/ 0 w 54"/>
              <a:gd name="T1" fmla="*/ 2147483646 h 65"/>
              <a:gd name="T2" fmla="*/ 2147483646 w 54"/>
              <a:gd name="T3" fmla="*/ 2147483646 h 65"/>
              <a:gd name="T4" fmla="*/ 2147483646 w 54"/>
              <a:gd name="T5" fmla="*/ 0 h 65"/>
              <a:gd name="T6" fmla="*/ 2147483646 w 54"/>
              <a:gd name="T7" fmla="*/ 2147483646 h 65"/>
              <a:gd name="T8" fmla="*/ 0 w 54"/>
              <a:gd name="T9" fmla="*/ 2147483646 h 65"/>
              <a:gd name="T10" fmla="*/ 0 60000 65536"/>
              <a:gd name="T11" fmla="*/ 0 60000 65536"/>
              <a:gd name="T12" fmla="*/ 0 60000 65536"/>
              <a:gd name="T13" fmla="*/ 0 60000 65536"/>
              <a:gd name="T14" fmla="*/ 0 60000 65536"/>
              <a:gd name="T15" fmla="*/ 0 w 54"/>
              <a:gd name="T16" fmla="*/ 0 h 65"/>
              <a:gd name="T17" fmla="*/ 54 w 54"/>
              <a:gd name="T18" fmla="*/ 65 h 65"/>
            </a:gdLst>
            <a:ahLst/>
            <a:cxnLst>
              <a:cxn ang="T10">
                <a:pos x="T0" y="T1"/>
              </a:cxn>
              <a:cxn ang="T11">
                <a:pos x="T2" y="T3"/>
              </a:cxn>
              <a:cxn ang="T12">
                <a:pos x="T4" y="T5"/>
              </a:cxn>
              <a:cxn ang="T13">
                <a:pos x="T6" y="T7"/>
              </a:cxn>
              <a:cxn ang="T14">
                <a:pos x="T8" y="T9"/>
              </a:cxn>
            </a:cxnLst>
            <a:rect l="T15" t="T16" r="T17" b="T18"/>
            <a:pathLst>
              <a:path w="54" h="65">
                <a:moveTo>
                  <a:pt x="0" y="21"/>
                </a:moveTo>
                <a:lnTo>
                  <a:pt x="54" y="65"/>
                </a:lnTo>
                <a:lnTo>
                  <a:pt x="22" y="0"/>
                </a:lnTo>
                <a:lnTo>
                  <a:pt x="11"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39050" name="Freeform 171">
            <a:extLst>
              <a:ext uri="{FF2B5EF4-FFF2-40B4-BE49-F238E27FC236}">
                <a16:creationId xmlns:a16="http://schemas.microsoft.com/office/drawing/2014/main" id="{EB0BD875-91DB-C94E-8A95-FB4D29A18FF9}"/>
              </a:ext>
            </a:extLst>
          </p:cNvPr>
          <p:cNvSpPr>
            <a:spLocks/>
          </p:cNvSpPr>
          <p:nvPr/>
        </p:nvSpPr>
        <p:spPr bwMode="auto">
          <a:xfrm>
            <a:off x="6061076" y="4457701"/>
            <a:ext cx="727075" cy="1349375"/>
          </a:xfrm>
          <a:custGeom>
            <a:avLst/>
            <a:gdLst>
              <a:gd name="T0" fmla="*/ 2147483646 w 850"/>
              <a:gd name="T1" fmla="*/ 0 h 1574"/>
              <a:gd name="T2" fmla="*/ 2147483646 w 850"/>
              <a:gd name="T3" fmla="*/ 2147483646 h 1574"/>
              <a:gd name="T4" fmla="*/ 2147483646 w 850"/>
              <a:gd name="T5" fmla="*/ 2147483646 h 1574"/>
              <a:gd name="T6" fmla="*/ 0 60000 65536"/>
              <a:gd name="T7" fmla="*/ 0 60000 65536"/>
              <a:gd name="T8" fmla="*/ 0 60000 65536"/>
              <a:gd name="T9" fmla="*/ 0 w 850"/>
              <a:gd name="T10" fmla="*/ 0 h 1574"/>
              <a:gd name="T11" fmla="*/ 850 w 850"/>
              <a:gd name="T12" fmla="*/ 1574 h 1574"/>
            </a:gdLst>
            <a:ahLst/>
            <a:cxnLst>
              <a:cxn ang="T6">
                <a:pos x="T0" y="T1"/>
              </a:cxn>
              <a:cxn ang="T7">
                <a:pos x="T2" y="T3"/>
              </a:cxn>
              <a:cxn ang="T8">
                <a:pos x="T4" y="T5"/>
              </a:cxn>
            </a:cxnLst>
            <a:rect l="T9" t="T10" r="T11" b="T12"/>
            <a:pathLst>
              <a:path w="850" h="1574">
                <a:moveTo>
                  <a:pt x="567" y="0"/>
                </a:moveTo>
                <a:cubicBezTo>
                  <a:pt x="850" y="212"/>
                  <a:pt x="850" y="212"/>
                  <a:pt x="425" y="567"/>
                </a:cubicBezTo>
                <a:cubicBezTo>
                  <a:pt x="24" y="901"/>
                  <a:pt x="0" y="921"/>
                  <a:pt x="475"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051" name="Freeform 172">
            <a:extLst>
              <a:ext uri="{FF2B5EF4-FFF2-40B4-BE49-F238E27FC236}">
                <a16:creationId xmlns:a16="http://schemas.microsoft.com/office/drawing/2014/main" id="{78887B8C-C0E5-304C-A4EE-DD114198AD72}"/>
              </a:ext>
            </a:extLst>
          </p:cNvPr>
          <p:cNvSpPr>
            <a:spLocks/>
          </p:cNvSpPr>
          <p:nvPr/>
        </p:nvSpPr>
        <p:spPr bwMode="auto">
          <a:xfrm>
            <a:off x="691356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39052" name="Freeform 173">
            <a:extLst>
              <a:ext uri="{FF2B5EF4-FFF2-40B4-BE49-F238E27FC236}">
                <a16:creationId xmlns:a16="http://schemas.microsoft.com/office/drawing/2014/main" id="{34201FDC-7B66-464B-A034-C1C47017DFB7}"/>
              </a:ext>
            </a:extLst>
          </p:cNvPr>
          <p:cNvSpPr>
            <a:spLocks/>
          </p:cNvSpPr>
          <p:nvPr/>
        </p:nvSpPr>
        <p:spPr bwMode="auto">
          <a:xfrm>
            <a:off x="6789739" y="3729039"/>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3" y="0"/>
                </a:moveTo>
                <a:cubicBezTo>
                  <a:pt x="566" y="213"/>
                  <a:pt x="566" y="213"/>
                  <a:pt x="283" y="851"/>
                </a:cubicBezTo>
                <a:cubicBezTo>
                  <a:pt x="49"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053" name="Oval 175">
            <a:extLst>
              <a:ext uri="{FF2B5EF4-FFF2-40B4-BE49-F238E27FC236}">
                <a16:creationId xmlns:a16="http://schemas.microsoft.com/office/drawing/2014/main" id="{7F0FFBCD-9438-5544-9AE8-993AB4880B79}"/>
              </a:ext>
            </a:extLst>
          </p:cNvPr>
          <p:cNvSpPr>
            <a:spLocks noChangeArrowheads="1"/>
          </p:cNvSpPr>
          <p:nvPr/>
        </p:nvSpPr>
        <p:spPr bwMode="auto">
          <a:xfrm>
            <a:off x="3651251" y="21637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9054" name="Oval 177">
            <a:extLst>
              <a:ext uri="{FF2B5EF4-FFF2-40B4-BE49-F238E27FC236}">
                <a16:creationId xmlns:a16="http://schemas.microsoft.com/office/drawing/2014/main" id="{84444B1C-B26A-2D4E-913D-18216BE649E6}"/>
              </a:ext>
            </a:extLst>
          </p:cNvPr>
          <p:cNvSpPr>
            <a:spLocks noChangeArrowheads="1"/>
          </p:cNvSpPr>
          <p:nvPr/>
        </p:nvSpPr>
        <p:spPr bwMode="auto">
          <a:xfrm>
            <a:off x="3651251" y="1187451"/>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9055" name="Rectangle 178">
            <a:extLst>
              <a:ext uri="{FF2B5EF4-FFF2-40B4-BE49-F238E27FC236}">
                <a16:creationId xmlns:a16="http://schemas.microsoft.com/office/drawing/2014/main" id="{310458A2-AC83-F148-9147-6DA375AB545C}"/>
              </a:ext>
            </a:extLst>
          </p:cNvPr>
          <p:cNvSpPr>
            <a:spLocks noChangeArrowheads="1"/>
          </p:cNvSpPr>
          <p:nvPr/>
        </p:nvSpPr>
        <p:spPr bwMode="auto">
          <a:xfrm>
            <a:off x="7064376" y="134778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sp>
        <p:nvSpPr>
          <p:cNvPr id="39056" name="Title 1">
            <a:extLst>
              <a:ext uri="{FF2B5EF4-FFF2-40B4-BE49-F238E27FC236}">
                <a16:creationId xmlns:a16="http://schemas.microsoft.com/office/drawing/2014/main" id="{7AD685A2-0303-2541-8063-D42EF12B8AEA}"/>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Timing Diagram for the Basic Latch with NOR Gates</a:t>
            </a:r>
          </a:p>
        </p:txBody>
      </p:sp>
      <p:sp>
        <p:nvSpPr>
          <p:cNvPr id="39057" name="Rectangle 149">
            <a:extLst>
              <a:ext uri="{FF2B5EF4-FFF2-40B4-BE49-F238E27FC236}">
                <a16:creationId xmlns:a16="http://schemas.microsoft.com/office/drawing/2014/main" id="{04658BF2-812B-A849-9253-EE4F3DCFB433}"/>
              </a:ext>
            </a:extLst>
          </p:cNvPr>
          <p:cNvSpPr>
            <a:spLocks noChangeArrowheads="1"/>
          </p:cNvSpPr>
          <p:nvPr/>
        </p:nvSpPr>
        <p:spPr bwMode="auto">
          <a:xfrm>
            <a:off x="4168775" y="3048000"/>
            <a:ext cx="3962400" cy="35814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9058" name="TextBox 1">
            <a:extLst>
              <a:ext uri="{FF2B5EF4-FFF2-40B4-BE49-F238E27FC236}">
                <a16:creationId xmlns:a16="http://schemas.microsoft.com/office/drawing/2014/main" id="{CEC35E9B-A4C6-5845-9394-FD3CCDB4044A}"/>
              </a:ext>
            </a:extLst>
          </p:cNvPr>
          <p:cNvSpPr txBox="1">
            <a:spLocks noChangeArrowheads="1"/>
          </p:cNvSpPr>
          <p:nvPr/>
        </p:nvSpPr>
        <p:spPr bwMode="auto">
          <a:xfrm>
            <a:off x="3395664" y="418465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39059" name="TextBox 152">
            <a:extLst>
              <a:ext uri="{FF2B5EF4-FFF2-40B4-BE49-F238E27FC236}">
                <a16:creationId xmlns:a16="http://schemas.microsoft.com/office/drawing/2014/main" id="{8B5A6A16-DCB2-4E44-9E83-07D0FAEA4649}"/>
              </a:ext>
            </a:extLst>
          </p:cNvPr>
          <p:cNvSpPr txBox="1">
            <a:spLocks noChangeArrowheads="1"/>
          </p:cNvSpPr>
          <p:nvPr/>
        </p:nvSpPr>
        <p:spPr bwMode="auto">
          <a:xfrm>
            <a:off x="3395664" y="345916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39060" name="TextBox 155">
            <a:extLst>
              <a:ext uri="{FF2B5EF4-FFF2-40B4-BE49-F238E27FC236}">
                <a16:creationId xmlns:a16="http://schemas.microsoft.com/office/drawing/2014/main" id="{A9B4B0FD-4FC6-F04D-B81C-345B12C9EEAD}"/>
              </a:ext>
            </a:extLst>
          </p:cNvPr>
          <p:cNvSpPr txBox="1">
            <a:spLocks noChangeArrowheads="1"/>
          </p:cNvSpPr>
          <p:nvPr/>
        </p:nvSpPr>
        <p:spPr bwMode="auto">
          <a:xfrm>
            <a:off x="2644775" y="62547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39061" name="TextBox 156">
            <a:extLst>
              <a:ext uri="{FF2B5EF4-FFF2-40B4-BE49-F238E27FC236}">
                <a16:creationId xmlns:a16="http://schemas.microsoft.com/office/drawing/2014/main" id="{DE5D7727-F447-EE4F-9753-B49D7E203EAE}"/>
              </a:ext>
            </a:extLst>
          </p:cNvPr>
          <p:cNvSpPr txBox="1">
            <a:spLocks noChangeArrowheads="1"/>
          </p:cNvSpPr>
          <p:nvPr/>
        </p:nvSpPr>
        <p:spPr bwMode="auto">
          <a:xfrm>
            <a:off x="2693989" y="2270126"/>
            <a:ext cx="3397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39062" name="TextBox 157">
            <a:extLst>
              <a:ext uri="{FF2B5EF4-FFF2-40B4-BE49-F238E27FC236}">
                <a16:creationId xmlns:a16="http://schemas.microsoft.com/office/drawing/2014/main" id="{73D945AC-D4EE-5643-9FD6-6B154611D446}"/>
              </a:ext>
            </a:extLst>
          </p:cNvPr>
          <p:cNvSpPr txBox="1">
            <a:spLocks noChangeArrowheads="1"/>
          </p:cNvSpPr>
          <p:nvPr/>
        </p:nvSpPr>
        <p:spPr bwMode="auto">
          <a:xfrm>
            <a:off x="4143376" y="706438"/>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39063" name="TextBox 158">
            <a:extLst>
              <a:ext uri="{FF2B5EF4-FFF2-40B4-BE49-F238E27FC236}">
                <a16:creationId xmlns:a16="http://schemas.microsoft.com/office/drawing/2014/main" id="{F3865AB6-2237-8F45-8F09-3C7E62C93198}"/>
              </a:ext>
            </a:extLst>
          </p:cNvPr>
          <p:cNvSpPr txBox="1">
            <a:spLocks noChangeArrowheads="1"/>
          </p:cNvSpPr>
          <p:nvPr/>
        </p:nvSpPr>
        <p:spPr bwMode="auto">
          <a:xfrm>
            <a:off x="4129089" y="220980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39064" name="Rectangle 9">
            <a:extLst>
              <a:ext uri="{FF2B5EF4-FFF2-40B4-BE49-F238E27FC236}">
                <a16:creationId xmlns:a16="http://schemas.microsoft.com/office/drawing/2014/main" id="{47F2E15D-57A8-CD43-8C68-58413FE614D0}"/>
              </a:ext>
            </a:extLst>
          </p:cNvPr>
          <p:cNvSpPr>
            <a:spLocks noChangeArrowheads="1"/>
          </p:cNvSpPr>
          <p:nvPr/>
        </p:nvSpPr>
        <p:spPr bwMode="auto">
          <a:xfrm>
            <a:off x="5719764" y="1350964"/>
            <a:ext cx="490537" cy="242887"/>
          </a:xfrm>
          <a:prstGeom prst="rect">
            <a:avLst/>
          </a:prstGeom>
          <a:solidFill>
            <a:srgbClr val="008000">
              <a:alpha val="20000"/>
            </a:srgbClr>
          </a:solidFill>
          <a:ln w="9525">
            <a:solidFill>
              <a:srgbClr val="008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9065" name="Rectangle 9">
            <a:extLst>
              <a:ext uri="{FF2B5EF4-FFF2-40B4-BE49-F238E27FC236}">
                <a16:creationId xmlns:a16="http://schemas.microsoft.com/office/drawing/2014/main" id="{1D43AC76-3038-974F-99FC-212DBFEDBA03}"/>
              </a:ext>
            </a:extLst>
          </p:cNvPr>
          <p:cNvSpPr>
            <a:spLocks noChangeArrowheads="1"/>
          </p:cNvSpPr>
          <p:nvPr/>
        </p:nvSpPr>
        <p:spPr bwMode="auto">
          <a:xfrm>
            <a:off x="6375401" y="1343025"/>
            <a:ext cx="593725" cy="242888"/>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9066" name="TextBox 161">
            <a:extLst>
              <a:ext uri="{FF2B5EF4-FFF2-40B4-BE49-F238E27FC236}">
                <a16:creationId xmlns:a16="http://schemas.microsoft.com/office/drawing/2014/main" id="{ABD51B9B-3FAB-394F-9D19-864FB5CFC4FA}"/>
              </a:ext>
            </a:extLst>
          </p:cNvPr>
          <p:cNvSpPr txBox="1">
            <a:spLocks noChangeArrowheads="1"/>
          </p:cNvSpPr>
          <p:nvPr/>
        </p:nvSpPr>
        <p:spPr bwMode="auto">
          <a:xfrm>
            <a:off x="2565400" y="1214439"/>
            <a:ext cx="3381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39067" name="TextBox 162">
            <a:extLst>
              <a:ext uri="{FF2B5EF4-FFF2-40B4-BE49-F238E27FC236}">
                <a16:creationId xmlns:a16="http://schemas.microsoft.com/office/drawing/2014/main" id="{8D4EE322-7D8F-2C49-80CD-033973F37ED8}"/>
              </a:ext>
            </a:extLst>
          </p:cNvPr>
          <p:cNvSpPr txBox="1">
            <a:spLocks noChangeArrowheads="1"/>
          </p:cNvSpPr>
          <p:nvPr/>
        </p:nvSpPr>
        <p:spPr bwMode="auto">
          <a:xfrm>
            <a:off x="2566989" y="176371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Tree>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TextBox 154">
            <a:extLst>
              <a:ext uri="{FF2B5EF4-FFF2-40B4-BE49-F238E27FC236}">
                <a16:creationId xmlns:a16="http://schemas.microsoft.com/office/drawing/2014/main" id="{3890DB52-4453-6E4E-8A81-885BDE13C1B3}"/>
              </a:ext>
            </a:extLst>
          </p:cNvPr>
          <p:cNvSpPr txBox="1">
            <a:spLocks noChangeArrowheads="1"/>
          </p:cNvSpPr>
          <p:nvPr/>
        </p:nvSpPr>
        <p:spPr bwMode="auto">
          <a:xfrm>
            <a:off x="3395664" y="56610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39938" name="TextBox 153">
            <a:extLst>
              <a:ext uri="{FF2B5EF4-FFF2-40B4-BE49-F238E27FC236}">
                <a16:creationId xmlns:a16="http://schemas.microsoft.com/office/drawing/2014/main" id="{AD35F272-F475-2B45-8F61-47211F055EF2}"/>
              </a:ext>
            </a:extLst>
          </p:cNvPr>
          <p:cNvSpPr txBox="1">
            <a:spLocks noChangeArrowheads="1"/>
          </p:cNvSpPr>
          <p:nvPr/>
        </p:nvSpPr>
        <p:spPr bwMode="auto">
          <a:xfrm>
            <a:off x="3395664" y="49482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39939" name="Line 31">
            <a:extLst>
              <a:ext uri="{FF2B5EF4-FFF2-40B4-BE49-F238E27FC236}">
                <a16:creationId xmlns:a16="http://schemas.microsoft.com/office/drawing/2014/main" id="{3C66BC9F-3B65-3E4B-84F0-67FFAC36B94A}"/>
              </a:ext>
            </a:extLst>
          </p:cNvPr>
          <p:cNvSpPr>
            <a:spLocks noChangeShapeType="1"/>
          </p:cNvSpPr>
          <p:nvPr/>
        </p:nvSpPr>
        <p:spPr bwMode="auto">
          <a:xfrm flipV="1">
            <a:off x="33861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40" name="Line 32">
            <a:extLst>
              <a:ext uri="{FF2B5EF4-FFF2-40B4-BE49-F238E27FC236}">
                <a16:creationId xmlns:a16="http://schemas.microsoft.com/office/drawing/2014/main" id="{DB59118B-3EB4-DA4F-A299-0C15243301A8}"/>
              </a:ext>
            </a:extLst>
          </p:cNvPr>
          <p:cNvSpPr>
            <a:spLocks noChangeShapeType="1"/>
          </p:cNvSpPr>
          <p:nvPr/>
        </p:nvSpPr>
        <p:spPr bwMode="auto">
          <a:xfrm flipV="1">
            <a:off x="376237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41" name="Line 33">
            <a:extLst>
              <a:ext uri="{FF2B5EF4-FFF2-40B4-BE49-F238E27FC236}">
                <a16:creationId xmlns:a16="http://schemas.microsoft.com/office/drawing/2014/main" id="{B2F78516-2ECD-DC4E-B2D7-5F63E06D6E6C}"/>
              </a:ext>
            </a:extLst>
          </p:cNvPr>
          <p:cNvSpPr>
            <a:spLocks noChangeShapeType="1"/>
          </p:cNvSpPr>
          <p:nvPr/>
        </p:nvSpPr>
        <p:spPr bwMode="auto">
          <a:xfrm flipV="1">
            <a:off x="4241800"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42" name="Line 34">
            <a:extLst>
              <a:ext uri="{FF2B5EF4-FFF2-40B4-BE49-F238E27FC236}">
                <a16:creationId xmlns:a16="http://schemas.microsoft.com/office/drawing/2014/main" id="{1970EE6A-FD8E-CE41-8A0A-1D745497B540}"/>
              </a:ext>
            </a:extLst>
          </p:cNvPr>
          <p:cNvSpPr>
            <a:spLocks noChangeShapeType="1"/>
          </p:cNvSpPr>
          <p:nvPr/>
        </p:nvSpPr>
        <p:spPr bwMode="auto">
          <a:xfrm flipV="1">
            <a:off x="460216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43" name="Line 35">
            <a:extLst>
              <a:ext uri="{FF2B5EF4-FFF2-40B4-BE49-F238E27FC236}">
                <a16:creationId xmlns:a16="http://schemas.microsoft.com/office/drawing/2014/main" id="{724108F6-CF81-4642-8F34-6D06D09AF67D}"/>
              </a:ext>
            </a:extLst>
          </p:cNvPr>
          <p:cNvSpPr>
            <a:spLocks noChangeShapeType="1"/>
          </p:cNvSpPr>
          <p:nvPr/>
        </p:nvSpPr>
        <p:spPr bwMode="auto">
          <a:xfrm flipV="1">
            <a:off x="49609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44" name="Line 36">
            <a:extLst>
              <a:ext uri="{FF2B5EF4-FFF2-40B4-BE49-F238E27FC236}">
                <a16:creationId xmlns:a16="http://schemas.microsoft.com/office/drawing/2014/main" id="{AA226103-C93F-AE4A-B19B-3BD4949AF2D6}"/>
              </a:ext>
            </a:extLst>
          </p:cNvPr>
          <p:cNvSpPr>
            <a:spLocks noChangeShapeType="1"/>
          </p:cNvSpPr>
          <p:nvPr/>
        </p:nvSpPr>
        <p:spPr bwMode="auto">
          <a:xfrm flipV="1">
            <a:off x="545782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45" name="Line 37">
            <a:extLst>
              <a:ext uri="{FF2B5EF4-FFF2-40B4-BE49-F238E27FC236}">
                <a16:creationId xmlns:a16="http://schemas.microsoft.com/office/drawing/2014/main" id="{28C28618-C41F-D84B-84EF-97ED4F36D50B}"/>
              </a:ext>
            </a:extLst>
          </p:cNvPr>
          <p:cNvSpPr>
            <a:spLocks noChangeShapeType="1"/>
          </p:cNvSpPr>
          <p:nvPr/>
        </p:nvSpPr>
        <p:spPr bwMode="auto">
          <a:xfrm flipV="1">
            <a:off x="58181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46" name="Line 38">
            <a:extLst>
              <a:ext uri="{FF2B5EF4-FFF2-40B4-BE49-F238E27FC236}">
                <a16:creationId xmlns:a16="http://schemas.microsoft.com/office/drawing/2014/main" id="{D9AA095D-1C0C-AD40-AB6B-84FCD570358B}"/>
              </a:ext>
            </a:extLst>
          </p:cNvPr>
          <p:cNvSpPr>
            <a:spLocks noChangeShapeType="1"/>
          </p:cNvSpPr>
          <p:nvPr/>
        </p:nvSpPr>
        <p:spPr bwMode="auto">
          <a:xfrm flipV="1">
            <a:off x="65547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47" name="Line 39">
            <a:extLst>
              <a:ext uri="{FF2B5EF4-FFF2-40B4-BE49-F238E27FC236}">
                <a16:creationId xmlns:a16="http://schemas.microsoft.com/office/drawing/2014/main" id="{6DA419DE-B08A-4B4E-A7D8-BB7D07CB6B72}"/>
              </a:ext>
            </a:extLst>
          </p:cNvPr>
          <p:cNvSpPr>
            <a:spLocks noChangeShapeType="1"/>
          </p:cNvSpPr>
          <p:nvPr/>
        </p:nvSpPr>
        <p:spPr bwMode="auto">
          <a:xfrm flipV="1">
            <a:off x="703421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48" name="Line 40">
            <a:extLst>
              <a:ext uri="{FF2B5EF4-FFF2-40B4-BE49-F238E27FC236}">
                <a16:creationId xmlns:a16="http://schemas.microsoft.com/office/drawing/2014/main" id="{8C54D37D-6D16-7A4F-8C6B-6A4763F9AA36}"/>
              </a:ext>
            </a:extLst>
          </p:cNvPr>
          <p:cNvSpPr>
            <a:spLocks noChangeShapeType="1"/>
          </p:cNvSpPr>
          <p:nvPr/>
        </p:nvSpPr>
        <p:spPr bwMode="auto">
          <a:xfrm flipV="1">
            <a:off x="75136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49" name="Line 42">
            <a:extLst>
              <a:ext uri="{FF2B5EF4-FFF2-40B4-BE49-F238E27FC236}">
                <a16:creationId xmlns:a16="http://schemas.microsoft.com/office/drawing/2014/main" id="{E63EDB39-60D2-494A-B443-AF8D746E05CC}"/>
              </a:ext>
            </a:extLst>
          </p:cNvPr>
          <p:cNvSpPr>
            <a:spLocks noChangeShapeType="1"/>
          </p:cNvSpPr>
          <p:nvPr/>
        </p:nvSpPr>
        <p:spPr bwMode="auto">
          <a:xfrm>
            <a:off x="2906713" y="13509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50" name="Freeform 43">
            <a:extLst>
              <a:ext uri="{FF2B5EF4-FFF2-40B4-BE49-F238E27FC236}">
                <a16:creationId xmlns:a16="http://schemas.microsoft.com/office/drawing/2014/main" id="{A197D392-51D2-1144-BF55-80F025B3EDE0}"/>
              </a:ext>
            </a:extLst>
          </p:cNvPr>
          <p:cNvSpPr>
            <a:spLocks/>
          </p:cNvSpPr>
          <p:nvPr/>
        </p:nvSpPr>
        <p:spPr bwMode="auto">
          <a:xfrm>
            <a:off x="3128963" y="1033463"/>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51" name="Freeform 44">
            <a:extLst>
              <a:ext uri="{FF2B5EF4-FFF2-40B4-BE49-F238E27FC236}">
                <a16:creationId xmlns:a16="http://schemas.microsoft.com/office/drawing/2014/main" id="{A114D918-73D3-4049-84DF-EC1EA1677F2C}"/>
              </a:ext>
            </a:extLst>
          </p:cNvPr>
          <p:cNvSpPr>
            <a:spLocks/>
          </p:cNvSpPr>
          <p:nvPr/>
        </p:nvSpPr>
        <p:spPr bwMode="auto">
          <a:xfrm>
            <a:off x="3128963" y="1238250"/>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52" name="Freeform 45">
            <a:extLst>
              <a:ext uri="{FF2B5EF4-FFF2-40B4-BE49-F238E27FC236}">
                <a16:creationId xmlns:a16="http://schemas.microsoft.com/office/drawing/2014/main" id="{20098213-AE8D-BB4F-B7FE-89378FCFEFBC}"/>
              </a:ext>
            </a:extLst>
          </p:cNvPr>
          <p:cNvSpPr>
            <a:spLocks/>
          </p:cNvSpPr>
          <p:nvPr/>
        </p:nvSpPr>
        <p:spPr bwMode="auto">
          <a:xfrm>
            <a:off x="3124201" y="1033464"/>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53" name="Freeform 46">
            <a:extLst>
              <a:ext uri="{FF2B5EF4-FFF2-40B4-BE49-F238E27FC236}">
                <a16:creationId xmlns:a16="http://schemas.microsoft.com/office/drawing/2014/main" id="{32633482-2C68-8747-BDBD-CA6EFB9929A6}"/>
              </a:ext>
            </a:extLst>
          </p:cNvPr>
          <p:cNvSpPr>
            <a:spLocks/>
          </p:cNvSpPr>
          <p:nvPr/>
        </p:nvSpPr>
        <p:spPr bwMode="auto">
          <a:xfrm>
            <a:off x="3124201" y="1236664"/>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54" name="Line 47">
            <a:extLst>
              <a:ext uri="{FF2B5EF4-FFF2-40B4-BE49-F238E27FC236}">
                <a16:creationId xmlns:a16="http://schemas.microsoft.com/office/drawing/2014/main" id="{C1A29E89-DDFD-4B47-A555-23ED73E9FEA9}"/>
              </a:ext>
            </a:extLst>
          </p:cNvPr>
          <p:cNvSpPr>
            <a:spLocks noChangeShapeType="1"/>
          </p:cNvSpPr>
          <p:nvPr/>
        </p:nvSpPr>
        <p:spPr bwMode="auto">
          <a:xfrm>
            <a:off x="2906713" y="20875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55" name="Line 48">
            <a:extLst>
              <a:ext uri="{FF2B5EF4-FFF2-40B4-BE49-F238E27FC236}">
                <a16:creationId xmlns:a16="http://schemas.microsoft.com/office/drawing/2014/main" id="{85873AD9-7ACB-2948-8BA0-FF55C145455F}"/>
              </a:ext>
            </a:extLst>
          </p:cNvPr>
          <p:cNvSpPr>
            <a:spLocks noChangeShapeType="1"/>
          </p:cNvSpPr>
          <p:nvPr/>
        </p:nvSpPr>
        <p:spPr bwMode="auto">
          <a:xfrm>
            <a:off x="2906713" y="2327275"/>
            <a:ext cx="239712"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56" name="Freeform 49">
            <a:extLst>
              <a:ext uri="{FF2B5EF4-FFF2-40B4-BE49-F238E27FC236}">
                <a16:creationId xmlns:a16="http://schemas.microsoft.com/office/drawing/2014/main" id="{D1D034C4-D363-5845-9880-014DB103E4FC}"/>
              </a:ext>
            </a:extLst>
          </p:cNvPr>
          <p:cNvSpPr>
            <a:spLocks/>
          </p:cNvSpPr>
          <p:nvPr/>
        </p:nvSpPr>
        <p:spPr bwMode="auto">
          <a:xfrm>
            <a:off x="3128963" y="2006600"/>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57" name="Freeform 50">
            <a:extLst>
              <a:ext uri="{FF2B5EF4-FFF2-40B4-BE49-F238E27FC236}">
                <a16:creationId xmlns:a16="http://schemas.microsoft.com/office/drawing/2014/main" id="{D6DC7015-D8F3-D34A-9050-F155AE600B25}"/>
              </a:ext>
            </a:extLst>
          </p:cNvPr>
          <p:cNvSpPr>
            <a:spLocks/>
          </p:cNvSpPr>
          <p:nvPr/>
        </p:nvSpPr>
        <p:spPr bwMode="auto">
          <a:xfrm>
            <a:off x="3128963" y="2209800"/>
            <a:ext cx="512762" cy="204788"/>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58" name="Freeform 51">
            <a:extLst>
              <a:ext uri="{FF2B5EF4-FFF2-40B4-BE49-F238E27FC236}">
                <a16:creationId xmlns:a16="http://schemas.microsoft.com/office/drawing/2014/main" id="{D82FBD54-57EA-8A4A-B007-A47C234BE59F}"/>
              </a:ext>
            </a:extLst>
          </p:cNvPr>
          <p:cNvSpPr>
            <a:spLocks/>
          </p:cNvSpPr>
          <p:nvPr/>
        </p:nvSpPr>
        <p:spPr bwMode="auto">
          <a:xfrm>
            <a:off x="3124201" y="2006600"/>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59" name="Freeform 52">
            <a:extLst>
              <a:ext uri="{FF2B5EF4-FFF2-40B4-BE49-F238E27FC236}">
                <a16:creationId xmlns:a16="http://schemas.microsoft.com/office/drawing/2014/main" id="{35B6047B-BFDF-594F-9FF1-B0A5B29AB28A}"/>
              </a:ext>
            </a:extLst>
          </p:cNvPr>
          <p:cNvSpPr>
            <a:spLocks/>
          </p:cNvSpPr>
          <p:nvPr/>
        </p:nvSpPr>
        <p:spPr bwMode="auto">
          <a:xfrm>
            <a:off x="3124201" y="2209800"/>
            <a:ext cx="60325" cy="204788"/>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60" name="Line 53">
            <a:extLst>
              <a:ext uri="{FF2B5EF4-FFF2-40B4-BE49-F238E27FC236}">
                <a16:creationId xmlns:a16="http://schemas.microsoft.com/office/drawing/2014/main" id="{A523254F-2528-5444-81BA-C2F64DEF0990}"/>
              </a:ext>
            </a:extLst>
          </p:cNvPr>
          <p:cNvSpPr>
            <a:spLocks noChangeShapeType="1"/>
          </p:cNvSpPr>
          <p:nvPr/>
        </p:nvSpPr>
        <p:spPr bwMode="auto">
          <a:xfrm flipH="1">
            <a:off x="3744914" y="12303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61" name="Line 54">
            <a:extLst>
              <a:ext uri="{FF2B5EF4-FFF2-40B4-BE49-F238E27FC236}">
                <a16:creationId xmlns:a16="http://schemas.microsoft.com/office/drawing/2014/main" id="{5859BDC8-CEE3-4E49-9E08-4BC88BF3B276}"/>
              </a:ext>
            </a:extLst>
          </p:cNvPr>
          <p:cNvSpPr>
            <a:spLocks noChangeShapeType="1"/>
          </p:cNvSpPr>
          <p:nvPr/>
        </p:nvSpPr>
        <p:spPr bwMode="auto">
          <a:xfrm flipH="1">
            <a:off x="3744914" y="22082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62" name="Freeform 55">
            <a:extLst>
              <a:ext uri="{FF2B5EF4-FFF2-40B4-BE49-F238E27FC236}">
                <a16:creationId xmlns:a16="http://schemas.microsoft.com/office/drawing/2014/main" id="{870D8DB3-28E9-1B47-9C82-A1AAE8E17E48}"/>
              </a:ext>
            </a:extLst>
          </p:cNvPr>
          <p:cNvSpPr>
            <a:spLocks/>
          </p:cNvSpPr>
          <p:nvPr/>
        </p:nvSpPr>
        <p:spPr bwMode="auto">
          <a:xfrm>
            <a:off x="2906714" y="1352551"/>
            <a:ext cx="1095375" cy="855663"/>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63" name="Freeform 56">
            <a:extLst>
              <a:ext uri="{FF2B5EF4-FFF2-40B4-BE49-F238E27FC236}">
                <a16:creationId xmlns:a16="http://schemas.microsoft.com/office/drawing/2014/main" id="{6216539A-AFFE-6741-893B-E65F90628FA7}"/>
              </a:ext>
            </a:extLst>
          </p:cNvPr>
          <p:cNvSpPr>
            <a:spLocks/>
          </p:cNvSpPr>
          <p:nvPr/>
        </p:nvSpPr>
        <p:spPr bwMode="auto">
          <a:xfrm>
            <a:off x="2906714" y="1230313"/>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64" name="Freeform 57">
            <a:extLst>
              <a:ext uri="{FF2B5EF4-FFF2-40B4-BE49-F238E27FC236}">
                <a16:creationId xmlns:a16="http://schemas.microsoft.com/office/drawing/2014/main" id="{66FFBF92-E411-194A-9D46-8C6573218BDE}"/>
              </a:ext>
            </a:extLst>
          </p:cNvPr>
          <p:cNvSpPr>
            <a:spLocks/>
          </p:cNvSpPr>
          <p:nvPr/>
        </p:nvSpPr>
        <p:spPr bwMode="auto">
          <a:xfrm>
            <a:off x="3986214" y="1206501"/>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39965" name="Oval 58">
            <a:extLst>
              <a:ext uri="{FF2B5EF4-FFF2-40B4-BE49-F238E27FC236}">
                <a16:creationId xmlns:a16="http://schemas.microsoft.com/office/drawing/2014/main" id="{26F95655-D92F-B841-94A7-43021E28F8F1}"/>
              </a:ext>
            </a:extLst>
          </p:cNvPr>
          <p:cNvSpPr>
            <a:spLocks noChangeArrowheads="1"/>
          </p:cNvSpPr>
          <p:nvPr/>
        </p:nvSpPr>
        <p:spPr bwMode="auto">
          <a:xfrm>
            <a:off x="3976688" y="1216026"/>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9966" name="Freeform 59">
            <a:extLst>
              <a:ext uri="{FF2B5EF4-FFF2-40B4-BE49-F238E27FC236}">
                <a16:creationId xmlns:a16="http://schemas.microsoft.com/office/drawing/2014/main" id="{34149AC7-CCEE-7E4D-AF8C-8DA4B552351F}"/>
              </a:ext>
            </a:extLst>
          </p:cNvPr>
          <p:cNvSpPr>
            <a:spLocks/>
          </p:cNvSpPr>
          <p:nvPr/>
        </p:nvSpPr>
        <p:spPr bwMode="auto">
          <a:xfrm>
            <a:off x="3986214" y="2184400"/>
            <a:ext cx="33337" cy="3333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39967" name="Oval 60">
            <a:extLst>
              <a:ext uri="{FF2B5EF4-FFF2-40B4-BE49-F238E27FC236}">
                <a16:creationId xmlns:a16="http://schemas.microsoft.com/office/drawing/2014/main" id="{524E1767-C0DE-5444-812F-7BD92664D056}"/>
              </a:ext>
            </a:extLst>
          </p:cNvPr>
          <p:cNvSpPr>
            <a:spLocks noChangeArrowheads="1"/>
          </p:cNvSpPr>
          <p:nvPr/>
        </p:nvSpPr>
        <p:spPr bwMode="auto">
          <a:xfrm>
            <a:off x="3976688" y="2192338"/>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9968" name="Line 61">
            <a:extLst>
              <a:ext uri="{FF2B5EF4-FFF2-40B4-BE49-F238E27FC236}">
                <a16:creationId xmlns:a16="http://schemas.microsoft.com/office/drawing/2014/main" id="{6D02AE63-B6AD-9248-BEBD-E4962342E18A}"/>
              </a:ext>
            </a:extLst>
          </p:cNvPr>
          <p:cNvSpPr>
            <a:spLocks noChangeShapeType="1"/>
          </p:cNvSpPr>
          <p:nvPr/>
        </p:nvSpPr>
        <p:spPr bwMode="auto">
          <a:xfrm flipH="1">
            <a:off x="2667001" y="11112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69" name="Line 62">
            <a:extLst>
              <a:ext uri="{FF2B5EF4-FFF2-40B4-BE49-F238E27FC236}">
                <a16:creationId xmlns:a16="http://schemas.microsoft.com/office/drawing/2014/main" id="{C3D7E4E2-D9D9-B045-9DA4-77582933455B}"/>
              </a:ext>
            </a:extLst>
          </p:cNvPr>
          <p:cNvSpPr>
            <a:spLocks noChangeShapeType="1"/>
          </p:cNvSpPr>
          <p:nvPr/>
        </p:nvSpPr>
        <p:spPr bwMode="auto">
          <a:xfrm flipH="1">
            <a:off x="2667001" y="2327275"/>
            <a:ext cx="2397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70" name="Line 63">
            <a:extLst>
              <a:ext uri="{FF2B5EF4-FFF2-40B4-BE49-F238E27FC236}">
                <a16:creationId xmlns:a16="http://schemas.microsoft.com/office/drawing/2014/main" id="{24C8118C-2A54-C442-BB44-3A6D6A0F5747}"/>
              </a:ext>
            </a:extLst>
          </p:cNvPr>
          <p:cNvSpPr>
            <a:spLocks noChangeShapeType="1"/>
          </p:cNvSpPr>
          <p:nvPr/>
        </p:nvSpPr>
        <p:spPr bwMode="auto">
          <a:xfrm flipH="1">
            <a:off x="5578475" y="1268414"/>
            <a:ext cx="1455738"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71" name="Line 64">
            <a:extLst>
              <a:ext uri="{FF2B5EF4-FFF2-40B4-BE49-F238E27FC236}">
                <a16:creationId xmlns:a16="http://schemas.microsoft.com/office/drawing/2014/main" id="{990CDF77-B5A6-2B43-A1F6-5C220F4AF4DB}"/>
              </a:ext>
            </a:extLst>
          </p:cNvPr>
          <p:cNvSpPr>
            <a:spLocks noChangeShapeType="1"/>
          </p:cNvSpPr>
          <p:nvPr/>
        </p:nvSpPr>
        <p:spPr bwMode="auto">
          <a:xfrm flipV="1">
            <a:off x="6297614" y="990601"/>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72" name="Rectangle 65">
            <a:extLst>
              <a:ext uri="{FF2B5EF4-FFF2-40B4-BE49-F238E27FC236}">
                <a16:creationId xmlns:a16="http://schemas.microsoft.com/office/drawing/2014/main" id="{CEDF2355-C8F4-534C-92F5-F9A81FACBA0F}"/>
              </a:ext>
            </a:extLst>
          </p:cNvPr>
          <p:cNvSpPr>
            <a:spLocks noChangeArrowheads="1"/>
          </p:cNvSpPr>
          <p:nvPr/>
        </p:nvSpPr>
        <p:spPr bwMode="auto">
          <a:xfrm>
            <a:off x="5783263" y="10112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39973" name="Rectangle 66">
            <a:extLst>
              <a:ext uri="{FF2B5EF4-FFF2-40B4-BE49-F238E27FC236}">
                <a16:creationId xmlns:a16="http://schemas.microsoft.com/office/drawing/2014/main" id="{EACAA3CA-6B04-3641-BAB6-51F587B519CC}"/>
              </a:ext>
            </a:extLst>
          </p:cNvPr>
          <p:cNvSpPr>
            <a:spLocks noChangeArrowheads="1"/>
          </p:cNvSpPr>
          <p:nvPr/>
        </p:nvSpPr>
        <p:spPr bwMode="auto">
          <a:xfrm>
            <a:off x="6054725" y="1011238"/>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39974" name="Rectangle 67">
            <a:extLst>
              <a:ext uri="{FF2B5EF4-FFF2-40B4-BE49-F238E27FC236}">
                <a16:creationId xmlns:a16="http://schemas.microsoft.com/office/drawing/2014/main" id="{B482DAA9-80B5-4347-8E07-83DA1C7C498F}"/>
              </a:ext>
            </a:extLst>
          </p:cNvPr>
          <p:cNvSpPr>
            <a:spLocks noChangeArrowheads="1"/>
          </p:cNvSpPr>
          <p:nvPr/>
        </p:nvSpPr>
        <p:spPr bwMode="auto">
          <a:xfrm>
            <a:off x="6440488" y="10112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39975" name="Rectangle 68">
            <a:extLst>
              <a:ext uri="{FF2B5EF4-FFF2-40B4-BE49-F238E27FC236}">
                <a16:creationId xmlns:a16="http://schemas.microsoft.com/office/drawing/2014/main" id="{547D84C6-AE56-8D4D-93F7-79CC3A6CAA1B}"/>
              </a:ext>
            </a:extLst>
          </p:cNvPr>
          <p:cNvSpPr>
            <a:spLocks noChangeArrowheads="1"/>
          </p:cNvSpPr>
          <p:nvPr/>
        </p:nvSpPr>
        <p:spPr bwMode="auto">
          <a:xfrm>
            <a:off x="6557963" y="10683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39976" name="Rectangle 69">
            <a:extLst>
              <a:ext uri="{FF2B5EF4-FFF2-40B4-BE49-F238E27FC236}">
                <a16:creationId xmlns:a16="http://schemas.microsoft.com/office/drawing/2014/main" id="{ECC3CDD9-C817-CF44-B1ED-05E0E41590DF}"/>
              </a:ext>
            </a:extLst>
          </p:cNvPr>
          <p:cNvSpPr>
            <a:spLocks noChangeArrowheads="1"/>
          </p:cNvSpPr>
          <p:nvPr/>
        </p:nvSpPr>
        <p:spPr bwMode="auto">
          <a:xfrm>
            <a:off x="6743700" y="10064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39977" name="Rectangle 70">
            <a:extLst>
              <a:ext uri="{FF2B5EF4-FFF2-40B4-BE49-F238E27FC236}">
                <a16:creationId xmlns:a16="http://schemas.microsoft.com/office/drawing/2014/main" id="{D139E89D-3B3F-6D4D-977E-120C639B33B3}"/>
              </a:ext>
            </a:extLst>
          </p:cNvPr>
          <p:cNvSpPr>
            <a:spLocks noChangeArrowheads="1"/>
          </p:cNvSpPr>
          <p:nvPr/>
        </p:nvSpPr>
        <p:spPr bwMode="auto">
          <a:xfrm>
            <a:off x="6861175" y="106838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39978" name="Rectangle 71">
            <a:extLst>
              <a:ext uri="{FF2B5EF4-FFF2-40B4-BE49-F238E27FC236}">
                <a16:creationId xmlns:a16="http://schemas.microsoft.com/office/drawing/2014/main" id="{CE9CCB2B-AE50-B143-83DC-519A81F46019}"/>
              </a:ext>
            </a:extLst>
          </p:cNvPr>
          <p:cNvSpPr>
            <a:spLocks noChangeArrowheads="1"/>
          </p:cNvSpPr>
          <p:nvPr/>
        </p:nvSpPr>
        <p:spPr bwMode="auto">
          <a:xfrm>
            <a:off x="57880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9979" name="Rectangle 72">
            <a:extLst>
              <a:ext uri="{FF2B5EF4-FFF2-40B4-BE49-F238E27FC236}">
                <a16:creationId xmlns:a16="http://schemas.microsoft.com/office/drawing/2014/main" id="{73C8ADF3-D4F9-4B47-B1E0-A74AE4C50480}"/>
              </a:ext>
            </a:extLst>
          </p:cNvPr>
          <p:cNvSpPr>
            <a:spLocks noChangeArrowheads="1"/>
          </p:cNvSpPr>
          <p:nvPr/>
        </p:nvSpPr>
        <p:spPr bwMode="auto">
          <a:xfrm>
            <a:off x="60674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9980" name="Rectangle 73">
            <a:extLst>
              <a:ext uri="{FF2B5EF4-FFF2-40B4-BE49-F238E27FC236}">
                <a16:creationId xmlns:a16="http://schemas.microsoft.com/office/drawing/2014/main" id="{C82A39FC-7F0A-D743-AB41-49BE709B849E}"/>
              </a:ext>
            </a:extLst>
          </p:cNvPr>
          <p:cNvSpPr>
            <a:spLocks noChangeArrowheads="1"/>
          </p:cNvSpPr>
          <p:nvPr/>
        </p:nvSpPr>
        <p:spPr bwMode="auto">
          <a:xfrm>
            <a:off x="57880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9981" name="Rectangle 74">
            <a:extLst>
              <a:ext uri="{FF2B5EF4-FFF2-40B4-BE49-F238E27FC236}">
                <a16:creationId xmlns:a16="http://schemas.microsoft.com/office/drawing/2014/main" id="{97A04D64-61B4-DC4B-8AF5-E7167F03CD45}"/>
              </a:ext>
            </a:extLst>
          </p:cNvPr>
          <p:cNvSpPr>
            <a:spLocks noChangeArrowheads="1"/>
          </p:cNvSpPr>
          <p:nvPr/>
        </p:nvSpPr>
        <p:spPr bwMode="auto">
          <a:xfrm>
            <a:off x="60674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9982" name="Rectangle 75">
            <a:extLst>
              <a:ext uri="{FF2B5EF4-FFF2-40B4-BE49-F238E27FC236}">
                <a16:creationId xmlns:a16="http://schemas.microsoft.com/office/drawing/2014/main" id="{F328654B-9CAC-8341-A63E-98754B703146}"/>
              </a:ext>
            </a:extLst>
          </p:cNvPr>
          <p:cNvSpPr>
            <a:spLocks noChangeArrowheads="1"/>
          </p:cNvSpPr>
          <p:nvPr/>
        </p:nvSpPr>
        <p:spPr bwMode="auto">
          <a:xfrm>
            <a:off x="57880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9983" name="Rectangle 76">
            <a:extLst>
              <a:ext uri="{FF2B5EF4-FFF2-40B4-BE49-F238E27FC236}">
                <a16:creationId xmlns:a16="http://schemas.microsoft.com/office/drawing/2014/main" id="{5996BC31-7FDE-174D-B0DB-3707AAB2B157}"/>
              </a:ext>
            </a:extLst>
          </p:cNvPr>
          <p:cNvSpPr>
            <a:spLocks noChangeArrowheads="1"/>
          </p:cNvSpPr>
          <p:nvPr/>
        </p:nvSpPr>
        <p:spPr bwMode="auto">
          <a:xfrm>
            <a:off x="60674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9984" name="Rectangle 77">
            <a:extLst>
              <a:ext uri="{FF2B5EF4-FFF2-40B4-BE49-F238E27FC236}">
                <a16:creationId xmlns:a16="http://schemas.microsoft.com/office/drawing/2014/main" id="{E066CEF4-1F0C-3B4E-A0AA-A92F7B83ECAF}"/>
              </a:ext>
            </a:extLst>
          </p:cNvPr>
          <p:cNvSpPr>
            <a:spLocks noChangeArrowheads="1"/>
          </p:cNvSpPr>
          <p:nvPr/>
        </p:nvSpPr>
        <p:spPr bwMode="auto">
          <a:xfrm>
            <a:off x="57880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9985" name="Rectangle 78">
            <a:extLst>
              <a:ext uri="{FF2B5EF4-FFF2-40B4-BE49-F238E27FC236}">
                <a16:creationId xmlns:a16="http://schemas.microsoft.com/office/drawing/2014/main" id="{E033B7F9-4858-4845-B03D-E4845715B4E4}"/>
              </a:ext>
            </a:extLst>
          </p:cNvPr>
          <p:cNvSpPr>
            <a:spLocks noChangeArrowheads="1"/>
          </p:cNvSpPr>
          <p:nvPr/>
        </p:nvSpPr>
        <p:spPr bwMode="auto">
          <a:xfrm>
            <a:off x="60674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9986" name="Rectangle 79">
            <a:extLst>
              <a:ext uri="{FF2B5EF4-FFF2-40B4-BE49-F238E27FC236}">
                <a16:creationId xmlns:a16="http://schemas.microsoft.com/office/drawing/2014/main" id="{B293553F-F75D-DF40-BFC5-FF6150F3ACC2}"/>
              </a:ext>
            </a:extLst>
          </p:cNvPr>
          <p:cNvSpPr>
            <a:spLocks noChangeArrowheads="1"/>
          </p:cNvSpPr>
          <p:nvPr/>
        </p:nvSpPr>
        <p:spPr bwMode="auto">
          <a:xfrm>
            <a:off x="6434139" y="13525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39987" name="Rectangle 80">
            <a:extLst>
              <a:ext uri="{FF2B5EF4-FFF2-40B4-BE49-F238E27FC236}">
                <a16:creationId xmlns:a16="http://schemas.microsoft.com/office/drawing/2014/main" id="{F49FEDDB-3800-3B44-8CCC-B4ABF98FB737}"/>
              </a:ext>
            </a:extLst>
          </p:cNvPr>
          <p:cNvSpPr>
            <a:spLocks noChangeArrowheads="1"/>
          </p:cNvSpPr>
          <p:nvPr/>
        </p:nvSpPr>
        <p:spPr bwMode="auto">
          <a:xfrm>
            <a:off x="6494463"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9988" name="Rectangle 81">
            <a:extLst>
              <a:ext uri="{FF2B5EF4-FFF2-40B4-BE49-F238E27FC236}">
                <a16:creationId xmlns:a16="http://schemas.microsoft.com/office/drawing/2014/main" id="{B3439DF1-9F24-A44A-8768-EB211103DAA7}"/>
              </a:ext>
            </a:extLst>
          </p:cNvPr>
          <p:cNvSpPr>
            <a:spLocks noChangeArrowheads="1"/>
          </p:cNvSpPr>
          <p:nvPr/>
        </p:nvSpPr>
        <p:spPr bwMode="auto">
          <a:xfrm>
            <a:off x="679767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9989" name="Rectangle 82">
            <a:extLst>
              <a:ext uri="{FF2B5EF4-FFF2-40B4-BE49-F238E27FC236}">
                <a16:creationId xmlns:a16="http://schemas.microsoft.com/office/drawing/2014/main" id="{502EEA6C-902D-8749-AC7E-9041E2228C27}"/>
              </a:ext>
            </a:extLst>
          </p:cNvPr>
          <p:cNvSpPr>
            <a:spLocks noChangeArrowheads="1"/>
          </p:cNvSpPr>
          <p:nvPr/>
        </p:nvSpPr>
        <p:spPr bwMode="auto">
          <a:xfrm>
            <a:off x="6494463"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39990" name="Rectangle 83">
            <a:extLst>
              <a:ext uri="{FF2B5EF4-FFF2-40B4-BE49-F238E27FC236}">
                <a16:creationId xmlns:a16="http://schemas.microsoft.com/office/drawing/2014/main" id="{2E4DE27C-A51D-5A4E-9B1A-3F13BD513139}"/>
              </a:ext>
            </a:extLst>
          </p:cNvPr>
          <p:cNvSpPr>
            <a:spLocks noChangeArrowheads="1"/>
          </p:cNvSpPr>
          <p:nvPr/>
        </p:nvSpPr>
        <p:spPr bwMode="auto">
          <a:xfrm>
            <a:off x="679767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9991" name="Rectangle 84">
            <a:extLst>
              <a:ext uri="{FF2B5EF4-FFF2-40B4-BE49-F238E27FC236}">
                <a16:creationId xmlns:a16="http://schemas.microsoft.com/office/drawing/2014/main" id="{6DEEE4EC-B1E2-7A4A-9765-600BAE559644}"/>
              </a:ext>
            </a:extLst>
          </p:cNvPr>
          <p:cNvSpPr>
            <a:spLocks noChangeArrowheads="1"/>
          </p:cNvSpPr>
          <p:nvPr/>
        </p:nvSpPr>
        <p:spPr bwMode="auto">
          <a:xfrm>
            <a:off x="6494463"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9992" name="Rectangle 85">
            <a:extLst>
              <a:ext uri="{FF2B5EF4-FFF2-40B4-BE49-F238E27FC236}">
                <a16:creationId xmlns:a16="http://schemas.microsoft.com/office/drawing/2014/main" id="{DEEF6FEB-BF56-204F-A46A-F6CCE5C81053}"/>
              </a:ext>
            </a:extLst>
          </p:cNvPr>
          <p:cNvSpPr>
            <a:spLocks noChangeArrowheads="1"/>
          </p:cNvSpPr>
          <p:nvPr/>
        </p:nvSpPr>
        <p:spPr bwMode="auto">
          <a:xfrm>
            <a:off x="679767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39993" name="Rectangle 86">
            <a:extLst>
              <a:ext uri="{FF2B5EF4-FFF2-40B4-BE49-F238E27FC236}">
                <a16:creationId xmlns:a16="http://schemas.microsoft.com/office/drawing/2014/main" id="{3C9CE659-C628-A941-9D74-7089055ADF19}"/>
              </a:ext>
            </a:extLst>
          </p:cNvPr>
          <p:cNvSpPr>
            <a:spLocks noChangeArrowheads="1"/>
          </p:cNvSpPr>
          <p:nvPr/>
        </p:nvSpPr>
        <p:spPr bwMode="auto">
          <a:xfrm>
            <a:off x="3178176" y="26527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39994" name="Freeform 87">
            <a:extLst>
              <a:ext uri="{FF2B5EF4-FFF2-40B4-BE49-F238E27FC236}">
                <a16:creationId xmlns:a16="http://schemas.microsoft.com/office/drawing/2014/main" id="{65E755C5-7054-994C-9874-A111733B4482}"/>
              </a:ext>
            </a:extLst>
          </p:cNvPr>
          <p:cNvSpPr>
            <a:spLocks/>
          </p:cNvSpPr>
          <p:nvPr/>
        </p:nvSpPr>
        <p:spPr bwMode="auto">
          <a:xfrm>
            <a:off x="7513638" y="57388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95" name="Line 88">
            <a:extLst>
              <a:ext uri="{FF2B5EF4-FFF2-40B4-BE49-F238E27FC236}">
                <a16:creationId xmlns:a16="http://schemas.microsoft.com/office/drawing/2014/main" id="{B7EB616B-3FBD-4F42-9782-685A5399A858}"/>
              </a:ext>
            </a:extLst>
          </p:cNvPr>
          <p:cNvSpPr>
            <a:spLocks noChangeShapeType="1"/>
          </p:cNvSpPr>
          <p:nvPr/>
        </p:nvSpPr>
        <p:spPr bwMode="auto">
          <a:xfrm flipH="1">
            <a:off x="7531100" y="57388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9996" name="Freeform 89">
            <a:extLst>
              <a:ext uri="{FF2B5EF4-FFF2-40B4-BE49-F238E27FC236}">
                <a16:creationId xmlns:a16="http://schemas.microsoft.com/office/drawing/2014/main" id="{31993227-77DD-7745-837E-87577BC33388}"/>
              </a:ext>
            </a:extLst>
          </p:cNvPr>
          <p:cNvSpPr>
            <a:spLocks/>
          </p:cNvSpPr>
          <p:nvPr/>
        </p:nvSpPr>
        <p:spPr bwMode="auto">
          <a:xfrm>
            <a:off x="7975601" y="57388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97" name="Line 90">
            <a:extLst>
              <a:ext uri="{FF2B5EF4-FFF2-40B4-BE49-F238E27FC236}">
                <a16:creationId xmlns:a16="http://schemas.microsoft.com/office/drawing/2014/main" id="{09D0E058-CDA8-074A-BCED-78FA4118CD1C}"/>
              </a:ext>
            </a:extLst>
          </p:cNvPr>
          <p:cNvSpPr>
            <a:spLocks noChangeShapeType="1"/>
          </p:cNvSpPr>
          <p:nvPr/>
        </p:nvSpPr>
        <p:spPr bwMode="auto">
          <a:xfrm flipV="1">
            <a:off x="8010525" y="57562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39998" name="Freeform 91">
            <a:extLst>
              <a:ext uri="{FF2B5EF4-FFF2-40B4-BE49-F238E27FC236}">
                <a16:creationId xmlns:a16="http://schemas.microsoft.com/office/drawing/2014/main" id="{ECEA5D8C-7C55-B945-9427-AEA5F138CEBF}"/>
              </a:ext>
            </a:extLst>
          </p:cNvPr>
          <p:cNvSpPr>
            <a:spLocks/>
          </p:cNvSpPr>
          <p:nvPr/>
        </p:nvSpPr>
        <p:spPr bwMode="auto">
          <a:xfrm>
            <a:off x="7975601" y="60817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99" name="Line 92">
            <a:extLst>
              <a:ext uri="{FF2B5EF4-FFF2-40B4-BE49-F238E27FC236}">
                <a16:creationId xmlns:a16="http://schemas.microsoft.com/office/drawing/2014/main" id="{7C82001B-0829-B343-9194-A8EEB326FCE1}"/>
              </a:ext>
            </a:extLst>
          </p:cNvPr>
          <p:cNvSpPr>
            <a:spLocks noChangeShapeType="1"/>
          </p:cNvSpPr>
          <p:nvPr/>
        </p:nvSpPr>
        <p:spPr bwMode="auto">
          <a:xfrm>
            <a:off x="7531100" y="60991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0000" name="Freeform 93">
            <a:extLst>
              <a:ext uri="{FF2B5EF4-FFF2-40B4-BE49-F238E27FC236}">
                <a16:creationId xmlns:a16="http://schemas.microsoft.com/office/drawing/2014/main" id="{B45C1D31-8419-8C44-BD8C-52CC49E46298}"/>
              </a:ext>
            </a:extLst>
          </p:cNvPr>
          <p:cNvSpPr>
            <a:spLocks/>
          </p:cNvSpPr>
          <p:nvPr/>
        </p:nvSpPr>
        <p:spPr bwMode="auto">
          <a:xfrm>
            <a:off x="7513638" y="60817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01" name="Line 94">
            <a:extLst>
              <a:ext uri="{FF2B5EF4-FFF2-40B4-BE49-F238E27FC236}">
                <a16:creationId xmlns:a16="http://schemas.microsoft.com/office/drawing/2014/main" id="{DD94D92D-E0B5-F74D-B3AA-1F8E41955638}"/>
              </a:ext>
            </a:extLst>
          </p:cNvPr>
          <p:cNvSpPr>
            <a:spLocks noChangeShapeType="1"/>
          </p:cNvSpPr>
          <p:nvPr/>
        </p:nvSpPr>
        <p:spPr bwMode="auto">
          <a:xfrm>
            <a:off x="7513639" y="57562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0002" name="Freeform 95">
            <a:extLst>
              <a:ext uri="{FF2B5EF4-FFF2-40B4-BE49-F238E27FC236}">
                <a16:creationId xmlns:a16="http://schemas.microsoft.com/office/drawing/2014/main" id="{2F598C96-3E3F-FF41-9D8F-8ECD2E3092E6}"/>
              </a:ext>
            </a:extLst>
          </p:cNvPr>
          <p:cNvSpPr>
            <a:spLocks/>
          </p:cNvSpPr>
          <p:nvPr/>
        </p:nvSpPr>
        <p:spPr bwMode="auto">
          <a:xfrm>
            <a:off x="7513638" y="50022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03" name="Line 96">
            <a:extLst>
              <a:ext uri="{FF2B5EF4-FFF2-40B4-BE49-F238E27FC236}">
                <a16:creationId xmlns:a16="http://schemas.microsoft.com/office/drawing/2014/main" id="{02207DAB-7F04-334D-B9AA-1309877CB69B}"/>
              </a:ext>
            </a:extLst>
          </p:cNvPr>
          <p:cNvSpPr>
            <a:spLocks noChangeShapeType="1"/>
          </p:cNvSpPr>
          <p:nvPr/>
        </p:nvSpPr>
        <p:spPr bwMode="auto">
          <a:xfrm flipH="1">
            <a:off x="7531100" y="50022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0004" name="Freeform 97">
            <a:extLst>
              <a:ext uri="{FF2B5EF4-FFF2-40B4-BE49-F238E27FC236}">
                <a16:creationId xmlns:a16="http://schemas.microsoft.com/office/drawing/2014/main" id="{7061568D-57C3-4E4C-83D8-B8963FD69AEF}"/>
              </a:ext>
            </a:extLst>
          </p:cNvPr>
          <p:cNvSpPr>
            <a:spLocks/>
          </p:cNvSpPr>
          <p:nvPr/>
        </p:nvSpPr>
        <p:spPr bwMode="auto">
          <a:xfrm>
            <a:off x="7975601" y="50022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05" name="Line 98">
            <a:extLst>
              <a:ext uri="{FF2B5EF4-FFF2-40B4-BE49-F238E27FC236}">
                <a16:creationId xmlns:a16="http://schemas.microsoft.com/office/drawing/2014/main" id="{4D8EC45B-FF01-3A49-918F-8B1219141950}"/>
              </a:ext>
            </a:extLst>
          </p:cNvPr>
          <p:cNvSpPr>
            <a:spLocks noChangeShapeType="1"/>
          </p:cNvSpPr>
          <p:nvPr/>
        </p:nvSpPr>
        <p:spPr bwMode="auto">
          <a:xfrm flipV="1">
            <a:off x="8010525" y="50196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0006" name="Freeform 99">
            <a:extLst>
              <a:ext uri="{FF2B5EF4-FFF2-40B4-BE49-F238E27FC236}">
                <a16:creationId xmlns:a16="http://schemas.microsoft.com/office/drawing/2014/main" id="{7AE344DB-C8D1-2C45-800D-295F7B8750BD}"/>
              </a:ext>
            </a:extLst>
          </p:cNvPr>
          <p:cNvSpPr>
            <a:spLocks/>
          </p:cNvSpPr>
          <p:nvPr/>
        </p:nvSpPr>
        <p:spPr bwMode="auto">
          <a:xfrm>
            <a:off x="7975601" y="53451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07" name="Line 100">
            <a:extLst>
              <a:ext uri="{FF2B5EF4-FFF2-40B4-BE49-F238E27FC236}">
                <a16:creationId xmlns:a16="http://schemas.microsoft.com/office/drawing/2014/main" id="{5C22D8A9-D5AF-B640-B8D8-4EC39FB9B01D}"/>
              </a:ext>
            </a:extLst>
          </p:cNvPr>
          <p:cNvSpPr>
            <a:spLocks noChangeShapeType="1"/>
          </p:cNvSpPr>
          <p:nvPr/>
        </p:nvSpPr>
        <p:spPr bwMode="auto">
          <a:xfrm>
            <a:off x="7531100" y="53625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0008" name="Freeform 101">
            <a:extLst>
              <a:ext uri="{FF2B5EF4-FFF2-40B4-BE49-F238E27FC236}">
                <a16:creationId xmlns:a16="http://schemas.microsoft.com/office/drawing/2014/main" id="{857AF7E0-7A0F-B345-8046-BFA3E8EC3AB7}"/>
              </a:ext>
            </a:extLst>
          </p:cNvPr>
          <p:cNvSpPr>
            <a:spLocks/>
          </p:cNvSpPr>
          <p:nvPr/>
        </p:nvSpPr>
        <p:spPr bwMode="auto">
          <a:xfrm>
            <a:off x="7513638" y="53451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09" name="Line 102">
            <a:extLst>
              <a:ext uri="{FF2B5EF4-FFF2-40B4-BE49-F238E27FC236}">
                <a16:creationId xmlns:a16="http://schemas.microsoft.com/office/drawing/2014/main" id="{775B0DF7-31AA-C440-BFD2-592312D73934}"/>
              </a:ext>
            </a:extLst>
          </p:cNvPr>
          <p:cNvSpPr>
            <a:spLocks noChangeShapeType="1"/>
          </p:cNvSpPr>
          <p:nvPr/>
        </p:nvSpPr>
        <p:spPr bwMode="auto">
          <a:xfrm>
            <a:off x="7513639" y="50196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0010" name="Rectangle 103">
            <a:extLst>
              <a:ext uri="{FF2B5EF4-FFF2-40B4-BE49-F238E27FC236}">
                <a16:creationId xmlns:a16="http://schemas.microsoft.com/office/drawing/2014/main" id="{DC63F2D5-F193-F44B-AE17-B1A7C8D23B44}"/>
              </a:ext>
            </a:extLst>
          </p:cNvPr>
          <p:cNvSpPr>
            <a:spLocks noChangeArrowheads="1"/>
          </p:cNvSpPr>
          <p:nvPr/>
        </p:nvSpPr>
        <p:spPr bwMode="auto">
          <a:xfrm>
            <a:off x="7942263" y="5019675"/>
            <a:ext cx="444500" cy="325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0011" name="Rectangle 104">
            <a:extLst>
              <a:ext uri="{FF2B5EF4-FFF2-40B4-BE49-F238E27FC236}">
                <a16:creationId xmlns:a16="http://schemas.microsoft.com/office/drawing/2014/main" id="{DCF54759-904A-EF48-911C-14301F25827C}"/>
              </a:ext>
            </a:extLst>
          </p:cNvPr>
          <p:cNvSpPr>
            <a:spLocks noChangeArrowheads="1"/>
          </p:cNvSpPr>
          <p:nvPr/>
        </p:nvSpPr>
        <p:spPr bwMode="auto">
          <a:xfrm>
            <a:off x="7959725" y="5738813"/>
            <a:ext cx="444500" cy="342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0012" name="Freeform 105">
            <a:extLst>
              <a:ext uri="{FF2B5EF4-FFF2-40B4-BE49-F238E27FC236}">
                <a16:creationId xmlns:a16="http://schemas.microsoft.com/office/drawing/2014/main" id="{0B7CF2CA-602C-0A40-A619-34F31D0B3CB5}"/>
              </a:ext>
            </a:extLst>
          </p:cNvPr>
          <p:cNvSpPr>
            <a:spLocks/>
          </p:cNvSpPr>
          <p:nvPr/>
        </p:nvSpPr>
        <p:spPr bwMode="auto">
          <a:xfrm>
            <a:off x="7359650" y="6442076"/>
            <a:ext cx="103188" cy="34925"/>
          </a:xfrm>
          <a:custGeom>
            <a:avLst/>
            <a:gdLst>
              <a:gd name="T0" fmla="*/ 0 w 65"/>
              <a:gd name="T1" fmla="*/ 2147483646 h 22"/>
              <a:gd name="T2" fmla="*/ 2147483646 w 65"/>
              <a:gd name="T3" fmla="*/ 2147483646 h 22"/>
              <a:gd name="T4" fmla="*/ 0 w 65"/>
              <a:gd name="T5" fmla="*/ 0 h 22"/>
              <a:gd name="T6" fmla="*/ 0 w 65"/>
              <a:gd name="T7" fmla="*/ 2147483646 h 22"/>
              <a:gd name="T8" fmla="*/ 0 w 65"/>
              <a:gd name="T9" fmla="*/ 2147483646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22"/>
                </a:moveTo>
                <a:lnTo>
                  <a:pt x="65" y="11"/>
                </a:lnTo>
                <a:lnTo>
                  <a:pt x="0"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0013" name="Line 106">
            <a:extLst>
              <a:ext uri="{FF2B5EF4-FFF2-40B4-BE49-F238E27FC236}">
                <a16:creationId xmlns:a16="http://schemas.microsoft.com/office/drawing/2014/main" id="{B27D7CCA-FCDC-6A45-AF51-A93331A1F96F}"/>
              </a:ext>
            </a:extLst>
          </p:cNvPr>
          <p:cNvSpPr>
            <a:spLocks noChangeShapeType="1"/>
          </p:cNvSpPr>
          <p:nvPr/>
        </p:nvSpPr>
        <p:spPr bwMode="auto">
          <a:xfrm flipH="1">
            <a:off x="7016750" y="6459539"/>
            <a:ext cx="3429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14" name="Rectangle 107">
            <a:extLst>
              <a:ext uri="{FF2B5EF4-FFF2-40B4-BE49-F238E27FC236}">
                <a16:creationId xmlns:a16="http://schemas.microsoft.com/office/drawing/2014/main" id="{26C9D829-265B-AB46-AF3B-E7A4B2CDBA6D}"/>
              </a:ext>
            </a:extLst>
          </p:cNvPr>
          <p:cNvSpPr>
            <a:spLocks noChangeArrowheads="1"/>
          </p:cNvSpPr>
          <p:nvPr/>
        </p:nvSpPr>
        <p:spPr bwMode="auto">
          <a:xfrm>
            <a:off x="5818188" y="2652713"/>
            <a:ext cx="15478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40015" name="Rectangle 108">
            <a:extLst>
              <a:ext uri="{FF2B5EF4-FFF2-40B4-BE49-F238E27FC236}">
                <a16:creationId xmlns:a16="http://schemas.microsoft.com/office/drawing/2014/main" id="{0B261827-8DA1-A743-9F9C-63042539FF47}"/>
              </a:ext>
            </a:extLst>
          </p:cNvPr>
          <p:cNvSpPr>
            <a:spLocks noChangeArrowheads="1"/>
          </p:cNvSpPr>
          <p:nvPr/>
        </p:nvSpPr>
        <p:spPr bwMode="auto">
          <a:xfrm>
            <a:off x="7556501" y="6386513"/>
            <a:ext cx="3216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Time</a:t>
            </a:r>
            <a:endParaRPr lang="en-US" altLang="en-US" sz="2000" b="0">
              <a:latin typeface="Times" pitchFamily="2" charset="0"/>
            </a:endParaRPr>
          </a:p>
        </p:txBody>
      </p:sp>
      <p:sp>
        <p:nvSpPr>
          <p:cNvPr id="40016" name="Rectangle 109">
            <a:extLst>
              <a:ext uri="{FF2B5EF4-FFF2-40B4-BE49-F238E27FC236}">
                <a16:creationId xmlns:a16="http://schemas.microsoft.com/office/drawing/2014/main" id="{D487E326-4E98-EA4B-B6EB-1781EFB15889}"/>
              </a:ext>
            </a:extLst>
          </p:cNvPr>
          <p:cNvSpPr>
            <a:spLocks noChangeArrowheads="1"/>
          </p:cNvSpPr>
          <p:nvPr/>
        </p:nvSpPr>
        <p:spPr bwMode="auto">
          <a:xfrm>
            <a:off x="2540000" y="34702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0017" name="Rectangle 110">
            <a:extLst>
              <a:ext uri="{FF2B5EF4-FFF2-40B4-BE49-F238E27FC236}">
                <a16:creationId xmlns:a16="http://schemas.microsoft.com/office/drawing/2014/main" id="{9B1D081E-DB29-9F42-B54C-4B57FFF91082}"/>
              </a:ext>
            </a:extLst>
          </p:cNvPr>
          <p:cNvSpPr>
            <a:spLocks noChangeArrowheads="1"/>
          </p:cNvSpPr>
          <p:nvPr/>
        </p:nvSpPr>
        <p:spPr bwMode="auto">
          <a:xfrm>
            <a:off x="2540000" y="383540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0018" name="Rectangle 111">
            <a:extLst>
              <a:ext uri="{FF2B5EF4-FFF2-40B4-BE49-F238E27FC236}">
                <a16:creationId xmlns:a16="http://schemas.microsoft.com/office/drawing/2014/main" id="{67F6447F-5C64-754D-AEDF-ACD45588A9F6}"/>
              </a:ext>
            </a:extLst>
          </p:cNvPr>
          <p:cNvSpPr>
            <a:spLocks noChangeArrowheads="1"/>
          </p:cNvSpPr>
          <p:nvPr/>
        </p:nvSpPr>
        <p:spPr bwMode="auto">
          <a:xfrm>
            <a:off x="2540000" y="42005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0019" name="Rectangle 112">
            <a:extLst>
              <a:ext uri="{FF2B5EF4-FFF2-40B4-BE49-F238E27FC236}">
                <a16:creationId xmlns:a16="http://schemas.microsoft.com/office/drawing/2014/main" id="{2FA9EDDE-1349-534F-9052-1C2B58A32137}"/>
              </a:ext>
            </a:extLst>
          </p:cNvPr>
          <p:cNvSpPr>
            <a:spLocks noChangeArrowheads="1"/>
          </p:cNvSpPr>
          <p:nvPr/>
        </p:nvSpPr>
        <p:spPr bwMode="auto">
          <a:xfrm>
            <a:off x="2540000" y="4564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0020" name="Rectangle 113">
            <a:extLst>
              <a:ext uri="{FF2B5EF4-FFF2-40B4-BE49-F238E27FC236}">
                <a16:creationId xmlns:a16="http://schemas.microsoft.com/office/drawing/2014/main" id="{5B703E6B-87E6-D744-A363-9FED2BE2AB73}"/>
              </a:ext>
            </a:extLst>
          </p:cNvPr>
          <p:cNvSpPr>
            <a:spLocks noChangeArrowheads="1"/>
          </p:cNvSpPr>
          <p:nvPr/>
        </p:nvSpPr>
        <p:spPr bwMode="auto">
          <a:xfrm>
            <a:off x="2540000" y="492918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0021" name="Rectangle 114">
            <a:extLst>
              <a:ext uri="{FF2B5EF4-FFF2-40B4-BE49-F238E27FC236}">
                <a16:creationId xmlns:a16="http://schemas.microsoft.com/office/drawing/2014/main" id="{4B33C32B-833F-394D-A67D-29253D95EF96}"/>
              </a:ext>
            </a:extLst>
          </p:cNvPr>
          <p:cNvSpPr>
            <a:spLocks noChangeArrowheads="1"/>
          </p:cNvSpPr>
          <p:nvPr/>
        </p:nvSpPr>
        <p:spPr bwMode="auto">
          <a:xfrm>
            <a:off x="2540000" y="52927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0022" name="Rectangle 115">
            <a:extLst>
              <a:ext uri="{FF2B5EF4-FFF2-40B4-BE49-F238E27FC236}">
                <a16:creationId xmlns:a16="http://schemas.microsoft.com/office/drawing/2014/main" id="{33881549-056B-374B-9497-B285AAE3364B}"/>
              </a:ext>
            </a:extLst>
          </p:cNvPr>
          <p:cNvSpPr>
            <a:spLocks noChangeArrowheads="1"/>
          </p:cNvSpPr>
          <p:nvPr/>
        </p:nvSpPr>
        <p:spPr bwMode="auto">
          <a:xfrm>
            <a:off x="2540000" y="5656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0023" name="Rectangle 116">
            <a:extLst>
              <a:ext uri="{FF2B5EF4-FFF2-40B4-BE49-F238E27FC236}">
                <a16:creationId xmlns:a16="http://schemas.microsoft.com/office/drawing/2014/main" id="{C067FA07-6B84-204D-BFDE-0318FD70D8AE}"/>
              </a:ext>
            </a:extLst>
          </p:cNvPr>
          <p:cNvSpPr>
            <a:spLocks noChangeArrowheads="1"/>
          </p:cNvSpPr>
          <p:nvPr/>
        </p:nvSpPr>
        <p:spPr bwMode="auto">
          <a:xfrm>
            <a:off x="2540000" y="60229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0024" name="Rectangle 117">
            <a:extLst>
              <a:ext uri="{FF2B5EF4-FFF2-40B4-BE49-F238E27FC236}">
                <a16:creationId xmlns:a16="http://schemas.microsoft.com/office/drawing/2014/main" id="{7C3B80DD-B410-294A-80FA-7AC1D4909F5E}"/>
              </a:ext>
            </a:extLst>
          </p:cNvPr>
          <p:cNvSpPr>
            <a:spLocks noChangeArrowheads="1"/>
          </p:cNvSpPr>
          <p:nvPr/>
        </p:nvSpPr>
        <p:spPr bwMode="auto">
          <a:xfrm>
            <a:off x="2289175" y="366871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40025" name="Rectangle 118">
            <a:extLst>
              <a:ext uri="{FF2B5EF4-FFF2-40B4-BE49-F238E27FC236}">
                <a16:creationId xmlns:a16="http://schemas.microsoft.com/office/drawing/2014/main" id="{F173D0FA-9ED9-EE48-89EC-47F6A6EE4384}"/>
              </a:ext>
            </a:extLst>
          </p:cNvPr>
          <p:cNvSpPr>
            <a:spLocks noChangeArrowheads="1"/>
          </p:cNvSpPr>
          <p:nvPr/>
        </p:nvSpPr>
        <p:spPr bwMode="auto">
          <a:xfrm>
            <a:off x="2297113" y="43989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40026" name="Rectangle 119">
            <a:extLst>
              <a:ext uri="{FF2B5EF4-FFF2-40B4-BE49-F238E27FC236}">
                <a16:creationId xmlns:a16="http://schemas.microsoft.com/office/drawing/2014/main" id="{38D10412-10DE-EB43-B39C-83E9C6E60719}"/>
              </a:ext>
            </a:extLst>
          </p:cNvPr>
          <p:cNvSpPr>
            <a:spLocks noChangeArrowheads="1"/>
          </p:cNvSpPr>
          <p:nvPr/>
        </p:nvSpPr>
        <p:spPr bwMode="auto">
          <a:xfrm>
            <a:off x="2211388" y="50927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0027" name="Rectangle 120">
            <a:extLst>
              <a:ext uri="{FF2B5EF4-FFF2-40B4-BE49-F238E27FC236}">
                <a16:creationId xmlns:a16="http://schemas.microsoft.com/office/drawing/2014/main" id="{99F7A9DD-C93A-354C-BB56-203DB4341774}"/>
              </a:ext>
            </a:extLst>
          </p:cNvPr>
          <p:cNvSpPr>
            <a:spLocks noChangeArrowheads="1"/>
          </p:cNvSpPr>
          <p:nvPr/>
        </p:nvSpPr>
        <p:spPr bwMode="auto">
          <a:xfrm>
            <a:off x="2347913" y="51546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40028" name="Rectangle 121">
            <a:extLst>
              <a:ext uri="{FF2B5EF4-FFF2-40B4-BE49-F238E27FC236}">
                <a16:creationId xmlns:a16="http://schemas.microsoft.com/office/drawing/2014/main" id="{7C2EF59C-D684-C24D-AC92-B629E7C9735A}"/>
              </a:ext>
            </a:extLst>
          </p:cNvPr>
          <p:cNvSpPr>
            <a:spLocks noChangeArrowheads="1"/>
          </p:cNvSpPr>
          <p:nvPr/>
        </p:nvSpPr>
        <p:spPr bwMode="auto">
          <a:xfrm>
            <a:off x="2211388" y="58213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0029" name="Rectangle 122">
            <a:extLst>
              <a:ext uri="{FF2B5EF4-FFF2-40B4-BE49-F238E27FC236}">
                <a16:creationId xmlns:a16="http://schemas.microsoft.com/office/drawing/2014/main" id="{D6E6BBE7-6162-464E-B97D-C7672039364A}"/>
              </a:ext>
            </a:extLst>
          </p:cNvPr>
          <p:cNvSpPr>
            <a:spLocks noChangeArrowheads="1"/>
          </p:cNvSpPr>
          <p:nvPr/>
        </p:nvSpPr>
        <p:spPr bwMode="auto">
          <a:xfrm>
            <a:off x="2347913" y="5883275"/>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40030" name="Rectangle 123">
            <a:extLst>
              <a:ext uri="{FF2B5EF4-FFF2-40B4-BE49-F238E27FC236}">
                <a16:creationId xmlns:a16="http://schemas.microsoft.com/office/drawing/2014/main" id="{0E15D5B8-7B8D-3846-9CCF-D843EA525491}"/>
              </a:ext>
            </a:extLst>
          </p:cNvPr>
          <p:cNvSpPr>
            <a:spLocks noChangeArrowheads="1"/>
          </p:cNvSpPr>
          <p:nvPr/>
        </p:nvSpPr>
        <p:spPr bwMode="auto">
          <a:xfrm>
            <a:off x="4459288" y="114458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0031" name="Rectangle 124">
            <a:extLst>
              <a:ext uri="{FF2B5EF4-FFF2-40B4-BE49-F238E27FC236}">
                <a16:creationId xmlns:a16="http://schemas.microsoft.com/office/drawing/2014/main" id="{95CABBC3-67CE-AA43-9765-CC503DD1CADF}"/>
              </a:ext>
            </a:extLst>
          </p:cNvPr>
          <p:cNvSpPr>
            <a:spLocks noChangeArrowheads="1"/>
          </p:cNvSpPr>
          <p:nvPr/>
        </p:nvSpPr>
        <p:spPr bwMode="auto">
          <a:xfrm>
            <a:off x="4570413" y="1206500"/>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40032" name="Rectangle 125">
            <a:extLst>
              <a:ext uri="{FF2B5EF4-FFF2-40B4-BE49-F238E27FC236}">
                <a16:creationId xmlns:a16="http://schemas.microsoft.com/office/drawing/2014/main" id="{3153DC7B-AE0C-B947-9CF3-114FB1371C79}"/>
              </a:ext>
            </a:extLst>
          </p:cNvPr>
          <p:cNvSpPr>
            <a:spLocks noChangeArrowheads="1"/>
          </p:cNvSpPr>
          <p:nvPr/>
        </p:nvSpPr>
        <p:spPr bwMode="auto">
          <a:xfrm>
            <a:off x="4459288" y="21161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0033" name="Rectangle 126">
            <a:extLst>
              <a:ext uri="{FF2B5EF4-FFF2-40B4-BE49-F238E27FC236}">
                <a16:creationId xmlns:a16="http://schemas.microsoft.com/office/drawing/2014/main" id="{BB1E164A-1E1C-5042-91E3-8F3054D91A4B}"/>
              </a:ext>
            </a:extLst>
          </p:cNvPr>
          <p:cNvSpPr>
            <a:spLocks noChangeArrowheads="1"/>
          </p:cNvSpPr>
          <p:nvPr/>
        </p:nvSpPr>
        <p:spPr bwMode="auto">
          <a:xfrm>
            <a:off x="4570413" y="217963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40034" name="Rectangle 127">
            <a:extLst>
              <a:ext uri="{FF2B5EF4-FFF2-40B4-BE49-F238E27FC236}">
                <a16:creationId xmlns:a16="http://schemas.microsoft.com/office/drawing/2014/main" id="{64BED620-DA82-AB4E-BE02-34B601D163D3}"/>
              </a:ext>
            </a:extLst>
          </p:cNvPr>
          <p:cNvSpPr>
            <a:spLocks noChangeArrowheads="1"/>
          </p:cNvSpPr>
          <p:nvPr/>
        </p:nvSpPr>
        <p:spPr bwMode="auto">
          <a:xfrm>
            <a:off x="7724775" y="5111750"/>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40035" name="Rectangle 128">
            <a:extLst>
              <a:ext uri="{FF2B5EF4-FFF2-40B4-BE49-F238E27FC236}">
                <a16:creationId xmlns:a16="http://schemas.microsoft.com/office/drawing/2014/main" id="{8516BAA8-9B1D-0B49-8940-F4823E54415A}"/>
              </a:ext>
            </a:extLst>
          </p:cNvPr>
          <p:cNvSpPr>
            <a:spLocks noChangeArrowheads="1"/>
          </p:cNvSpPr>
          <p:nvPr/>
        </p:nvSpPr>
        <p:spPr bwMode="auto">
          <a:xfrm>
            <a:off x="7724775" y="5840413"/>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40036" name="Rectangle 129">
            <a:extLst>
              <a:ext uri="{FF2B5EF4-FFF2-40B4-BE49-F238E27FC236}">
                <a16:creationId xmlns:a16="http://schemas.microsoft.com/office/drawing/2014/main" id="{E69AFFA8-BE3A-C04A-B379-D8A0DAFE8301}"/>
              </a:ext>
            </a:extLst>
          </p:cNvPr>
          <p:cNvSpPr>
            <a:spLocks noChangeArrowheads="1"/>
          </p:cNvSpPr>
          <p:nvPr/>
        </p:nvSpPr>
        <p:spPr bwMode="auto">
          <a:xfrm>
            <a:off x="2438401" y="6637338"/>
            <a:ext cx="12708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(c) Timing diagram</a:t>
            </a:r>
            <a:endParaRPr lang="en-US" altLang="en-US" sz="2000" b="0">
              <a:latin typeface="Times" pitchFamily="2" charset="0"/>
            </a:endParaRPr>
          </a:p>
        </p:txBody>
      </p:sp>
      <p:sp>
        <p:nvSpPr>
          <p:cNvPr id="40037" name="Rectangle 130">
            <a:extLst>
              <a:ext uri="{FF2B5EF4-FFF2-40B4-BE49-F238E27FC236}">
                <a16:creationId xmlns:a16="http://schemas.microsoft.com/office/drawing/2014/main" id="{227F38F6-BD82-2847-85D6-BD46B8465FE9}"/>
              </a:ext>
            </a:extLst>
          </p:cNvPr>
          <p:cNvSpPr>
            <a:spLocks noChangeArrowheads="1"/>
          </p:cNvSpPr>
          <p:nvPr/>
        </p:nvSpPr>
        <p:spPr bwMode="auto">
          <a:xfrm>
            <a:off x="2486025" y="1041400"/>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40038" name="Rectangle 131">
            <a:extLst>
              <a:ext uri="{FF2B5EF4-FFF2-40B4-BE49-F238E27FC236}">
                <a16:creationId xmlns:a16="http://schemas.microsoft.com/office/drawing/2014/main" id="{81BBA8D2-8E16-EE46-8498-2F141C5CD53A}"/>
              </a:ext>
            </a:extLst>
          </p:cNvPr>
          <p:cNvSpPr>
            <a:spLocks noChangeArrowheads="1"/>
          </p:cNvSpPr>
          <p:nvPr/>
        </p:nvSpPr>
        <p:spPr bwMode="auto">
          <a:xfrm>
            <a:off x="2493963" y="22558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40039" name="Rectangle 132">
            <a:extLst>
              <a:ext uri="{FF2B5EF4-FFF2-40B4-BE49-F238E27FC236}">
                <a16:creationId xmlns:a16="http://schemas.microsoft.com/office/drawing/2014/main" id="{EB00DF67-312A-8D49-9BDC-369BD4EC7C33}"/>
              </a:ext>
            </a:extLst>
          </p:cNvPr>
          <p:cNvSpPr>
            <a:spLocks noChangeArrowheads="1"/>
          </p:cNvSpPr>
          <p:nvPr/>
        </p:nvSpPr>
        <p:spPr bwMode="auto">
          <a:xfrm>
            <a:off x="332581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0040" name="Rectangle 133">
            <a:extLst>
              <a:ext uri="{FF2B5EF4-FFF2-40B4-BE49-F238E27FC236}">
                <a16:creationId xmlns:a16="http://schemas.microsoft.com/office/drawing/2014/main" id="{2ED48D74-729E-C249-A5CB-B4F1C117AD2C}"/>
              </a:ext>
            </a:extLst>
          </p:cNvPr>
          <p:cNvSpPr>
            <a:spLocks noChangeArrowheads="1"/>
          </p:cNvSpPr>
          <p:nvPr/>
        </p:nvSpPr>
        <p:spPr bwMode="auto">
          <a:xfrm>
            <a:off x="33766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a:t>
            </a:r>
            <a:endParaRPr lang="en-US" altLang="en-US" sz="2000" b="0">
              <a:latin typeface="Times" pitchFamily="2" charset="0"/>
            </a:endParaRPr>
          </a:p>
        </p:txBody>
      </p:sp>
      <p:sp>
        <p:nvSpPr>
          <p:cNvPr id="40041" name="Rectangle 134">
            <a:extLst>
              <a:ext uri="{FF2B5EF4-FFF2-40B4-BE49-F238E27FC236}">
                <a16:creationId xmlns:a16="http://schemas.microsoft.com/office/drawing/2014/main" id="{4C228DDA-0C60-7244-9017-11FD99414C26}"/>
              </a:ext>
            </a:extLst>
          </p:cNvPr>
          <p:cNvSpPr>
            <a:spLocks noChangeArrowheads="1"/>
          </p:cNvSpPr>
          <p:nvPr/>
        </p:nvSpPr>
        <p:spPr bwMode="auto">
          <a:xfrm>
            <a:off x="36893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0042" name="Rectangle 135">
            <a:extLst>
              <a:ext uri="{FF2B5EF4-FFF2-40B4-BE49-F238E27FC236}">
                <a16:creationId xmlns:a16="http://schemas.microsoft.com/office/drawing/2014/main" id="{0D31DB20-1EB8-6B49-AF5F-41BCB1CD4983}"/>
              </a:ext>
            </a:extLst>
          </p:cNvPr>
          <p:cNvSpPr>
            <a:spLocks noChangeArrowheads="1"/>
          </p:cNvSpPr>
          <p:nvPr/>
        </p:nvSpPr>
        <p:spPr bwMode="auto">
          <a:xfrm>
            <a:off x="37417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2</a:t>
            </a:r>
            <a:endParaRPr lang="en-US" altLang="en-US" sz="2000" b="0">
              <a:latin typeface="Times" pitchFamily="2" charset="0"/>
            </a:endParaRPr>
          </a:p>
        </p:txBody>
      </p:sp>
      <p:sp>
        <p:nvSpPr>
          <p:cNvPr id="40043" name="Rectangle 136">
            <a:extLst>
              <a:ext uri="{FF2B5EF4-FFF2-40B4-BE49-F238E27FC236}">
                <a16:creationId xmlns:a16="http://schemas.microsoft.com/office/drawing/2014/main" id="{7108DAE3-B721-DB43-8CD3-0781C53D5185}"/>
              </a:ext>
            </a:extLst>
          </p:cNvPr>
          <p:cNvSpPr>
            <a:spLocks noChangeArrowheads="1"/>
          </p:cNvSpPr>
          <p:nvPr/>
        </p:nvSpPr>
        <p:spPr bwMode="auto">
          <a:xfrm>
            <a:off x="417512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0044" name="Rectangle 137">
            <a:extLst>
              <a:ext uri="{FF2B5EF4-FFF2-40B4-BE49-F238E27FC236}">
                <a16:creationId xmlns:a16="http://schemas.microsoft.com/office/drawing/2014/main" id="{B4E4C539-BA7D-BE44-A4D0-AB593B85CFC3}"/>
              </a:ext>
            </a:extLst>
          </p:cNvPr>
          <p:cNvSpPr>
            <a:spLocks noChangeArrowheads="1"/>
          </p:cNvSpPr>
          <p:nvPr/>
        </p:nvSpPr>
        <p:spPr bwMode="auto">
          <a:xfrm>
            <a:off x="42275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3</a:t>
            </a:r>
            <a:endParaRPr lang="en-US" altLang="en-US" sz="2000" b="0">
              <a:latin typeface="Times" pitchFamily="2" charset="0"/>
            </a:endParaRPr>
          </a:p>
        </p:txBody>
      </p:sp>
      <p:sp>
        <p:nvSpPr>
          <p:cNvPr id="40045" name="Rectangle 138">
            <a:extLst>
              <a:ext uri="{FF2B5EF4-FFF2-40B4-BE49-F238E27FC236}">
                <a16:creationId xmlns:a16="http://schemas.microsoft.com/office/drawing/2014/main" id="{377E017A-D64A-714A-8EC7-59960EBDFD89}"/>
              </a:ext>
            </a:extLst>
          </p:cNvPr>
          <p:cNvSpPr>
            <a:spLocks noChangeArrowheads="1"/>
          </p:cNvSpPr>
          <p:nvPr/>
        </p:nvSpPr>
        <p:spPr bwMode="auto">
          <a:xfrm>
            <a:off x="45529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0046" name="Rectangle 139">
            <a:extLst>
              <a:ext uri="{FF2B5EF4-FFF2-40B4-BE49-F238E27FC236}">
                <a16:creationId xmlns:a16="http://schemas.microsoft.com/office/drawing/2014/main" id="{AC49A5B7-4829-B640-8951-5468E36251A7}"/>
              </a:ext>
            </a:extLst>
          </p:cNvPr>
          <p:cNvSpPr>
            <a:spLocks noChangeArrowheads="1"/>
          </p:cNvSpPr>
          <p:nvPr/>
        </p:nvSpPr>
        <p:spPr bwMode="auto">
          <a:xfrm>
            <a:off x="46053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4</a:t>
            </a:r>
            <a:endParaRPr lang="en-US" altLang="en-US" sz="2000" b="0">
              <a:latin typeface="Times" pitchFamily="2" charset="0"/>
            </a:endParaRPr>
          </a:p>
        </p:txBody>
      </p:sp>
      <p:sp>
        <p:nvSpPr>
          <p:cNvPr id="40047" name="Rectangle 140">
            <a:extLst>
              <a:ext uri="{FF2B5EF4-FFF2-40B4-BE49-F238E27FC236}">
                <a16:creationId xmlns:a16="http://schemas.microsoft.com/office/drawing/2014/main" id="{63FF64BE-86C1-7F45-9F14-45F74D0A82F9}"/>
              </a:ext>
            </a:extLst>
          </p:cNvPr>
          <p:cNvSpPr>
            <a:spLocks noChangeArrowheads="1"/>
          </p:cNvSpPr>
          <p:nvPr/>
        </p:nvSpPr>
        <p:spPr bwMode="auto">
          <a:xfrm>
            <a:off x="4903788"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0048" name="Rectangle 141">
            <a:extLst>
              <a:ext uri="{FF2B5EF4-FFF2-40B4-BE49-F238E27FC236}">
                <a16:creationId xmlns:a16="http://schemas.microsoft.com/office/drawing/2014/main" id="{A88A32F7-E348-F948-B4C4-E9F4248C1F0A}"/>
              </a:ext>
            </a:extLst>
          </p:cNvPr>
          <p:cNvSpPr>
            <a:spLocks noChangeArrowheads="1"/>
          </p:cNvSpPr>
          <p:nvPr/>
        </p:nvSpPr>
        <p:spPr bwMode="auto">
          <a:xfrm>
            <a:off x="495458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5</a:t>
            </a:r>
            <a:endParaRPr lang="en-US" altLang="en-US" sz="2000" b="0">
              <a:latin typeface="Times" pitchFamily="2" charset="0"/>
            </a:endParaRPr>
          </a:p>
        </p:txBody>
      </p:sp>
      <p:sp>
        <p:nvSpPr>
          <p:cNvPr id="40049" name="Rectangle 142">
            <a:extLst>
              <a:ext uri="{FF2B5EF4-FFF2-40B4-BE49-F238E27FC236}">
                <a16:creationId xmlns:a16="http://schemas.microsoft.com/office/drawing/2014/main" id="{D8150A02-E78C-054E-BE73-1A7A8786B108}"/>
              </a:ext>
            </a:extLst>
          </p:cNvPr>
          <p:cNvSpPr>
            <a:spLocks noChangeArrowheads="1"/>
          </p:cNvSpPr>
          <p:nvPr/>
        </p:nvSpPr>
        <p:spPr bwMode="auto">
          <a:xfrm>
            <a:off x="538956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0050" name="Rectangle 143">
            <a:extLst>
              <a:ext uri="{FF2B5EF4-FFF2-40B4-BE49-F238E27FC236}">
                <a16:creationId xmlns:a16="http://schemas.microsoft.com/office/drawing/2014/main" id="{580CAA02-7392-C147-9412-1677A716B6BC}"/>
              </a:ext>
            </a:extLst>
          </p:cNvPr>
          <p:cNvSpPr>
            <a:spLocks noChangeArrowheads="1"/>
          </p:cNvSpPr>
          <p:nvPr/>
        </p:nvSpPr>
        <p:spPr bwMode="auto">
          <a:xfrm>
            <a:off x="544036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6</a:t>
            </a:r>
            <a:endParaRPr lang="en-US" altLang="en-US" sz="2000" b="0">
              <a:latin typeface="Times" pitchFamily="2" charset="0"/>
            </a:endParaRPr>
          </a:p>
        </p:txBody>
      </p:sp>
      <p:sp>
        <p:nvSpPr>
          <p:cNvPr id="40051" name="Rectangle 144">
            <a:extLst>
              <a:ext uri="{FF2B5EF4-FFF2-40B4-BE49-F238E27FC236}">
                <a16:creationId xmlns:a16="http://schemas.microsoft.com/office/drawing/2014/main" id="{3464AC89-65ED-5945-9D43-5B183BAD39C8}"/>
              </a:ext>
            </a:extLst>
          </p:cNvPr>
          <p:cNvSpPr>
            <a:spLocks noChangeArrowheads="1"/>
          </p:cNvSpPr>
          <p:nvPr/>
        </p:nvSpPr>
        <p:spPr bwMode="auto">
          <a:xfrm>
            <a:off x="576580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0052" name="Rectangle 145">
            <a:extLst>
              <a:ext uri="{FF2B5EF4-FFF2-40B4-BE49-F238E27FC236}">
                <a16:creationId xmlns:a16="http://schemas.microsoft.com/office/drawing/2014/main" id="{4411D39F-74C1-D046-A8BA-1D59816B8DBE}"/>
              </a:ext>
            </a:extLst>
          </p:cNvPr>
          <p:cNvSpPr>
            <a:spLocks noChangeArrowheads="1"/>
          </p:cNvSpPr>
          <p:nvPr/>
        </p:nvSpPr>
        <p:spPr bwMode="auto">
          <a:xfrm>
            <a:off x="5816600"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7</a:t>
            </a:r>
            <a:endParaRPr lang="en-US" altLang="en-US" sz="2000" b="0">
              <a:latin typeface="Times" pitchFamily="2" charset="0"/>
            </a:endParaRPr>
          </a:p>
        </p:txBody>
      </p:sp>
      <p:sp>
        <p:nvSpPr>
          <p:cNvPr id="40053" name="Rectangle 146">
            <a:extLst>
              <a:ext uri="{FF2B5EF4-FFF2-40B4-BE49-F238E27FC236}">
                <a16:creationId xmlns:a16="http://schemas.microsoft.com/office/drawing/2014/main" id="{CA157B56-4FD8-534B-A5DE-7064B8EE36B7}"/>
              </a:ext>
            </a:extLst>
          </p:cNvPr>
          <p:cNvSpPr>
            <a:spLocks noChangeArrowheads="1"/>
          </p:cNvSpPr>
          <p:nvPr/>
        </p:nvSpPr>
        <p:spPr bwMode="auto">
          <a:xfrm>
            <a:off x="64960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0054" name="Rectangle 147">
            <a:extLst>
              <a:ext uri="{FF2B5EF4-FFF2-40B4-BE49-F238E27FC236}">
                <a16:creationId xmlns:a16="http://schemas.microsoft.com/office/drawing/2014/main" id="{09CF45FC-D6D3-6740-8A90-044993BF8FAA}"/>
              </a:ext>
            </a:extLst>
          </p:cNvPr>
          <p:cNvSpPr>
            <a:spLocks noChangeArrowheads="1"/>
          </p:cNvSpPr>
          <p:nvPr/>
        </p:nvSpPr>
        <p:spPr bwMode="auto">
          <a:xfrm>
            <a:off x="65484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8</a:t>
            </a:r>
            <a:endParaRPr lang="en-US" altLang="en-US" sz="2000" b="0">
              <a:latin typeface="Times" pitchFamily="2" charset="0"/>
            </a:endParaRPr>
          </a:p>
        </p:txBody>
      </p:sp>
      <p:sp>
        <p:nvSpPr>
          <p:cNvPr id="40055" name="Rectangle 148">
            <a:extLst>
              <a:ext uri="{FF2B5EF4-FFF2-40B4-BE49-F238E27FC236}">
                <a16:creationId xmlns:a16="http://schemas.microsoft.com/office/drawing/2014/main" id="{E606720C-28D6-C241-B564-B65265D2656A}"/>
              </a:ext>
            </a:extLst>
          </p:cNvPr>
          <p:cNvSpPr>
            <a:spLocks noChangeArrowheads="1"/>
          </p:cNvSpPr>
          <p:nvPr/>
        </p:nvSpPr>
        <p:spPr bwMode="auto">
          <a:xfrm>
            <a:off x="698817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0056" name="Rectangle 149">
            <a:extLst>
              <a:ext uri="{FF2B5EF4-FFF2-40B4-BE49-F238E27FC236}">
                <a16:creationId xmlns:a16="http://schemas.microsoft.com/office/drawing/2014/main" id="{D8B32E43-7B47-2145-8A90-A2BDC21B3002}"/>
              </a:ext>
            </a:extLst>
          </p:cNvPr>
          <p:cNvSpPr>
            <a:spLocks noChangeArrowheads="1"/>
          </p:cNvSpPr>
          <p:nvPr/>
        </p:nvSpPr>
        <p:spPr bwMode="auto">
          <a:xfrm>
            <a:off x="7038975"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9</a:t>
            </a:r>
            <a:endParaRPr lang="en-US" altLang="en-US" sz="2000" b="0">
              <a:latin typeface="Times" pitchFamily="2" charset="0"/>
            </a:endParaRPr>
          </a:p>
        </p:txBody>
      </p:sp>
      <p:sp>
        <p:nvSpPr>
          <p:cNvPr id="40057" name="Rectangle 150">
            <a:extLst>
              <a:ext uri="{FF2B5EF4-FFF2-40B4-BE49-F238E27FC236}">
                <a16:creationId xmlns:a16="http://schemas.microsoft.com/office/drawing/2014/main" id="{E69818B4-9E81-CD4E-9190-1F2408EE33E2}"/>
              </a:ext>
            </a:extLst>
          </p:cNvPr>
          <p:cNvSpPr>
            <a:spLocks noChangeArrowheads="1"/>
          </p:cNvSpPr>
          <p:nvPr/>
        </p:nvSpPr>
        <p:spPr bwMode="auto">
          <a:xfrm>
            <a:off x="74231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0058" name="Freeform 151">
            <a:extLst>
              <a:ext uri="{FF2B5EF4-FFF2-40B4-BE49-F238E27FC236}">
                <a16:creationId xmlns:a16="http://schemas.microsoft.com/office/drawing/2014/main" id="{58FE038C-69E4-3645-8E24-5A417A5A3AEC}"/>
              </a:ext>
            </a:extLst>
          </p:cNvPr>
          <p:cNvSpPr>
            <a:spLocks/>
          </p:cNvSpPr>
          <p:nvPr/>
        </p:nvSpPr>
        <p:spPr bwMode="auto">
          <a:xfrm>
            <a:off x="2786063" y="35448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0 w 3291"/>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1"/>
              <a:gd name="T37" fmla="*/ 0 h 227"/>
              <a:gd name="T38" fmla="*/ 3291 w 3291"/>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1" h="227">
                <a:moveTo>
                  <a:pt x="3291" y="227"/>
                </a:moveTo>
                <a:lnTo>
                  <a:pt x="2978" y="227"/>
                </a:lnTo>
                <a:lnTo>
                  <a:pt x="2978" y="0"/>
                </a:lnTo>
                <a:lnTo>
                  <a:pt x="2676" y="0"/>
                </a:lnTo>
                <a:lnTo>
                  <a:pt x="2676" y="227"/>
                </a:lnTo>
                <a:lnTo>
                  <a:pt x="1910" y="227"/>
                </a:lnTo>
                <a:lnTo>
                  <a:pt x="1910" y="0"/>
                </a:lnTo>
                <a:lnTo>
                  <a:pt x="1144" y="0"/>
                </a:lnTo>
                <a:lnTo>
                  <a:pt x="1144" y="227"/>
                </a:lnTo>
                <a:lnTo>
                  <a:pt x="378" y="227"/>
                </a:lnTo>
                <a:lnTo>
                  <a:pt x="378"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59" name="Freeform 152">
            <a:extLst>
              <a:ext uri="{FF2B5EF4-FFF2-40B4-BE49-F238E27FC236}">
                <a16:creationId xmlns:a16="http://schemas.microsoft.com/office/drawing/2014/main" id="{A0697AA1-687B-434D-94CF-FA9577B0CAAF}"/>
              </a:ext>
            </a:extLst>
          </p:cNvPr>
          <p:cNvSpPr>
            <a:spLocks/>
          </p:cNvSpPr>
          <p:nvPr/>
        </p:nvSpPr>
        <p:spPr bwMode="auto">
          <a:xfrm>
            <a:off x="2786063" y="42814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2147483646 w 3291"/>
              <a:gd name="T23" fmla="*/ 0 h 227"/>
              <a:gd name="T24" fmla="*/ 2147483646 w 3291"/>
              <a:gd name="T25" fmla="*/ 2147483646 h 227"/>
              <a:gd name="T26" fmla="*/ 0 w 3291"/>
              <a:gd name="T27" fmla="*/ 2147483646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91"/>
              <a:gd name="T43" fmla="*/ 0 h 227"/>
              <a:gd name="T44" fmla="*/ 3291 w 3291"/>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91" h="227">
                <a:moveTo>
                  <a:pt x="3291" y="227"/>
                </a:moveTo>
                <a:lnTo>
                  <a:pt x="2978" y="227"/>
                </a:lnTo>
                <a:lnTo>
                  <a:pt x="2978" y="0"/>
                </a:lnTo>
                <a:lnTo>
                  <a:pt x="2374" y="0"/>
                </a:lnTo>
                <a:lnTo>
                  <a:pt x="2374" y="227"/>
                </a:lnTo>
                <a:lnTo>
                  <a:pt x="1683" y="227"/>
                </a:lnTo>
                <a:lnTo>
                  <a:pt x="1683" y="0"/>
                </a:lnTo>
                <a:lnTo>
                  <a:pt x="1370" y="0"/>
                </a:lnTo>
                <a:lnTo>
                  <a:pt x="1370" y="227"/>
                </a:lnTo>
                <a:lnTo>
                  <a:pt x="917" y="227"/>
                </a:lnTo>
                <a:lnTo>
                  <a:pt x="917"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60" name="Freeform 153">
            <a:extLst>
              <a:ext uri="{FF2B5EF4-FFF2-40B4-BE49-F238E27FC236}">
                <a16:creationId xmlns:a16="http://schemas.microsoft.com/office/drawing/2014/main" id="{B9F26E50-444B-234D-B82A-0D5C79DAF51D}"/>
              </a:ext>
            </a:extLst>
          </p:cNvPr>
          <p:cNvSpPr>
            <a:spLocks/>
          </p:cNvSpPr>
          <p:nvPr/>
        </p:nvSpPr>
        <p:spPr bwMode="auto">
          <a:xfrm>
            <a:off x="2786064" y="50022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0 w 2978"/>
              <a:gd name="T19" fmla="*/ 2147483646 h 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78"/>
              <a:gd name="T31" fmla="*/ 0 h 227"/>
              <a:gd name="T32" fmla="*/ 2978 w 2978"/>
              <a:gd name="T33" fmla="*/ 227 h 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78" h="227">
                <a:moveTo>
                  <a:pt x="2978" y="227"/>
                </a:moveTo>
                <a:lnTo>
                  <a:pt x="2676" y="227"/>
                </a:lnTo>
                <a:lnTo>
                  <a:pt x="2676" y="0"/>
                </a:lnTo>
                <a:lnTo>
                  <a:pt x="2374" y="0"/>
                </a:lnTo>
                <a:lnTo>
                  <a:pt x="2374" y="227"/>
                </a:lnTo>
                <a:lnTo>
                  <a:pt x="1144" y="227"/>
                </a:lnTo>
                <a:lnTo>
                  <a:pt x="1144"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61" name="Freeform 154">
            <a:extLst>
              <a:ext uri="{FF2B5EF4-FFF2-40B4-BE49-F238E27FC236}">
                <a16:creationId xmlns:a16="http://schemas.microsoft.com/office/drawing/2014/main" id="{DEBAD5D9-F685-2948-AD6E-A4F29DEAD7B4}"/>
              </a:ext>
            </a:extLst>
          </p:cNvPr>
          <p:cNvSpPr>
            <a:spLocks/>
          </p:cNvSpPr>
          <p:nvPr/>
        </p:nvSpPr>
        <p:spPr bwMode="auto">
          <a:xfrm>
            <a:off x="2786064" y="57388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2147483646 w 2978"/>
              <a:gd name="T19" fmla="*/ 2147483646 h 227"/>
              <a:gd name="T20" fmla="*/ 2147483646 w 2978"/>
              <a:gd name="T21" fmla="*/ 0 h 227"/>
              <a:gd name="T22" fmla="*/ 0 w 2978"/>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78"/>
              <a:gd name="T37" fmla="*/ 0 h 227"/>
              <a:gd name="T38" fmla="*/ 2978 w 2978"/>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78" h="227">
                <a:moveTo>
                  <a:pt x="2978" y="227"/>
                </a:moveTo>
                <a:lnTo>
                  <a:pt x="2374" y="227"/>
                </a:lnTo>
                <a:lnTo>
                  <a:pt x="2374" y="0"/>
                </a:lnTo>
                <a:lnTo>
                  <a:pt x="1683" y="0"/>
                </a:lnTo>
                <a:lnTo>
                  <a:pt x="1683" y="227"/>
                </a:lnTo>
                <a:lnTo>
                  <a:pt x="1370" y="227"/>
                </a:lnTo>
                <a:lnTo>
                  <a:pt x="1370" y="0"/>
                </a:lnTo>
                <a:lnTo>
                  <a:pt x="1144" y="0"/>
                </a:lnTo>
                <a:lnTo>
                  <a:pt x="1144" y="227"/>
                </a:lnTo>
                <a:lnTo>
                  <a:pt x="615" y="227"/>
                </a:lnTo>
                <a:lnTo>
                  <a:pt x="6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62" name="Rectangle 155">
            <a:extLst>
              <a:ext uri="{FF2B5EF4-FFF2-40B4-BE49-F238E27FC236}">
                <a16:creationId xmlns:a16="http://schemas.microsoft.com/office/drawing/2014/main" id="{AA17CFE9-3EF6-A643-8FDE-12F1D4BB59AE}"/>
              </a:ext>
            </a:extLst>
          </p:cNvPr>
          <p:cNvSpPr>
            <a:spLocks noChangeArrowheads="1"/>
          </p:cNvSpPr>
          <p:nvPr/>
        </p:nvSpPr>
        <p:spPr bwMode="auto">
          <a:xfrm>
            <a:off x="7473950" y="3224213"/>
            <a:ext cx="1282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10</a:t>
            </a:r>
            <a:endParaRPr lang="en-US" altLang="en-US" sz="2000" b="0">
              <a:latin typeface="Times" pitchFamily="2" charset="0"/>
            </a:endParaRPr>
          </a:p>
        </p:txBody>
      </p:sp>
      <p:sp>
        <p:nvSpPr>
          <p:cNvPr id="40063" name="Freeform 158">
            <a:extLst>
              <a:ext uri="{FF2B5EF4-FFF2-40B4-BE49-F238E27FC236}">
                <a16:creationId xmlns:a16="http://schemas.microsoft.com/office/drawing/2014/main" id="{70EDB097-A0D1-7441-975D-8CB8E7A9C9FF}"/>
              </a:ext>
            </a:extLst>
          </p:cNvPr>
          <p:cNvSpPr>
            <a:spLocks/>
          </p:cNvSpPr>
          <p:nvPr/>
        </p:nvSpPr>
        <p:spPr bwMode="auto">
          <a:xfrm>
            <a:off x="448151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0064" name="Freeform 159">
            <a:extLst>
              <a:ext uri="{FF2B5EF4-FFF2-40B4-BE49-F238E27FC236}">
                <a16:creationId xmlns:a16="http://schemas.microsoft.com/office/drawing/2014/main" id="{E81D15DB-8F7C-9849-B4FE-0DE97446FF30}"/>
              </a:ext>
            </a:extLst>
          </p:cNvPr>
          <p:cNvSpPr>
            <a:spLocks/>
          </p:cNvSpPr>
          <p:nvPr/>
        </p:nvSpPr>
        <p:spPr bwMode="auto">
          <a:xfrm>
            <a:off x="4360864" y="3729039"/>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3"/>
                  <a:pt x="567" y="213"/>
                  <a:pt x="283" y="851"/>
                </a:cubicBezTo>
                <a:cubicBezTo>
                  <a:pt x="50"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65" name="Freeform 162">
            <a:extLst>
              <a:ext uri="{FF2B5EF4-FFF2-40B4-BE49-F238E27FC236}">
                <a16:creationId xmlns:a16="http://schemas.microsoft.com/office/drawing/2014/main" id="{C9A2CB7F-F5FD-6A49-AEF0-0726B706EE7F}"/>
              </a:ext>
            </a:extLst>
          </p:cNvPr>
          <p:cNvSpPr>
            <a:spLocks/>
          </p:cNvSpPr>
          <p:nvPr/>
        </p:nvSpPr>
        <p:spPr bwMode="auto">
          <a:xfrm>
            <a:off x="4498976" y="5808664"/>
            <a:ext cx="85725" cy="85725"/>
          </a:xfrm>
          <a:custGeom>
            <a:avLst/>
            <a:gdLst>
              <a:gd name="T0" fmla="*/ 0 w 54"/>
              <a:gd name="T1" fmla="*/ 2147483646 h 54"/>
              <a:gd name="T2" fmla="*/ 2147483646 w 54"/>
              <a:gd name="T3" fmla="*/ 2147483646 h 54"/>
              <a:gd name="T4" fmla="*/ 2147483646 w 54"/>
              <a:gd name="T5" fmla="*/ 0 h 54"/>
              <a:gd name="T6" fmla="*/ 2147483646 w 54"/>
              <a:gd name="T7" fmla="*/ 2147483646 h 54"/>
              <a:gd name="T8" fmla="*/ 0 w 54"/>
              <a:gd name="T9" fmla="*/ 2147483646 h 54"/>
              <a:gd name="T10" fmla="*/ 0 60000 65536"/>
              <a:gd name="T11" fmla="*/ 0 60000 65536"/>
              <a:gd name="T12" fmla="*/ 0 60000 65536"/>
              <a:gd name="T13" fmla="*/ 0 60000 65536"/>
              <a:gd name="T14" fmla="*/ 0 60000 65536"/>
              <a:gd name="T15" fmla="*/ 0 w 54"/>
              <a:gd name="T16" fmla="*/ 0 h 54"/>
              <a:gd name="T17" fmla="*/ 54 w 54"/>
              <a:gd name="T18" fmla="*/ 54 h 54"/>
            </a:gdLst>
            <a:ahLst/>
            <a:cxnLst>
              <a:cxn ang="T10">
                <a:pos x="T0" y="T1"/>
              </a:cxn>
              <a:cxn ang="T11">
                <a:pos x="T2" y="T3"/>
              </a:cxn>
              <a:cxn ang="T12">
                <a:pos x="T4" y="T5"/>
              </a:cxn>
              <a:cxn ang="T13">
                <a:pos x="T6" y="T7"/>
              </a:cxn>
              <a:cxn ang="T14">
                <a:pos x="T8" y="T9"/>
              </a:cxn>
            </a:cxnLst>
            <a:rect l="T15" t="T16" r="T17" b="T18"/>
            <a:pathLst>
              <a:path w="54" h="54">
                <a:moveTo>
                  <a:pt x="0" y="21"/>
                </a:moveTo>
                <a:lnTo>
                  <a:pt x="54" y="54"/>
                </a:lnTo>
                <a:lnTo>
                  <a:pt x="22" y="0"/>
                </a:lnTo>
                <a:lnTo>
                  <a:pt x="11" y="10"/>
                </a:lnTo>
                <a:lnTo>
                  <a:pt x="0" y="21"/>
                </a:lnTo>
                <a:close/>
              </a:path>
            </a:pathLst>
          </a:custGeom>
          <a:solidFill>
            <a:srgbClr val="000000"/>
          </a:solidFill>
          <a:ln w="15875">
            <a:solidFill>
              <a:srgbClr val="000000"/>
            </a:solidFill>
            <a:round/>
            <a:headEnd/>
            <a:tailEnd/>
          </a:ln>
        </p:spPr>
        <p:txBody>
          <a:bodyPr/>
          <a:lstStyle/>
          <a:p>
            <a:endParaRPr lang="en-US"/>
          </a:p>
        </p:txBody>
      </p:sp>
      <p:sp>
        <p:nvSpPr>
          <p:cNvPr id="40066" name="Freeform 163">
            <a:extLst>
              <a:ext uri="{FF2B5EF4-FFF2-40B4-BE49-F238E27FC236}">
                <a16:creationId xmlns:a16="http://schemas.microsoft.com/office/drawing/2014/main" id="{E9C1065B-29FD-E446-B3F0-FA74C9DAC5FE}"/>
              </a:ext>
            </a:extLst>
          </p:cNvPr>
          <p:cNvSpPr>
            <a:spLocks/>
          </p:cNvSpPr>
          <p:nvPr/>
        </p:nvSpPr>
        <p:spPr bwMode="auto">
          <a:xfrm>
            <a:off x="4424363" y="5186363"/>
            <a:ext cx="361950" cy="633412"/>
          </a:xfrm>
          <a:custGeom>
            <a:avLst/>
            <a:gdLst>
              <a:gd name="T0" fmla="*/ 2147483646 w 422"/>
              <a:gd name="T1" fmla="*/ 0 h 738"/>
              <a:gd name="T2" fmla="*/ 2147483646 w 422"/>
              <a:gd name="T3" fmla="*/ 2147483646 h 738"/>
              <a:gd name="T4" fmla="*/ 2147483646 w 422"/>
              <a:gd name="T5" fmla="*/ 2147483646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0"/>
                </a:moveTo>
                <a:cubicBezTo>
                  <a:pt x="422" y="213"/>
                  <a:pt x="422" y="213"/>
                  <a:pt x="209" y="425"/>
                </a:cubicBezTo>
                <a:cubicBezTo>
                  <a:pt x="43" y="592"/>
                  <a:pt x="0" y="634"/>
                  <a:pt x="101" y="738"/>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67" name="Freeform 164">
            <a:extLst>
              <a:ext uri="{FF2B5EF4-FFF2-40B4-BE49-F238E27FC236}">
                <a16:creationId xmlns:a16="http://schemas.microsoft.com/office/drawing/2014/main" id="{9C0131EE-F728-A349-AF0C-2C025460D729}"/>
              </a:ext>
            </a:extLst>
          </p:cNvPr>
          <p:cNvSpPr>
            <a:spLocks/>
          </p:cNvSpPr>
          <p:nvPr/>
        </p:nvSpPr>
        <p:spPr bwMode="auto">
          <a:xfrm>
            <a:off x="4859339" y="5824538"/>
            <a:ext cx="85725" cy="69850"/>
          </a:xfrm>
          <a:custGeom>
            <a:avLst/>
            <a:gdLst>
              <a:gd name="T0" fmla="*/ 0 w 54"/>
              <a:gd name="T1" fmla="*/ 2147483646 h 44"/>
              <a:gd name="T2" fmla="*/ 2147483646 w 54"/>
              <a:gd name="T3" fmla="*/ 2147483646 h 44"/>
              <a:gd name="T4" fmla="*/ 2147483646 w 54"/>
              <a:gd name="T5" fmla="*/ 0 h 44"/>
              <a:gd name="T6" fmla="*/ 0 w 54"/>
              <a:gd name="T7" fmla="*/ 2147483646 h 44"/>
              <a:gd name="T8" fmla="*/ 0 w 54"/>
              <a:gd name="T9" fmla="*/ 2147483646 h 44"/>
              <a:gd name="T10" fmla="*/ 0 60000 65536"/>
              <a:gd name="T11" fmla="*/ 0 60000 65536"/>
              <a:gd name="T12" fmla="*/ 0 60000 65536"/>
              <a:gd name="T13" fmla="*/ 0 60000 65536"/>
              <a:gd name="T14" fmla="*/ 0 60000 65536"/>
              <a:gd name="T15" fmla="*/ 0 w 54"/>
              <a:gd name="T16" fmla="*/ 0 h 44"/>
              <a:gd name="T17" fmla="*/ 54 w 54"/>
              <a:gd name="T18" fmla="*/ 44 h 44"/>
            </a:gdLst>
            <a:ahLst/>
            <a:cxnLst>
              <a:cxn ang="T10">
                <a:pos x="T0" y="T1"/>
              </a:cxn>
              <a:cxn ang="T11">
                <a:pos x="T2" y="T3"/>
              </a:cxn>
              <a:cxn ang="T12">
                <a:pos x="T4" y="T5"/>
              </a:cxn>
              <a:cxn ang="T13">
                <a:pos x="T6" y="T7"/>
              </a:cxn>
              <a:cxn ang="T14">
                <a:pos x="T8" y="T9"/>
              </a:cxn>
            </a:cxnLst>
            <a:rect l="T15" t="T16" r="T17" b="T18"/>
            <a:pathLst>
              <a:path w="54" h="44">
                <a:moveTo>
                  <a:pt x="0" y="22"/>
                </a:moveTo>
                <a:lnTo>
                  <a:pt x="54" y="44"/>
                </a:lnTo>
                <a:lnTo>
                  <a:pt x="11"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0068" name="Freeform 165">
            <a:extLst>
              <a:ext uri="{FF2B5EF4-FFF2-40B4-BE49-F238E27FC236}">
                <a16:creationId xmlns:a16="http://schemas.microsoft.com/office/drawing/2014/main" id="{1CA154CC-3749-9C4C-A6F7-C7F746F33421}"/>
              </a:ext>
            </a:extLst>
          </p:cNvPr>
          <p:cNvSpPr>
            <a:spLocks/>
          </p:cNvSpPr>
          <p:nvPr/>
        </p:nvSpPr>
        <p:spPr bwMode="auto">
          <a:xfrm>
            <a:off x="4725989" y="4457701"/>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2" y="0"/>
                </a:moveTo>
                <a:cubicBezTo>
                  <a:pt x="566" y="212"/>
                  <a:pt x="566" y="212"/>
                  <a:pt x="282" y="850"/>
                </a:cubicBezTo>
                <a:cubicBezTo>
                  <a:pt x="49" y="1376"/>
                  <a:pt x="0" y="1478"/>
                  <a:pt x="159"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69" name="Freeform 166">
            <a:extLst>
              <a:ext uri="{FF2B5EF4-FFF2-40B4-BE49-F238E27FC236}">
                <a16:creationId xmlns:a16="http://schemas.microsoft.com/office/drawing/2014/main" id="{4F8DCAF1-7B1A-C34E-A717-B85D96F11DEE}"/>
              </a:ext>
            </a:extLst>
          </p:cNvPr>
          <p:cNvSpPr>
            <a:spLocks/>
          </p:cNvSpPr>
          <p:nvPr/>
        </p:nvSpPr>
        <p:spPr bwMode="auto">
          <a:xfrm>
            <a:off x="5338764" y="5824538"/>
            <a:ext cx="103187" cy="69850"/>
          </a:xfrm>
          <a:custGeom>
            <a:avLst/>
            <a:gdLst>
              <a:gd name="T0" fmla="*/ 0 w 65"/>
              <a:gd name="T1" fmla="*/ 2147483646 h 44"/>
              <a:gd name="T2" fmla="*/ 2147483646 w 65"/>
              <a:gd name="T3" fmla="*/ 2147483646 h 44"/>
              <a:gd name="T4" fmla="*/ 2147483646 w 65"/>
              <a:gd name="T5" fmla="*/ 0 h 44"/>
              <a:gd name="T6" fmla="*/ 2147483646 w 65"/>
              <a:gd name="T7" fmla="*/ 2147483646 h 44"/>
              <a:gd name="T8" fmla="*/ 0 w 65"/>
              <a:gd name="T9" fmla="*/ 2147483646 h 44"/>
              <a:gd name="T10" fmla="*/ 0 60000 65536"/>
              <a:gd name="T11" fmla="*/ 0 60000 65536"/>
              <a:gd name="T12" fmla="*/ 0 60000 65536"/>
              <a:gd name="T13" fmla="*/ 0 60000 65536"/>
              <a:gd name="T14" fmla="*/ 0 60000 65536"/>
              <a:gd name="T15" fmla="*/ 0 w 65"/>
              <a:gd name="T16" fmla="*/ 0 h 44"/>
              <a:gd name="T17" fmla="*/ 65 w 65"/>
              <a:gd name="T18" fmla="*/ 44 h 44"/>
            </a:gdLst>
            <a:ahLst/>
            <a:cxnLst>
              <a:cxn ang="T10">
                <a:pos x="T0" y="T1"/>
              </a:cxn>
              <a:cxn ang="T11">
                <a:pos x="T2" y="T3"/>
              </a:cxn>
              <a:cxn ang="T12">
                <a:pos x="T4" y="T5"/>
              </a:cxn>
              <a:cxn ang="T13">
                <a:pos x="T6" y="T7"/>
              </a:cxn>
              <a:cxn ang="T14">
                <a:pos x="T8" y="T9"/>
              </a:cxn>
            </a:cxnLst>
            <a:rect l="T15" t="T16" r="T17" b="T18"/>
            <a:pathLst>
              <a:path w="65" h="44">
                <a:moveTo>
                  <a:pt x="0" y="22"/>
                </a:moveTo>
                <a:lnTo>
                  <a:pt x="65" y="44"/>
                </a:lnTo>
                <a:lnTo>
                  <a:pt x="21"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0070" name="Freeform 167">
            <a:extLst>
              <a:ext uri="{FF2B5EF4-FFF2-40B4-BE49-F238E27FC236}">
                <a16:creationId xmlns:a16="http://schemas.microsoft.com/office/drawing/2014/main" id="{E1DDBA3A-2183-CD4F-9941-FF43E07912DC}"/>
              </a:ext>
            </a:extLst>
          </p:cNvPr>
          <p:cNvSpPr>
            <a:spLocks/>
          </p:cNvSpPr>
          <p:nvPr/>
        </p:nvSpPr>
        <p:spPr bwMode="auto">
          <a:xfrm>
            <a:off x="5210176" y="4457701"/>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2"/>
                  <a:pt x="567" y="212"/>
                  <a:pt x="283" y="850"/>
                </a:cubicBezTo>
                <a:cubicBezTo>
                  <a:pt x="50" y="1376"/>
                  <a:pt x="0" y="1478"/>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71" name="Freeform 168">
            <a:extLst>
              <a:ext uri="{FF2B5EF4-FFF2-40B4-BE49-F238E27FC236}">
                <a16:creationId xmlns:a16="http://schemas.microsoft.com/office/drawing/2014/main" id="{16193FFD-1875-C045-971B-BDC7C4508AB3}"/>
              </a:ext>
            </a:extLst>
          </p:cNvPr>
          <p:cNvSpPr>
            <a:spLocks/>
          </p:cNvSpPr>
          <p:nvPr/>
        </p:nvSpPr>
        <p:spPr bwMode="auto">
          <a:xfrm>
            <a:off x="6434139" y="5208589"/>
            <a:ext cx="103187" cy="85725"/>
          </a:xfrm>
          <a:custGeom>
            <a:avLst/>
            <a:gdLst>
              <a:gd name="T0" fmla="*/ 2147483646 w 65"/>
              <a:gd name="T1" fmla="*/ 2147483646 h 54"/>
              <a:gd name="T2" fmla="*/ 2147483646 w 65"/>
              <a:gd name="T3" fmla="*/ 0 h 54"/>
              <a:gd name="T4" fmla="*/ 0 w 65"/>
              <a:gd name="T5" fmla="*/ 2147483646 h 54"/>
              <a:gd name="T6" fmla="*/ 2147483646 w 65"/>
              <a:gd name="T7" fmla="*/ 2147483646 h 54"/>
              <a:gd name="T8" fmla="*/ 2147483646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22" y="54"/>
                </a:moveTo>
                <a:lnTo>
                  <a:pt x="65" y="0"/>
                </a:lnTo>
                <a:lnTo>
                  <a:pt x="0" y="32"/>
                </a:lnTo>
                <a:lnTo>
                  <a:pt x="11" y="43"/>
                </a:lnTo>
                <a:lnTo>
                  <a:pt x="22" y="54"/>
                </a:lnTo>
                <a:close/>
              </a:path>
            </a:pathLst>
          </a:custGeom>
          <a:solidFill>
            <a:srgbClr val="000000"/>
          </a:solidFill>
          <a:ln w="15875">
            <a:solidFill>
              <a:srgbClr val="000000"/>
            </a:solidFill>
            <a:round/>
            <a:headEnd/>
            <a:tailEnd/>
          </a:ln>
        </p:spPr>
        <p:txBody>
          <a:bodyPr/>
          <a:lstStyle/>
          <a:p>
            <a:endParaRPr lang="en-US"/>
          </a:p>
        </p:txBody>
      </p:sp>
      <p:sp>
        <p:nvSpPr>
          <p:cNvPr id="40072" name="Freeform 169">
            <a:extLst>
              <a:ext uri="{FF2B5EF4-FFF2-40B4-BE49-F238E27FC236}">
                <a16:creationId xmlns:a16="http://schemas.microsoft.com/office/drawing/2014/main" id="{C26CC681-BC99-6144-97A3-055A52B80554}"/>
              </a:ext>
            </a:extLst>
          </p:cNvPr>
          <p:cNvSpPr>
            <a:spLocks/>
          </p:cNvSpPr>
          <p:nvPr/>
        </p:nvSpPr>
        <p:spPr bwMode="auto">
          <a:xfrm>
            <a:off x="6367463" y="5283201"/>
            <a:ext cx="360362" cy="633413"/>
          </a:xfrm>
          <a:custGeom>
            <a:avLst/>
            <a:gdLst>
              <a:gd name="T0" fmla="*/ 2147483646 w 421"/>
              <a:gd name="T1" fmla="*/ 2147483646 h 738"/>
              <a:gd name="T2" fmla="*/ 2147483646 w 421"/>
              <a:gd name="T3" fmla="*/ 2147483646 h 738"/>
              <a:gd name="T4" fmla="*/ 2147483646 w 421"/>
              <a:gd name="T5" fmla="*/ 0 h 738"/>
              <a:gd name="T6" fmla="*/ 0 60000 65536"/>
              <a:gd name="T7" fmla="*/ 0 60000 65536"/>
              <a:gd name="T8" fmla="*/ 0 60000 65536"/>
              <a:gd name="T9" fmla="*/ 0 w 421"/>
              <a:gd name="T10" fmla="*/ 0 h 738"/>
              <a:gd name="T11" fmla="*/ 421 w 421"/>
              <a:gd name="T12" fmla="*/ 738 h 738"/>
            </a:gdLst>
            <a:ahLst/>
            <a:cxnLst>
              <a:cxn ang="T6">
                <a:pos x="T0" y="T1"/>
              </a:cxn>
              <a:cxn ang="T7">
                <a:pos x="T2" y="T3"/>
              </a:cxn>
              <a:cxn ang="T8">
                <a:pos x="T4" y="T5"/>
              </a:cxn>
            </a:cxnLst>
            <a:rect l="T9" t="T10" r="T11" b="T12"/>
            <a:pathLst>
              <a:path w="421" h="738">
                <a:moveTo>
                  <a:pt x="209" y="738"/>
                </a:moveTo>
                <a:cubicBezTo>
                  <a:pt x="421" y="525"/>
                  <a:pt x="421" y="525"/>
                  <a:pt x="209" y="312"/>
                </a:cubicBezTo>
                <a:cubicBezTo>
                  <a:pt x="42"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73" name="Freeform 170">
            <a:extLst>
              <a:ext uri="{FF2B5EF4-FFF2-40B4-BE49-F238E27FC236}">
                <a16:creationId xmlns:a16="http://schemas.microsoft.com/office/drawing/2014/main" id="{C5E1444F-9E8D-A741-975A-743ACFD8C5EB}"/>
              </a:ext>
            </a:extLst>
          </p:cNvPr>
          <p:cNvSpPr>
            <a:spLocks/>
          </p:cNvSpPr>
          <p:nvPr/>
        </p:nvSpPr>
        <p:spPr bwMode="auto">
          <a:xfrm>
            <a:off x="6451601" y="5791200"/>
            <a:ext cx="85725" cy="103188"/>
          </a:xfrm>
          <a:custGeom>
            <a:avLst/>
            <a:gdLst>
              <a:gd name="T0" fmla="*/ 0 w 54"/>
              <a:gd name="T1" fmla="*/ 2147483646 h 65"/>
              <a:gd name="T2" fmla="*/ 2147483646 w 54"/>
              <a:gd name="T3" fmla="*/ 2147483646 h 65"/>
              <a:gd name="T4" fmla="*/ 2147483646 w 54"/>
              <a:gd name="T5" fmla="*/ 0 h 65"/>
              <a:gd name="T6" fmla="*/ 2147483646 w 54"/>
              <a:gd name="T7" fmla="*/ 2147483646 h 65"/>
              <a:gd name="T8" fmla="*/ 0 w 54"/>
              <a:gd name="T9" fmla="*/ 2147483646 h 65"/>
              <a:gd name="T10" fmla="*/ 0 60000 65536"/>
              <a:gd name="T11" fmla="*/ 0 60000 65536"/>
              <a:gd name="T12" fmla="*/ 0 60000 65536"/>
              <a:gd name="T13" fmla="*/ 0 60000 65536"/>
              <a:gd name="T14" fmla="*/ 0 60000 65536"/>
              <a:gd name="T15" fmla="*/ 0 w 54"/>
              <a:gd name="T16" fmla="*/ 0 h 65"/>
              <a:gd name="T17" fmla="*/ 54 w 54"/>
              <a:gd name="T18" fmla="*/ 65 h 65"/>
            </a:gdLst>
            <a:ahLst/>
            <a:cxnLst>
              <a:cxn ang="T10">
                <a:pos x="T0" y="T1"/>
              </a:cxn>
              <a:cxn ang="T11">
                <a:pos x="T2" y="T3"/>
              </a:cxn>
              <a:cxn ang="T12">
                <a:pos x="T4" y="T5"/>
              </a:cxn>
              <a:cxn ang="T13">
                <a:pos x="T6" y="T7"/>
              </a:cxn>
              <a:cxn ang="T14">
                <a:pos x="T8" y="T9"/>
              </a:cxn>
            </a:cxnLst>
            <a:rect l="T15" t="T16" r="T17" b="T18"/>
            <a:pathLst>
              <a:path w="54" h="65">
                <a:moveTo>
                  <a:pt x="0" y="21"/>
                </a:moveTo>
                <a:lnTo>
                  <a:pt x="54" y="65"/>
                </a:lnTo>
                <a:lnTo>
                  <a:pt x="22" y="0"/>
                </a:lnTo>
                <a:lnTo>
                  <a:pt x="11"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40074" name="Freeform 171">
            <a:extLst>
              <a:ext uri="{FF2B5EF4-FFF2-40B4-BE49-F238E27FC236}">
                <a16:creationId xmlns:a16="http://schemas.microsoft.com/office/drawing/2014/main" id="{69E9F794-5A44-7849-AB9F-3E566D79ADA7}"/>
              </a:ext>
            </a:extLst>
          </p:cNvPr>
          <p:cNvSpPr>
            <a:spLocks/>
          </p:cNvSpPr>
          <p:nvPr/>
        </p:nvSpPr>
        <p:spPr bwMode="auto">
          <a:xfrm>
            <a:off x="6061076" y="4457701"/>
            <a:ext cx="727075" cy="1349375"/>
          </a:xfrm>
          <a:custGeom>
            <a:avLst/>
            <a:gdLst>
              <a:gd name="T0" fmla="*/ 2147483646 w 850"/>
              <a:gd name="T1" fmla="*/ 0 h 1574"/>
              <a:gd name="T2" fmla="*/ 2147483646 w 850"/>
              <a:gd name="T3" fmla="*/ 2147483646 h 1574"/>
              <a:gd name="T4" fmla="*/ 2147483646 w 850"/>
              <a:gd name="T5" fmla="*/ 2147483646 h 1574"/>
              <a:gd name="T6" fmla="*/ 0 60000 65536"/>
              <a:gd name="T7" fmla="*/ 0 60000 65536"/>
              <a:gd name="T8" fmla="*/ 0 60000 65536"/>
              <a:gd name="T9" fmla="*/ 0 w 850"/>
              <a:gd name="T10" fmla="*/ 0 h 1574"/>
              <a:gd name="T11" fmla="*/ 850 w 850"/>
              <a:gd name="T12" fmla="*/ 1574 h 1574"/>
            </a:gdLst>
            <a:ahLst/>
            <a:cxnLst>
              <a:cxn ang="T6">
                <a:pos x="T0" y="T1"/>
              </a:cxn>
              <a:cxn ang="T7">
                <a:pos x="T2" y="T3"/>
              </a:cxn>
              <a:cxn ang="T8">
                <a:pos x="T4" y="T5"/>
              </a:cxn>
            </a:cxnLst>
            <a:rect l="T9" t="T10" r="T11" b="T12"/>
            <a:pathLst>
              <a:path w="850" h="1574">
                <a:moveTo>
                  <a:pt x="567" y="0"/>
                </a:moveTo>
                <a:cubicBezTo>
                  <a:pt x="850" y="212"/>
                  <a:pt x="850" y="212"/>
                  <a:pt x="425" y="567"/>
                </a:cubicBezTo>
                <a:cubicBezTo>
                  <a:pt x="24" y="901"/>
                  <a:pt x="0" y="921"/>
                  <a:pt x="475"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75" name="Freeform 172">
            <a:extLst>
              <a:ext uri="{FF2B5EF4-FFF2-40B4-BE49-F238E27FC236}">
                <a16:creationId xmlns:a16="http://schemas.microsoft.com/office/drawing/2014/main" id="{DA90C2F6-4895-7F4D-B3A3-CC019CDE8865}"/>
              </a:ext>
            </a:extLst>
          </p:cNvPr>
          <p:cNvSpPr>
            <a:spLocks/>
          </p:cNvSpPr>
          <p:nvPr/>
        </p:nvSpPr>
        <p:spPr bwMode="auto">
          <a:xfrm>
            <a:off x="691356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0076" name="Freeform 173">
            <a:extLst>
              <a:ext uri="{FF2B5EF4-FFF2-40B4-BE49-F238E27FC236}">
                <a16:creationId xmlns:a16="http://schemas.microsoft.com/office/drawing/2014/main" id="{B2D4ACDC-75C7-554B-A324-7E10A7FBD6CE}"/>
              </a:ext>
            </a:extLst>
          </p:cNvPr>
          <p:cNvSpPr>
            <a:spLocks/>
          </p:cNvSpPr>
          <p:nvPr/>
        </p:nvSpPr>
        <p:spPr bwMode="auto">
          <a:xfrm>
            <a:off x="6789739" y="3729039"/>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3" y="0"/>
                </a:moveTo>
                <a:cubicBezTo>
                  <a:pt x="566" y="213"/>
                  <a:pt x="566" y="213"/>
                  <a:pt x="283" y="851"/>
                </a:cubicBezTo>
                <a:cubicBezTo>
                  <a:pt x="49"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77" name="Oval 175">
            <a:extLst>
              <a:ext uri="{FF2B5EF4-FFF2-40B4-BE49-F238E27FC236}">
                <a16:creationId xmlns:a16="http://schemas.microsoft.com/office/drawing/2014/main" id="{8E7700FA-245C-1D41-8602-9AF94993C0F7}"/>
              </a:ext>
            </a:extLst>
          </p:cNvPr>
          <p:cNvSpPr>
            <a:spLocks noChangeArrowheads="1"/>
          </p:cNvSpPr>
          <p:nvPr/>
        </p:nvSpPr>
        <p:spPr bwMode="auto">
          <a:xfrm>
            <a:off x="3651251" y="21637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0078" name="Oval 177">
            <a:extLst>
              <a:ext uri="{FF2B5EF4-FFF2-40B4-BE49-F238E27FC236}">
                <a16:creationId xmlns:a16="http://schemas.microsoft.com/office/drawing/2014/main" id="{098A64AF-0173-E740-BDB2-FF8E7305F4AB}"/>
              </a:ext>
            </a:extLst>
          </p:cNvPr>
          <p:cNvSpPr>
            <a:spLocks noChangeArrowheads="1"/>
          </p:cNvSpPr>
          <p:nvPr/>
        </p:nvSpPr>
        <p:spPr bwMode="auto">
          <a:xfrm>
            <a:off x="3651251" y="1187451"/>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0079" name="Rectangle 178">
            <a:extLst>
              <a:ext uri="{FF2B5EF4-FFF2-40B4-BE49-F238E27FC236}">
                <a16:creationId xmlns:a16="http://schemas.microsoft.com/office/drawing/2014/main" id="{B2CDA0AD-83B9-8741-AA6B-093B4EC007CC}"/>
              </a:ext>
            </a:extLst>
          </p:cNvPr>
          <p:cNvSpPr>
            <a:spLocks noChangeArrowheads="1"/>
          </p:cNvSpPr>
          <p:nvPr/>
        </p:nvSpPr>
        <p:spPr bwMode="auto">
          <a:xfrm>
            <a:off x="7064376" y="134778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sp>
        <p:nvSpPr>
          <p:cNvPr id="40080" name="Title 1">
            <a:extLst>
              <a:ext uri="{FF2B5EF4-FFF2-40B4-BE49-F238E27FC236}">
                <a16:creationId xmlns:a16="http://schemas.microsoft.com/office/drawing/2014/main" id="{F98863BC-45E2-BD44-BD18-F8B5D2CAA178}"/>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Timing Diagram for the Basic Latch with NOR Gates</a:t>
            </a:r>
          </a:p>
        </p:txBody>
      </p:sp>
      <p:sp>
        <p:nvSpPr>
          <p:cNvPr id="40081" name="Rectangle 149">
            <a:extLst>
              <a:ext uri="{FF2B5EF4-FFF2-40B4-BE49-F238E27FC236}">
                <a16:creationId xmlns:a16="http://schemas.microsoft.com/office/drawing/2014/main" id="{789C5946-D4C1-1847-A1FC-80874FC304CD}"/>
              </a:ext>
            </a:extLst>
          </p:cNvPr>
          <p:cNvSpPr>
            <a:spLocks noChangeArrowheads="1"/>
          </p:cNvSpPr>
          <p:nvPr/>
        </p:nvSpPr>
        <p:spPr bwMode="auto">
          <a:xfrm>
            <a:off x="4168775" y="3048000"/>
            <a:ext cx="3962400" cy="35814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0082" name="TextBox 1">
            <a:extLst>
              <a:ext uri="{FF2B5EF4-FFF2-40B4-BE49-F238E27FC236}">
                <a16:creationId xmlns:a16="http://schemas.microsoft.com/office/drawing/2014/main" id="{18643688-B95C-CD41-B2E4-1F887DCE5C19}"/>
              </a:ext>
            </a:extLst>
          </p:cNvPr>
          <p:cNvSpPr txBox="1">
            <a:spLocks noChangeArrowheads="1"/>
          </p:cNvSpPr>
          <p:nvPr/>
        </p:nvSpPr>
        <p:spPr bwMode="auto">
          <a:xfrm>
            <a:off x="3776664" y="418465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40083" name="TextBox 152">
            <a:extLst>
              <a:ext uri="{FF2B5EF4-FFF2-40B4-BE49-F238E27FC236}">
                <a16:creationId xmlns:a16="http://schemas.microsoft.com/office/drawing/2014/main" id="{6011B5BF-F9E8-E947-B7F6-3B5E91897807}"/>
              </a:ext>
            </a:extLst>
          </p:cNvPr>
          <p:cNvSpPr txBox="1">
            <a:spLocks noChangeArrowheads="1"/>
          </p:cNvSpPr>
          <p:nvPr/>
        </p:nvSpPr>
        <p:spPr bwMode="auto">
          <a:xfrm>
            <a:off x="3776664" y="345916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40084" name="TextBox 155">
            <a:extLst>
              <a:ext uri="{FF2B5EF4-FFF2-40B4-BE49-F238E27FC236}">
                <a16:creationId xmlns:a16="http://schemas.microsoft.com/office/drawing/2014/main" id="{62987C98-34E2-4745-B5D6-037DB6BA935F}"/>
              </a:ext>
            </a:extLst>
          </p:cNvPr>
          <p:cNvSpPr txBox="1">
            <a:spLocks noChangeArrowheads="1"/>
          </p:cNvSpPr>
          <p:nvPr/>
        </p:nvSpPr>
        <p:spPr bwMode="auto">
          <a:xfrm>
            <a:off x="2644775" y="62547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40085" name="TextBox 156">
            <a:extLst>
              <a:ext uri="{FF2B5EF4-FFF2-40B4-BE49-F238E27FC236}">
                <a16:creationId xmlns:a16="http://schemas.microsoft.com/office/drawing/2014/main" id="{12E856C4-D88B-7140-8E09-0DBF2BF6388D}"/>
              </a:ext>
            </a:extLst>
          </p:cNvPr>
          <p:cNvSpPr txBox="1">
            <a:spLocks noChangeArrowheads="1"/>
          </p:cNvSpPr>
          <p:nvPr/>
        </p:nvSpPr>
        <p:spPr bwMode="auto">
          <a:xfrm>
            <a:off x="2693989" y="2270126"/>
            <a:ext cx="3397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40086" name="TextBox 157">
            <a:extLst>
              <a:ext uri="{FF2B5EF4-FFF2-40B4-BE49-F238E27FC236}">
                <a16:creationId xmlns:a16="http://schemas.microsoft.com/office/drawing/2014/main" id="{C77CBA3D-D0C3-DB48-AB8D-1E250D697718}"/>
              </a:ext>
            </a:extLst>
          </p:cNvPr>
          <p:cNvSpPr txBox="1">
            <a:spLocks noChangeArrowheads="1"/>
          </p:cNvSpPr>
          <p:nvPr/>
        </p:nvSpPr>
        <p:spPr bwMode="auto">
          <a:xfrm>
            <a:off x="4143376" y="706438"/>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40087" name="TextBox 158">
            <a:extLst>
              <a:ext uri="{FF2B5EF4-FFF2-40B4-BE49-F238E27FC236}">
                <a16:creationId xmlns:a16="http://schemas.microsoft.com/office/drawing/2014/main" id="{01209365-760F-9342-8CDE-6A610A3E6173}"/>
              </a:ext>
            </a:extLst>
          </p:cNvPr>
          <p:cNvSpPr txBox="1">
            <a:spLocks noChangeArrowheads="1"/>
          </p:cNvSpPr>
          <p:nvPr/>
        </p:nvSpPr>
        <p:spPr bwMode="auto">
          <a:xfrm>
            <a:off x="4129089" y="220980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40088" name="Rectangle 9">
            <a:extLst>
              <a:ext uri="{FF2B5EF4-FFF2-40B4-BE49-F238E27FC236}">
                <a16:creationId xmlns:a16="http://schemas.microsoft.com/office/drawing/2014/main" id="{9D033641-CA4F-5049-8776-2C28A82DEAE3}"/>
              </a:ext>
            </a:extLst>
          </p:cNvPr>
          <p:cNvSpPr>
            <a:spLocks noChangeArrowheads="1"/>
          </p:cNvSpPr>
          <p:nvPr/>
        </p:nvSpPr>
        <p:spPr bwMode="auto">
          <a:xfrm>
            <a:off x="5719764" y="1827214"/>
            <a:ext cx="490537" cy="244475"/>
          </a:xfrm>
          <a:prstGeom prst="rect">
            <a:avLst/>
          </a:prstGeom>
          <a:solidFill>
            <a:srgbClr val="008000">
              <a:alpha val="20000"/>
            </a:srgbClr>
          </a:solidFill>
          <a:ln w="9525">
            <a:solidFill>
              <a:srgbClr val="008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0089" name="Rectangle 9">
            <a:extLst>
              <a:ext uri="{FF2B5EF4-FFF2-40B4-BE49-F238E27FC236}">
                <a16:creationId xmlns:a16="http://schemas.microsoft.com/office/drawing/2014/main" id="{26C3BEA2-6938-8741-A5F9-67330AA661BD}"/>
              </a:ext>
            </a:extLst>
          </p:cNvPr>
          <p:cNvSpPr>
            <a:spLocks noChangeArrowheads="1"/>
          </p:cNvSpPr>
          <p:nvPr/>
        </p:nvSpPr>
        <p:spPr bwMode="auto">
          <a:xfrm>
            <a:off x="6375401" y="1343025"/>
            <a:ext cx="593725" cy="242888"/>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0090" name="TextBox 161">
            <a:extLst>
              <a:ext uri="{FF2B5EF4-FFF2-40B4-BE49-F238E27FC236}">
                <a16:creationId xmlns:a16="http://schemas.microsoft.com/office/drawing/2014/main" id="{6ADCF5DA-647A-0143-B37D-0D302BD38222}"/>
              </a:ext>
            </a:extLst>
          </p:cNvPr>
          <p:cNvSpPr txBox="1">
            <a:spLocks noChangeArrowheads="1"/>
          </p:cNvSpPr>
          <p:nvPr/>
        </p:nvSpPr>
        <p:spPr bwMode="auto">
          <a:xfrm>
            <a:off x="2565400" y="1214439"/>
            <a:ext cx="3381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40091" name="TextBox 162">
            <a:extLst>
              <a:ext uri="{FF2B5EF4-FFF2-40B4-BE49-F238E27FC236}">
                <a16:creationId xmlns:a16="http://schemas.microsoft.com/office/drawing/2014/main" id="{16865E8E-D637-6D4A-A12E-3DF36500E967}"/>
              </a:ext>
            </a:extLst>
          </p:cNvPr>
          <p:cNvSpPr txBox="1">
            <a:spLocks noChangeArrowheads="1"/>
          </p:cNvSpPr>
          <p:nvPr/>
        </p:nvSpPr>
        <p:spPr bwMode="auto">
          <a:xfrm>
            <a:off x="2566989" y="176371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Tree>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TextBox 154">
            <a:extLst>
              <a:ext uri="{FF2B5EF4-FFF2-40B4-BE49-F238E27FC236}">
                <a16:creationId xmlns:a16="http://schemas.microsoft.com/office/drawing/2014/main" id="{1E6746FB-C42A-8445-ACD4-463D79FD8B98}"/>
              </a:ext>
            </a:extLst>
          </p:cNvPr>
          <p:cNvSpPr txBox="1">
            <a:spLocks noChangeArrowheads="1"/>
          </p:cNvSpPr>
          <p:nvPr/>
        </p:nvSpPr>
        <p:spPr bwMode="auto">
          <a:xfrm>
            <a:off x="3395664" y="56610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40962" name="TextBox 153">
            <a:extLst>
              <a:ext uri="{FF2B5EF4-FFF2-40B4-BE49-F238E27FC236}">
                <a16:creationId xmlns:a16="http://schemas.microsoft.com/office/drawing/2014/main" id="{5CA527AC-A02A-3642-9C94-06703B20F574}"/>
              </a:ext>
            </a:extLst>
          </p:cNvPr>
          <p:cNvSpPr txBox="1">
            <a:spLocks noChangeArrowheads="1"/>
          </p:cNvSpPr>
          <p:nvPr/>
        </p:nvSpPr>
        <p:spPr bwMode="auto">
          <a:xfrm>
            <a:off x="3395664" y="49482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40963" name="Line 31">
            <a:extLst>
              <a:ext uri="{FF2B5EF4-FFF2-40B4-BE49-F238E27FC236}">
                <a16:creationId xmlns:a16="http://schemas.microsoft.com/office/drawing/2014/main" id="{7C814FEA-9D38-7B47-B3A8-E31C5EA603C7}"/>
              </a:ext>
            </a:extLst>
          </p:cNvPr>
          <p:cNvSpPr>
            <a:spLocks noChangeShapeType="1"/>
          </p:cNvSpPr>
          <p:nvPr/>
        </p:nvSpPr>
        <p:spPr bwMode="auto">
          <a:xfrm flipV="1">
            <a:off x="33861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64" name="Line 32">
            <a:extLst>
              <a:ext uri="{FF2B5EF4-FFF2-40B4-BE49-F238E27FC236}">
                <a16:creationId xmlns:a16="http://schemas.microsoft.com/office/drawing/2014/main" id="{B4B5E507-02F2-C940-A5AC-84F0BFAE8235}"/>
              </a:ext>
            </a:extLst>
          </p:cNvPr>
          <p:cNvSpPr>
            <a:spLocks noChangeShapeType="1"/>
          </p:cNvSpPr>
          <p:nvPr/>
        </p:nvSpPr>
        <p:spPr bwMode="auto">
          <a:xfrm flipV="1">
            <a:off x="376237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65" name="Line 33">
            <a:extLst>
              <a:ext uri="{FF2B5EF4-FFF2-40B4-BE49-F238E27FC236}">
                <a16:creationId xmlns:a16="http://schemas.microsoft.com/office/drawing/2014/main" id="{2CAFC29D-66A5-A949-9E7A-2856E83B2B15}"/>
              </a:ext>
            </a:extLst>
          </p:cNvPr>
          <p:cNvSpPr>
            <a:spLocks noChangeShapeType="1"/>
          </p:cNvSpPr>
          <p:nvPr/>
        </p:nvSpPr>
        <p:spPr bwMode="auto">
          <a:xfrm flipV="1">
            <a:off x="4241800"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66" name="Line 34">
            <a:extLst>
              <a:ext uri="{FF2B5EF4-FFF2-40B4-BE49-F238E27FC236}">
                <a16:creationId xmlns:a16="http://schemas.microsoft.com/office/drawing/2014/main" id="{8D8EECBC-FD22-AE48-88EA-33DACC55D239}"/>
              </a:ext>
            </a:extLst>
          </p:cNvPr>
          <p:cNvSpPr>
            <a:spLocks noChangeShapeType="1"/>
          </p:cNvSpPr>
          <p:nvPr/>
        </p:nvSpPr>
        <p:spPr bwMode="auto">
          <a:xfrm flipV="1">
            <a:off x="460216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67" name="Line 35">
            <a:extLst>
              <a:ext uri="{FF2B5EF4-FFF2-40B4-BE49-F238E27FC236}">
                <a16:creationId xmlns:a16="http://schemas.microsoft.com/office/drawing/2014/main" id="{ADAC3249-A016-374D-84CF-A34D8D9F3F4F}"/>
              </a:ext>
            </a:extLst>
          </p:cNvPr>
          <p:cNvSpPr>
            <a:spLocks noChangeShapeType="1"/>
          </p:cNvSpPr>
          <p:nvPr/>
        </p:nvSpPr>
        <p:spPr bwMode="auto">
          <a:xfrm flipV="1">
            <a:off x="49609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68" name="Line 36">
            <a:extLst>
              <a:ext uri="{FF2B5EF4-FFF2-40B4-BE49-F238E27FC236}">
                <a16:creationId xmlns:a16="http://schemas.microsoft.com/office/drawing/2014/main" id="{0C3FF8FC-5100-BA49-A5F3-1436792F26AE}"/>
              </a:ext>
            </a:extLst>
          </p:cNvPr>
          <p:cNvSpPr>
            <a:spLocks noChangeShapeType="1"/>
          </p:cNvSpPr>
          <p:nvPr/>
        </p:nvSpPr>
        <p:spPr bwMode="auto">
          <a:xfrm flipV="1">
            <a:off x="545782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69" name="Line 37">
            <a:extLst>
              <a:ext uri="{FF2B5EF4-FFF2-40B4-BE49-F238E27FC236}">
                <a16:creationId xmlns:a16="http://schemas.microsoft.com/office/drawing/2014/main" id="{93955ACF-F4AB-DD42-9B11-540AED7064B3}"/>
              </a:ext>
            </a:extLst>
          </p:cNvPr>
          <p:cNvSpPr>
            <a:spLocks noChangeShapeType="1"/>
          </p:cNvSpPr>
          <p:nvPr/>
        </p:nvSpPr>
        <p:spPr bwMode="auto">
          <a:xfrm flipV="1">
            <a:off x="58181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70" name="Line 38">
            <a:extLst>
              <a:ext uri="{FF2B5EF4-FFF2-40B4-BE49-F238E27FC236}">
                <a16:creationId xmlns:a16="http://schemas.microsoft.com/office/drawing/2014/main" id="{827D27C6-DB17-F04F-9F8C-780BAD41071E}"/>
              </a:ext>
            </a:extLst>
          </p:cNvPr>
          <p:cNvSpPr>
            <a:spLocks noChangeShapeType="1"/>
          </p:cNvSpPr>
          <p:nvPr/>
        </p:nvSpPr>
        <p:spPr bwMode="auto">
          <a:xfrm flipV="1">
            <a:off x="65547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71" name="Line 39">
            <a:extLst>
              <a:ext uri="{FF2B5EF4-FFF2-40B4-BE49-F238E27FC236}">
                <a16:creationId xmlns:a16="http://schemas.microsoft.com/office/drawing/2014/main" id="{A2EBA7B0-0DA4-9E4B-BB1E-755768F22554}"/>
              </a:ext>
            </a:extLst>
          </p:cNvPr>
          <p:cNvSpPr>
            <a:spLocks noChangeShapeType="1"/>
          </p:cNvSpPr>
          <p:nvPr/>
        </p:nvSpPr>
        <p:spPr bwMode="auto">
          <a:xfrm flipV="1">
            <a:off x="703421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72" name="Line 40">
            <a:extLst>
              <a:ext uri="{FF2B5EF4-FFF2-40B4-BE49-F238E27FC236}">
                <a16:creationId xmlns:a16="http://schemas.microsoft.com/office/drawing/2014/main" id="{CED85A3C-BAFB-F842-A6DD-7D4E426AED70}"/>
              </a:ext>
            </a:extLst>
          </p:cNvPr>
          <p:cNvSpPr>
            <a:spLocks noChangeShapeType="1"/>
          </p:cNvSpPr>
          <p:nvPr/>
        </p:nvSpPr>
        <p:spPr bwMode="auto">
          <a:xfrm flipV="1">
            <a:off x="75136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73" name="Line 42">
            <a:extLst>
              <a:ext uri="{FF2B5EF4-FFF2-40B4-BE49-F238E27FC236}">
                <a16:creationId xmlns:a16="http://schemas.microsoft.com/office/drawing/2014/main" id="{D7E26727-B073-BB4F-AF11-9FA35E8B7E57}"/>
              </a:ext>
            </a:extLst>
          </p:cNvPr>
          <p:cNvSpPr>
            <a:spLocks noChangeShapeType="1"/>
          </p:cNvSpPr>
          <p:nvPr/>
        </p:nvSpPr>
        <p:spPr bwMode="auto">
          <a:xfrm>
            <a:off x="2906713" y="13509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74" name="Freeform 43">
            <a:extLst>
              <a:ext uri="{FF2B5EF4-FFF2-40B4-BE49-F238E27FC236}">
                <a16:creationId xmlns:a16="http://schemas.microsoft.com/office/drawing/2014/main" id="{67D2922E-E7A3-9549-B129-17E235AD386F}"/>
              </a:ext>
            </a:extLst>
          </p:cNvPr>
          <p:cNvSpPr>
            <a:spLocks/>
          </p:cNvSpPr>
          <p:nvPr/>
        </p:nvSpPr>
        <p:spPr bwMode="auto">
          <a:xfrm>
            <a:off x="3128963" y="1033463"/>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75" name="Freeform 44">
            <a:extLst>
              <a:ext uri="{FF2B5EF4-FFF2-40B4-BE49-F238E27FC236}">
                <a16:creationId xmlns:a16="http://schemas.microsoft.com/office/drawing/2014/main" id="{DF7583EC-21A1-6E44-BB13-A5424D59F636}"/>
              </a:ext>
            </a:extLst>
          </p:cNvPr>
          <p:cNvSpPr>
            <a:spLocks/>
          </p:cNvSpPr>
          <p:nvPr/>
        </p:nvSpPr>
        <p:spPr bwMode="auto">
          <a:xfrm>
            <a:off x="3128963" y="1238250"/>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76" name="Freeform 45">
            <a:extLst>
              <a:ext uri="{FF2B5EF4-FFF2-40B4-BE49-F238E27FC236}">
                <a16:creationId xmlns:a16="http://schemas.microsoft.com/office/drawing/2014/main" id="{397C94F7-3EE1-A24E-8260-580A2AEF7605}"/>
              </a:ext>
            </a:extLst>
          </p:cNvPr>
          <p:cNvSpPr>
            <a:spLocks/>
          </p:cNvSpPr>
          <p:nvPr/>
        </p:nvSpPr>
        <p:spPr bwMode="auto">
          <a:xfrm>
            <a:off x="3124201" y="1033464"/>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77" name="Freeform 46">
            <a:extLst>
              <a:ext uri="{FF2B5EF4-FFF2-40B4-BE49-F238E27FC236}">
                <a16:creationId xmlns:a16="http://schemas.microsoft.com/office/drawing/2014/main" id="{4845C71D-3A9E-A24E-9A1F-38C2A85429CF}"/>
              </a:ext>
            </a:extLst>
          </p:cNvPr>
          <p:cNvSpPr>
            <a:spLocks/>
          </p:cNvSpPr>
          <p:nvPr/>
        </p:nvSpPr>
        <p:spPr bwMode="auto">
          <a:xfrm>
            <a:off x="3124201" y="1236664"/>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78" name="Line 47">
            <a:extLst>
              <a:ext uri="{FF2B5EF4-FFF2-40B4-BE49-F238E27FC236}">
                <a16:creationId xmlns:a16="http://schemas.microsoft.com/office/drawing/2014/main" id="{E538C8F1-1A17-F54E-95AB-B1557E354B50}"/>
              </a:ext>
            </a:extLst>
          </p:cNvPr>
          <p:cNvSpPr>
            <a:spLocks noChangeShapeType="1"/>
          </p:cNvSpPr>
          <p:nvPr/>
        </p:nvSpPr>
        <p:spPr bwMode="auto">
          <a:xfrm>
            <a:off x="2906713" y="20875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79" name="Line 48">
            <a:extLst>
              <a:ext uri="{FF2B5EF4-FFF2-40B4-BE49-F238E27FC236}">
                <a16:creationId xmlns:a16="http://schemas.microsoft.com/office/drawing/2014/main" id="{E76D49E1-BDB8-AD40-A7B5-0BEF91A140F0}"/>
              </a:ext>
            </a:extLst>
          </p:cNvPr>
          <p:cNvSpPr>
            <a:spLocks noChangeShapeType="1"/>
          </p:cNvSpPr>
          <p:nvPr/>
        </p:nvSpPr>
        <p:spPr bwMode="auto">
          <a:xfrm>
            <a:off x="2906713" y="2327275"/>
            <a:ext cx="239712"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80" name="Freeform 49">
            <a:extLst>
              <a:ext uri="{FF2B5EF4-FFF2-40B4-BE49-F238E27FC236}">
                <a16:creationId xmlns:a16="http://schemas.microsoft.com/office/drawing/2014/main" id="{5A508E8F-8698-6E40-B6DF-AA74899A283B}"/>
              </a:ext>
            </a:extLst>
          </p:cNvPr>
          <p:cNvSpPr>
            <a:spLocks/>
          </p:cNvSpPr>
          <p:nvPr/>
        </p:nvSpPr>
        <p:spPr bwMode="auto">
          <a:xfrm>
            <a:off x="3128963" y="2006600"/>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81" name="Freeform 50">
            <a:extLst>
              <a:ext uri="{FF2B5EF4-FFF2-40B4-BE49-F238E27FC236}">
                <a16:creationId xmlns:a16="http://schemas.microsoft.com/office/drawing/2014/main" id="{90E2AB75-33F2-274E-87E4-4F789A06EE18}"/>
              </a:ext>
            </a:extLst>
          </p:cNvPr>
          <p:cNvSpPr>
            <a:spLocks/>
          </p:cNvSpPr>
          <p:nvPr/>
        </p:nvSpPr>
        <p:spPr bwMode="auto">
          <a:xfrm>
            <a:off x="3128963" y="2209800"/>
            <a:ext cx="512762" cy="204788"/>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82" name="Freeform 51">
            <a:extLst>
              <a:ext uri="{FF2B5EF4-FFF2-40B4-BE49-F238E27FC236}">
                <a16:creationId xmlns:a16="http://schemas.microsoft.com/office/drawing/2014/main" id="{615D2CB5-0BA9-C64D-9435-CA0EE2E62353}"/>
              </a:ext>
            </a:extLst>
          </p:cNvPr>
          <p:cNvSpPr>
            <a:spLocks/>
          </p:cNvSpPr>
          <p:nvPr/>
        </p:nvSpPr>
        <p:spPr bwMode="auto">
          <a:xfrm>
            <a:off x="3124201" y="2006600"/>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83" name="Freeform 52">
            <a:extLst>
              <a:ext uri="{FF2B5EF4-FFF2-40B4-BE49-F238E27FC236}">
                <a16:creationId xmlns:a16="http://schemas.microsoft.com/office/drawing/2014/main" id="{4452533C-F953-E14F-96C8-91AA25895FB5}"/>
              </a:ext>
            </a:extLst>
          </p:cNvPr>
          <p:cNvSpPr>
            <a:spLocks/>
          </p:cNvSpPr>
          <p:nvPr/>
        </p:nvSpPr>
        <p:spPr bwMode="auto">
          <a:xfrm>
            <a:off x="3124201" y="2209800"/>
            <a:ext cx="60325" cy="204788"/>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84" name="Line 53">
            <a:extLst>
              <a:ext uri="{FF2B5EF4-FFF2-40B4-BE49-F238E27FC236}">
                <a16:creationId xmlns:a16="http://schemas.microsoft.com/office/drawing/2014/main" id="{4F1263E9-11B9-B642-B8C7-B9A1D94DD208}"/>
              </a:ext>
            </a:extLst>
          </p:cNvPr>
          <p:cNvSpPr>
            <a:spLocks noChangeShapeType="1"/>
          </p:cNvSpPr>
          <p:nvPr/>
        </p:nvSpPr>
        <p:spPr bwMode="auto">
          <a:xfrm flipH="1">
            <a:off x="3744914" y="12303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85" name="Line 54">
            <a:extLst>
              <a:ext uri="{FF2B5EF4-FFF2-40B4-BE49-F238E27FC236}">
                <a16:creationId xmlns:a16="http://schemas.microsoft.com/office/drawing/2014/main" id="{C7F68D18-7C5A-C744-B80A-CEF1989DBE90}"/>
              </a:ext>
            </a:extLst>
          </p:cNvPr>
          <p:cNvSpPr>
            <a:spLocks noChangeShapeType="1"/>
          </p:cNvSpPr>
          <p:nvPr/>
        </p:nvSpPr>
        <p:spPr bwMode="auto">
          <a:xfrm flipH="1">
            <a:off x="3744914" y="22082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86" name="Freeform 55">
            <a:extLst>
              <a:ext uri="{FF2B5EF4-FFF2-40B4-BE49-F238E27FC236}">
                <a16:creationId xmlns:a16="http://schemas.microsoft.com/office/drawing/2014/main" id="{89D41FF9-36F7-FE44-8D3F-A43508E99857}"/>
              </a:ext>
            </a:extLst>
          </p:cNvPr>
          <p:cNvSpPr>
            <a:spLocks/>
          </p:cNvSpPr>
          <p:nvPr/>
        </p:nvSpPr>
        <p:spPr bwMode="auto">
          <a:xfrm>
            <a:off x="2906714" y="1352551"/>
            <a:ext cx="1095375" cy="855663"/>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87" name="Freeform 56">
            <a:extLst>
              <a:ext uri="{FF2B5EF4-FFF2-40B4-BE49-F238E27FC236}">
                <a16:creationId xmlns:a16="http://schemas.microsoft.com/office/drawing/2014/main" id="{B7EA5FE1-9780-314C-AB2F-4D87AD57A114}"/>
              </a:ext>
            </a:extLst>
          </p:cNvPr>
          <p:cNvSpPr>
            <a:spLocks/>
          </p:cNvSpPr>
          <p:nvPr/>
        </p:nvSpPr>
        <p:spPr bwMode="auto">
          <a:xfrm>
            <a:off x="2906714" y="1230313"/>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88" name="Freeform 57">
            <a:extLst>
              <a:ext uri="{FF2B5EF4-FFF2-40B4-BE49-F238E27FC236}">
                <a16:creationId xmlns:a16="http://schemas.microsoft.com/office/drawing/2014/main" id="{078B2C8C-5666-6D48-B553-C5FDC63E0227}"/>
              </a:ext>
            </a:extLst>
          </p:cNvPr>
          <p:cNvSpPr>
            <a:spLocks/>
          </p:cNvSpPr>
          <p:nvPr/>
        </p:nvSpPr>
        <p:spPr bwMode="auto">
          <a:xfrm>
            <a:off x="3986214" y="1206501"/>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40989" name="Oval 58">
            <a:extLst>
              <a:ext uri="{FF2B5EF4-FFF2-40B4-BE49-F238E27FC236}">
                <a16:creationId xmlns:a16="http://schemas.microsoft.com/office/drawing/2014/main" id="{DCC5E2F1-BB9C-EF41-A924-FB018068CA65}"/>
              </a:ext>
            </a:extLst>
          </p:cNvPr>
          <p:cNvSpPr>
            <a:spLocks noChangeArrowheads="1"/>
          </p:cNvSpPr>
          <p:nvPr/>
        </p:nvSpPr>
        <p:spPr bwMode="auto">
          <a:xfrm>
            <a:off x="3976688" y="1216026"/>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0990" name="Freeform 59">
            <a:extLst>
              <a:ext uri="{FF2B5EF4-FFF2-40B4-BE49-F238E27FC236}">
                <a16:creationId xmlns:a16="http://schemas.microsoft.com/office/drawing/2014/main" id="{09E187B3-5DC5-8C4C-AE0C-F21877AA3343}"/>
              </a:ext>
            </a:extLst>
          </p:cNvPr>
          <p:cNvSpPr>
            <a:spLocks/>
          </p:cNvSpPr>
          <p:nvPr/>
        </p:nvSpPr>
        <p:spPr bwMode="auto">
          <a:xfrm>
            <a:off x="3986214" y="2184400"/>
            <a:ext cx="33337" cy="3333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40991" name="Oval 60">
            <a:extLst>
              <a:ext uri="{FF2B5EF4-FFF2-40B4-BE49-F238E27FC236}">
                <a16:creationId xmlns:a16="http://schemas.microsoft.com/office/drawing/2014/main" id="{9D0E384D-ABA8-164D-AFD1-B4DAA39B9C1C}"/>
              </a:ext>
            </a:extLst>
          </p:cNvPr>
          <p:cNvSpPr>
            <a:spLocks noChangeArrowheads="1"/>
          </p:cNvSpPr>
          <p:nvPr/>
        </p:nvSpPr>
        <p:spPr bwMode="auto">
          <a:xfrm>
            <a:off x="3976688" y="2192338"/>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0992" name="Line 61">
            <a:extLst>
              <a:ext uri="{FF2B5EF4-FFF2-40B4-BE49-F238E27FC236}">
                <a16:creationId xmlns:a16="http://schemas.microsoft.com/office/drawing/2014/main" id="{F4FEEC21-5BCF-9C49-AE10-B49B96C646D7}"/>
              </a:ext>
            </a:extLst>
          </p:cNvPr>
          <p:cNvSpPr>
            <a:spLocks noChangeShapeType="1"/>
          </p:cNvSpPr>
          <p:nvPr/>
        </p:nvSpPr>
        <p:spPr bwMode="auto">
          <a:xfrm flipH="1">
            <a:off x="2667001" y="11112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93" name="Line 62">
            <a:extLst>
              <a:ext uri="{FF2B5EF4-FFF2-40B4-BE49-F238E27FC236}">
                <a16:creationId xmlns:a16="http://schemas.microsoft.com/office/drawing/2014/main" id="{3CD7E271-B507-8F47-B44C-40ED18411E32}"/>
              </a:ext>
            </a:extLst>
          </p:cNvPr>
          <p:cNvSpPr>
            <a:spLocks noChangeShapeType="1"/>
          </p:cNvSpPr>
          <p:nvPr/>
        </p:nvSpPr>
        <p:spPr bwMode="auto">
          <a:xfrm flipH="1">
            <a:off x="2667001" y="2327275"/>
            <a:ext cx="2397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94" name="Line 63">
            <a:extLst>
              <a:ext uri="{FF2B5EF4-FFF2-40B4-BE49-F238E27FC236}">
                <a16:creationId xmlns:a16="http://schemas.microsoft.com/office/drawing/2014/main" id="{1AC55805-729A-C647-814E-C0D6F193EAEF}"/>
              </a:ext>
            </a:extLst>
          </p:cNvPr>
          <p:cNvSpPr>
            <a:spLocks noChangeShapeType="1"/>
          </p:cNvSpPr>
          <p:nvPr/>
        </p:nvSpPr>
        <p:spPr bwMode="auto">
          <a:xfrm flipH="1">
            <a:off x="5578475" y="1268414"/>
            <a:ext cx="1455738"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95" name="Line 64">
            <a:extLst>
              <a:ext uri="{FF2B5EF4-FFF2-40B4-BE49-F238E27FC236}">
                <a16:creationId xmlns:a16="http://schemas.microsoft.com/office/drawing/2014/main" id="{5BDA196F-777A-C047-B038-8D106F16AECF}"/>
              </a:ext>
            </a:extLst>
          </p:cNvPr>
          <p:cNvSpPr>
            <a:spLocks noChangeShapeType="1"/>
          </p:cNvSpPr>
          <p:nvPr/>
        </p:nvSpPr>
        <p:spPr bwMode="auto">
          <a:xfrm flipV="1">
            <a:off x="6297614" y="990601"/>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96" name="Rectangle 65">
            <a:extLst>
              <a:ext uri="{FF2B5EF4-FFF2-40B4-BE49-F238E27FC236}">
                <a16:creationId xmlns:a16="http://schemas.microsoft.com/office/drawing/2014/main" id="{579022A4-4E06-7442-8E95-2F83DA6EF51E}"/>
              </a:ext>
            </a:extLst>
          </p:cNvPr>
          <p:cNvSpPr>
            <a:spLocks noChangeArrowheads="1"/>
          </p:cNvSpPr>
          <p:nvPr/>
        </p:nvSpPr>
        <p:spPr bwMode="auto">
          <a:xfrm>
            <a:off x="5783263" y="10112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40997" name="Rectangle 66">
            <a:extLst>
              <a:ext uri="{FF2B5EF4-FFF2-40B4-BE49-F238E27FC236}">
                <a16:creationId xmlns:a16="http://schemas.microsoft.com/office/drawing/2014/main" id="{26A2A7A0-8ABE-074A-88DC-7D45E304B93F}"/>
              </a:ext>
            </a:extLst>
          </p:cNvPr>
          <p:cNvSpPr>
            <a:spLocks noChangeArrowheads="1"/>
          </p:cNvSpPr>
          <p:nvPr/>
        </p:nvSpPr>
        <p:spPr bwMode="auto">
          <a:xfrm>
            <a:off x="6054725" y="1011238"/>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40998" name="Rectangle 67">
            <a:extLst>
              <a:ext uri="{FF2B5EF4-FFF2-40B4-BE49-F238E27FC236}">
                <a16:creationId xmlns:a16="http://schemas.microsoft.com/office/drawing/2014/main" id="{5726410F-42F7-C84D-8815-C00D45C9881F}"/>
              </a:ext>
            </a:extLst>
          </p:cNvPr>
          <p:cNvSpPr>
            <a:spLocks noChangeArrowheads="1"/>
          </p:cNvSpPr>
          <p:nvPr/>
        </p:nvSpPr>
        <p:spPr bwMode="auto">
          <a:xfrm>
            <a:off x="6440488" y="10112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40999" name="Rectangle 68">
            <a:extLst>
              <a:ext uri="{FF2B5EF4-FFF2-40B4-BE49-F238E27FC236}">
                <a16:creationId xmlns:a16="http://schemas.microsoft.com/office/drawing/2014/main" id="{F5F5CD2C-9EF2-4147-9609-7443DBB66AE6}"/>
              </a:ext>
            </a:extLst>
          </p:cNvPr>
          <p:cNvSpPr>
            <a:spLocks noChangeArrowheads="1"/>
          </p:cNvSpPr>
          <p:nvPr/>
        </p:nvSpPr>
        <p:spPr bwMode="auto">
          <a:xfrm>
            <a:off x="6557963" y="10683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41000" name="Rectangle 69">
            <a:extLst>
              <a:ext uri="{FF2B5EF4-FFF2-40B4-BE49-F238E27FC236}">
                <a16:creationId xmlns:a16="http://schemas.microsoft.com/office/drawing/2014/main" id="{11B55E56-7E20-A542-B07D-18C852B718C5}"/>
              </a:ext>
            </a:extLst>
          </p:cNvPr>
          <p:cNvSpPr>
            <a:spLocks noChangeArrowheads="1"/>
          </p:cNvSpPr>
          <p:nvPr/>
        </p:nvSpPr>
        <p:spPr bwMode="auto">
          <a:xfrm>
            <a:off x="6743700" y="10064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1001" name="Rectangle 70">
            <a:extLst>
              <a:ext uri="{FF2B5EF4-FFF2-40B4-BE49-F238E27FC236}">
                <a16:creationId xmlns:a16="http://schemas.microsoft.com/office/drawing/2014/main" id="{72CFA038-8C13-8E43-929B-49BDE28DA52A}"/>
              </a:ext>
            </a:extLst>
          </p:cNvPr>
          <p:cNvSpPr>
            <a:spLocks noChangeArrowheads="1"/>
          </p:cNvSpPr>
          <p:nvPr/>
        </p:nvSpPr>
        <p:spPr bwMode="auto">
          <a:xfrm>
            <a:off x="6861175" y="106838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41002" name="Rectangle 71">
            <a:extLst>
              <a:ext uri="{FF2B5EF4-FFF2-40B4-BE49-F238E27FC236}">
                <a16:creationId xmlns:a16="http://schemas.microsoft.com/office/drawing/2014/main" id="{651E599D-7D0A-0A48-B444-635E2525B83F}"/>
              </a:ext>
            </a:extLst>
          </p:cNvPr>
          <p:cNvSpPr>
            <a:spLocks noChangeArrowheads="1"/>
          </p:cNvSpPr>
          <p:nvPr/>
        </p:nvSpPr>
        <p:spPr bwMode="auto">
          <a:xfrm>
            <a:off x="57880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1003" name="Rectangle 72">
            <a:extLst>
              <a:ext uri="{FF2B5EF4-FFF2-40B4-BE49-F238E27FC236}">
                <a16:creationId xmlns:a16="http://schemas.microsoft.com/office/drawing/2014/main" id="{F95F9E20-CB8B-134C-9649-1DA82BE738F6}"/>
              </a:ext>
            </a:extLst>
          </p:cNvPr>
          <p:cNvSpPr>
            <a:spLocks noChangeArrowheads="1"/>
          </p:cNvSpPr>
          <p:nvPr/>
        </p:nvSpPr>
        <p:spPr bwMode="auto">
          <a:xfrm>
            <a:off x="60674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1004" name="Rectangle 73">
            <a:extLst>
              <a:ext uri="{FF2B5EF4-FFF2-40B4-BE49-F238E27FC236}">
                <a16:creationId xmlns:a16="http://schemas.microsoft.com/office/drawing/2014/main" id="{E01118F6-F1AE-2145-B559-9D6894B8C01D}"/>
              </a:ext>
            </a:extLst>
          </p:cNvPr>
          <p:cNvSpPr>
            <a:spLocks noChangeArrowheads="1"/>
          </p:cNvSpPr>
          <p:nvPr/>
        </p:nvSpPr>
        <p:spPr bwMode="auto">
          <a:xfrm>
            <a:off x="57880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1005" name="Rectangle 74">
            <a:extLst>
              <a:ext uri="{FF2B5EF4-FFF2-40B4-BE49-F238E27FC236}">
                <a16:creationId xmlns:a16="http://schemas.microsoft.com/office/drawing/2014/main" id="{1DE93FD6-64C3-8344-9F59-F00D0C8378E3}"/>
              </a:ext>
            </a:extLst>
          </p:cNvPr>
          <p:cNvSpPr>
            <a:spLocks noChangeArrowheads="1"/>
          </p:cNvSpPr>
          <p:nvPr/>
        </p:nvSpPr>
        <p:spPr bwMode="auto">
          <a:xfrm>
            <a:off x="60674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1006" name="Rectangle 75">
            <a:extLst>
              <a:ext uri="{FF2B5EF4-FFF2-40B4-BE49-F238E27FC236}">
                <a16:creationId xmlns:a16="http://schemas.microsoft.com/office/drawing/2014/main" id="{469F278B-37FB-7E42-872A-A632CE65B529}"/>
              </a:ext>
            </a:extLst>
          </p:cNvPr>
          <p:cNvSpPr>
            <a:spLocks noChangeArrowheads="1"/>
          </p:cNvSpPr>
          <p:nvPr/>
        </p:nvSpPr>
        <p:spPr bwMode="auto">
          <a:xfrm>
            <a:off x="57880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1007" name="Rectangle 76">
            <a:extLst>
              <a:ext uri="{FF2B5EF4-FFF2-40B4-BE49-F238E27FC236}">
                <a16:creationId xmlns:a16="http://schemas.microsoft.com/office/drawing/2014/main" id="{6A9A7787-7B62-4A4F-AAD6-2AB94E54A7C6}"/>
              </a:ext>
            </a:extLst>
          </p:cNvPr>
          <p:cNvSpPr>
            <a:spLocks noChangeArrowheads="1"/>
          </p:cNvSpPr>
          <p:nvPr/>
        </p:nvSpPr>
        <p:spPr bwMode="auto">
          <a:xfrm>
            <a:off x="60674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1008" name="Rectangle 77">
            <a:extLst>
              <a:ext uri="{FF2B5EF4-FFF2-40B4-BE49-F238E27FC236}">
                <a16:creationId xmlns:a16="http://schemas.microsoft.com/office/drawing/2014/main" id="{7FB0CE3A-7EFF-854F-B2E6-27D68A85842C}"/>
              </a:ext>
            </a:extLst>
          </p:cNvPr>
          <p:cNvSpPr>
            <a:spLocks noChangeArrowheads="1"/>
          </p:cNvSpPr>
          <p:nvPr/>
        </p:nvSpPr>
        <p:spPr bwMode="auto">
          <a:xfrm>
            <a:off x="57880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1009" name="Rectangle 78">
            <a:extLst>
              <a:ext uri="{FF2B5EF4-FFF2-40B4-BE49-F238E27FC236}">
                <a16:creationId xmlns:a16="http://schemas.microsoft.com/office/drawing/2014/main" id="{C524150B-E93B-264F-B754-F7D207F2AC4A}"/>
              </a:ext>
            </a:extLst>
          </p:cNvPr>
          <p:cNvSpPr>
            <a:spLocks noChangeArrowheads="1"/>
          </p:cNvSpPr>
          <p:nvPr/>
        </p:nvSpPr>
        <p:spPr bwMode="auto">
          <a:xfrm>
            <a:off x="60674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1010" name="Rectangle 79">
            <a:extLst>
              <a:ext uri="{FF2B5EF4-FFF2-40B4-BE49-F238E27FC236}">
                <a16:creationId xmlns:a16="http://schemas.microsoft.com/office/drawing/2014/main" id="{4413534B-F8DE-DD46-BB44-F3AF4848840B}"/>
              </a:ext>
            </a:extLst>
          </p:cNvPr>
          <p:cNvSpPr>
            <a:spLocks noChangeArrowheads="1"/>
          </p:cNvSpPr>
          <p:nvPr/>
        </p:nvSpPr>
        <p:spPr bwMode="auto">
          <a:xfrm>
            <a:off x="6434139" y="13525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41011" name="Rectangle 80">
            <a:extLst>
              <a:ext uri="{FF2B5EF4-FFF2-40B4-BE49-F238E27FC236}">
                <a16:creationId xmlns:a16="http://schemas.microsoft.com/office/drawing/2014/main" id="{5A2C385C-1696-5141-BA08-E218F544ABFB}"/>
              </a:ext>
            </a:extLst>
          </p:cNvPr>
          <p:cNvSpPr>
            <a:spLocks noChangeArrowheads="1"/>
          </p:cNvSpPr>
          <p:nvPr/>
        </p:nvSpPr>
        <p:spPr bwMode="auto">
          <a:xfrm>
            <a:off x="6494463"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1012" name="Rectangle 81">
            <a:extLst>
              <a:ext uri="{FF2B5EF4-FFF2-40B4-BE49-F238E27FC236}">
                <a16:creationId xmlns:a16="http://schemas.microsoft.com/office/drawing/2014/main" id="{878570D7-FB24-8540-A4C5-AD08AD1562CD}"/>
              </a:ext>
            </a:extLst>
          </p:cNvPr>
          <p:cNvSpPr>
            <a:spLocks noChangeArrowheads="1"/>
          </p:cNvSpPr>
          <p:nvPr/>
        </p:nvSpPr>
        <p:spPr bwMode="auto">
          <a:xfrm>
            <a:off x="679767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1013" name="Rectangle 82">
            <a:extLst>
              <a:ext uri="{FF2B5EF4-FFF2-40B4-BE49-F238E27FC236}">
                <a16:creationId xmlns:a16="http://schemas.microsoft.com/office/drawing/2014/main" id="{5128CD50-F744-3742-AA28-9BDD8FBA6D89}"/>
              </a:ext>
            </a:extLst>
          </p:cNvPr>
          <p:cNvSpPr>
            <a:spLocks noChangeArrowheads="1"/>
          </p:cNvSpPr>
          <p:nvPr/>
        </p:nvSpPr>
        <p:spPr bwMode="auto">
          <a:xfrm>
            <a:off x="6494463"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1014" name="Rectangle 83">
            <a:extLst>
              <a:ext uri="{FF2B5EF4-FFF2-40B4-BE49-F238E27FC236}">
                <a16:creationId xmlns:a16="http://schemas.microsoft.com/office/drawing/2014/main" id="{861FEBC9-7536-8B44-8024-3BBD030BEFE0}"/>
              </a:ext>
            </a:extLst>
          </p:cNvPr>
          <p:cNvSpPr>
            <a:spLocks noChangeArrowheads="1"/>
          </p:cNvSpPr>
          <p:nvPr/>
        </p:nvSpPr>
        <p:spPr bwMode="auto">
          <a:xfrm>
            <a:off x="679767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1015" name="Rectangle 84">
            <a:extLst>
              <a:ext uri="{FF2B5EF4-FFF2-40B4-BE49-F238E27FC236}">
                <a16:creationId xmlns:a16="http://schemas.microsoft.com/office/drawing/2014/main" id="{17BBA224-0E23-5446-B0C5-3E020CB09AA5}"/>
              </a:ext>
            </a:extLst>
          </p:cNvPr>
          <p:cNvSpPr>
            <a:spLocks noChangeArrowheads="1"/>
          </p:cNvSpPr>
          <p:nvPr/>
        </p:nvSpPr>
        <p:spPr bwMode="auto">
          <a:xfrm>
            <a:off x="6494463"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1016" name="Rectangle 85">
            <a:extLst>
              <a:ext uri="{FF2B5EF4-FFF2-40B4-BE49-F238E27FC236}">
                <a16:creationId xmlns:a16="http://schemas.microsoft.com/office/drawing/2014/main" id="{CD862609-4111-7D4B-AF5A-BD1A33A80D4D}"/>
              </a:ext>
            </a:extLst>
          </p:cNvPr>
          <p:cNvSpPr>
            <a:spLocks noChangeArrowheads="1"/>
          </p:cNvSpPr>
          <p:nvPr/>
        </p:nvSpPr>
        <p:spPr bwMode="auto">
          <a:xfrm>
            <a:off x="679767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1017" name="Rectangle 86">
            <a:extLst>
              <a:ext uri="{FF2B5EF4-FFF2-40B4-BE49-F238E27FC236}">
                <a16:creationId xmlns:a16="http://schemas.microsoft.com/office/drawing/2014/main" id="{504468B8-5BFC-A646-A23A-48501EC73846}"/>
              </a:ext>
            </a:extLst>
          </p:cNvPr>
          <p:cNvSpPr>
            <a:spLocks noChangeArrowheads="1"/>
          </p:cNvSpPr>
          <p:nvPr/>
        </p:nvSpPr>
        <p:spPr bwMode="auto">
          <a:xfrm>
            <a:off x="3178176" y="26527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41018" name="Freeform 87">
            <a:extLst>
              <a:ext uri="{FF2B5EF4-FFF2-40B4-BE49-F238E27FC236}">
                <a16:creationId xmlns:a16="http://schemas.microsoft.com/office/drawing/2014/main" id="{F0AF32A8-4C5A-A549-BAE7-BD88D967A69F}"/>
              </a:ext>
            </a:extLst>
          </p:cNvPr>
          <p:cNvSpPr>
            <a:spLocks/>
          </p:cNvSpPr>
          <p:nvPr/>
        </p:nvSpPr>
        <p:spPr bwMode="auto">
          <a:xfrm>
            <a:off x="7513638" y="57388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19" name="Line 88">
            <a:extLst>
              <a:ext uri="{FF2B5EF4-FFF2-40B4-BE49-F238E27FC236}">
                <a16:creationId xmlns:a16="http://schemas.microsoft.com/office/drawing/2014/main" id="{8ED1355A-D826-6248-AF0B-55F8E580E256}"/>
              </a:ext>
            </a:extLst>
          </p:cNvPr>
          <p:cNvSpPr>
            <a:spLocks noChangeShapeType="1"/>
          </p:cNvSpPr>
          <p:nvPr/>
        </p:nvSpPr>
        <p:spPr bwMode="auto">
          <a:xfrm flipH="1">
            <a:off x="7531100" y="57388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1020" name="Freeform 89">
            <a:extLst>
              <a:ext uri="{FF2B5EF4-FFF2-40B4-BE49-F238E27FC236}">
                <a16:creationId xmlns:a16="http://schemas.microsoft.com/office/drawing/2014/main" id="{AB6EB40C-A1A6-F74A-A5B4-6277444F25FA}"/>
              </a:ext>
            </a:extLst>
          </p:cNvPr>
          <p:cNvSpPr>
            <a:spLocks/>
          </p:cNvSpPr>
          <p:nvPr/>
        </p:nvSpPr>
        <p:spPr bwMode="auto">
          <a:xfrm>
            <a:off x="7975601" y="57388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21" name="Line 90">
            <a:extLst>
              <a:ext uri="{FF2B5EF4-FFF2-40B4-BE49-F238E27FC236}">
                <a16:creationId xmlns:a16="http://schemas.microsoft.com/office/drawing/2014/main" id="{DB81856E-89B0-6C40-82FE-C9000D2A6B29}"/>
              </a:ext>
            </a:extLst>
          </p:cNvPr>
          <p:cNvSpPr>
            <a:spLocks noChangeShapeType="1"/>
          </p:cNvSpPr>
          <p:nvPr/>
        </p:nvSpPr>
        <p:spPr bwMode="auto">
          <a:xfrm flipV="1">
            <a:off x="8010525" y="57562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1022" name="Freeform 91">
            <a:extLst>
              <a:ext uri="{FF2B5EF4-FFF2-40B4-BE49-F238E27FC236}">
                <a16:creationId xmlns:a16="http://schemas.microsoft.com/office/drawing/2014/main" id="{9173733B-20AC-7A42-A050-C771A7F44723}"/>
              </a:ext>
            </a:extLst>
          </p:cNvPr>
          <p:cNvSpPr>
            <a:spLocks/>
          </p:cNvSpPr>
          <p:nvPr/>
        </p:nvSpPr>
        <p:spPr bwMode="auto">
          <a:xfrm>
            <a:off x="7975601" y="60817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23" name="Line 92">
            <a:extLst>
              <a:ext uri="{FF2B5EF4-FFF2-40B4-BE49-F238E27FC236}">
                <a16:creationId xmlns:a16="http://schemas.microsoft.com/office/drawing/2014/main" id="{50249840-8361-4F4D-9656-97D3C9819277}"/>
              </a:ext>
            </a:extLst>
          </p:cNvPr>
          <p:cNvSpPr>
            <a:spLocks noChangeShapeType="1"/>
          </p:cNvSpPr>
          <p:nvPr/>
        </p:nvSpPr>
        <p:spPr bwMode="auto">
          <a:xfrm>
            <a:off x="7531100" y="60991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1024" name="Freeform 93">
            <a:extLst>
              <a:ext uri="{FF2B5EF4-FFF2-40B4-BE49-F238E27FC236}">
                <a16:creationId xmlns:a16="http://schemas.microsoft.com/office/drawing/2014/main" id="{7C710BE4-48DE-664A-AB08-AD095BD1B856}"/>
              </a:ext>
            </a:extLst>
          </p:cNvPr>
          <p:cNvSpPr>
            <a:spLocks/>
          </p:cNvSpPr>
          <p:nvPr/>
        </p:nvSpPr>
        <p:spPr bwMode="auto">
          <a:xfrm>
            <a:off x="7513638" y="60817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25" name="Line 94">
            <a:extLst>
              <a:ext uri="{FF2B5EF4-FFF2-40B4-BE49-F238E27FC236}">
                <a16:creationId xmlns:a16="http://schemas.microsoft.com/office/drawing/2014/main" id="{503B1207-5E75-6146-82C5-458FAC351434}"/>
              </a:ext>
            </a:extLst>
          </p:cNvPr>
          <p:cNvSpPr>
            <a:spLocks noChangeShapeType="1"/>
          </p:cNvSpPr>
          <p:nvPr/>
        </p:nvSpPr>
        <p:spPr bwMode="auto">
          <a:xfrm>
            <a:off x="7513639" y="57562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1026" name="Freeform 95">
            <a:extLst>
              <a:ext uri="{FF2B5EF4-FFF2-40B4-BE49-F238E27FC236}">
                <a16:creationId xmlns:a16="http://schemas.microsoft.com/office/drawing/2014/main" id="{6A1DF75A-F9B0-7D44-9AC8-8CAE4D00CE8A}"/>
              </a:ext>
            </a:extLst>
          </p:cNvPr>
          <p:cNvSpPr>
            <a:spLocks/>
          </p:cNvSpPr>
          <p:nvPr/>
        </p:nvSpPr>
        <p:spPr bwMode="auto">
          <a:xfrm>
            <a:off x="7513638" y="50022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27" name="Line 96">
            <a:extLst>
              <a:ext uri="{FF2B5EF4-FFF2-40B4-BE49-F238E27FC236}">
                <a16:creationId xmlns:a16="http://schemas.microsoft.com/office/drawing/2014/main" id="{38469A03-DE56-254E-A0C6-E0A9DABB7489}"/>
              </a:ext>
            </a:extLst>
          </p:cNvPr>
          <p:cNvSpPr>
            <a:spLocks noChangeShapeType="1"/>
          </p:cNvSpPr>
          <p:nvPr/>
        </p:nvSpPr>
        <p:spPr bwMode="auto">
          <a:xfrm flipH="1">
            <a:off x="7531100" y="50022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1028" name="Freeform 97">
            <a:extLst>
              <a:ext uri="{FF2B5EF4-FFF2-40B4-BE49-F238E27FC236}">
                <a16:creationId xmlns:a16="http://schemas.microsoft.com/office/drawing/2014/main" id="{2AE4130E-CAF2-DB4B-8AF5-0E1B75FE87FE}"/>
              </a:ext>
            </a:extLst>
          </p:cNvPr>
          <p:cNvSpPr>
            <a:spLocks/>
          </p:cNvSpPr>
          <p:nvPr/>
        </p:nvSpPr>
        <p:spPr bwMode="auto">
          <a:xfrm>
            <a:off x="7975601" y="50022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29" name="Line 98">
            <a:extLst>
              <a:ext uri="{FF2B5EF4-FFF2-40B4-BE49-F238E27FC236}">
                <a16:creationId xmlns:a16="http://schemas.microsoft.com/office/drawing/2014/main" id="{56DB4CF2-AE9D-444B-B9CB-C7A98D4C01B0}"/>
              </a:ext>
            </a:extLst>
          </p:cNvPr>
          <p:cNvSpPr>
            <a:spLocks noChangeShapeType="1"/>
          </p:cNvSpPr>
          <p:nvPr/>
        </p:nvSpPr>
        <p:spPr bwMode="auto">
          <a:xfrm flipV="1">
            <a:off x="8010525" y="50196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1030" name="Freeform 99">
            <a:extLst>
              <a:ext uri="{FF2B5EF4-FFF2-40B4-BE49-F238E27FC236}">
                <a16:creationId xmlns:a16="http://schemas.microsoft.com/office/drawing/2014/main" id="{BD166988-3E8E-F44F-B2D8-7CAB11BF975D}"/>
              </a:ext>
            </a:extLst>
          </p:cNvPr>
          <p:cNvSpPr>
            <a:spLocks/>
          </p:cNvSpPr>
          <p:nvPr/>
        </p:nvSpPr>
        <p:spPr bwMode="auto">
          <a:xfrm>
            <a:off x="7975601" y="53451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1" name="Line 100">
            <a:extLst>
              <a:ext uri="{FF2B5EF4-FFF2-40B4-BE49-F238E27FC236}">
                <a16:creationId xmlns:a16="http://schemas.microsoft.com/office/drawing/2014/main" id="{612A4098-E3F7-324A-906A-5CA03BA53863}"/>
              </a:ext>
            </a:extLst>
          </p:cNvPr>
          <p:cNvSpPr>
            <a:spLocks noChangeShapeType="1"/>
          </p:cNvSpPr>
          <p:nvPr/>
        </p:nvSpPr>
        <p:spPr bwMode="auto">
          <a:xfrm>
            <a:off x="7531100" y="53625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1032" name="Freeform 101">
            <a:extLst>
              <a:ext uri="{FF2B5EF4-FFF2-40B4-BE49-F238E27FC236}">
                <a16:creationId xmlns:a16="http://schemas.microsoft.com/office/drawing/2014/main" id="{1A617754-B737-714F-AB34-97C3B42F9955}"/>
              </a:ext>
            </a:extLst>
          </p:cNvPr>
          <p:cNvSpPr>
            <a:spLocks/>
          </p:cNvSpPr>
          <p:nvPr/>
        </p:nvSpPr>
        <p:spPr bwMode="auto">
          <a:xfrm>
            <a:off x="7513638" y="53451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3" name="Line 102">
            <a:extLst>
              <a:ext uri="{FF2B5EF4-FFF2-40B4-BE49-F238E27FC236}">
                <a16:creationId xmlns:a16="http://schemas.microsoft.com/office/drawing/2014/main" id="{FFFE91A5-917D-8742-B2A6-B4F75F3B42E5}"/>
              </a:ext>
            </a:extLst>
          </p:cNvPr>
          <p:cNvSpPr>
            <a:spLocks noChangeShapeType="1"/>
          </p:cNvSpPr>
          <p:nvPr/>
        </p:nvSpPr>
        <p:spPr bwMode="auto">
          <a:xfrm>
            <a:off x="7513639" y="50196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1034" name="Rectangle 103">
            <a:extLst>
              <a:ext uri="{FF2B5EF4-FFF2-40B4-BE49-F238E27FC236}">
                <a16:creationId xmlns:a16="http://schemas.microsoft.com/office/drawing/2014/main" id="{4532D117-953C-BF40-AFC3-DA7FB92FBCB8}"/>
              </a:ext>
            </a:extLst>
          </p:cNvPr>
          <p:cNvSpPr>
            <a:spLocks noChangeArrowheads="1"/>
          </p:cNvSpPr>
          <p:nvPr/>
        </p:nvSpPr>
        <p:spPr bwMode="auto">
          <a:xfrm>
            <a:off x="7942263" y="5019675"/>
            <a:ext cx="444500" cy="325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1035" name="Rectangle 104">
            <a:extLst>
              <a:ext uri="{FF2B5EF4-FFF2-40B4-BE49-F238E27FC236}">
                <a16:creationId xmlns:a16="http://schemas.microsoft.com/office/drawing/2014/main" id="{5275C5F7-5B19-E342-BBDA-C47AA31912C2}"/>
              </a:ext>
            </a:extLst>
          </p:cNvPr>
          <p:cNvSpPr>
            <a:spLocks noChangeArrowheads="1"/>
          </p:cNvSpPr>
          <p:nvPr/>
        </p:nvSpPr>
        <p:spPr bwMode="auto">
          <a:xfrm>
            <a:off x="7959725" y="5738813"/>
            <a:ext cx="444500" cy="342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1036" name="Freeform 105">
            <a:extLst>
              <a:ext uri="{FF2B5EF4-FFF2-40B4-BE49-F238E27FC236}">
                <a16:creationId xmlns:a16="http://schemas.microsoft.com/office/drawing/2014/main" id="{D7AD4E37-7738-F249-A05C-9F2C698A60DE}"/>
              </a:ext>
            </a:extLst>
          </p:cNvPr>
          <p:cNvSpPr>
            <a:spLocks/>
          </p:cNvSpPr>
          <p:nvPr/>
        </p:nvSpPr>
        <p:spPr bwMode="auto">
          <a:xfrm>
            <a:off x="7359650" y="6442076"/>
            <a:ext cx="103188" cy="34925"/>
          </a:xfrm>
          <a:custGeom>
            <a:avLst/>
            <a:gdLst>
              <a:gd name="T0" fmla="*/ 0 w 65"/>
              <a:gd name="T1" fmla="*/ 2147483646 h 22"/>
              <a:gd name="T2" fmla="*/ 2147483646 w 65"/>
              <a:gd name="T3" fmla="*/ 2147483646 h 22"/>
              <a:gd name="T4" fmla="*/ 0 w 65"/>
              <a:gd name="T5" fmla="*/ 0 h 22"/>
              <a:gd name="T6" fmla="*/ 0 w 65"/>
              <a:gd name="T7" fmla="*/ 2147483646 h 22"/>
              <a:gd name="T8" fmla="*/ 0 w 65"/>
              <a:gd name="T9" fmla="*/ 2147483646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22"/>
                </a:moveTo>
                <a:lnTo>
                  <a:pt x="65" y="11"/>
                </a:lnTo>
                <a:lnTo>
                  <a:pt x="0"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1037" name="Line 106">
            <a:extLst>
              <a:ext uri="{FF2B5EF4-FFF2-40B4-BE49-F238E27FC236}">
                <a16:creationId xmlns:a16="http://schemas.microsoft.com/office/drawing/2014/main" id="{567B47FF-D1B4-044D-A31B-DF9EAB63E5CA}"/>
              </a:ext>
            </a:extLst>
          </p:cNvPr>
          <p:cNvSpPr>
            <a:spLocks noChangeShapeType="1"/>
          </p:cNvSpPr>
          <p:nvPr/>
        </p:nvSpPr>
        <p:spPr bwMode="auto">
          <a:xfrm flipH="1">
            <a:off x="7016750" y="6459539"/>
            <a:ext cx="3429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38" name="Rectangle 107">
            <a:extLst>
              <a:ext uri="{FF2B5EF4-FFF2-40B4-BE49-F238E27FC236}">
                <a16:creationId xmlns:a16="http://schemas.microsoft.com/office/drawing/2014/main" id="{7A45AA40-5802-C942-BA53-DC0D183E4ED5}"/>
              </a:ext>
            </a:extLst>
          </p:cNvPr>
          <p:cNvSpPr>
            <a:spLocks noChangeArrowheads="1"/>
          </p:cNvSpPr>
          <p:nvPr/>
        </p:nvSpPr>
        <p:spPr bwMode="auto">
          <a:xfrm>
            <a:off x="5818188" y="2652713"/>
            <a:ext cx="15478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41039" name="Rectangle 108">
            <a:extLst>
              <a:ext uri="{FF2B5EF4-FFF2-40B4-BE49-F238E27FC236}">
                <a16:creationId xmlns:a16="http://schemas.microsoft.com/office/drawing/2014/main" id="{F378FB8D-7043-2645-A392-2B3EEF3CB142}"/>
              </a:ext>
            </a:extLst>
          </p:cNvPr>
          <p:cNvSpPr>
            <a:spLocks noChangeArrowheads="1"/>
          </p:cNvSpPr>
          <p:nvPr/>
        </p:nvSpPr>
        <p:spPr bwMode="auto">
          <a:xfrm>
            <a:off x="7556501" y="6386513"/>
            <a:ext cx="3216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Time</a:t>
            </a:r>
            <a:endParaRPr lang="en-US" altLang="en-US" sz="2000" b="0">
              <a:latin typeface="Times" pitchFamily="2" charset="0"/>
            </a:endParaRPr>
          </a:p>
        </p:txBody>
      </p:sp>
      <p:sp>
        <p:nvSpPr>
          <p:cNvPr id="41040" name="Rectangle 109">
            <a:extLst>
              <a:ext uri="{FF2B5EF4-FFF2-40B4-BE49-F238E27FC236}">
                <a16:creationId xmlns:a16="http://schemas.microsoft.com/office/drawing/2014/main" id="{16C214E4-E595-6C41-81E7-E1D479AC22B4}"/>
              </a:ext>
            </a:extLst>
          </p:cNvPr>
          <p:cNvSpPr>
            <a:spLocks noChangeArrowheads="1"/>
          </p:cNvSpPr>
          <p:nvPr/>
        </p:nvSpPr>
        <p:spPr bwMode="auto">
          <a:xfrm>
            <a:off x="2540000" y="34702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1041" name="Rectangle 110">
            <a:extLst>
              <a:ext uri="{FF2B5EF4-FFF2-40B4-BE49-F238E27FC236}">
                <a16:creationId xmlns:a16="http://schemas.microsoft.com/office/drawing/2014/main" id="{A1BF3E5E-0939-0241-80F2-CD23394BBEA5}"/>
              </a:ext>
            </a:extLst>
          </p:cNvPr>
          <p:cNvSpPr>
            <a:spLocks noChangeArrowheads="1"/>
          </p:cNvSpPr>
          <p:nvPr/>
        </p:nvSpPr>
        <p:spPr bwMode="auto">
          <a:xfrm>
            <a:off x="2540000" y="383540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1042" name="Rectangle 111">
            <a:extLst>
              <a:ext uri="{FF2B5EF4-FFF2-40B4-BE49-F238E27FC236}">
                <a16:creationId xmlns:a16="http://schemas.microsoft.com/office/drawing/2014/main" id="{1871459D-B295-5F46-9E22-3159BE605A73}"/>
              </a:ext>
            </a:extLst>
          </p:cNvPr>
          <p:cNvSpPr>
            <a:spLocks noChangeArrowheads="1"/>
          </p:cNvSpPr>
          <p:nvPr/>
        </p:nvSpPr>
        <p:spPr bwMode="auto">
          <a:xfrm>
            <a:off x="2540000" y="42005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1043" name="Rectangle 112">
            <a:extLst>
              <a:ext uri="{FF2B5EF4-FFF2-40B4-BE49-F238E27FC236}">
                <a16:creationId xmlns:a16="http://schemas.microsoft.com/office/drawing/2014/main" id="{4D3FCB10-67B7-A944-A619-01D404908390}"/>
              </a:ext>
            </a:extLst>
          </p:cNvPr>
          <p:cNvSpPr>
            <a:spLocks noChangeArrowheads="1"/>
          </p:cNvSpPr>
          <p:nvPr/>
        </p:nvSpPr>
        <p:spPr bwMode="auto">
          <a:xfrm>
            <a:off x="2540000" y="4564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1044" name="Rectangle 113">
            <a:extLst>
              <a:ext uri="{FF2B5EF4-FFF2-40B4-BE49-F238E27FC236}">
                <a16:creationId xmlns:a16="http://schemas.microsoft.com/office/drawing/2014/main" id="{A9EB2BAD-7A15-6745-A677-659C15E08EC8}"/>
              </a:ext>
            </a:extLst>
          </p:cNvPr>
          <p:cNvSpPr>
            <a:spLocks noChangeArrowheads="1"/>
          </p:cNvSpPr>
          <p:nvPr/>
        </p:nvSpPr>
        <p:spPr bwMode="auto">
          <a:xfrm>
            <a:off x="2540000" y="492918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1045" name="Rectangle 114">
            <a:extLst>
              <a:ext uri="{FF2B5EF4-FFF2-40B4-BE49-F238E27FC236}">
                <a16:creationId xmlns:a16="http://schemas.microsoft.com/office/drawing/2014/main" id="{06F28C2B-48CF-A24E-99BC-9515E1BBE37C}"/>
              </a:ext>
            </a:extLst>
          </p:cNvPr>
          <p:cNvSpPr>
            <a:spLocks noChangeArrowheads="1"/>
          </p:cNvSpPr>
          <p:nvPr/>
        </p:nvSpPr>
        <p:spPr bwMode="auto">
          <a:xfrm>
            <a:off x="2540000" y="52927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1046" name="Rectangle 115">
            <a:extLst>
              <a:ext uri="{FF2B5EF4-FFF2-40B4-BE49-F238E27FC236}">
                <a16:creationId xmlns:a16="http://schemas.microsoft.com/office/drawing/2014/main" id="{DF9188B0-3123-3045-BACA-06D3EAF53698}"/>
              </a:ext>
            </a:extLst>
          </p:cNvPr>
          <p:cNvSpPr>
            <a:spLocks noChangeArrowheads="1"/>
          </p:cNvSpPr>
          <p:nvPr/>
        </p:nvSpPr>
        <p:spPr bwMode="auto">
          <a:xfrm>
            <a:off x="2540000" y="5656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1047" name="Rectangle 116">
            <a:extLst>
              <a:ext uri="{FF2B5EF4-FFF2-40B4-BE49-F238E27FC236}">
                <a16:creationId xmlns:a16="http://schemas.microsoft.com/office/drawing/2014/main" id="{571DDC24-7214-7E49-B6CA-73747F1ECB3B}"/>
              </a:ext>
            </a:extLst>
          </p:cNvPr>
          <p:cNvSpPr>
            <a:spLocks noChangeArrowheads="1"/>
          </p:cNvSpPr>
          <p:nvPr/>
        </p:nvSpPr>
        <p:spPr bwMode="auto">
          <a:xfrm>
            <a:off x="2540000" y="60229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1048" name="Rectangle 117">
            <a:extLst>
              <a:ext uri="{FF2B5EF4-FFF2-40B4-BE49-F238E27FC236}">
                <a16:creationId xmlns:a16="http://schemas.microsoft.com/office/drawing/2014/main" id="{699E685E-3FAF-E045-AE50-36875E5C04C5}"/>
              </a:ext>
            </a:extLst>
          </p:cNvPr>
          <p:cNvSpPr>
            <a:spLocks noChangeArrowheads="1"/>
          </p:cNvSpPr>
          <p:nvPr/>
        </p:nvSpPr>
        <p:spPr bwMode="auto">
          <a:xfrm>
            <a:off x="2289175" y="366871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41049" name="Rectangle 118">
            <a:extLst>
              <a:ext uri="{FF2B5EF4-FFF2-40B4-BE49-F238E27FC236}">
                <a16:creationId xmlns:a16="http://schemas.microsoft.com/office/drawing/2014/main" id="{29E7C6FD-6DB8-6F4D-BBE8-E8B73A0CCBE0}"/>
              </a:ext>
            </a:extLst>
          </p:cNvPr>
          <p:cNvSpPr>
            <a:spLocks noChangeArrowheads="1"/>
          </p:cNvSpPr>
          <p:nvPr/>
        </p:nvSpPr>
        <p:spPr bwMode="auto">
          <a:xfrm>
            <a:off x="2297113" y="43989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41050" name="Rectangle 119">
            <a:extLst>
              <a:ext uri="{FF2B5EF4-FFF2-40B4-BE49-F238E27FC236}">
                <a16:creationId xmlns:a16="http://schemas.microsoft.com/office/drawing/2014/main" id="{A0B6F506-4989-614F-A159-1C0491F31443}"/>
              </a:ext>
            </a:extLst>
          </p:cNvPr>
          <p:cNvSpPr>
            <a:spLocks noChangeArrowheads="1"/>
          </p:cNvSpPr>
          <p:nvPr/>
        </p:nvSpPr>
        <p:spPr bwMode="auto">
          <a:xfrm>
            <a:off x="2211388" y="50927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1051" name="Rectangle 120">
            <a:extLst>
              <a:ext uri="{FF2B5EF4-FFF2-40B4-BE49-F238E27FC236}">
                <a16:creationId xmlns:a16="http://schemas.microsoft.com/office/drawing/2014/main" id="{AE4485D6-9549-7049-BCAE-98E33DF606AB}"/>
              </a:ext>
            </a:extLst>
          </p:cNvPr>
          <p:cNvSpPr>
            <a:spLocks noChangeArrowheads="1"/>
          </p:cNvSpPr>
          <p:nvPr/>
        </p:nvSpPr>
        <p:spPr bwMode="auto">
          <a:xfrm>
            <a:off x="2347913" y="51546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41052" name="Rectangle 121">
            <a:extLst>
              <a:ext uri="{FF2B5EF4-FFF2-40B4-BE49-F238E27FC236}">
                <a16:creationId xmlns:a16="http://schemas.microsoft.com/office/drawing/2014/main" id="{730A3DB5-B8F0-F84C-AEC3-0493D07B3EFE}"/>
              </a:ext>
            </a:extLst>
          </p:cNvPr>
          <p:cNvSpPr>
            <a:spLocks noChangeArrowheads="1"/>
          </p:cNvSpPr>
          <p:nvPr/>
        </p:nvSpPr>
        <p:spPr bwMode="auto">
          <a:xfrm>
            <a:off x="2211388" y="58213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1053" name="Rectangle 122">
            <a:extLst>
              <a:ext uri="{FF2B5EF4-FFF2-40B4-BE49-F238E27FC236}">
                <a16:creationId xmlns:a16="http://schemas.microsoft.com/office/drawing/2014/main" id="{8E593F94-BD00-244E-95DB-F73DEABB9177}"/>
              </a:ext>
            </a:extLst>
          </p:cNvPr>
          <p:cNvSpPr>
            <a:spLocks noChangeArrowheads="1"/>
          </p:cNvSpPr>
          <p:nvPr/>
        </p:nvSpPr>
        <p:spPr bwMode="auto">
          <a:xfrm>
            <a:off x="2347913" y="5883275"/>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41054" name="Rectangle 123">
            <a:extLst>
              <a:ext uri="{FF2B5EF4-FFF2-40B4-BE49-F238E27FC236}">
                <a16:creationId xmlns:a16="http://schemas.microsoft.com/office/drawing/2014/main" id="{D217CB68-C0D5-2945-B211-3068573BA44D}"/>
              </a:ext>
            </a:extLst>
          </p:cNvPr>
          <p:cNvSpPr>
            <a:spLocks noChangeArrowheads="1"/>
          </p:cNvSpPr>
          <p:nvPr/>
        </p:nvSpPr>
        <p:spPr bwMode="auto">
          <a:xfrm>
            <a:off x="4459288" y="114458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1055" name="Rectangle 124">
            <a:extLst>
              <a:ext uri="{FF2B5EF4-FFF2-40B4-BE49-F238E27FC236}">
                <a16:creationId xmlns:a16="http://schemas.microsoft.com/office/drawing/2014/main" id="{03CD03E9-F205-4043-B1D0-A60C4D4C4F04}"/>
              </a:ext>
            </a:extLst>
          </p:cNvPr>
          <p:cNvSpPr>
            <a:spLocks noChangeArrowheads="1"/>
          </p:cNvSpPr>
          <p:nvPr/>
        </p:nvSpPr>
        <p:spPr bwMode="auto">
          <a:xfrm>
            <a:off x="4570413" y="1206500"/>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41056" name="Rectangle 125">
            <a:extLst>
              <a:ext uri="{FF2B5EF4-FFF2-40B4-BE49-F238E27FC236}">
                <a16:creationId xmlns:a16="http://schemas.microsoft.com/office/drawing/2014/main" id="{DCA452EA-0E73-8E45-8D4E-FDD382286851}"/>
              </a:ext>
            </a:extLst>
          </p:cNvPr>
          <p:cNvSpPr>
            <a:spLocks noChangeArrowheads="1"/>
          </p:cNvSpPr>
          <p:nvPr/>
        </p:nvSpPr>
        <p:spPr bwMode="auto">
          <a:xfrm>
            <a:off x="4459288" y="21161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1057" name="Rectangle 126">
            <a:extLst>
              <a:ext uri="{FF2B5EF4-FFF2-40B4-BE49-F238E27FC236}">
                <a16:creationId xmlns:a16="http://schemas.microsoft.com/office/drawing/2014/main" id="{6E0D0F61-9748-1B49-B87B-2384BD3F656F}"/>
              </a:ext>
            </a:extLst>
          </p:cNvPr>
          <p:cNvSpPr>
            <a:spLocks noChangeArrowheads="1"/>
          </p:cNvSpPr>
          <p:nvPr/>
        </p:nvSpPr>
        <p:spPr bwMode="auto">
          <a:xfrm>
            <a:off x="4570413" y="217963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41058" name="Rectangle 127">
            <a:extLst>
              <a:ext uri="{FF2B5EF4-FFF2-40B4-BE49-F238E27FC236}">
                <a16:creationId xmlns:a16="http://schemas.microsoft.com/office/drawing/2014/main" id="{4BB0E995-B301-4A4E-B89A-54A93DF1786C}"/>
              </a:ext>
            </a:extLst>
          </p:cNvPr>
          <p:cNvSpPr>
            <a:spLocks noChangeArrowheads="1"/>
          </p:cNvSpPr>
          <p:nvPr/>
        </p:nvSpPr>
        <p:spPr bwMode="auto">
          <a:xfrm>
            <a:off x="7724775" y="5111750"/>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41059" name="Rectangle 128">
            <a:extLst>
              <a:ext uri="{FF2B5EF4-FFF2-40B4-BE49-F238E27FC236}">
                <a16:creationId xmlns:a16="http://schemas.microsoft.com/office/drawing/2014/main" id="{F4DEB8F5-844D-4B45-B6D8-27C486BC0473}"/>
              </a:ext>
            </a:extLst>
          </p:cNvPr>
          <p:cNvSpPr>
            <a:spLocks noChangeArrowheads="1"/>
          </p:cNvSpPr>
          <p:nvPr/>
        </p:nvSpPr>
        <p:spPr bwMode="auto">
          <a:xfrm>
            <a:off x="7724775" y="5840413"/>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41060" name="Rectangle 129">
            <a:extLst>
              <a:ext uri="{FF2B5EF4-FFF2-40B4-BE49-F238E27FC236}">
                <a16:creationId xmlns:a16="http://schemas.microsoft.com/office/drawing/2014/main" id="{7E8CDD98-5C0F-594F-A4EA-C6AD88CDE422}"/>
              </a:ext>
            </a:extLst>
          </p:cNvPr>
          <p:cNvSpPr>
            <a:spLocks noChangeArrowheads="1"/>
          </p:cNvSpPr>
          <p:nvPr/>
        </p:nvSpPr>
        <p:spPr bwMode="auto">
          <a:xfrm>
            <a:off x="2438401" y="6637338"/>
            <a:ext cx="12708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(c) Timing diagram</a:t>
            </a:r>
            <a:endParaRPr lang="en-US" altLang="en-US" sz="2000" b="0">
              <a:latin typeface="Times" pitchFamily="2" charset="0"/>
            </a:endParaRPr>
          </a:p>
        </p:txBody>
      </p:sp>
      <p:sp>
        <p:nvSpPr>
          <p:cNvPr id="41061" name="Rectangle 130">
            <a:extLst>
              <a:ext uri="{FF2B5EF4-FFF2-40B4-BE49-F238E27FC236}">
                <a16:creationId xmlns:a16="http://schemas.microsoft.com/office/drawing/2014/main" id="{2AFA77CD-BF5C-6146-8F11-C2A856E5CE79}"/>
              </a:ext>
            </a:extLst>
          </p:cNvPr>
          <p:cNvSpPr>
            <a:spLocks noChangeArrowheads="1"/>
          </p:cNvSpPr>
          <p:nvPr/>
        </p:nvSpPr>
        <p:spPr bwMode="auto">
          <a:xfrm>
            <a:off x="2486025" y="1041400"/>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41062" name="Rectangle 131">
            <a:extLst>
              <a:ext uri="{FF2B5EF4-FFF2-40B4-BE49-F238E27FC236}">
                <a16:creationId xmlns:a16="http://schemas.microsoft.com/office/drawing/2014/main" id="{80100A40-A883-EA43-A4AE-609B0497FA0D}"/>
              </a:ext>
            </a:extLst>
          </p:cNvPr>
          <p:cNvSpPr>
            <a:spLocks noChangeArrowheads="1"/>
          </p:cNvSpPr>
          <p:nvPr/>
        </p:nvSpPr>
        <p:spPr bwMode="auto">
          <a:xfrm>
            <a:off x="2493963" y="22558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41063" name="Rectangle 132">
            <a:extLst>
              <a:ext uri="{FF2B5EF4-FFF2-40B4-BE49-F238E27FC236}">
                <a16:creationId xmlns:a16="http://schemas.microsoft.com/office/drawing/2014/main" id="{FBDC047A-FDA4-D540-890D-EAF79BFDC08E}"/>
              </a:ext>
            </a:extLst>
          </p:cNvPr>
          <p:cNvSpPr>
            <a:spLocks noChangeArrowheads="1"/>
          </p:cNvSpPr>
          <p:nvPr/>
        </p:nvSpPr>
        <p:spPr bwMode="auto">
          <a:xfrm>
            <a:off x="332581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1064" name="Rectangle 133">
            <a:extLst>
              <a:ext uri="{FF2B5EF4-FFF2-40B4-BE49-F238E27FC236}">
                <a16:creationId xmlns:a16="http://schemas.microsoft.com/office/drawing/2014/main" id="{DCAF83CD-7020-6E43-9DB0-8CCB81CB504C}"/>
              </a:ext>
            </a:extLst>
          </p:cNvPr>
          <p:cNvSpPr>
            <a:spLocks noChangeArrowheads="1"/>
          </p:cNvSpPr>
          <p:nvPr/>
        </p:nvSpPr>
        <p:spPr bwMode="auto">
          <a:xfrm>
            <a:off x="33766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a:t>
            </a:r>
            <a:endParaRPr lang="en-US" altLang="en-US" sz="2000" b="0">
              <a:latin typeface="Times" pitchFamily="2" charset="0"/>
            </a:endParaRPr>
          </a:p>
        </p:txBody>
      </p:sp>
      <p:sp>
        <p:nvSpPr>
          <p:cNvPr id="41065" name="Rectangle 134">
            <a:extLst>
              <a:ext uri="{FF2B5EF4-FFF2-40B4-BE49-F238E27FC236}">
                <a16:creationId xmlns:a16="http://schemas.microsoft.com/office/drawing/2014/main" id="{6BAEC66C-40CE-104E-B972-F291A5B13E9C}"/>
              </a:ext>
            </a:extLst>
          </p:cNvPr>
          <p:cNvSpPr>
            <a:spLocks noChangeArrowheads="1"/>
          </p:cNvSpPr>
          <p:nvPr/>
        </p:nvSpPr>
        <p:spPr bwMode="auto">
          <a:xfrm>
            <a:off x="36893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1066" name="Rectangle 135">
            <a:extLst>
              <a:ext uri="{FF2B5EF4-FFF2-40B4-BE49-F238E27FC236}">
                <a16:creationId xmlns:a16="http://schemas.microsoft.com/office/drawing/2014/main" id="{8D7D6DD7-0951-3548-8776-8B3BC177B8C1}"/>
              </a:ext>
            </a:extLst>
          </p:cNvPr>
          <p:cNvSpPr>
            <a:spLocks noChangeArrowheads="1"/>
          </p:cNvSpPr>
          <p:nvPr/>
        </p:nvSpPr>
        <p:spPr bwMode="auto">
          <a:xfrm>
            <a:off x="37417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2</a:t>
            </a:r>
            <a:endParaRPr lang="en-US" altLang="en-US" sz="2000" b="0">
              <a:latin typeface="Times" pitchFamily="2" charset="0"/>
            </a:endParaRPr>
          </a:p>
        </p:txBody>
      </p:sp>
      <p:sp>
        <p:nvSpPr>
          <p:cNvPr id="41067" name="Rectangle 136">
            <a:extLst>
              <a:ext uri="{FF2B5EF4-FFF2-40B4-BE49-F238E27FC236}">
                <a16:creationId xmlns:a16="http://schemas.microsoft.com/office/drawing/2014/main" id="{86B77BF8-4BBE-0C4D-B868-BE6C484177C8}"/>
              </a:ext>
            </a:extLst>
          </p:cNvPr>
          <p:cNvSpPr>
            <a:spLocks noChangeArrowheads="1"/>
          </p:cNvSpPr>
          <p:nvPr/>
        </p:nvSpPr>
        <p:spPr bwMode="auto">
          <a:xfrm>
            <a:off x="417512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1068" name="Rectangle 137">
            <a:extLst>
              <a:ext uri="{FF2B5EF4-FFF2-40B4-BE49-F238E27FC236}">
                <a16:creationId xmlns:a16="http://schemas.microsoft.com/office/drawing/2014/main" id="{51931CA7-C580-1F48-91FC-74118470B708}"/>
              </a:ext>
            </a:extLst>
          </p:cNvPr>
          <p:cNvSpPr>
            <a:spLocks noChangeArrowheads="1"/>
          </p:cNvSpPr>
          <p:nvPr/>
        </p:nvSpPr>
        <p:spPr bwMode="auto">
          <a:xfrm>
            <a:off x="42275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3</a:t>
            </a:r>
            <a:endParaRPr lang="en-US" altLang="en-US" sz="2000" b="0">
              <a:latin typeface="Times" pitchFamily="2" charset="0"/>
            </a:endParaRPr>
          </a:p>
        </p:txBody>
      </p:sp>
      <p:sp>
        <p:nvSpPr>
          <p:cNvPr id="41069" name="Rectangle 138">
            <a:extLst>
              <a:ext uri="{FF2B5EF4-FFF2-40B4-BE49-F238E27FC236}">
                <a16:creationId xmlns:a16="http://schemas.microsoft.com/office/drawing/2014/main" id="{A7F58207-A83F-4E4D-8685-F0118C046147}"/>
              </a:ext>
            </a:extLst>
          </p:cNvPr>
          <p:cNvSpPr>
            <a:spLocks noChangeArrowheads="1"/>
          </p:cNvSpPr>
          <p:nvPr/>
        </p:nvSpPr>
        <p:spPr bwMode="auto">
          <a:xfrm>
            <a:off x="45529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1070" name="Rectangle 139">
            <a:extLst>
              <a:ext uri="{FF2B5EF4-FFF2-40B4-BE49-F238E27FC236}">
                <a16:creationId xmlns:a16="http://schemas.microsoft.com/office/drawing/2014/main" id="{CB38EEC4-EC85-324E-AE1C-9CB0593A99E8}"/>
              </a:ext>
            </a:extLst>
          </p:cNvPr>
          <p:cNvSpPr>
            <a:spLocks noChangeArrowheads="1"/>
          </p:cNvSpPr>
          <p:nvPr/>
        </p:nvSpPr>
        <p:spPr bwMode="auto">
          <a:xfrm>
            <a:off x="46053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4</a:t>
            </a:r>
            <a:endParaRPr lang="en-US" altLang="en-US" sz="2000" b="0">
              <a:latin typeface="Times" pitchFamily="2" charset="0"/>
            </a:endParaRPr>
          </a:p>
        </p:txBody>
      </p:sp>
      <p:sp>
        <p:nvSpPr>
          <p:cNvPr id="41071" name="Rectangle 140">
            <a:extLst>
              <a:ext uri="{FF2B5EF4-FFF2-40B4-BE49-F238E27FC236}">
                <a16:creationId xmlns:a16="http://schemas.microsoft.com/office/drawing/2014/main" id="{9E661A3D-9ABD-0149-9219-BCFCB7A51DA5}"/>
              </a:ext>
            </a:extLst>
          </p:cNvPr>
          <p:cNvSpPr>
            <a:spLocks noChangeArrowheads="1"/>
          </p:cNvSpPr>
          <p:nvPr/>
        </p:nvSpPr>
        <p:spPr bwMode="auto">
          <a:xfrm>
            <a:off x="4903788"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1072" name="Rectangle 141">
            <a:extLst>
              <a:ext uri="{FF2B5EF4-FFF2-40B4-BE49-F238E27FC236}">
                <a16:creationId xmlns:a16="http://schemas.microsoft.com/office/drawing/2014/main" id="{CC179BD9-A0F1-6048-8D3A-8944A08F4155}"/>
              </a:ext>
            </a:extLst>
          </p:cNvPr>
          <p:cNvSpPr>
            <a:spLocks noChangeArrowheads="1"/>
          </p:cNvSpPr>
          <p:nvPr/>
        </p:nvSpPr>
        <p:spPr bwMode="auto">
          <a:xfrm>
            <a:off x="495458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5</a:t>
            </a:r>
            <a:endParaRPr lang="en-US" altLang="en-US" sz="2000" b="0">
              <a:latin typeface="Times" pitchFamily="2" charset="0"/>
            </a:endParaRPr>
          </a:p>
        </p:txBody>
      </p:sp>
      <p:sp>
        <p:nvSpPr>
          <p:cNvPr id="41073" name="Rectangle 142">
            <a:extLst>
              <a:ext uri="{FF2B5EF4-FFF2-40B4-BE49-F238E27FC236}">
                <a16:creationId xmlns:a16="http://schemas.microsoft.com/office/drawing/2014/main" id="{D15DA40C-AE1F-DD46-B4C6-9AF4B79FCEF7}"/>
              </a:ext>
            </a:extLst>
          </p:cNvPr>
          <p:cNvSpPr>
            <a:spLocks noChangeArrowheads="1"/>
          </p:cNvSpPr>
          <p:nvPr/>
        </p:nvSpPr>
        <p:spPr bwMode="auto">
          <a:xfrm>
            <a:off x="538956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1074" name="Rectangle 143">
            <a:extLst>
              <a:ext uri="{FF2B5EF4-FFF2-40B4-BE49-F238E27FC236}">
                <a16:creationId xmlns:a16="http://schemas.microsoft.com/office/drawing/2014/main" id="{AD000131-9607-ED4A-B17D-153442E262C9}"/>
              </a:ext>
            </a:extLst>
          </p:cNvPr>
          <p:cNvSpPr>
            <a:spLocks noChangeArrowheads="1"/>
          </p:cNvSpPr>
          <p:nvPr/>
        </p:nvSpPr>
        <p:spPr bwMode="auto">
          <a:xfrm>
            <a:off x="544036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6</a:t>
            </a:r>
            <a:endParaRPr lang="en-US" altLang="en-US" sz="2000" b="0">
              <a:latin typeface="Times" pitchFamily="2" charset="0"/>
            </a:endParaRPr>
          </a:p>
        </p:txBody>
      </p:sp>
      <p:sp>
        <p:nvSpPr>
          <p:cNvPr id="41075" name="Rectangle 144">
            <a:extLst>
              <a:ext uri="{FF2B5EF4-FFF2-40B4-BE49-F238E27FC236}">
                <a16:creationId xmlns:a16="http://schemas.microsoft.com/office/drawing/2014/main" id="{C685BF28-2878-3345-A54F-96EC0267B2DD}"/>
              </a:ext>
            </a:extLst>
          </p:cNvPr>
          <p:cNvSpPr>
            <a:spLocks noChangeArrowheads="1"/>
          </p:cNvSpPr>
          <p:nvPr/>
        </p:nvSpPr>
        <p:spPr bwMode="auto">
          <a:xfrm>
            <a:off x="576580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1076" name="Rectangle 145">
            <a:extLst>
              <a:ext uri="{FF2B5EF4-FFF2-40B4-BE49-F238E27FC236}">
                <a16:creationId xmlns:a16="http://schemas.microsoft.com/office/drawing/2014/main" id="{DA622C86-1811-7141-9712-1B83CA62D59B}"/>
              </a:ext>
            </a:extLst>
          </p:cNvPr>
          <p:cNvSpPr>
            <a:spLocks noChangeArrowheads="1"/>
          </p:cNvSpPr>
          <p:nvPr/>
        </p:nvSpPr>
        <p:spPr bwMode="auto">
          <a:xfrm>
            <a:off x="5816600"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7</a:t>
            </a:r>
            <a:endParaRPr lang="en-US" altLang="en-US" sz="2000" b="0">
              <a:latin typeface="Times" pitchFamily="2" charset="0"/>
            </a:endParaRPr>
          </a:p>
        </p:txBody>
      </p:sp>
      <p:sp>
        <p:nvSpPr>
          <p:cNvPr id="41077" name="Rectangle 146">
            <a:extLst>
              <a:ext uri="{FF2B5EF4-FFF2-40B4-BE49-F238E27FC236}">
                <a16:creationId xmlns:a16="http://schemas.microsoft.com/office/drawing/2014/main" id="{917396BA-F19F-C144-98DB-778313F8A503}"/>
              </a:ext>
            </a:extLst>
          </p:cNvPr>
          <p:cNvSpPr>
            <a:spLocks noChangeArrowheads="1"/>
          </p:cNvSpPr>
          <p:nvPr/>
        </p:nvSpPr>
        <p:spPr bwMode="auto">
          <a:xfrm>
            <a:off x="64960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1078" name="Rectangle 147">
            <a:extLst>
              <a:ext uri="{FF2B5EF4-FFF2-40B4-BE49-F238E27FC236}">
                <a16:creationId xmlns:a16="http://schemas.microsoft.com/office/drawing/2014/main" id="{0CA9D6D9-094A-F14A-A356-C7971A7E703B}"/>
              </a:ext>
            </a:extLst>
          </p:cNvPr>
          <p:cNvSpPr>
            <a:spLocks noChangeArrowheads="1"/>
          </p:cNvSpPr>
          <p:nvPr/>
        </p:nvSpPr>
        <p:spPr bwMode="auto">
          <a:xfrm>
            <a:off x="65484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8</a:t>
            </a:r>
            <a:endParaRPr lang="en-US" altLang="en-US" sz="2000" b="0">
              <a:latin typeface="Times" pitchFamily="2" charset="0"/>
            </a:endParaRPr>
          </a:p>
        </p:txBody>
      </p:sp>
      <p:sp>
        <p:nvSpPr>
          <p:cNvPr id="41079" name="Rectangle 148">
            <a:extLst>
              <a:ext uri="{FF2B5EF4-FFF2-40B4-BE49-F238E27FC236}">
                <a16:creationId xmlns:a16="http://schemas.microsoft.com/office/drawing/2014/main" id="{D1005448-5716-4040-ADA4-70A3C7A36F22}"/>
              </a:ext>
            </a:extLst>
          </p:cNvPr>
          <p:cNvSpPr>
            <a:spLocks noChangeArrowheads="1"/>
          </p:cNvSpPr>
          <p:nvPr/>
        </p:nvSpPr>
        <p:spPr bwMode="auto">
          <a:xfrm>
            <a:off x="698817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1080" name="Rectangle 149">
            <a:extLst>
              <a:ext uri="{FF2B5EF4-FFF2-40B4-BE49-F238E27FC236}">
                <a16:creationId xmlns:a16="http://schemas.microsoft.com/office/drawing/2014/main" id="{90BBDE39-860B-2F4C-988D-3C0D6084D671}"/>
              </a:ext>
            </a:extLst>
          </p:cNvPr>
          <p:cNvSpPr>
            <a:spLocks noChangeArrowheads="1"/>
          </p:cNvSpPr>
          <p:nvPr/>
        </p:nvSpPr>
        <p:spPr bwMode="auto">
          <a:xfrm>
            <a:off x="7038975"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9</a:t>
            </a:r>
            <a:endParaRPr lang="en-US" altLang="en-US" sz="2000" b="0">
              <a:latin typeface="Times" pitchFamily="2" charset="0"/>
            </a:endParaRPr>
          </a:p>
        </p:txBody>
      </p:sp>
      <p:sp>
        <p:nvSpPr>
          <p:cNvPr id="41081" name="Rectangle 150">
            <a:extLst>
              <a:ext uri="{FF2B5EF4-FFF2-40B4-BE49-F238E27FC236}">
                <a16:creationId xmlns:a16="http://schemas.microsoft.com/office/drawing/2014/main" id="{19E5C463-CD69-404C-ADEF-1D98013CF301}"/>
              </a:ext>
            </a:extLst>
          </p:cNvPr>
          <p:cNvSpPr>
            <a:spLocks noChangeArrowheads="1"/>
          </p:cNvSpPr>
          <p:nvPr/>
        </p:nvSpPr>
        <p:spPr bwMode="auto">
          <a:xfrm>
            <a:off x="74231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1082" name="Freeform 151">
            <a:extLst>
              <a:ext uri="{FF2B5EF4-FFF2-40B4-BE49-F238E27FC236}">
                <a16:creationId xmlns:a16="http://schemas.microsoft.com/office/drawing/2014/main" id="{F10129F6-9CD4-7347-BB6F-BE560720AC9B}"/>
              </a:ext>
            </a:extLst>
          </p:cNvPr>
          <p:cNvSpPr>
            <a:spLocks/>
          </p:cNvSpPr>
          <p:nvPr/>
        </p:nvSpPr>
        <p:spPr bwMode="auto">
          <a:xfrm>
            <a:off x="2786063" y="35448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0 w 3291"/>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1"/>
              <a:gd name="T37" fmla="*/ 0 h 227"/>
              <a:gd name="T38" fmla="*/ 3291 w 3291"/>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1" h="227">
                <a:moveTo>
                  <a:pt x="3291" y="227"/>
                </a:moveTo>
                <a:lnTo>
                  <a:pt x="2978" y="227"/>
                </a:lnTo>
                <a:lnTo>
                  <a:pt x="2978" y="0"/>
                </a:lnTo>
                <a:lnTo>
                  <a:pt x="2676" y="0"/>
                </a:lnTo>
                <a:lnTo>
                  <a:pt x="2676" y="227"/>
                </a:lnTo>
                <a:lnTo>
                  <a:pt x="1910" y="227"/>
                </a:lnTo>
                <a:lnTo>
                  <a:pt x="1910" y="0"/>
                </a:lnTo>
                <a:lnTo>
                  <a:pt x="1144" y="0"/>
                </a:lnTo>
                <a:lnTo>
                  <a:pt x="1144" y="227"/>
                </a:lnTo>
                <a:lnTo>
                  <a:pt x="378" y="227"/>
                </a:lnTo>
                <a:lnTo>
                  <a:pt x="378"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83" name="Freeform 152">
            <a:extLst>
              <a:ext uri="{FF2B5EF4-FFF2-40B4-BE49-F238E27FC236}">
                <a16:creationId xmlns:a16="http://schemas.microsoft.com/office/drawing/2014/main" id="{9B73FB78-10B5-6F4F-87BC-0B95D0CFF7ED}"/>
              </a:ext>
            </a:extLst>
          </p:cNvPr>
          <p:cNvSpPr>
            <a:spLocks/>
          </p:cNvSpPr>
          <p:nvPr/>
        </p:nvSpPr>
        <p:spPr bwMode="auto">
          <a:xfrm>
            <a:off x="2786063" y="42814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2147483646 w 3291"/>
              <a:gd name="T23" fmla="*/ 0 h 227"/>
              <a:gd name="T24" fmla="*/ 2147483646 w 3291"/>
              <a:gd name="T25" fmla="*/ 2147483646 h 227"/>
              <a:gd name="T26" fmla="*/ 0 w 3291"/>
              <a:gd name="T27" fmla="*/ 2147483646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91"/>
              <a:gd name="T43" fmla="*/ 0 h 227"/>
              <a:gd name="T44" fmla="*/ 3291 w 3291"/>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91" h="227">
                <a:moveTo>
                  <a:pt x="3291" y="227"/>
                </a:moveTo>
                <a:lnTo>
                  <a:pt x="2978" y="227"/>
                </a:lnTo>
                <a:lnTo>
                  <a:pt x="2978" y="0"/>
                </a:lnTo>
                <a:lnTo>
                  <a:pt x="2374" y="0"/>
                </a:lnTo>
                <a:lnTo>
                  <a:pt x="2374" y="227"/>
                </a:lnTo>
                <a:lnTo>
                  <a:pt x="1683" y="227"/>
                </a:lnTo>
                <a:lnTo>
                  <a:pt x="1683" y="0"/>
                </a:lnTo>
                <a:lnTo>
                  <a:pt x="1370" y="0"/>
                </a:lnTo>
                <a:lnTo>
                  <a:pt x="1370" y="227"/>
                </a:lnTo>
                <a:lnTo>
                  <a:pt x="917" y="227"/>
                </a:lnTo>
                <a:lnTo>
                  <a:pt x="917"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84" name="Freeform 153">
            <a:extLst>
              <a:ext uri="{FF2B5EF4-FFF2-40B4-BE49-F238E27FC236}">
                <a16:creationId xmlns:a16="http://schemas.microsoft.com/office/drawing/2014/main" id="{9F571A73-3CAB-1C4A-89CC-0BE2C484353A}"/>
              </a:ext>
            </a:extLst>
          </p:cNvPr>
          <p:cNvSpPr>
            <a:spLocks/>
          </p:cNvSpPr>
          <p:nvPr/>
        </p:nvSpPr>
        <p:spPr bwMode="auto">
          <a:xfrm>
            <a:off x="2786064" y="50022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0 w 2978"/>
              <a:gd name="T19" fmla="*/ 2147483646 h 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78"/>
              <a:gd name="T31" fmla="*/ 0 h 227"/>
              <a:gd name="T32" fmla="*/ 2978 w 2978"/>
              <a:gd name="T33" fmla="*/ 227 h 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78" h="227">
                <a:moveTo>
                  <a:pt x="2978" y="227"/>
                </a:moveTo>
                <a:lnTo>
                  <a:pt x="2676" y="227"/>
                </a:lnTo>
                <a:lnTo>
                  <a:pt x="2676" y="0"/>
                </a:lnTo>
                <a:lnTo>
                  <a:pt x="2374" y="0"/>
                </a:lnTo>
                <a:lnTo>
                  <a:pt x="2374" y="227"/>
                </a:lnTo>
                <a:lnTo>
                  <a:pt x="1144" y="227"/>
                </a:lnTo>
                <a:lnTo>
                  <a:pt x="1144"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85" name="Freeform 154">
            <a:extLst>
              <a:ext uri="{FF2B5EF4-FFF2-40B4-BE49-F238E27FC236}">
                <a16:creationId xmlns:a16="http://schemas.microsoft.com/office/drawing/2014/main" id="{0DDA997D-1CB3-2D49-8DFB-E56D2581C67C}"/>
              </a:ext>
            </a:extLst>
          </p:cNvPr>
          <p:cNvSpPr>
            <a:spLocks/>
          </p:cNvSpPr>
          <p:nvPr/>
        </p:nvSpPr>
        <p:spPr bwMode="auto">
          <a:xfrm>
            <a:off x="2786064" y="57388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2147483646 w 2978"/>
              <a:gd name="T19" fmla="*/ 2147483646 h 227"/>
              <a:gd name="T20" fmla="*/ 2147483646 w 2978"/>
              <a:gd name="T21" fmla="*/ 0 h 227"/>
              <a:gd name="T22" fmla="*/ 0 w 2978"/>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78"/>
              <a:gd name="T37" fmla="*/ 0 h 227"/>
              <a:gd name="T38" fmla="*/ 2978 w 2978"/>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78" h="227">
                <a:moveTo>
                  <a:pt x="2978" y="227"/>
                </a:moveTo>
                <a:lnTo>
                  <a:pt x="2374" y="227"/>
                </a:lnTo>
                <a:lnTo>
                  <a:pt x="2374" y="0"/>
                </a:lnTo>
                <a:lnTo>
                  <a:pt x="1683" y="0"/>
                </a:lnTo>
                <a:lnTo>
                  <a:pt x="1683" y="227"/>
                </a:lnTo>
                <a:lnTo>
                  <a:pt x="1370" y="227"/>
                </a:lnTo>
                <a:lnTo>
                  <a:pt x="1370" y="0"/>
                </a:lnTo>
                <a:lnTo>
                  <a:pt x="1144" y="0"/>
                </a:lnTo>
                <a:lnTo>
                  <a:pt x="1144" y="227"/>
                </a:lnTo>
                <a:lnTo>
                  <a:pt x="615" y="227"/>
                </a:lnTo>
                <a:lnTo>
                  <a:pt x="6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86" name="Rectangle 155">
            <a:extLst>
              <a:ext uri="{FF2B5EF4-FFF2-40B4-BE49-F238E27FC236}">
                <a16:creationId xmlns:a16="http://schemas.microsoft.com/office/drawing/2014/main" id="{FA1821CE-5B93-0D49-8909-B9A2A17EBB72}"/>
              </a:ext>
            </a:extLst>
          </p:cNvPr>
          <p:cNvSpPr>
            <a:spLocks noChangeArrowheads="1"/>
          </p:cNvSpPr>
          <p:nvPr/>
        </p:nvSpPr>
        <p:spPr bwMode="auto">
          <a:xfrm>
            <a:off x="7473950" y="3224213"/>
            <a:ext cx="1282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10</a:t>
            </a:r>
            <a:endParaRPr lang="en-US" altLang="en-US" sz="2000" b="0">
              <a:latin typeface="Times" pitchFamily="2" charset="0"/>
            </a:endParaRPr>
          </a:p>
        </p:txBody>
      </p:sp>
      <p:sp>
        <p:nvSpPr>
          <p:cNvPr id="41087" name="Freeform 158">
            <a:extLst>
              <a:ext uri="{FF2B5EF4-FFF2-40B4-BE49-F238E27FC236}">
                <a16:creationId xmlns:a16="http://schemas.microsoft.com/office/drawing/2014/main" id="{D878BA63-FBD9-CA40-970B-B38BA6EBA772}"/>
              </a:ext>
            </a:extLst>
          </p:cNvPr>
          <p:cNvSpPr>
            <a:spLocks/>
          </p:cNvSpPr>
          <p:nvPr/>
        </p:nvSpPr>
        <p:spPr bwMode="auto">
          <a:xfrm>
            <a:off x="448151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1088" name="Freeform 159">
            <a:extLst>
              <a:ext uri="{FF2B5EF4-FFF2-40B4-BE49-F238E27FC236}">
                <a16:creationId xmlns:a16="http://schemas.microsoft.com/office/drawing/2014/main" id="{972408CB-2875-5C41-8144-423621D5CC5A}"/>
              </a:ext>
            </a:extLst>
          </p:cNvPr>
          <p:cNvSpPr>
            <a:spLocks/>
          </p:cNvSpPr>
          <p:nvPr/>
        </p:nvSpPr>
        <p:spPr bwMode="auto">
          <a:xfrm>
            <a:off x="4360864" y="3729039"/>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3"/>
                  <a:pt x="567" y="213"/>
                  <a:pt x="283" y="851"/>
                </a:cubicBezTo>
                <a:cubicBezTo>
                  <a:pt x="50"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89" name="Freeform 162">
            <a:extLst>
              <a:ext uri="{FF2B5EF4-FFF2-40B4-BE49-F238E27FC236}">
                <a16:creationId xmlns:a16="http://schemas.microsoft.com/office/drawing/2014/main" id="{B3622FC9-3A34-D843-8680-6A50FC5F9282}"/>
              </a:ext>
            </a:extLst>
          </p:cNvPr>
          <p:cNvSpPr>
            <a:spLocks/>
          </p:cNvSpPr>
          <p:nvPr/>
        </p:nvSpPr>
        <p:spPr bwMode="auto">
          <a:xfrm>
            <a:off x="4498976" y="5808664"/>
            <a:ext cx="85725" cy="85725"/>
          </a:xfrm>
          <a:custGeom>
            <a:avLst/>
            <a:gdLst>
              <a:gd name="T0" fmla="*/ 0 w 54"/>
              <a:gd name="T1" fmla="*/ 2147483646 h 54"/>
              <a:gd name="T2" fmla="*/ 2147483646 w 54"/>
              <a:gd name="T3" fmla="*/ 2147483646 h 54"/>
              <a:gd name="T4" fmla="*/ 2147483646 w 54"/>
              <a:gd name="T5" fmla="*/ 0 h 54"/>
              <a:gd name="T6" fmla="*/ 2147483646 w 54"/>
              <a:gd name="T7" fmla="*/ 2147483646 h 54"/>
              <a:gd name="T8" fmla="*/ 0 w 54"/>
              <a:gd name="T9" fmla="*/ 2147483646 h 54"/>
              <a:gd name="T10" fmla="*/ 0 60000 65536"/>
              <a:gd name="T11" fmla="*/ 0 60000 65536"/>
              <a:gd name="T12" fmla="*/ 0 60000 65536"/>
              <a:gd name="T13" fmla="*/ 0 60000 65536"/>
              <a:gd name="T14" fmla="*/ 0 60000 65536"/>
              <a:gd name="T15" fmla="*/ 0 w 54"/>
              <a:gd name="T16" fmla="*/ 0 h 54"/>
              <a:gd name="T17" fmla="*/ 54 w 54"/>
              <a:gd name="T18" fmla="*/ 54 h 54"/>
            </a:gdLst>
            <a:ahLst/>
            <a:cxnLst>
              <a:cxn ang="T10">
                <a:pos x="T0" y="T1"/>
              </a:cxn>
              <a:cxn ang="T11">
                <a:pos x="T2" y="T3"/>
              </a:cxn>
              <a:cxn ang="T12">
                <a:pos x="T4" y="T5"/>
              </a:cxn>
              <a:cxn ang="T13">
                <a:pos x="T6" y="T7"/>
              </a:cxn>
              <a:cxn ang="T14">
                <a:pos x="T8" y="T9"/>
              </a:cxn>
            </a:cxnLst>
            <a:rect l="T15" t="T16" r="T17" b="T18"/>
            <a:pathLst>
              <a:path w="54" h="54">
                <a:moveTo>
                  <a:pt x="0" y="21"/>
                </a:moveTo>
                <a:lnTo>
                  <a:pt x="54" y="54"/>
                </a:lnTo>
                <a:lnTo>
                  <a:pt x="22" y="0"/>
                </a:lnTo>
                <a:lnTo>
                  <a:pt x="11" y="10"/>
                </a:lnTo>
                <a:lnTo>
                  <a:pt x="0" y="21"/>
                </a:lnTo>
                <a:close/>
              </a:path>
            </a:pathLst>
          </a:custGeom>
          <a:solidFill>
            <a:srgbClr val="000000"/>
          </a:solidFill>
          <a:ln w="15875">
            <a:solidFill>
              <a:srgbClr val="000000"/>
            </a:solidFill>
            <a:round/>
            <a:headEnd/>
            <a:tailEnd/>
          </a:ln>
        </p:spPr>
        <p:txBody>
          <a:bodyPr/>
          <a:lstStyle/>
          <a:p>
            <a:endParaRPr lang="en-US"/>
          </a:p>
        </p:txBody>
      </p:sp>
      <p:sp>
        <p:nvSpPr>
          <p:cNvPr id="41090" name="Freeform 163">
            <a:extLst>
              <a:ext uri="{FF2B5EF4-FFF2-40B4-BE49-F238E27FC236}">
                <a16:creationId xmlns:a16="http://schemas.microsoft.com/office/drawing/2014/main" id="{6DF3A92C-4635-5341-B3D4-2C0B6D381EB0}"/>
              </a:ext>
            </a:extLst>
          </p:cNvPr>
          <p:cNvSpPr>
            <a:spLocks/>
          </p:cNvSpPr>
          <p:nvPr/>
        </p:nvSpPr>
        <p:spPr bwMode="auto">
          <a:xfrm>
            <a:off x="4424363" y="5186363"/>
            <a:ext cx="361950" cy="633412"/>
          </a:xfrm>
          <a:custGeom>
            <a:avLst/>
            <a:gdLst>
              <a:gd name="T0" fmla="*/ 2147483646 w 422"/>
              <a:gd name="T1" fmla="*/ 0 h 738"/>
              <a:gd name="T2" fmla="*/ 2147483646 w 422"/>
              <a:gd name="T3" fmla="*/ 2147483646 h 738"/>
              <a:gd name="T4" fmla="*/ 2147483646 w 422"/>
              <a:gd name="T5" fmla="*/ 2147483646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0"/>
                </a:moveTo>
                <a:cubicBezTo>
                  <a:pt x="422" y="213"/>
                  <a:pt x="422" y="213"/>
                  <a:pt x="209" y="425"/>
                </a:cubicBezTo>
                <a:cubicBezTo>
                  <a:pt x="43" y="592"/>
                  <a:pt x="0" y="634"/>
                  <a:pt x="101" y="738"/>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91" name="Freeform 164">
            <a:extLst>
              <a:ext uri="{FF2B5EF4-FFF2-40B4-BE49-F238E27FC236}">
                <a16:creationId xmlns:a16="http://schemas.microsoft.com/office/drawing/2014/main" id="{7F4AE8DC-1C02-DC45-BD61-0A36C37E52A1}"/>
              </a:ext>
            </a:extLst>
          </p:cNvPr>
          <p:cNvSpPr>
            <a:spLocks/>
          </p:cNvSpPr>
          <p:nvPr/>
        </p:nvSpPr>
        <p:spPr bwMode="auto">
          <a:xfrm>
            <a:off x="4859339" y="5824538"/>
            <a:ext cx="85725" cy="69850"/>
          </a:xfrm>
          <a:custGeom>
            <a:avLst/>
            <a:gdLst>
              <a:gd name="T0" fmla="*/ 0 w 54"/>
              <a:gd name="T1" fmla="*/ 2147483646 h 44"/>
              <a:gd name="T2" fmla="*/ 2147483646 w 54"/>
              <a:gd name="T3" fmla="*/ 2147483646 h 44"/>
              <a:gd name="T4" fmla="*/ 2147483646 w 54"/>
              <a:gd name="T5" fmla="*/ 0 h 44"/>
              <a:gd name="T6" fmla="*/ 0 w 54"/>
              <a:gd name="T7" fmla="*/ 2147483646 h 44"/>
              <a:gd name="T8" fmla="*/ 0 w 54"/>
              <a:gd name="T9" fmla="*/ 2147483646 h 44"/>
              <a:gd name="T10" fmla="*/ 0 60000 65536"/>
              <a:gd name="T11" fmla="*/ 0 60000 65536"/>
              <a:gd name="T12" fmla="*/ 0 60000 65536"/>
              <a:gd name="T13" fmla="*/ 0 60000 65536"/>
              <a:gd name="T14" fmla="*/ 0 60000 65536"/>
              <a:gd name="T15" fmla="*/ 0 w 54"/>
              <a:gd name="T16" fmla="*/ 0 h 44"/>
              <a:gd name="T17" fmla="*/ 54 w 54"/>
              <a:gd name="T18" fmla="*/ 44 h 44"/>
            </a:gdLst>
            <a:ahLst/>
            <a:cxnLst>
              <a:cxn ang="T10">
                <a:pos x="T0" y="T1"/>
              </a:cxn>
              <a:cxn ang="T11">
                <a:pos x="T2" y="T3"/>
              </a:cxn>
              <a:cxn ang="T12">
                <a:pos x="T4" y="T5"/>
              </a:cxn>
              <a:cxn ang="T13">
                <a:pos x="T6" y="T7"/>
              </a:cxn>
              <a:cxn ang="T14">
                <a:pos x="T8" y="T9"/>
              </a:cxn>
            </a:cxnLst>
            <a:rect l="T15" t="T16" r="T17" b="T18"/>
            <a:pathLst>
              <a:path w="54" h="44">
                <a:moveTo>
                  <a:pt x="0" y="22"/>
                </a:moveTo>
                <a:lnTo>
                  <a:pt x="54" y="44"/>
                </a:lnTo>
                <a:lnTo>
                  <a:pt x="11"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1092" name="Freeform 165">
            <a:extLst>
              <a:ext uri="{FF2B5EF4-FFF2-40B4-BE49-F238E27FC236}">
                <a16:creationId xmlns:a16="http://schemas.microsoft.com/office/drawing/2014/main" id="{27CBDAFA-B57D-6140-B89B-10B76F0AE3DD}"/>
              </a:ext>
            </a:extLst>
          </p:cNvPr>
          <p:cNvSpPr>
            <a:spLocks/>
          </p:cNvSpPr>
          <p:nvPr/>
        </p:nvSpPr>
        <p:spPr bwMode="auto">
          <a:xfrm>
            <a:off x="4725989" y="4457701"/>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2" y="0"/>
                </a:moveTo>
                <a:cubicBezTo>
                  <a:pt x="566" y="212"/>
                  <a:pt x="566" y="212"/>
                  <a:pt x="282" y="850"/>
                </a:cubicBezTo>
                <a:cubicBezTo>
                  <a:pt x="49" y="1376"/>
                  <a:pt x="0" y="1478"/>
                  <a:pt x="159"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93" name="Freeform 166">
            <a:extLst>
              <a:ext uri="{FF2B5EF4-FFF2-40B4-BE49-F238E27FC236}">
                <a16:creationId xmlns:a16="http://schemas.microsoft.com/office/drawing/2014/main" id="{2586409E-12F2-E945-A128-D7832A7D7266}"/>
              </a:ext>
            </a:extLst>
          </p:cNvPr>
          <p:cNvSpPr>
            <a:spLocks/>
          </p:cNvSpPr>
          <p:nvPr/>
        </p:nvSpPr>
        <p:spPr bwMode="auto">
          <a:xfrm>
            <a:off x="5338764" y="5824538"/>
            <a:ext cx="103187" cy="69850"/>
          </a:xfrm>
          <a:custGeom>
            <a:avLst/>
            <a:gdLst>
              <a:gd name="T0" fmla="*/ 0 w 65"/>
              <a:gd name="T1" fmla="*/ 2147483646 h 44"/>
              <a:gd name="T2" fmla="*/ 2147483646 w 65"/>
              <a:gd name="T3" fmla="*/ 2147483646 h 44"/>
              <a:gd name="T4" fmla="*/ 2147483646 w 65"/>
              <a:gd name="T5" fmla="*/ 0 h 44"/>
              <a:gd name="T6" fmla="*/ 2147483646 w 65"/>
              <a:gd name="T7" fmla="*/ 2147483646 h 44"/>
              <a:gd name="T8" fmla="*/ 0 w 65"/>
              <a:gd name="T9" fmla="*/ 2147483646 h 44"/>
              <a:gd name="T10" fmla="*/ 0 60000 65536"/>
              <a:gd name="T11" fmla="*/ 0 60000 65536"/>
              <a:gd name="T12" fmla="*/ 0 60000 65536"/>
              <a:gd name="T13" fmla="*/ 0 60000 65536"/>
              <a:gd name="T14" fmla="*/ 0 60000 65536"/>
              <a:gd name="T15" fmla="*/ 0 w 65"/>
              <a:gd name="T16" fmla="*/ 0 h 44"/>
              <a:gd name="T17" fmla="*/ 65 w 65"/>
              <a:gd name="T18" fmla="*/ 44 h 44"/>
            </a:gdLst>
            <a:ahLst/>
            <a:cxnLst>
              <a:cxn ang="T10">
                <a:pos x="T0" y="T1"/>
              </a:cxn>
              <a:cxn ang="T11">
                <a:pos x="T2" y="T3"/>
              </a:cxn>
              <a:cxn ang="T12">
                <a:pos x="T4" y="T5"/>
              </a:cxn>
              <a:cxn ang="T13">
                <a:pos x="T6" y="T7"/>
              </a:cxn>
              <a:cxn ang="T14">
                <a:pos x="T8" y="T9"/>
              </a:cxn>
            </a:cxnLst>
            <a:rect l="T15" t="T16" r="T17" b="T18"/>
            <a:pathLst>
              <a:path w="65" h="44">
                <a:moveTo>
                  <a:pt x="0" y="22"/>
                </a:moveTo>
                <a:lnTo>
                  <a:pt x="65" y="44"/>
                </a:lnTo>
                <a:lnTo>
                  <a:pt x="21"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1094" name="Freeform 167">
            <a:extLst>
              <a:ext uri="{FF2B5EF4-FFF2-40B4-BE49-F238E27FC236}">
                <a16:creationId xmlns:a16="http://schemas.microsoft.com/office/drawing/2014/main" id="{6AF469D3-E35F-9D49-99F6-FDB54DB5CE37}"/>
              </a:ext>
            </a:extLst>
          </p:cNvPr>
          <p:cNvSpPr>
            <a:spLocks/>
          </p:cNvSpPr>
          <p:nvPr/>
        </p:nvSpPr>
        <p:spPr bwMode="auto">
          <a:xfrm>
            <a:off x="5210176" y="4457701"/>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2"/>
                  <a:pt x="567" y="212"/>
                  <a:pt x="283" y="850"/>
                </a:cubicBezTo>
                <a:cubicBezTo>
                  <a:pt x="50" y="1376"/>
                  <a:pt x="0" y="1478"/>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95" name="Freeform 168">
            <a:extLst>
              <a:ext uri="{FF2B5EF4-FFF2-40B4-BE49-F238E27FC236}">
                <a16:creationId xmlns:a16="http://schemas.microsoft.com/office/drawing/2014/main" id="{9DF43367-5899-5141-A289-991E18D6DA51}"/>
              </a:ext>
            </a:extLst>
          </p:cNvPr>
          <p:cNvSpPr>
            <a:spLocks/>
          </p:cNvSpPr>
          <p:nvPr/>
        </p:nvSpPr>
        <p:spPr bwMode="auto">
          <a:xfrm>
            <a:off x="6434139" y="5208589"/>
            <a:ext cx="103187" cy="85725"/>
          </a:xfrm>
          <a:custGeom>
            <a:avLst/>
            <a:gdLst>
              <a:gd name="T0" fmla="*/ 2147483646 w 65"/>
              <a:gd name="T1" fmla="*/ 2147483646 h 54"/>
              <a:gd name="T2" fmla="*/ 2147483646 w 65"/>
              <a:gd name="T3" fmla="*/ 0 h 54"/>
              <a:gd name="T4" fmla="*/ 0 w 65"/>
              <a:gd name="T5" fmla="*/ 2147483646 h 54"/>
              <a:gd name="T6" fmla="*/ 2147483646 w 65"/>
              <a:gd name="T7" fmla="*/ 2147483646 h 54"/>
              <a:gd name="T8" fmla="*/ 2147483646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22" y="54"/>
                </a:moveTo>
                <a:lnTo>
                  <a:pt x="65" y="0"/>
                </a:lnTo>
                <a:lnTo>
                  <a:pt x="0" y="32"/>
                </a:lnTo>
                <a:lnTo>
                  <a:pt x="11" y="43"/>
                </a:lnTo>
                <a:lnTo>
                  <a:pt x="22" y="54"/>
                </a:lnTo>
                <a:close/>
              </a:path>
            </a:pathLst>
          </a:custGeom>
          <a:solidFill>
            <a:srgbClr val="000000"/>
          </a:solidFill>
          <a:ln w="15875">
            <a:solidFill>
              <a:srgbClr val="000000"/>
            </a:solidFill>
            <a:round/>
            <a:headEnd/>
            <a:tailEnd/>
          </a:ln>
        </p:spPr>
        <p:txBody>
          <a:bodyPr/>
          <a:lstStyle/>
          <a:p>
            <a:endParaRPr lang="en-US"/>
          </a:p>
        </p:txBody>
      </p:sp>
      <p:sp>
        <p:nvSpPr>
          <p:cNvPr id="41096" name="Freeform 169">
            <a:extLst>
              <a:ext uri="{FF2B5EF4-FFF2-40B4-BE49-F238E27FC236}">
                <a16:creationId xmlns:a16="http://schemas.microsoft.com/office/drawing/2014/main" id="{28284F6A-DF8D-9446-A679-0E9C060808F2}"/>
              </a:ext>
            </a:extLst>
          </p:cNvPr>
          <p:cNvSpPr>
            <a:spLocks/>
          </p:cNvSpPr>
          <p:nvPr/>
        </p:nvSpPr>
        <p:spPr bwMode="auto">
          <a:xfrm>
            <a:off x="6367463" y="5283201"/>
            <a:ext cx="360362" cy="633413"/>
          </a:xfrm>
          <a:custGeom>
            <a:avLst/>
            <a:gdLst>
              <a:gd name="T0" fmla="*/ 2147483646 w 421"/>
              <a:gd name="T1" fmla="*/ 2147483646 h 738"/>
              <a:gd name="T2" fmla="*/ 2147483646 w 421"/>
              <a:gd name="T3" fmla="*/ 2147483646 h 738"/>
              <a:gd name="T4" fmla="*/ 2147483646 w 421"/>
              <a:gd name="T5" fmla="*/ 0 h 738"/>
              <a:gd name="T6" fmla="*/ 0 60000 65536"/>
              <a:gd name="T7" fmla="*/ 0 60000 65536"/>
              <a:gd name="T8" fmla="*/ 0 60000 65536"/>
              <a:gd name="T9" fmla="*/ 0 w 421"/>
              <a:gd name="T10" fmla="*/ 0 h 738"/>
              <a:gd name="T11" fmla="*/ 421 w 421"/>
              <a:gd name="T12" fmla="*/ 738 h 738"/>
            </a:gdLst>
            <a:ahLst/>
            <a:cxnLst>
              <a:cxn ang="T6">
                <a:pos x="T0" y="T1"/>
              </a:cxn>
              <a:cxn ang="T7">
                <a:pos x="T2" y="T3"/>
              </a:cxn>
              <a:cxn ang="T8">
                <a:pos x="T4" y="T5"/>
              </a:cxn>
            </a:cxnLst>
            <a:rect l="T9" t="T10" r="T11" b="T12"/>
            <a:pathLst>
              <a:path w="421" h="738">
                <a:moveTo>
                  <a:pt x="209" y="738"/>
                </a:moveTo>
                <a:cubicBezTo>
                  <a:pt x="421" y="525"/>
                  <a:pt x="421" y="525"/>
                  <a:pt x="209" y="312"/>
                </a:cubicBezTo>
                <a:cubicBezTo>
                  <a:pt x="42"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97" name="Freeform 170">
            <a:extLst>
              <a:ext uri="{FF2B5EF4-FFF2-40B4-BE49-F238E27FC236}">
                <a16:creationId xmlns:a16="http://schemas.microsoft.com/office/drawing/2014/main" id="{89898171-4EF7-DA43-AFAC-0C2BB75AFE04}"/>
              </a:ext>
            </a:extLst>
          </p:cNvPr>
          <p:cNvSpPr>
            <a:spLocks/>
          </p:cNvSpPr>
          <p:nvPr/>
        </p:nvSpPr>
        <p:spPr bwMode="auto">
          <a:xfrm>
            <a:off x="6451601" y="5791200"/>
            <a:ext cx="85725" cy="103188"/>
          </a:xfrm>
          <a:custGeom>
            <a:avLst/>
            <a:gdLst>
              <a:gd name="T0" fmla="*/ 0 w 54"/>
              <a:gd name="T1" fmla="*/ 2147483646 h 65"/>
              <a:gd name="T2" fmla="*/ 2147483646 w 54"/>
              <a:gd name="T3" fmla="*/ 2147483646 h 65"/>
              <a:gd name="T4" fmla="*/ 2147483646 w 54"/>
              <a:gd name="T5" fmla="*/ 0 h 65"/>
              <a:gd name="T6" fmla="*/ 2147483646 w 54"/>
              <a:gd name="T7" fmla="*/ 2147483646 h 65"/>
              <a:gd name="T8" fmla="*/ 0 w 54"/>
              <a:gd name="T9" fmla="*/ 2147483646 h 65"/>
              <a:gd name="T10" fmla="*/ 0 60000 65536"/>
              <a:gd name="T11" fmla="*/ 0 60000 65536"/>
              <a:gd name="T12" fmla="*/ 0 60000 65536"/>
              <a:gd name="T13" fmla="*/ 0 60000 65536"/>
              <a:gd name="T14" fmla="*/ 0 60000 65536"/>
              <a:gd name="T15" fmla="*/ 0 w 54"/>
              <a:gd name="T16" fmla="*/ 0 h 65"/>
              <a:gd name="T17" fmla="*/ 54 w 54"/>
              <a:gd name="T18" fmla="*/ 65 h 65"/>
            </a:gdLst>
            <a:ahLst/>
            <a:cxnLst>
              <a:cxn ang="T10">
                <a:pos x="T0" y="T1"/>
              </a:cxn>
              <a:cxn ang="T11">
                <a:pos x="T2" y="T3"/>
              </a:cxn>
              <a:cxn ang="T12">
                <a:pos x="T4" y="T5"/>
              </a:cxn>
              <a:cxn ang="T13">
                <a:pos x="T6" y="T7"/>
              </a:cxn>
              <a:cxn ang="T14">
                <a:pos x="T8" y="T9"/>
              </a:cxn>
            </a:cxnLst>
            <a:rect l="T15" t="T16" r="T17" b="T18"/>
            <a:pathLst>
              <a:path w="54" h="65">
                <a:moveTo>
                  <a:pt x="0" y="21"/>
                </a:moveTo>
                <a:lnTo>
                  <a:pt x="54" y="65"/>
                </a:lnTo>
                <a:lnTo>
                  <a:pt x="22" y="0"/>
                </a:lnTo>
                <a:lnTo>
                  <a:pt x="11"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41098" name="Freeform 171">
            <a:extLst>
              <a:ext uri="{FF2B5EF4-FFF2-40B4-BE49-F238E27FC236}">
                <a16:creationId xmlns:a16="http://schemas.microsoft.com/office/drawing/2014/main" id="{C7960208-A9D6-9F40-A806-7036DBA914B8}"/>
              </a:ext>
            </a:extLst>
          </p:cNvPr>
          <p:cNvSpPr>
            <a:spLocks/>
          </p:cNvSpPr>
          <p:nvPr/>
        </p:nvSpPr>
        <p:spPr bwMode="auto">
          <a:xfrm>
            <a:off x="6061076" y="4457701"/>
            <a:ext cx="727075" cy="1349375"/>
          </a:xfrm>
          <a:custGeom>
            <a:avLst/>
            <a:gdLst>
              <a:gd name="T0" fmla="*/ 2147483646 w 850"/>
              <a:gd name="T1" fmla="*/ 0 h 1574"/>
              <a:gd name="T2" fmla="*/ 2147483646 w 850"/>
              <a:gd name="T3" fmla="*/ 2147483646 h 1574"/>
              <a:gd name="T4" fmla="*/ 2147483646 w 850"/>
              <a:gd name="T5" fmla="*/ 2147483646 h 1574"/>
              <a:gd name="T6" fmla="*/ 0 60000 65536"/>
              <a:gd name="T7" fmla="*/ 0 60000 65536"/>
              <a:gd name="T8" fmla="*/ 0 60000 65536"/>
              <a:gd name="T9" fmla="*/ 0 w 850"/>
              <a:gd name="T10" fmla="*/ 0 h 1574"/>
              <a:gd name="T11" fmla="*/ 850 w 850"/>
              <a:gd name="T12" fmla="*/ 1574 h 1574"/>
            </a:gdLst>
            <a:ahLst/>
            <a:cxnLst>
              <a:cxn ang="T6">
                <a:pos x="T0" y="T1"/>
              </a:cxn>
              <a:cxn ang="T7">
                <a:pos x="T2" y="T3"/>
              </a:cxn>
              <a:cxn ang="T8">
                <a:pos x="T4" y="T5"/>
              </a:cxn>
            </a:cxnLst>
            <a:rect l="T9" t="T10" r="T11" b="T12"/>
            <a:pathLst>
              <a:path w="850" h="1574">
                <a:moveTo>
                  <a:pt x="567" y="0"/>
                </a:moveTo>
                <a:cubicBezTo>
                  <a:pt x="850" y="212"/>
                  <a:pt x="850" y="212"/>
                  <a:pt x="425" y="567"/>
                </a:cubicBezTo>
                <a:cubicBezTo>
                  <a:pt x="24" y="901"/>
                  <a:pt x="0" y="921"/>
                  <a:pt x="475"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99" name="Freeform 172">
            <a:extLst>
              <a:ext uri="{FF2B5EF4-FFF2-40B4-BE49-F238E27FC236}">
                <a16:creationId xmlns:a16="http://schemas.microsoft.com/office/drawing/2014/main" id="{85B7E85B-366B-D240-9E1B-FEE867453479}"/>
              </a:ext>
            </a:extLst>
          </p:cNvPr>
          <p:cNvSpPr>
            <a:spLocks/>
          </p:cNvSpPr>
          <p:nvPr/>
        </p:nvSpPr>
        <p:spPr bwMode="auto">
          <a:xfrm>
            <a:off x="691356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1100" name="Freeform 173">
            <a:extLst>
              <a:ext uri="{FF2B5EF4-FFF2-40B4-BE49-F238E27FC236}">
                <a16:creationId xmlns:a16="http://schemas.microsoft.com/office/drawing/2014/main" id="{62B35D86-3F68-4E43-98DF-905AB89E0BA4}"/>
              </a:ext>
            </a:extLst>
          </p:cNvPr>
          <p:cNvSpPr>
            <a:spLocks/>
          </p:cNvSpPr>
          <p:nvPr/>
        </p:nvSpPr>
        <p:spPr bwMode="auto">
          <a:xfrm>
            <a:off x="6789739" y="3729039"/>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3" y="0"/>
                </a:moveTo>
                <a:cubicBezTo>
                  <a:pt x="566" y="213"/>
                  <a:pt x="566" y="213"/>
                  <a:pt x="283" y="851"/>
                </a:cubicBezTo>
                <a:cubicBezTo>
                  <a:pt x="49"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01" name="Oval 175">
            <a:extLst>
              <a:ext uri="{FF2B5EF4-FFF2-40B4-BE49-F238E27FC236}">
                <a16:creationId xmlns:a16="http://schemas.microsoft.com/office/drawing/2014/main" id="{8B12A9D0-36AB-C641-8F5D-5DDA63F5EF10}"/>
              </a:ext>
            </a:extLst>
          </p:cNvPr>
          <p:cNvSpPr>
            <a:spLocks noChangeArrowheads="1"/>
          </p:cNvSpPr>
          <p:nvPr/>
        </p:nvSpPr>
        <p:spPr bwMode="auto">
          <a:xfrm>
            <a:off x="3651251" y="21637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1102" name="Oval 177">
            <a:extLst>
              <a:ext uri="{FF2B5EF4-FFF2-40B4-BE49-F238E27FC236}">
                <a16:creationId xmlns:a16="http://schemas.microsoft.com/office/drawing/2014/main" id="{5EB7F70D-BCF1-B34A-85CA-45C89E9A24E8}"/>
              </a:ext>
            </a:extLst>
          </p:cNvPr>
          <p:cNvSpPr>
            <a:spLocks noChangeArrowheads="1"/>
          </p:cNvSpPr>
          <p:nvPr/>
        </p:nvSpPr>
        <p:spPr bwMode="auto">
          <a:xfrm>
            <a:off x="3651251" y="1187451"/>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1103" name="Rectangle 178">
            <a:extLst>
              <a:ext uri="{FF2B5EF4-FFF2-40B4-BE49-F238E27FC236}">
                <a16:creationId xmlns:a16="http://schemas.microsoft.com/office/drawing/2014/main" id="{25748AAC-E864-7745-BE9E-B591C94C7745}"/>
              </a:ext>
            </a:extLst>
          </p:cNvPr>
          <p:cNvSpPr>
            <a:spLocks noChangeArrowheads="1"/>
          </p:cNvSpPr>
          <p:nvPr/>
        </p:nvSpPr>
        <p:spPr bwMode="auto">
          <a:xfrm>
            <a:off x="7064376" y="134778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sp>
        <p:nvSpPr>
          <p:cNvPr id="41104" name="Title 1">
            <a:extLst>
              <a:ext uri="{FF2B5EF4-FFF2-40B4-BE49-F238E27FC236}">
                <a16:creationId xmlns:a16="http://schemas.microsoft.com/office/drawing/2014/main" id="{98707865-7522-7042-BA03-D8467A3A1BBC}"/>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Timing Diagram for the Basic Latch with NOR Gates</a:t>
            </a:r>
          </a:p>
        </p:txBody>
      </p:sp>
      <p:sp>
        <p:nvSpPr>
          <p:cNvPr id="41105" name="Rectangle 149">
            <a:extLst>
              <a:ext uri="{FF2B5EF4-FFF2-40B4-BE49-F238E27FC236}">
                <a16:creationId xmlns:a16="http://schemas.microsoft.com/office/drawing/2014/main" id="{5325992A-4B22-C347-ACD7-E2BE765EE392}"/>
              </a:ext>
            </a:extLst>
          </p:cNvPr>
          <p:cNvSpPr>
            <a:spLocks noChangeArrowheads="1"/>
          </p:cNvSpPr>
          <p:nvPr/>
        </p:nvSpPr>
        <p:spPr bwMode="auto">
          <a:xfrm>
            <a:off x="4168775" y="3048000"/>
            <a:ext cx="3962400" cy="35814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1106" name="TextBox 1">
            <a:extLst>
              <a:ext uri="{FF2B5EF4-FFF2-40B4-BE49-F238E27FC236}">
                <a16:creationId xmlns:a16="http://schemas.microsoft.com/office/drawing/2014/main" id="{429B7B37-945C-1440-B326-39EF57EB85F1}"/>
              </a:ext>
            </a:extLst>
          </p:cNvPr>
          <p:cNvSpPr txBox="1">
            <a:spLocks noChangeArrowheads="1"/>
          </p:cNvSpPr>
          <p:nvPr/>
        </p:nvSpPr>
        <p:spPr bwMode="auto">
          <a:xfrm>
            <a:off x="3776664" y="418465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41107" name="TextBox 152">
            <a:extLst>
              <a:ext uri="{FF2B5EF4-FFF2-40B4-BE49-F238E27FC236}">
                <a16:creationId xmlns:a16="http://schemas.microsoft.com/office/drawing/2014/main" id="{0DD9D01B-822E-ED4F-9E0A-7BE4F53B6099}"/>
              </a:ext>
            </a:extLst>
          </p:cNvPr>
          <p:cNvSpPr txBox="1">
            <a:spLocks noChangeArrowheads="1"/>
          </p:cNvSpPr>
          <p:nvPr/>
        </p:nvSpPr>
        <p:spPr bwMode="auto">
          <a:xfrm>
            <a:off x="3776664" y="345916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41108" name="TextBox 155">
            <a:extLst>
              <a:ext uri="{FF2B5EF4-FFF2-40B4-BE49-F238E27FC236}">
                <a16:creationId xmlns:a16="http://schemas.microsoft.com/office/drawing/2014/main" id="{532B0570-DF9A-DC44-AAA0-CF64D30EBD0F}"/>
              </a:ext>
            </a:extLst>
          </p:cNvPr>
          <p:cNvSpPr txBox="1">
            <a:spLocks noChangeArrowheads="1"/>
          </p:cNvSpPr>
          <p:nvPr/>
        </p:nvSpPr>
        <p:spPr bwMode="auto">
          <a:xfrm>
            <a:off x="2644775" y="62547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41109" name="TextBox 156">
            <a:extLst>
              <a:ext uri="{FF2B5EF4-FFF2-40B4-BE49-F238E27FC236}">
                <a16:creationId xmlns:a16="http://schemas.microsoft.com/office/drawing/2014/main" id="{EA5688B5-3AEE-804B-A830-A0BA91267CA1}"/>
              </a:ext>
            </a:extLst>
          </p:cNvPr>
          <p:cNvSpPr txBox="1">
            <a:spLocks noChangeArrowheads="1"/>
          </p:cNvSpPr>
          <p:nvPr/>
        </p:nvSpPr>
        <p:spPr bwMode="auto">
          <a:xfrm>
            <a:off x="2693989" y="2270126"/>
            <a:ext cx="3397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41110" name="TextBox 157">
            <a:extLst>
              <a:ext uri="{FF2B5EF4-FFF2-40B4-BE49-F238E27FC236}">
                <a16:creationId xmlns:a16="http://schemas.microsoft.com/office/drawing/2014/main" id="{871C9D0F-EF2A-D54B-BAF2-048BE99AEF6D}"/>
              </a:ext>
            </a:extLst>
          </p:cNvPr>
          <p:cNvSpPr txBox="1">
            <a:spLocks noChangeArrowheads="1"/>
          </p:cNvSpPr>
          <p:nvPr/>
        </p:nvSpPr>
        <p:spPr bwMode="auto">
          <a:xfrm>
            <a:off x="4143376" y="706438"/>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41111" name="TextBox 158">
            <a:extLst>
              <a:ext uri="{FF2B5EF4-FFF2-40B4-BE49-F238E27FC236}">
                <a16:creationId xmlns:a16="http://schemas.microsoft.com/office/drawing/2014/main" id="{4FE9438A-5892-A64F-8FD4-9E1B4F269703}"/>
              </a:ext>
            </a:extLst>
          </p:cNvPr>
          <p:cNvSpPr txBox="1">
            <a:spLocks noChangeArrowheads="1"/>
          </p:cNvSpPr>
          <p:nvPr/>
        </p:nvSpPr>
        <p:spPr bwMode="auto">
          <a:xfrm>
            <a:off x="4129089" y="220980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41112" name="Rectangle 9">
            <a:extLst>
              <a:ext uri="{FF2B5EF4-FFF2-40B4-BE49-F238E27FC236}">
                <a16:creationId xmlns:a16="http://schemas.microsoft.com/office/drawing/2014/main" id="{F4CE6356-7986-B043-B193-839488B7938D}"/>
              </a:ext>
            </a:extLst>
          </p:cNvPr>
          <p:cNvSpPr>
            <a:spLocks noChangeArrowheads="1"/>
          </p:cNvSpPr>
          <p:nvPr/>
        </p:nvSpPr>
        <p:spPr bwMode="auto">
          <a:xfrm>
            <a:off x="5719764" y="1827214"/>
            <a:ext cx="490537" cy="244475"/>
          </a:xfrm>
          <a:prstGeom prst="rect">
            <a:avLst/>
          </a:prstGeom>
          <a:solidFill>
            <a:srgbClr val="008000">
              <a:alpha val="20000"/>
            </a:srgbClr>
          </a:solidFill>
          <a:ln w="9525">
            <a:solidFill>
              <a:srgbClr val="008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1113" name="Rectangle 9">
            <a:extLst>
              <a:ext uri="{FF2B5EF4-FFF2-40B4-BE49-F238E27FC236}">
                <a16:creationId xmlns:a16="http://schemas.microsoft.com/office/drawing/2014/main" id="{EB298C9F-F168-304F-9915-5FA5FDD90CBE}"/>
              </a:ext>
            </a:extLst>
          </p:cNvPr>
          <p:cNvSpPr>
            <a:spLocks noChangeArrowheads="1"/>
          </p:cNvSpPr>
          <p:nvPr/>
        </p:nvSpPr>
        <p:spPr bwMode="auto">
          <a:xfrm>
            <a:off x="6375401" y="1343025"/>
            <a:ext cx="593725" cy="242888"/>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1114" name="TextBox 161">
            <a:extLst>
              <a:ext uri="{FF2B5EF4-FFF2-40B4-BE49-F238E27FC236}">
                <a16:creationId xmlns:a16="http://schemas.microsoft.com/office/drawing/2014/main" id="{C4846FBD-56C2-ED42-BB7F-F29A0B1C7B29}"/>
              </a:ext>
            </a:extLst>
          </p:cNvPr>
          <p:cNvSpPr txBox="1">
            <a:spLocks noChangeArrowheads="1"/>
          </p:cNvSpPr>
          <p:nvPr/>
        </p:nvSpPr>
        <p:spPr bwMode="auto">
          <a:xfrm>
            <a:off x="2565400" y="1214439"/>
            <a:ext cx="3381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41115" name="TextBox 162">
            <a:extLst>
              <a:ext uri="{FF2B5EF4-FFF2-40B4-BE49-F238E27FC236}">
                <a16:creationId xmlns:a16="http://schemas.microsoft.com/office/drawing/2014/main" id="{C124809B-DEF0-D24B-AFAF-B5D69ABD5C2F}"/>
              </a:ext>
            </a:extLst>
          </p:cNvPr>
          <p:cNvSpPr txBox="1">
            <a:spLocks noChangeArrowheads="1"/>
          </p:cNvSpPr>
          <p:nvPr/>
        </p:nvSpPr>
        <p:spPr bwMode="auto">
          <a:xfrm>
            <a:off x="2566989" y="176371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Tree>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TextBox 153">
            <a:extLst>
              <a:ext uri="{FF2B5EF4-FFF2-40B4-BE49-F238E27FC236}">
                <a16:creationId xmlns:a16="http://schemas.microsoft.com/office/drawing/2014/main" id="{364D937D-3EC0-8C4C-A72D-BDAE28952C72}"/>
              </a:ext>
            </a:extLst>
          </p:cNvPr>
          <p:cNvSpPr txBox="1">
            <a:spLocks noChangeArrowheads="1"/>
          </p:cNvSpPr>
          <p:nvPr/>
        </p:nvSpPr>
        <p:spPr bwMode="auto">
          <a:xfrm>
            <a:off x="3457575" y="494823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41986" name="Line 31">
            <a:extLst>
              <a:ext uri="{FF2B5EF4-FFF2-40B4-BE49-F238E27FC236}">
                <a16:creationId xmlns:a16="http://schemas.microsoft.com/office/drawing/2014/main" id="{66777101-0DE4-2D41-BD97-7B28F7D6A455}"/>
              </a:ext>
            </a:extLst>
          </p:cNvPr>
          <p:cNvSpPr>
            <a:spLocks noChangeShapeType="1"/>
          </p:cNvSpPr>
          <p:nvPr/>
        </p:nvSpPr>
        <p:spPr bwMode="auto">
          <a:xfrm flipV="1">
            <a:off x="33861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987" name="Line 32">
            <a:extLst>
              <a:ext uri="{FF2B5EF4-FFF2-40B4-BE49-F238E27FC236}">
                <a16:creationId xmlns:a16="http://schemas.microsoft.com/office/drawing/2014/main" id="{C8DFE688-C237-DD41-BEAC-9BDBE695798B}"/>
              </a:ext>
            </a:extLst>
          </p:cNvPr>
          <p:cNvSpPr>
            <a:spLocks noChangeShapeType="1"/>
          </p:cNvSpPr>
          <p:nvPr/>
        </p:nvSpPr>
        <p:spPr bwMode="auto">
          <a:xfrm flipV="1">
            <a:off x="376237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988" name="Line 33">
            <a:extLst>
              <a:ext uri="{FF2B5EF4-FFF2-40B4-BE49-F238E27FC236}">
                <a16:creationId xmlns:a16="http://schemas.microsoft.com/office/drawing/2014/main" id="{5429F79E-F253-F64F-B05B-870568415379}"/>
              </a:ext>
            </a:extLst>
          </p:cNvPr>
          <p:cNvSpPr>
            <a:spLocks noChangeShapeType="1"/>
          </p:cNvSpPr>
          <p:nvPr/>
        </p:nvSpPr>
        <p:spPr bwMode="auto">
          <a:xfrm flipV="1">
            <a:off x="4241800"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989" name="Line 34">
            <a:extLst>
              <a:ext uri="{FF2B5EF4-FFF2-40B4-BE49-F238E27FC236}">
                <a16:creationId xmlns:a16="http://schemas.microsoft.com/office/drawing/2014/main" id="{6204861C-7C78-F343-9EB8-D37D4D0F188E}"/>
              </a:ext>
            </a:extLst>
          </p:cNvPr>
          <p:cNvSpPr>
            <a:spLocks noChangeShapeType="1"/>
          </p:cNvSpPr>
          <p:nvPr/>
        </p:nvSpPr>
        <p:spPr bwMode="auto">
          <a:xfrm flipV="1">
            <a:off x="460216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990" name="Line 35">
            <a:extLst>
              <a:ext uri="{FF2B5EF4-FFF2-40B4-BE49-F238E27FC236}">
                <a16:creationId xmlns:a16="http://schemas.microsoft.com/office/drawing/2014/main" id="{8EB37536-5B7B-9E4E-8CFB-438907B6A64D}"/>
              </a:ext>
            </a:extLst>
          </p:cNvPr>
          <p:cNvSpPr>
            <a:spLocks noChangeShapeType="1"/>
          </p:cNvSpPr>
          <p:nvPr/>
        </p:nvSpPr>
        <p:spPr bwMode="auto">
          <a:xfrm flipV="1">
            <a:off x="49609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991" name="Line 36">
            <a:extLst>
              <a:ext uri="{FF2B5EF4-FFF2-40B4-BE49-F238E27FC236}">
                <a16:creationId xmlns:a16="http://schemas.microsoft.com/office/drawing/2014/main" id="{243C5137-BD28-3642-9798-185F3168677F}"/>
              </a:ext>
            </a:extLst>
          </p:cNvPr>
          <p:cNvSpPr>
            <a:spLocks noChangeShapeType="1"/>
          </p:cNvSpPr>
          <p:nvPr/>
        </p:nvSpPr>
        <p:spPr bwMode="auto">
          <a:xfrm flipV="1">
            <a:off x="545782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992" name="Line 37">
            <a:extLst>
              <a:ext uri="{FF2B5EF4-FFF2-40B4-BE49-F238E27FC236}">
                <a16:creationId xmlns:a16="http://schemas.microsoft.com/office/drawing/2014/main" id="{6E539F8A-4E31-064F-8E41-D1C8DC6F5157}"/>
              </a:ext>
            </a:extLst>
          </p:cNvPr>
          <p:cNvSpPr>
            <a:spLocks noChangeShapeType="1"/>
          </p:cNvSpPr>
          <p:nvPr/>
        </p:nvSpPr>
        <p:spPr bwMode="auto">
          <a:xfrm flipV="1">
            <a:off x="58181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993" name="Line 38">
            <a:extLst>
              <a:ext uri="{FF2B5EF4-FFF2-40B4-BE49-F238E27FC236}">
                <a16:creationId xmlns:a16="http://schemas.microsoft.com/office/drawing/2014/main" id="{1428EF27-76D8-DB4B-8CC6-90D27DF48A3E}"/>
              </a:ext>
            </a:extLst>
          </p:cNvPr>
          <p:cNvSpPr>
            <a:spLocks noChangeShapeType="1"/>
          </p:cNvSpPr>
          <p:nvPr/>
        </p:nvSpPr>
        <p:spPr bwMode="auto">
          <a:xfrm flipV="1">
            <a:off x="65547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994" name="Line 39">
            <a:extLst>
              <a:ext uri="{FF2B5EF4-FFF2-40B4-BE49-F238E27FC236}">
                <a16:creationId xmlns:a16="http://schemas.microsoft.com/office/drawing/2014/main" id="{163A8211-7920-D64F-9DD6-CF8D0D12E0FF}"/>
              </a:ext>
            </a:extLst>
          </p:cNvPr>
          <p:cNvSpPr>
            <a:spLocks noChangeShapeType="1"/>
          </p:cNvSpPr>
          <p:nvPr/>
        </p:nvSpPr>
        <p:spPr bwMode="auto">
          <a:xfrm flipV="1">
            <a:off x="703421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995" name="Line 40">
            <a:extLst>
              <a:ext uri="{FF2B5EF4-FFF2-40B4-BE49-F238E27FC236}">
                <a16:creationId xmlns:a16="http://schemas.microsoft.com/office/drawing/2014/main" id="{49BF4255-927A-EA47-81BF-8EFAC99927A9}"/>
              </a:ext>
            </a:extLst>
          </p:cNvPr>
          <p:cNvSpPr>
            <a:spLocks noChangeShapeType="1"/>
          </p:cNvSpPr>
          <p:nvPr/>
        </p:nvSpPr>
        <p:spPr bwMode="auto">
          <a:xfrm flipV="1">
            <a:off x="75136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996" name="Line 42">
            <a:extLst>
              <a:ext uri="{FF2B5EF4-FFF2-40B4-BE49-F238E27FC236}">
                <a16:creationId xmlns:a16="http://schemas.microsoft.com/office/drawing/2014/main" id="{C468A498-E6D8-E242-BAAF-635FC461C443}"/>
              </a:ext>
            </a:extLst>
          </p:cNvPr>
          <p:cNvSpPr>
            <a:spLocks noChangeShapeType="1"/>
          </p:cNvSpPr>
          <p:nvPr/>
        </p:nvSpPr>
        <p:spPr bwMode="auto">
          <a:xfrm>
            <a:off x="2906713" y="13509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997" name="Freeform 43">
            <a:extLst>
              <a:ext uri="{FF2B5EF4-FFF2-40B4-BE49-F238E27FC236}">
                <a16:creationId xmlns:a16="http://schemas.microsoft.com/office/drawing/2014/main" id="{FF486952-C01B-A243-95A9-6B891B67F839}"/>
              </a:ext>
            </a:extLst>
          </p:cNvPr>
          <p:cNvSpPr>
            <a:spLocks/>
          </p:cNvSpPr>
          <p:nvPr/>
        </p:nvSpPr>
        <p:spPr bwMode="auto">
          <a:xfrm>
            <a:off x="3128963" y="1033463"/>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998" name="Freeform 44">
            <a:extLst>
              <a:ext uri="{FF2B5EF4-FFF2-40B4-BE49-F238E27FC236}">
                <a16:creationId xmlns:a16="http://schemas.microsoft.com/office/drawing/2014/main" id="{9EFE4AAD-F5CF-C846-B810-86A41D483365}"/>
              </a:ext>
            </a:extLst>
          </p:cNvPr>
          <p:cNvSpPr>
            <a:spLocks/>
          </p:cNvSpPr>
          <p:nvPr/>
        </p:nvSpPr>
        <p:spPr bwMode="auto">
          <a:xfrm>
            <a:off x="3128963" y="1238250"/>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999" name="Freeform 45">
            <a:extLst>
              <a:ext uri="{FF2B5EF4-FFF2-40B4-BE49-F238E27FC236}">
                <a16:creationId xmlns:a16="http://schemas.microsoft.com/office/drawing/2014/main" id="{F9668D52-DB26-8A41-AC1A-E82226AB2EF6}"/>
              </a:ext>
            </a:extLst>
          </p:cNvPr>
          <p:cNvSpPr>
            <a:spLocks/>
          </p:cNvSpPr>
          <p:nvPr/>
        </p:nvSpPr>
        <p:spPr bwMode="auto">
          <a:xfrm>
            <a:off x="3124201" y="1033464"/>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00" name="Freeform 46">
            <a:extLst>
              <a:ext uri="{FF2B5EF4-FFF2-40B4-BE49-F238E27FC236}">
                <a16:creationId xmlns:a16="http://schemas.microsoft.com/office/drawing/2014/main" id="{5A7EAC51-2223-914B-8941-D5779A8BC66F}"/>
              </a:ext>
            </a:extLst>
          </p:cNvPr>
          <p:cNvSpPr>
            <a:spLocks/>
          </p:cNvSpPr>
          <p:nvPr/>
        </p:nvSpPr>
        <p:spPr bwMode="auto">
          <a:xfrm>
            <a:off x="3124201" y="1236664"/>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01" name="Line 47">
            <a:extLst>
              <a:ext uri="{FF2B5EF4-FFF2-40B4-BE49-F238E27FC236}">
                <a16:creationId xmlns:a16="http://schemas.microsoft.com/office/drawing/2014/main" id="{12D22E57-A86A-0C45-A9F6-BE278555459C}"/>
              </a:ext>
            </a:extLst>
          </p:cNvPr>
          <p:cNvSpPr>
            <a:spLocks noChangeShapeType="1"/>
          </p:cNvSpPr>
          <p:nvPr/>
        </p:nvSpPr>
        <p:spPr bwMode="auto">
          <a:xfrm>
            <a:off x="2906713" y="20875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002" name="Line 48">
            <a:extLst>
              <a:ext uri="{FF2B5EF4-FFF2-40B4-BE49-F238E27FC236}">
                <a16:creationId xmlns:a16="http://schemas.microsoft.com/office/drawing/2014/main" id="{1A3D205B-9E0E-3040-85B4-A6B30673B3BB}"/>
              </a:ext>
            </a:extLst>
          </p:cNvPr>
          <p:cNvSpPr>
            <a:spLocks noChangeShapeType="1"/>
          </p:cNvSpPr>
          <p:nvPr/>
        </p:nvSpPr>
        <p:spPr bwMode="auto">
          <a:xfrm>
            <a:off x="2906713" y="2327275"/>
            <a:ext cx="239712"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003" name="Freeform 49">
            <a:extLst>
              <a:ext uri="{FF2B5EF4-FFF2-40B4-BE49-F238E27FC236}">
                <a16:creationId xmlns:a16="http://schemas.microsoft.com/office/drawing/2014/main" id="{93ECA5F6-B809-8541-8ECD-4DE5EC363BB2}"/>
              </a:ext>
            </a:extLst>
          </p:cNvPr>
          <p:cNvSpPr>
            <a:spLocks/>
          </p:cNvSpPr>
          <p:nvPr/>
        </p:nvSpPr>
        <p:spPr bwMode="auto">
          <a:xfrm>
            <a:off x="3128963" y="2006600"/>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04" name="Freeform 50">
            <a:extLst>
              <a:ext uri="{FF2B5EF4-FFF2-40B4-BE49-F238E27FC236}">
                <a16:creationId xmlns:a16="http://schemas.microsoft.com/office/drawing/2014/main" id="{72267436-190F-9042-A535-82716423CBCB}"/>
              </a:ext>
            </a:extLst>
          </p:cNvPr>
          <p:cNvSpPr>
            <a:spLocks/>
          </p:cNvSpPr>
          <p:nvPr/>
        </p:nvSpPr>
        <p:spPr bwMode="auto">
          <a:xfrm>
            <a:off x="3128963" y="2209800"/>
            <a:ext cx="512762" cy="204788"/>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05" name="Freeform 51">
            <a:extLst>
              <a:ext uri="{FF2B5EF4-FFF2-40B4-BE49-F238E27FC236}">
                <a16:creationId xmlns:a16="http://schemas.microsoft.com/office/drawing/2014/main" id="{6D6DC5BD-8E96-7942-857A-CC73BB87A136}"/>
              </a:ext>
            </a:extLst>
          </p:cNvPr>
          <p:cNvSpPr>
            <a:spLocks/>
          </p:cNvSpPr>
          <p:nvPr/>
        </p:nvSpPr>
        <p:spPr bwMode="auto">
          <a:xfrm>
            <a:off x="3124201" y="2006600"/>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06" name="Freeform 52">
            <a:extLst>
              <a:ext uri="{FF2B5EF4-FFF2-40B4-BE49-F238E27FC236}">
                <a16:creationId xmlns:a16="http://schemas.microsoft.com/office/drawing/2014/main" id="{AF5D7069-2047-6048-B4BF-AE1C99579B87}"/>
              </a:ext>
            </a:extLst>
          </p:cNvPr>
          <p:cNvSpPr>
            <a:spLocks/>
          </p:cNvSpPr>
          <p:nvPr/>
        </p:nvSpPr>
        <p:spPr bwMode="auto">
          <a:xfrm>
            <a:off x="3124201" y="2209800"/>
            <a:ext cx="60325" cy="204788"/>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07" name="Line 53">
            <a:extLst>
              <a:ext uri="{FF2B5EF4-FFF2-40B4-BE49-F238E27FC236}">
                <a16:creationId xmlns:a16="http://schemas.microsoft.com/office/drawing/2014/main" id="{12DEEBAB-3BE2-514C-9F0E-7699A3E6AB02}"/>
              </a:ext>
            </a:extLst>
          </p:cNvPr>
          <p:cNvSpPr>
            <a:spLocks noChangeShapeType="1"/>
          </p:cNvSpPr>
          <p:nvPr/>
        </p:nvSpPr>
        <p:spPr bwMode="auto">
          <a:xfrm flipH="1">
            <a:off x="3744914" y="12303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008" name="Line 54">
            <a:extLst>
              <a:ext uri="{FF2B5EF4-FFF2-40B4-BE49-F238E27FC236}">
                <a16:creationId xmlns:a16="http://schemas.microsoft.com/office/drawing/2014/main" id="{15EAC3C5-9EEE-3E49-8BB4-EB03DBA34679}"/>
              </a:ext>
            </a:extLst>
          </p:cNvPr>
          <p:cNvSpPr>
            <a:spLocks noChangeShapeType="1"/>
          </p:cNvSpPr>
          <p:nvPr/>
        </p:nvSpPr>
        <p:spPr bwMode="auto">
          <a:xfrm flipH="1">
            <a:off x="3744914" y="22082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009" name="Freeform 55">
            <a:extLst>
              <a:ext uri="{FF2B5EF4-FFF2-40B4-BE49-F238E27FC236}">
                <a16:creationId xmlns:a16="http://schemas.microsoft.com/office/drawing/2014/main" id="{74D5D7ED-C4D2-1741-92B8-6D2626724211}"/>
              </a:ext>
            </a:extLst>
          </p:cNvPr>
          <p:cNvSpPr>
            <a:spLocks/>
          </p:cNvSpPr>
          <p:nvPr/>
        </p:nvSpPr>
        <p:spPr bwMode="auto">
          <a:xfrm>
            <a:off x="2906714" y="1352551"/>
            <a:ext cx="1095375" cy="855663"/>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10" name="Freeform 56">
            <a:extLst>
              <a:ext uri="{FF2B5EF4-FFF2-40B4-BE49-F238E27FC236}">
                <a16:creationId xmlns:a16="http://schemas.microsoft.com/office/drawing/2014/main" id="{75BDD5B7-C39B-CD41-B11F-7C4975BB0B45}"/>
              </a:ext>
            </a:extLst>
          </p:cNvPr>
          <p:cNvSpPr>
            <a:spLocks/>
          </p:cNvSpPr>
          <p:nvPr/>
        </p:nvSpPr>
        <p:spPr bwMode="auto">
          <a:xfrm>
            <a:off x="2906714" y="1230313"/>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11" name="Freeform 57">
            <a:extLst>
              <a:ext uri="{FF2B5EF4-FFF2-40B4-BE49-F238E27FC236}">
                <a16:creationId xmlns:a16="http://schemas.microsoft.com/office/drawing/2014/main" id="{1A7F4360-40D8-894D-8D45-C4F94133637F}"/>
              </a:ext>
            </a:extLst>
          </p:cNvPr>
          <p:cNvSpPr>
            <a:spLocks/>
          </p:cNvSpPr>
          <p:nvPr/>
        </p:nvSpPr>
        <p:spPr bwMode="auto">
          <a:xfrm>
            <a:off x="3986214" y="1206501"/>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42012" name="Oval 58">
            <a:extLst>
              <a:ext uri="{FF2B5EF4-FFF2-40B4-BE49-F238E27FC236}">
                <a16:creationId xmlns:a16="http://schemas.microsoft.com/office/drawing/2014/main" id="{E14AA921-61C2-8F4E-B00B-CD5AB613387F}"/>
              </a:ext>
            </a:extLst>
          </p:cNvPr>
          <p:cNvSpPr>
            <a:spLocks noChangeArrowheads="1"/>
          </p:cNvSpPr>
          <p:nvPr/>
        </p:nvSpPr>
        <p:spPr bwMode="auto">
          <a:xfrm>
            <a:off x="3976688" y="1216026"/>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2013" name="Freeform 59">
            <a:extLst>
              <a:ext uri="{FF2B5EF4-FFF2-40B4-BE49-F238E27FC236}">
                <a16:creationId xmlns:a16="http://schemas.microsoft.com/office/drawing/2014/main" id="{830DE967-9BA1-DB46-98AB-FF28DA4E059B}"/>
              </a:ext>
            </a:extLst>
          </p:cNvPr>
          <p:cNvSpPr>
            <a:spLocks/>
          </p:cNvSpPr>
          <p:nvPr/>
        </p:nvSpPr>
        <p:spPr bwMode="auto">
          <a:xfrm>
            <a:off x="3986214" y="2184400"/>
            <a:ext cx="33337" cy="3333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42014" name="Oval 60">
            <a:extLst>
              <a:ext uri="{FF2B5EF4-FFF2-40B4-BE49-F238E27FC236}">
                <a16:creationId xmlns:a16="http://schemas.microsoft.com/office/drawing/2014/main" id="{33D76EC8-BDB0-A449-A141-2E34EDA0A910}"/>
              </a:ext>
            </a:extLst>
          </p:cNvPr>
          <p:cNvSpPr>
            <a:spLocks noChangeArrowheads="1"/>
          </p:cNvSpPr>
          <p:nvPr/>
        </p:nvSpPr>
        <p:spPr bwMode="auto">
          <a:xfrm>
            <a:off x="3976688" y="2192338"/>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2015" name="Line 61">
            <a:extLst>
              <a:ext uri="{FF2B5EF4-FFF2-40B4-BE49-F238E27FC236}">
                <a16:creationId xmlns:a16="http://schemas.microsoft.com/office/drawing/2014/main" id="{8BFBF843-9F51-694D-8909-5DB946B5736F}"/>
              </a:ext>
            </a:extLst>
          </p:cNvPr>
          <p:cNvSpPr>
            <a:spLocks noChangeShapeType="1"/>
          </p:cNvSpPr>
          <p:nvPr/>
        </p:nvSpPr>
        <p:spPr bwMode="auto">
          <a:xfrm flipH="1">
            <a:off x="2667001" y="11112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016" name="Line 62">
            <a:extLst>
              <a:ext uri="{FF2B5EF4-FFF2-40B4-BE49-F238E27FC236}">
                <a16:creationId xmlns:a16="http://schemas.microsoft.com/office/drawing/2014/main" id="{5143BF2A-50B2-2142-AAB4-3C9A12D63D64}"/>
              </a:ext>
            </a:extLst>
          </p:cNvPr>
          <p:cNvSpPr>
            <a:spLocks noChangeShapeType="1"/>
          </p:cNvSpPr>
          <p:nvPr/>
        </p:nvSpPr>
        <p:spPr bwMode="auto">
          <a:xfrm flipH="1">
            <a:off x="2667001" y="2327275"/>
            <a:ext cx="2397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017" name="Line 63">
            <a:extLst>
              <a:ext uri="{FF2B5EF4-FFF2-40B4-BE49-F238E27FC236}">
                <a16:creationId xmlns:a16="http://schemas.microsoft.com/office/drawing/2014/main" id="{3109D935-1B4F-544E-B1DB-88924C9950FD}"/>
              </a:ext>
            </a:extLst>
          </p:cNvPr>
          <p:cNvSpPr>
            <a:spLocks noChangeShapeType="1"/>
          </p:cNvSpPr>
          <p:nvPr/>
        </p:nvSpPr>
        <p:spPr bwMode="auto">
          <a:xfrm flipH="1">
            <a:off x="5578475" y="1268414"/>
            <a:ext cx="1455738"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018" name="Line 64">
            <a:extLst>
              <a:ext uri="{FF2B5EF4-FFF2-40B4-BE49-F238E27FC236}">
                <a16:creationId xmlns:a16="http://schemas.microsoft.com/office/drawing/2014/main" id="{FE6AC8BB-168E-FE4D-86BC-FA852456701B}"/>
              </a:ext>
            </a:extLst>
          </p:cNvPr>
          <p:cNvSpPr>
            <a:spLocks noChangeShapeType="1"/>
          </p:cNvSpPr>
          <p:nvPr/>
        </p:nvSpPr>
        <p:spPr bwMode="auto">
          <a:xfrm flipV="1">
            <a:off x="6297614" y="990601"/>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019" name="Rectangle 65">
            <a:extLst>
              <a:ext uri="{FF2B5EF4-FFF2-40B4-BE49-F238E27FC236}">
                <a16:creationId xmlns:a16="http://schemas.microsoft.com/office/drawing/2014/main" id="{9B577CBB-B2E6-3E46-912A-0DFBE43E97D2}"/>
              </a:ext>
            </a:extLst>
          </p:cNvPr>
          <p:cNvSpPr>
            <a:spLocks noChangeArrowheads="1"/>
          </p:cNvSpPr>
          <p:nvPr/>
        </p:nvSpPr>
        <p:spPr bwMode="auto">
          <a:xfrm>
            <a:off x="5783263" y="10112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42020" name="Rectangle 66">
            <a:extLst>
              <a:ext uri="{FF2B5EF4-FFF2-40B4-BE49-F238E27FC236}">
                <a16:creationId xmlns:a16="http://schemas.microsoft.com/office/drawing/2014/main" id="{F605CC8C-49E4-B549-B07B-6DAAA257CE19}"/>
              </a:ext>
            </a:extLst>
          </p:cNvPr>
          <p:cNvSpPr>
            <a:spLocks noChangeArrowheads="1"/>
          </p:cNvSpPr>
          <p:nvPr/>
        </p:nvSpPr>
        <p:spPr bwMode="auto">
          <a:xfrm>
            <a:off x="6054725" y="1011238"/>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42021" name="Rectangle 67">
            <a:extLst>
              <a:ext uri="{FF2B5EF4-FFF2-40B4-BE49-F238E27FC236}">
                <a16:creationId xmlns:a16="http://schemas.microsoft.com/office/drawing/2014/main" id="{2211B150-0169-AE48-B871-DCDD04060E85}"/>
              </a:ext>
            </a:extLst>
          </p:cNvPr>
          <p:cNvSpPr>
            <a:spLocks noChangeArrowheads="1"/>
          </p:cNvSpPr>
          <p:nvPr/>
        </p:nvSpPr>
        <p:spPr bwMode="auto">
          <a:xfrm>
            <a:off x="6440488" y="10112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42022" name="Rectangle 68">
            <a:extLst>
              <a:ext uri="{FF2B5EF4-FFF2-40B4-BE49-F238E27FC236}">
                <a16:creationId xmlns:a16="http://schemas.microsoft.com/office/drawing/2014/main" id="{3705AD8A-DB6C-754D-BEBC-B3F56B935F3D}"/>
              </a:ext>
            </a:extLst>
          </p:cNvPr>
          <p:cNvSpPr>
            <a:spLocks noChangeArrowheads="1"/>
          </p:cNvSpPr>
          <p:nvPr/>
        </p:nvSpPr>
        <p:spPr bwMode="auto">
          <a:xfrm>
            <a:off x="6557963" y="10683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42023" name="Rectangle 69">
            <a:extLst>
              <a:ext uri="{FF2B5EF4-FFF2-40B4-BE49-F238E27FC236}">
                <a16:creationId xmlns:a16="http://schemas.microsoft.com/office/drawing/2014/main" id="{FF1DACDC-B09D-FD43-918E-E6F285774401}"/>
              </a:ext>
            </a:extLst>
          </p:cNvPr>
          <p:cNvSpPr>
            <a:spLocks noChangeArrowheads="1"/>
          </p:cNvSpPr>
          <p:nvPr/>
        </p:nvSpPr>
        <p:spPr bwMode="auto">
          <a:xfrm>
            <a:off x="6743700" y="10064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2024" name="Rectangle 70">
            <a:extLst>
              <a:ext uri="{FF2B5EF4-FFF2-40B4-BE49-F238E27FC236}">
                <a16:creationId xmlns:a16="http://schemas.microsoft.com/office/drawing/2014/main" id="{A09CC0ED-F4B4-C742-BC10-3391C43EE746}"/>
              </a:ext>
            </a:extLst>
          </p:cNvPr>
          <p:cNvSpPr>
            <a:spLocks noChangeArrowheads="1"/>
          </p:cNvSpPr>
          <p:nvPr/>
        </p:nvSpPr>
        <p:spPr bwMode="auto">
          <a:xfrm>
            <a:off x="6861175" y="106838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42025" name="Rectangle 71">
            <a:extLst>
              <a:ext uri="{FF2B5EF4-FFF2-40B4-BE49-F238E27FC236}">
                <a16:creationId xmlns:a16="http://schemas.microsoft.com/office/drawing/2014/main" id="{9524FB11-519F-0143-A687-A00222CA55A3}"/>
              </a:ext>
            </a:extLst>
          </p:cNvPr>
          <p:cNvSpPr>
            <a:spLocks noChangeArrowheads="1"/>
          </p:cNvSpPr>
          <p:nvPr/>
        </p:nvSpPr>
        <p:spPr bwMode="auto">
          <a:xfrm>
            <a:off x="57880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2026" name="Rectangle 72">
            <a:extLst>
              <a:ext uri="{FF2B5EF4-FFF2-40B4-BE49-F238E27FC236}">
                <a16:creationId xmlns:a16="http://schemas.microsoft.com/office/drawing/2014/main" id="{D212231D-ECE6-6B40-8538-E2CD9748525E}"/>
              </a:ext>
            </a:extLst>
          </p:cNvPr>
          <p:cNvSpPr>
            <a:spLocks noChangeArrowheads="1"/>
          </p:cNvSpPr>
          <p:nvPr/>
        </p:nvSpPr>
        <p:spPr bwMode="auto">
          <a:xfrm>
            <a:off x="60674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2027" name="Rectangle 73">
            <a:extLst>
              <a:ext uri="{FF2B5EF4-FFF2-40B4-BE49-F238E27FC236}">
                <a16:creationId xmlns:a16="http://schemas.microsoft.com/office/drawing/2014/main" id="{2C89AD82-1D02-D746-8C32-518072E53BA4}"/>
              </a:ext>
            </a:extLst>
          </p:cNvPr>
          <p:cNvSpPr>
            <a:spLocks noChangeArrowheads="1"/>
          </p:cNvSpPr>
          <p:nvPr/>
        </p:nvSpPr>
        <p:spPr bwMode="auto">
          <a:xfrm>
            <a:off x="57880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2028" name="Rectangle 74">
            <a:extLst>
              <a:ext uri="{FF2B5EF4-FFF2-40B4-BE49-F238E27FC236}">
                <a16:creationId xmlns:a16="http://schemas.microsoft.com/office/drawing/2014/main" id="{4AD8FBBC-5FA0-5E4F-8B95-3CFBAAB23AF9}"/>
              </a:ext>
            </a:extLst>
          </p:cNvPr>
          <p:cNvSpPr>
            <a:spLocks noChangeArrowheads="1"/>
          </p:cNvSpPr>
          <p:nvPr/>
        </p:nvSpPr>
        <p:spPr bwMode="auto">
          <a:xfrm>
            <a:off x="60674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2029" name="Rectangle 75">
            <a:extLst>
              <a:ext uri="{FF2B5EF4-FFF2-40B4-BE49-F238E27FC236}">
                <a16:creationId xmlns:a16="http://schemas.microsoft.com/office/drawing/2014/main" id="{A166372A-9403-DA41-8E1B-C1235783FC3E}"/>
              </a:ext>
            </a:extLst>
          </p:cNvPr>
          <p:cNvSpPr>
            <a:spLocks noChangeArrowheads="1"/>
          </p:cNvSpPr>
          <p:nvPr/>
        </p:nvSpPr>
        <p:spPr bwMode="auto">
          <a:xfrm>
            <a:off x="57880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2030" name="Rectangle 76">
            <a:extLst>
              <a:ext uri="{FF2B5EF4-FFF2-40B4-BE49-F238E27FC236}">
                <a16:creationId xmlns:a16="http://schemas.microsoft.com/office/drawing/2014/main" id="{B4923D44-7785-6D45-9A4C-BF020A1610C2}"/>
              </a:ext>
            </a:extLst>
          </p:cNvPr>
          <p:cNvSpPr>
            <a:spLocks noChangeArrowheads="1"/>
          </p:cNvSpPr>
          <p:nvPr/>
        </p:nvSpPr>
        <p:spPr bwMode="auto">
          <a:xfrm>
            <a:off x="60674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2031" name="Rectangle 77">
            <a:extLst>
              <a:ext uri="{FF2B5EF4-FFF2-40B4-BE49-F238E27FC236}">
                <a16:creationId xmlns:a16="http://schemas.microsoft.com/office/drawing/2014/main" id="{F6CC2EA0-BB7C-F046-9C86-7CC92F50FC34}"/>
              </a:ext>
            </a:extLst>
          </p:cNvPr>
          <p:cNvSpPr>
            <a:spLocks noChangeArrowheads="1"/>
          </p:cNvSpPr>
          <p:nvPr/>
        </p:nvSpPr>
        <p:spPr bwMode="auto">
          <a:xfrm>
            <a:off x="57880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2032" name="Rectangle 78">
            <a:extLst>
              <a:ext uri="{FF2B5EF4-FFF2-40B4-BE49-F238E27FC236}">
                <a16:creationId xmlns:a16="http://schemas.microsoft.com/office/drawing/2014/main" id="{F048E556-C2D8-4848-8B99-24175FF0B298}"/>
              </a:ext>
            </a:extLst>
          </p:cNvPr>
          <p:cNvSpPr>
            <a:spLocks noChangeArrowheads="1"/>
          </p:cNvSpPr>
          <p:nvPr/>
        </p:nvSpPr>
        <p:spPr bwMode="auto">
          <a:xfrm>
            <a:off x="60674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2033" name="Rectangle 79">
            <a:extLst>
              <a:ext uri="{FF2B5EF4-FFF2-40B4-BE49-F238E27FC236}">
                <a16:creationId xmlns:a16="http://schemas.microsoft.com/office/drawing/2014/main" id="{D93F6A46-6D90-8E47-B549-87199C20B91A}"/>
              </a:ext>
            </a:extLst>
          </p:cNvPr>
          <p:cNvSpPr>
            <a:spLocks noChangeArrowheads="1"/>
          </p:cNvSpPr>
          <p:nvPr/>
        </p:nvSpPr>
        <p:spPr bwMode="auto">
          <a:xfrm>
            <a:off x="6434139" y="13525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42034" name="Rectangle 80">
            <a:extLst>
              <a:ext uri="{FF2B5EF4-FFF2-40B4-BE49-F238E27FC236}">
                <a16:creationId xmlns:a16="http://schemas.microsoft.com/office/drawing/2014/main" id="{7B468B3C-41E3-C146-91FD-1657EF131EDE}"/>
              </a:ext>
            </a:extLst>
          </p:cNvPr>
          <p:cNvSpPr>
            <a:spLocks noChangeArrowheads="1"/>
          </p:cNvSpPr>
          <p:nvPr/>
        </p:nvSpPr>
        <p:spPr bwMode="auto">
          <a:xfrm>
            <a:off x="6494463"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2035" name="Rectangle 81">
            <a:extLst>
              <a:ext uri="{FF2B5EF4-FFF2-40B4-BE49-F238E27FC236}">
                <a16:creationId xmlns:a16="http://schemas.microsoft.com/office/drawing/2014/main" id="{F8B2DD7D-1E73-A549-9BA3-BCAB2CBCC201}"/>
              </a:ext>
            </a:extLst>
          </p:cNvPr>
          <p:cNvSpPr>
            <a:spLocks noChangeArrowheads="1"/>
          </p:cNvSpPr>
          <p:nvPr/>
        </p:nvSpPr>
        <p:spPr bwMode="auto">
          <a:xfrm>
            <a:off x="679767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2036" name="Rectangle 82">
            <a:extLst>
              <a:ext uri="{FF2B5EF4-FFF2-40B4-BE49-F238E27FC236}">
                <a16:creationId xmlns:a16="http://schemas.microsoft.com/office/drawing/2014/main" id="{D5A38810-5512-A34A-88C0-E0520210CB25}"/>
              </a:ext>
            </a:extLst>
          </p:cNvPr>
          <p:cNvSpPr>
            <a:spLocks noChangeArrowheads="1"/>
          </p:cNvSpPr>
          <p:nvPr/>
        </p:nvSpPr>
        <p:spPr bwMode="auto">
          <a:xfrm>
            <a:off x="6494463"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2037" name="Rectangle 83">
            <a:extLst>
              <a:ext uri="{FF2B5EF4-FFF2-40B4-BE49-F238E27FC236}">
                <a16:creationId xmlns:a16="http://schemas.microsoft.com/office/drawing/2014/main" id="{CCD46DB7-4A93-6343-8CD2-650A1D789A17}"/>
              </a:ext>
            </a:extLst>
          </p:cNvPr>
          <p:cNvSpPr>
            <a:spLocks noChangeArrowheads="1"/>
          </p:cNvSpPr>
          <p:nvPr/>
        </p:nvSpPr>
        <p:spPr bwMode="auto">
          <a:xfrm>
            <a:off x="679767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2038" name="Rectangle 84">
            <a:extLst>
              <a:ext uri="{FF2B5EF4-FFF2-40B4-BE49-F238E27FC236}">
                <a16:creationId xmlns:a16="http://schemas.microsoft.com/office/drawing/2014/main" id="{669284C9-328C-4446-9735-680FB7A4E94A}"/>
              </a:ext>
            </a:extLst>
          </p:cNvPr>
          <p:cNvSpPr>
            <a:spLocks noChangeArrowheads="1"/>
          </p:cNvSpPr>
          <p:nvPr/>
        </p:nvSpPr>
        <p:spPr bwMode="auto">
          <a:xfrm>
            <a:off x="6494463"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2039" name="Rectangle 85">
            <a:extLst>
              <a:ext uri="{FF2B5EF4-FFF2-40B4-BE49-F238E27FC236}">
                <a16:creationId xmlns:a16="http://schemas.microsoft.com/office/drawing/2014/main" id="{2D219799-62F6-434E-A7E0-DB82A02503F0}"/>
              </a:ext>
            </a:extLst>
          </p:cNvPr>
          <p:cNvSpPr>
            <a:spLocks noChangeArrowheads="1"/>
          </p:cNvSpPr>
          <p:nvPr/>
        </p:nvSpPr>
        <p:spPr bwMode="auto">
          <a:xfrm>
            <a:off x="679767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2040" name="Rectangle 86">
            <a:extLst>
              <a:ext uri="{FF2B5EF4-FFF2-40B4-BE49-F238E27FC236}">
                <a16:creationId xmlns:a16="http://schemas.microsoft.com/office/drawing/2014/main" id="{94BF8B85-7AA7-7844-90A7-392079F3B36A}"/>
              </a:ext>
            </a:extLst>
          </p:cNvPr>
          <p:cNvSpPr>
            <a:spLocks noChangeArrowheads="1"/>
          </p:cNvSpPr>
          <p:nvPr/>
        </p:nvSpPr>
        <p:spPr bwMode="auto">
          <a:xfrm>
            <a:off x="3178176" y="26527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42041" name="Freeform 87">
            <a:extLst>
              <a:ext uri="{FF2B5EF4-FFF2-40B4-BE49-F238E27FC236}">
                <a16:creationId xmlns:a16="http://schemas.microsoft.com/office/drawing/2014/main" id="{C0032373-3952-5E47-8482-0565F8C680CB}"/>
              </a:ext>
            </a:extLst>
          </p:cNvPr>
          <p:cNvSpPr>
            <a:spLocks/>
          </p:cNvSpPr>
          <p:nvPr/>
        </p:nvSpPr>
        <p:spPr bwMode="auto">
          <a:xfrm>
            <a:off x="7513638" y="57388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42" name="Line 88">
            <a:extLst>
              <a:ext uri="{FF2B5EF4-FFF2-40B4-BE49-F238E27FC236}">
                <a16:creationId xmlns:a16="http://schemas.microsoft.com/office/drawing/2014/main" id="{5CDE40D0-C5EC-EA46-ACDD-8235521D3318}"/>
              </a:ext>
            </a:extLst>
          </p:cNvPr>
          <p:cNvSpPr>
            <a:spLocks noChangeShapeType="1"/>
          </p:cNvSpPr>
          <p:nvPr/>
        </p:nvSpPr>
        <p:spPr bwMode="auto">
          <a:xfrm flipH="1">
            <a:off x="7531100" y="57388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2043" name="Freeform 89">
            <a:extLst>
              <a:ext uri="{FF2B5EF4-FFF2-40B4-BE49-F238E27FC236}">
                <a16:creationId xmlns:a16="http://schemas.microsoft.com/office/drawing/2014/main" id="{136331CD-FE92-6846-A0EA-938F15A58F46}"/>
              </a:ext>
            </a:extLst>
          </p:cNvPr>
          <p:cNvSpPr>
            <a:spLocks/>
          </p:cNvSpPr>
          <p:nvPr/>
        </p:nvSpPr>
        <p:spPr bwMode="auto">
          <a:xfrm>
            <a:off x="7975601" y="57388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44" name="Line 90">
            <a:extLst>
              <a:ext uri="{FF2B5EF4-FFF2-40B4-BE49-F238E27FC236}">
                <a16:creationId xmlns:a16="http://schemas.microsoft.com/office/drawing/2014/main" id="{FC864B58-70D0-2F43-A10C-5B5A699031FA}"/>
              </a:ext>
            </a:extLst>
          </p:cNvPr>
          <p:cNvSpPr>
            <a:spLocks noChangeShapeType="1"/>
          </p:cNvSpPr>
          <p:nvPr/>
        </p:nvSpPr>
        <p:spPr bwMode="auto">
          <a:xfrm flipV="1">
            <a:off x="8010525" y="57562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2045" name="Freeform 91">
            <a:extLst>
              <a:ext uri="{FF2B5EF4-FFF2-40B4-BE49-F238E27FC236}">
                <a16:creationId xmlns:a16="http://schemas.microsoft.com/office/drawing/2014/main" id="{25E974D0-A8B5-D447-829F-5CB4653DA014}"/>
              </a:ext>
            </a:extLst>
          </p:cNvPr>
          <p:cNvSpPr>
            <a:spLocks/>
          </p:cNvSpPr>
          <p:nvPr/>
        </p:nvSpPr>
        <p:spPr bwMode="auto">
          <a:xfrm>
            <a:off x="7975601" y="60817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46" name="Line 92">
            <a:extLst>
              <a:ext uri="{FF2B5EF4-FFF2-40B4-BE49-F238E27FC236}">
                <a16:creationId xmlns:a16="http://schemas.microsoft.com/office/drawing/2014/main" id="{38623482-3E37-EF4B-8F22-6F6A3EAA311E}"/>
              </a:ext>
            </a:extLst>
          </p:cNvPr>
          <p:cNvSpPr>
            <a:spLocks noChangeShapeType="1"/>
          </p:cNvSpPr>
          <p:nvPr/>
        </p:nvSpPr>
        <p:spPr bwMode="auto">
          <a:xfrm>
            <a:off x="7531100" y="60991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2047" name="Freeform 93">
            <a:extLst>
              <a:ext uri="{FF2B5EF4-FFF2-40B4-BE49-F238E27FC236}">
                <a16:creationId xmlns:a16="http://schemas.microsoft.com/office/drawing/2014/main" id="{58F835AB-8D7D-0746-9F54-E4A24B36F8C4}"/>
              </a:ext>
            </a:extLst>
          </p:cNvPr>
          <p:cNvSpPr>
            <a:spLocks/>
          </p:cNvSpPr>
          <p:nvPr/>
        </p:nvSpPr>
        <p:spPr bwMode="auto">
          <a:xfrm>
            <a:off x="7513638" y="60817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48" name="Line 94">
            <a:extLst>
              <a:ext uri="{FF2B5EF4-FFF2-40B4-BE49-F238E27FC236}">
                <a16:creationId xmlns:a16="http://schemas.microsoft.com/office/drawing/2014/main" id="{700B05A2-019F-4D40-B627-FB8B53366263}"/>
              </a:ext>
            </a:extLst>
          </p:cNvPr>
          <p:cNvSpPr>
            <a:spLocks noChangeShapeType="1"/>
          </p:cNvSpPr>
          <p:nvPr/>
        </p:nvSpPr>
        <p:spPr bwMode="auto">
          <a:xfrm>
            <a:off x="7513639" y="57562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2049" name="Freeform 95">
            <a:extLst>
              <a:ext uri="{FF2B5EF4-FFF2-40B4-BE49-F238E27FC236}">
                <a16:creationId xmlns:a16="http://schemas.microsoft.com/office/drawing/2014/main" id="{1DB5C43F-AE34-6346-ADDC-0BCAE25F1757}"/>
              </a:ext>
            </a:extLst>
          </p:cNvPr>
          <p:cNvSpPr>
            <a:spLocks/>
          </p:cNvSpPr>
          <p:nvPr/>
        </p:nvSpPr>
        <p:spPr bwMode="auto">
          <a:xfrm>
            <a:off x="7513638" y="50022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50" name="Line 96">
            <a:extLst>
              <a:ext uri="{FF2B5EF4-FFF2-40B4-BE49-F238E27FC236}">
                <a16:creationId xmlns:a16="http://schemas.microsoft.com/office/drawing/2014/main" id="{DF755C57-FD77-7946-9ED8-62DAB6AC83BD}"/>
              </a:ext>
            </a:extLst>
          </p:cNvPr>
          <p:cNvSpPr>
            <a:spLocks noChangeShapeType="1"/>
          </p:cNvSpPr>
          <p:nvPr/>
        </p:nvSpPr>
        <p:spPr bwMode="auto">
          <a:xfrm flipH="1">
            <a:off x="7531100" y="50022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2051" name="Freeform 97">
            <a:extLst>
              <a:ext uri="{FF2B5EF4-FFF2-40B4-BE49-F238E27FC236}">
                <a16:creationId xmlns:a16="http://schemas.microsoft.com/office/drawing/2014/main" id="{ADCC6A83-EB74-F146-AD62-39ECF1E01331}"/>
              </a:ext>
            </a:extLst>
          </p:cNvPr>
          <p:cNvSpPr>
            <a:spLocks/>
          </p:cNvSpPr>
          <p:nvPr/>
        </p:nvSpPr>
        <p:spPr bwMode="auto">
          <a:xfrm>
            <a:off x="7975601" y="50022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52" name="Line 98">
            <a:extLst>
              <a:ext uri="{FF2B5EF4-FFF2-40B4-BE49-F238E27FC236}">
                <a16:creationId xmlns:a16="http://schemas.microsoft.com/office/drawing/2014/main" id="{864B13A4-CD3A-C847-A777-348BF3730A13}"/>
              </a:ext>
            </a:extLst>
          </p:cNvPr>
          <p:cNvSpPr>
            <a:spLocks noChangeShapeType="1"/>
          </p:cNvSpPr>
          <p:nvPr/>
        </p:nvSpPr>
        <p:spPr bwMode="auto">
          <a:xfrm flipV="1">
            <a:off x="8010525" y="50196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2053" name="Freeform 99">
            <a:extLst>
              <a:ext uri="{FF2B5EF4-FFF2-40B4-BE49-F238E27FC236}">
                <a16:creationId xmlns:a16="http://schemas.microsoft.com/office/drawing/2014/main" id="{6F2E46A6-B971-4F4E-B88A-BD04430B2FD2}"/>
              </a:ext>
            </a:extLst>
          </p:cNvPr>
          <p:cNvSpPr>
            <a:spLocks/>
          </p:cNvSpPr>
          <p:nvPr/>
        </p:nvSpPr>
        <p:spPr bwMode="auto">
          <a:xfrm>
            <a:off x="7975601" y="53451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54" name="Line 100">
            <a:extLst>
              <a:ext uri="{FF2B5EF4-FFF2-40B4-BE49-F238E27FC236}">
                <a16:creationId xmlns:a16="http://schemas.microsoft.com/office/drawing/2014/main" id="{98F63816-BD4E-6340-8570-A4557ED49AA6}"/>
              </a:ext>
            </a:extLst>
          </p:cNvPr>
          <p:cNvSpPr>
            <a:spLocks noChangeShapeType="1"/>
          </p:cNvSpPr>
          <p:nvPr/>
        </p:nvSpPr>
        <p:spPr bwMode="auto">
          <a:xfrm>
            <a:off x="7531100" y="53625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2055" name="Freeform 101">
            <a:extLst>
              <a:ext uri="{FF2B5EF4-FFF2-40B4-BE49-F238E27FC236}">
                <a16:creationId xmlns:a16="http://schemas.microsoft.com/office/drawing/2014/main" id="{B955105F-15CE-5046-82A4-8C3CD91B686F}"/>
              </a:ext>
            </a:extLst>
          </p:cNvPr>
          <p:cNvSpPr>
            <a:spLocks/>
          </p:cNvSpPr>
          <p:nvPr/>
        </p:nvSpPr>
        <p:spPr bwMode="auto">
          <a:xfrm>
            <a:off x="7513638" y="53451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56" name="Line 102">
            <a:extLst>
              <a:ext uri="{FF2B5EF4-FFF2-40B4-BE49-F238E27FC236}">
                <a16:creationId xmlns:a16="http://schemas.microsoft.com/office/drawing/2014/main" id="{16FDEFA1-EF00-5944-9E9B-AEA5ACFB9BD5}"/>
              </a:ext>
            </a:extLst>
          </p:cNvPr>
          <p:cNvSpPr>
            <a:spLocks noChangeShapeType="1"/>
          </p:cNvSpPr>
          <p:nvPr/>
        </p:nvSpPr>
        <p:spPr bwMode="auto">
          <a:xfrm>
            <a:off x="7513639" y="50196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2057" name="Rectangle 103">
            <a:extLst>
              <a:ext uri="{FF2B5EF4-FFF2-40B4-BE49-F238E27FC236}">
                <a16:creationId xmlns:a16="http://schemas.microsoft.com/office/drawing/2014/main" id="{8BAD902D-5081-1149-876D-10F2849878B4}"/>
              </a:ext>
            </a:extLst>
          </p:cNvPr>
          <p:cNvSpPr>
            <a:spLocks noChangeArrowheads="1"/>
          </p:cNvSpPr>
          <p:nvPr/>
        </p:nvSpPr>
        <p:spPr bwMode="auto">
          <a:xfrm>
            <a:off x="7942263" y="5019675"/>
            <a:ext cx="444500" cy="325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2058" name="Rectangle 104">
            <a:extLst>
              <a:ext uri="{FF2B5EF4-FFF2-40B4-BE49-F238E27FC236}">
                <a16:creationId xmlns:a16="http://schemas.microsoft.com/office/drawing/2014/main" id="{962638CC-24B0-704C-B276-04DF0308E126}"/>
              </a:ext>
            </a:extLst>
          </p:cNvPr>
          <p:cNvSpPr>
            <a:spLocks noChangeArrowheads="1"/>
          </p:cNvSpPr>
          <p:nvPr/>
        </p:nvSpPr>
        <p:spPr bwMode="auto">
          <a:xfrm>
            <a:off x="7959725" y="5738813"/>
            <a:ext cx="444500" cy="342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2059" name="Freeform 105">
            <a:extLst>
              <a:ext uri="{FF2B5EF4-FFF2-40B4-BE49-F238E27FC236}">
                <a16:creationId xmlns:a16="http://schemas.microsoft.com/office/drawing/2014/main" id="{AB10A666-3F65-A840-84C5-17241785F78D}"/>
              </a:ext>
            </a:extLst>
          </p:cNvPr>
          <p:cNvSpPr>
            <a:spLocks/>
          </p:cNvSpPr>
          <p:nvPr/>
        </p:nvSpPr>
        <p:spPr bwMode="auto">
          <a:xfrm>
            <a:off x="7359650" y="6442076"/>
            <a:ext cx="103188" cy="34925"/>
          </a:xfrm>
          <a:custGeom>
            <a:avLst/>
            <a:gdLst>
              <a:gd name="T0" fmla="*/ 0 w 65"/>
              <a:gd name="T1" fmla="*/ 2147483646 h 22"/>
              <a:gd name="T2" fmla="*/ 2147483646 w 65"/>
              <a:gd name="T3" fmla="*/ 2147483646 h 22"/>
              <a:gd name="T4" fmla="*/ 0 w 65"/>
              <a:gd name="T5" fmla="*/ 0 h 22"/>
              <a:gd name="T6" fmla="*/ 0 w 65"/>
              <a:gd name="T7" fmla="*/ 2147483646 h 22"/>
              <a:gd name="T8" fmla="*/ 0 w 65"/>
              <a:gd name="T9" fmla="*/ 2147483646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22"/>
                </a:moveTo>
                <a:lnTo>
                  <a:pt x="65" y="11"/>
                </a:lnTo>
                <a:lnTo>
                  <a:pt x="0"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2060" name="Line 106">
            <a:extLst>
              <a:ext uri="{FF2B5EF4-FFF2-40B4-BE49-F238E27FC236}">
                <a16:creationId xmlns:a16="http://schemas.microsoft.com/office/drawing/2014/main" id="{ED514DAE-D764-8C45-ADE6-2F5C1B3453AA}"/>
              </a:ext>
            </a:extLst>
          </p:cNvPr>
          <p:cNvSpPr>
            <a:spLocks noChangeShapeType="1"/>
          </p:cNvSpPr>
          <p:nvPr/>
        </p:nvSpPr>
        <p:spPr bwMode="auto">
          <a:xfrm flipH="1">
            <a:off x="7016750" y="6459539"/>
            <a:ext cx="3429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061" name="Rectangle 107">
            <a:extLst>
              <a:ext uri="{FF2B5EF4-FFF2-40B4-BE49-F238E27FC236}">
                <a16:creationId xmlns:a16="http://schemas.microsoft.com/office/drawing/2014/main" id="{6E141944-F1ED-FF44-9986-21ECE547CA1B}"/>
              </a:ext>
            </a:extLst>
          </p:cNvPr>
          <p:cNvSpPr>
            <a:spLocks noChangeArrowheads="1"/>
          </p:cNvSpPr>
          <p:nvPr/>
        </p:nvSpPr>
        <p:spPr bwMode="auto">
          <a:xfrm>
            <a:off x="5818188" y="2652713"/>
            <a:ext cx="15478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42062" name="Rectangle 108">
            <a:extLst>
              <a:ext uri="{FF2B5EF4-FFF2-40B4-BE49-F238E27FC236}">
                <a16:creationId xmlns:a16="http://schemas.microsoft.com/office/drawing/2014/main" id="{58ECA4BA-E3A9-7C40-B1E8-BCCD11766DBC}"/>
              </a:ext>
            </a:extLst>
          </p:cNvPr>
          <p:cNvSpPr>
            <a:spLocks noChangeArrowheads="1"/>
          </p:cNvSpPr>
          <p:nvPr/>
        </p:nvSpPr>
        <p:spPr bwMode="auto">
          <a:xfrm>
            <a:off x="7556501" y="6386513"/>
            <a:ext cx="3216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Time</a:t>
            </a:r>
            <a:endParaRPr lang="en-US" altLang="en-US" sz="2000" b="0">
              <a:latin typeface="Times" pitchFamily="2" charset="0"/>
            </a:endParaRPr>
          </a:p>
        </p:txBody>
      </p:sp>
      <p:sp>
        <p:nvSpPr>
          <p:cNvPr id="42063" name="Rectangle 109">
            <a:extLst>
              <a:ext uri="{FF2B5EF4-FFF2-40B4-BE49-F238E27FC236}">
                <a16:creationId xmlns:a16="http://schemas.microsoft.com/office/drawing/2014/main" id="{D2C4D9A4-CA1E-7C4F-AF1B-7E5B625AF94A}"/>
              </a:ext>
            </a:extLst>
          </p:cNvPr>
          <p:cNvSpPr>
            <a:spLocks noChangeArrowheads="1"/>
          </p:cNvSpPr>
          <p:nvPr/>
        </p:nvSpPr>
        <p:spPr bwMode="auto">
          <a:xfrm>
            <a:off x="2540000" y="34702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2064" name="Rectangle 110">
            <a:extLst>
              <a:ext uri="{FF2B5EF4-FFF2-40B4-BE49-F238E27FC236}">
                <a16:creationId xmlns:a16="http://schemas.microsoft.com/office/drawing/2014/main" id="{A11607D2-E9BD-5646-ADE3-E9BF1C65E8B1}"/>
              </a:ext>
            </a:extLst>
          </p:cNvPr>
          <p:cNvSpPr>
            <a:spLocks noChangeArrowheads="1"/>
          </p:cNvSpPr>
          <p:nvPr/>
        </p:nvSpPr>
        <p:spPr bwMode="auto">
          <a:xfrm>
            <a:off x="2540000" y="383540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2065" name="Rectangle 111">
            <a:extLst>
              <a:ext uri="{FF2B5EF4-FFF2-40B4-BE49-F238E27FC236}">
                <a16:creationId xmlns:a16="http://schemas.microsoft.com/office/drawing/2014/main" id="{EBA7C762-B3AC-3246-AF41-49FF254F9B7D}"/>
              </a:ext>
            </a:extLst>
          </p:cNvPr>
          <p:cNvSpPr>
            <a:spLocks noChangeArrowheads="1"/>
          </p:cNvSpPr>
          <p:nvPr/>
        </p:nvSpPr>
        <p:spPr bwMode="auto">
          <a:xfrm>
            <a:off x="2540000" y="42005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2066" name="Rectangle 112">
            <a:extLst>
              <a:ext uri="{FF2B5EF4-FFF2-40B4-BE49-F238E27FC236}">
                <a16:creationId xmlns:a16="http://schemas.microsoft.com/office/drawing/2014/main" id="{8C875A51-16A6-EF44-823F-E44A9CB5DDBA}"/>
              </a:ext>
            </a:extLst>
          </p:cNvPr>
          <p:cNvSpPr>
            <a:spLocks noChangeArrowheads="1"/>
          </p:cNvSpPr>
          <p:nvPr/>
        </p:nvSpPr>
        <p:spPr bwMode="auto">
          <a:xfrm>
            <a:off x="2540000" y="4564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2067" name="Rectangle 113">
            <a:extLst>
              <a:ext uri="{FF2B5EF4-FFF2-40B4-BE49-F238E27FC236}">
                <a16:creationId xmlns:a16="http://schemas.microsoft.com/office/drawing/2014/main" id="{4183A530-0506-7A4B-81CA-4408772BBEC8}"/>
              </a:ext>
            </a:extLst>
          </p:cNvPr>
          <p:cNvSpPr>
            <a:spLocks noChangeArrowheads="1"/>
          </p:cNvSpPr>
          <p:nvPr/>
        </p:nvSpPr>
        <p:spPr bwMode="auto">
          <a:xfrm>
            <a:off x="2540000" y="492918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2068" name="Rectangle 114">
            <a:extLst>
              <a:ext uri="{FF2B5EF4-FFF2-40B4-BE49-F238E27FC236}">
                <a16:creationId xmlns:a16="http://schemas.microsoft.com/office/drawing/2014/main" id="{D9B0B3D5-ADFD-EC4F-B316-F5531859B86E}"/>
              </a:ext>
            </a:extLst>
          </p:cNvPr>
          <p:cNvSpPr>
            <a:spLocks noChangeArrowheads="1"/>
          </p:cNvSpPr>
          <p:nvPr/>
        </p:nvSpPr>
        <p:spPr bwMode="auto">
          <a:xfrm>
            <a:off x="2540000" y="52927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2069" name="Rectangle 115">
            <a:extLst>
              <a:ext uri="{FF2B5EF4-FFF2-40B4-BE49-F238E27FC236}">
                <a16:creationId xmlns:a16="http://schemas.microsoft.com/office/drawing/2014/main" id="{098F1BB9-D6DF-294C-BC0D-2704A3D8BBF5}"/>
              </a:ext>
            </a:extLst>
          </p:cNvPr>
          <p:cNvSpPr>
            <a:spLocks noChangeArrowheads="1"/>
          </p:cNvSpPr>
          <p:nvPr/>
        </p:nvSpPr>
        <p:spPr bwMode="auto">
          <a:xfrm>
            <a:off x="2540000" y="5656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2070" name="Rectangle 116">
            <a:extLst>
              <a:ext uri="{FF2B5EF4-FFF2-40B4-BE49-F238E27FC236}">
                <a16:creationId xmlns:a16="http://schemas.microsoft.com/office/drawing/2014/main" id="{6653A2D3-7713-A84E-A5F4-0366DCC20EA1}"/>
              </a:ext>
            </a:extLst>
          </p:cNvPr>
          <p:cNvSpPr>
            <a:spLocks noChangeArrowheads="1"/>
          </p:cNvSpPr>
          <p:nvPr/>
        </p:nvSpPr>
        <p:spPr bwMode="auto">
          <a:xfrm>
            <a:off x="2540000" y="60229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2071" name="Rectangle 117">
            <a:extLst>
              <a:ext uri="{FF2B5EF4-FFF2-40B4-BE49-F238E27FC236}">
                <a16:creationId xmlns:a16="http://schemas.microsoft.com/office/drawing/2014/main" id="{1C8924C7-FA8E-A24C-9D79-6CBB4D0CF8DC}"/>
              </a:ext>
            </a:extLst>
          </p:cNvPr>
          <p:cNvSpPr>
            <a:spLocks noChangeArrowheads="1"/>
          </p:cNvSpPr>
          <p:nvPr/>
        </p:nvSpPr>
        <p:spPr bwMode="auto">
          <a:xfrm>
            <a:off x="2289175" y="366871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42072" name="Rectangle 118">
            <a:extLst>
              <a:ext uri="{FF2B5EF4-FFF2-40B4-BE49-F238E27FC236}">
                <a16:creationId xmlns:a16="http://schemas.microsoft.com/office/drawing/2014/main" id="{878EA554-E052-5C4A-BF4D-9807F2F4E270}"/>
              </a:ext>
            </a:extLst>
          </p:cNvPr>
          <p:cNvSpPr>
            <a:spLocks noChangeArrowheads="1"/>
          </p:cNvSpPr>
          <p:nvPr/>
        </p:nvSpPr>
        <p:spPr bwMode="auto">
          <a:xfrm>
            <a:off x="2297113" y="43989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42073" name="Rectangle 119">
            <a:extLst>
              <a:ext uri="{FF2B5EF4-FFF2-40B4-BE49-F238E27FC236}">
                <a16:creationId xmlns:a16="http://schemas.microsoft.com/office/drawing/2014/main" id="{7DDE94F8-09AC-7B43-B0D4-FE755C5324F0}"/>
              </a:ext>
            </a:extLst>
          </p:cNvPr>
          <p:cNvSpPr>
            <a:spLocks noChangeArrowheads="1"/>
          </p:cNvSpPr>
          <p:nvPr/>
        </p:nvSpPr>
        <p:spPr bwMode="auto">
          <a:xfrm>
            <a:off x="2211388" y="50927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2074" name="Rectangle 120">
            <a:extLst>
              <a:ext uri="{FF2B5EF4-FFF2-40B4-BE49-F238E27FC236}">
                <a16:creationId xmlns:a16="http://schemas.microsoft.com/office/drawing/2014/main" id="{DB113EC1-7C7A-9847-B104-7D49952ABDD3}"/>
              </a:ext>
            </a:extLst>
          </p:cNvPr>
          <p:cNvSpPr>
            <a:spLocks noChangeArrowheads="1"/>
          </p:cNvSpPr>
          <p:nvPr/>
        </p:nvSpPr>
        <p:spPr bwMode="auto">
          <a:xfrm>
            <a:off x="2347913" y="51546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42075" name="Rectangle 121">
            <a:extLst>
              <a:ext uri="{FF2B5EF4-FFF2-40B4-BE49-F238E27FC236}">
                <a16:creationId xmlns:a16="http://schemas.microsoft.com/office/drawing/2014/main" id="{3D4A2F70-7548-6C45-83FC-27B323248AFA}"/>
              </a:ext>
            </a:extLst>
          </p:cNvPr>
          <p:cNvSpPr>
            <a:spLocks noChangeArrowheads="1"/>
          </p:cNvSpPr>
          <p:nvPr/>
        </p:nvSpPr>
        <p:spPr bwMode="auto">
          <a:xfrm>
            <a:off x="2211388" y="58213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2076" name="Rectangle 122">
            <a:extLst>
              <a:ext uri="{FF2B5EF4-FFF2-40B4-BE49-F238E27FC236}">
                <a16:creationId xmlns:a16="http://schemas.microsoft.com/office/drawing/2014/main" id="{F07677D3-201C-5A4A-A957-7C9FC7ED54B1}"/>
              </a:ext>
            </a:extLst>
          </p:cNvPr>
          <p:cNvSpPr>
            <a:spLocks noChangeArrowheads="1"/>
          </p:cNvSpPr>
          <p:nvPr/>
        </p:nvSpPr>
        <p:spPr bwMode="auto">
          <a:xfrm>
            <a:off x="2347913" y="5883275"/>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42077" name="Rectangle 123">
            <a:extLst>
              <a:ext uri="{FF2B5EF4-FFF2-40B4-BE49-F238E27FC236}">
                <a16:creationId xmlns:a16="http://schemas.microsoft.com/office/drawing/2014/main" id="{1BBDCCCF-BA57-8142-BC1E-076DE4543BA8}"/>
              </a:ext>
            </a:extLst>
          </p:cNvPr>
          <p:cNvSpPr>
            <a:spLocks noChangeArrowheads="1"/>
          </p:cNvSpPr>
          <p:nvPr/>
        </p:nvSpPr>
        <p:spPr bwMode="auto">
          <a:xfrm>
            <a:off x="4459288" y="114458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2078" name="Rectangle 124">
            <a:extLst>
              <a:ext uri="{FF2B5EF4-FFF2-40B4-BE49-F238E27FC236}">
                <a16:creationId xmlns:a16="http://schemas.microsoft.com/office/drawing/2014/main" id="{2427D5A0-4FAA-EF4E-8D39-9E41FD9CBCCE}"/>
              </a:ext>
            </a:extLst>
          </p:cNvPr>
          <p:cNvSpPr>
            <a:spLocks noChangeArrowheads="1"/>
          </p:cNvSpPr>
          <p:nvPr/>
        </p:nvSpPr>
        <p:spPr bwMode="auto">
          <a:xfrm>
            <a:off x="4570413" y="1206500"/>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42079" name="Rectangle 125">
            <a:extLst>
              <a:ext uri="{FF2B5EF4-FFF2-40B4-BE49-F238E27FC236}">
                <a16:creationId xmlns:a16="http://schemas.microsoft.com/office/drawing/2014/main" id="{2D5FDE73-E0E4-F04F-87F0-787714DE6123}"/>
              </a:ext>
            </a:extLst>
          </p:cNvPr>
          <p:cNvSpPr>
            <a:spLocks noChangeArrowheads="1"/>
          </p:cNvSpPr>
          <p:nvPr/>
        </p:nvSpPr>
        <p:spPr bwMode="auto">
          <a:xfrm>
            <a:off x="4459288" y="21161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2080" name="Rectangle 126">
            <a:extLst>
              <a:ext uri="{FF2B5EF4-FFF2-40B4-BE49-F238E27FC236}">
                <a16:creationId xmlns:a16="http://schemas.microsoft.com/office/drawing/2014/main" id="{7C2E11F9-91CD-0844-8C70-1EB13982098D}"/>
              </a:ext>
            </a:extLst>
          </p:cNvPr>
          <p:cNvSpPr>
            <a:spLocks noChangeArrowheads="1"/>
          </p:cNvSpPr>
          <p:nvPr/>
        </p:nvSpPr>
        <p:spPr bwMode="auto">
          <a:xfrm>
            <a:off x="4570413" y="217963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42081" name="Rectangle 127">
            <a:extLst>
              <a:ext uri="{FF2B5EF4-FFF2-40B4-BE49-F238E27FC236}">
                <a16:creationId xmlns:a16="http://schemas.microsoft.com/office/drawing/2014/main" id="{C97659F4-28B9-B247-84A3-C1457A9853DA}"/>
              </a:ext>
            </a:extLst>
          </p:cNvPr>
          <p:cNvSpPr>
            <a:spLocks noChangeArrowheads="1"/>
          </p:cNvSpPr>
          <p:nvPr/>
        </p:nvSpPr>
        <p:spPr bwMode="auto">
          <a:xfrm>
            <a:off x="7724775" y="5111750"/>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42082" name="Rectangle 128">
            <a:extLst>
              <a:ext uri="{FF2B5EF4-FFF2-40B4-BE49-F238E27FC236}">
                <a16:creationId xmlns:a16="http://schemas.microsoft.com/office/drawing/2014/main" id="{F9836648-058E-0E44-81A8-69DD299C55BE}"/>
              </a:ext>
            </a:extLst>
          </p:cNvPr>
          <p:cNvSpPr>
            <a:spLocks noChangeArrowheads="1"/>
          </p:cNvSpPr>
          <p:nvPr/>
        </p:nvSpPr>
        <p:spPr bwMode="auto">
          <a:xfrm>
            <a:off x="7724775" y="5840413"/>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42083" name="Rectangle 129">
            <a:extLst>
              <a:ext uri="{FF2B5EF4-FFF2-40B4-BE49-F238E27FC236}">
                <a16:creationId xmlns:a16="http://schemas.microsoft.com/office/drawing/2014/main" id="{8EBC12BD-81F2-9142-B8D6-CED5B3C58456}"/>
              </a:ext>
            </a:extLst>
          </p:cNvPr>
          <p:cNvSpPr>
            <a:spLocks noChangeArrowheads="1"/>
          </p:cNvSpPr>
          <p:nvPr/>
        </p:nvSpPr>
        <p:spPr bwMode="auto">
          <a:xfrm>
            <a:off x="2438401" y="6637338"/>
            <a:ext cx="12708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(c) Timing diagram</a:t>
            </a:r>
            <a:endParaRPr lang="en-US" altLang="en-US" sz="2000" b="0">
              <a:latin typeface="Times" pitchFamily="2" charset="0"/>
            </a:endParaRPr>
          </a:p>
        </p:txBody>
      </p:sp>
      <p:sp>
        <p:nvSpPr>
          <p:cNvPr id="42084" name="Rectangle 130">
            <a:extLst>
              <a:ext uri="{FF2B5EF4-FFF2-40B4-BE49-F238E27FC236}">
                <a16:creationId xmlns:a16="http://schemas.microsoft.com/office/drawing/2014/main" id="{286DFFFF-2C00-5F49-8EBD-EF1F072AAD87}"/>
              </a:ext>
            </a:extLst>
          </p:cNvPr>
          <p:cNvSpPr>
            <a:spLocks noChangeArrowheads="1"/>
          </p:cNvSpPr>
          <p:nvPr/>
        </p:nvSpPr>
        <p:spPr bwMode="auto">
          <a:xfrm>
            <a:off x="2486025" y="1041400"/>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42085" name="Rectangle 131">
            <a:extLst>
              <a:ext uri="{FF2B5EF4-FFF2-40B4-BE49-F238E27FC236}">
                <a16:creationId xmlns:a16="http://schemas.microsoft.com/office/drawing/2014/main" id="{D62EA444-300D-864F-B341-7B12644B2D13}"/>
              </a:ext>
            </a:extLst>
          </p:cNvPr>
          <p:cNvSpPr>
            <a:spLocks noChangeArrowheads="1"/>
          </p:cNvSpPr>
          <p:nvPr/>
        </p:nvSpPr>
        <p:spPr bwMode="auto">
          <a:xfrm>
            <a:off x="2493963" y="22558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42086" name="Rectangle 132">
            <a:extLst>
              <a:ext uri="{FF2B5EF4-FFF2-40B4-BE49-F238E27FC236}">
                <a16:creationId xmlns:a16="http://schemas.microsoft.com/office/drawing/2014/main" id="{036347A1-7D49-F54E-BF47-33719934E161}"/>
              </a:ext>
            </a:extLst>
          </p:cNvPr>
          <p:cNvSpPr>
            <a:spLocks noChangeArrowheads="1"/>
          </p:cNvSpPr>
          <p:nvPr/>
        </p:nvSpPr>
        <p:spPr bwMode="auto">
          <a:xfrm>
            <a:off x="332581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2087" name="Rectangle 133">
            <a:extLst>
              <a:ext uri="{FF2B5EF4-FFF2-40B4-BE49-F238E27FC236}">
                <a16:creationId xmlns:a16="http://schemas.microsoft.com/office/drawing/2014/main" id="{9884E690-91BC-B947-B76D-656832377DD3}"/>
              </a:ext>
            </a:extLst>
          </p:cNvPr>
          <p:cNvSpPr>
            <a:spLocks noChangeArrowheads="1"/>
          </p:cNvSpPr>
          <p:nvPr/>
        </p:nvSpPr>
        <p:spPr bwMode="auto">
          <a:xfrm>
            <a:off x="33766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a:t>
            </a:r>
            <a:endParaRPr lang="en-US" altLang="en-US" sz="2000" b="0">
              <a:latin typeface="Times" pitchFamily="2" charset="0"/>
            </a:endParaRPr>
          </a:p>
        </p:txBody>
      </p:sp>
      <p:sp>
        <p:nvSpPr>
          <p:cNvPr id="42088" name="Rectangle 134">
            <a:extLst>
              <a:ext uri="{FF2B5EF4-FFF2-40B4-BE49-F238E27FC236}">
                <a16:creationId xmlns:a16="http://schemas.microsoft.com/office/drawing/2014/main" id="{014B6F00-264F-1C48-8016-3D0BCECA7D5D}"/>
              </a:ext>
            </a:extLst>
          </p:cNvPr>
          <p:cNvSpPr>
            <a:spLocks noChangeArrowheads="1"/>
          </p:cNvSpPr>
          <p:nvPr/>
        </p:nvSpPr>
        <p:spPr bwMode="auto">
          <a:xfrm>
            <a:off x="36893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2089" name="Rectangle 135">
            <a:extLst>
              <a:ext uri="{FF2B5EF4-FFF2-40B4-BE49-F238E27FC236}">
                <a16:creationId xmlns:a16="http://schemas.microsoft.com/office/drawing/2014/main" id="{EF500433-7363-E54A-BE22-5BAEDBDB3D7D}"/>
              </a:ext>
            </a:extLst>
          </p:cNvPr>
          <p:cNvSpPr>
            <a:spLocks noChangeArrowheads="1"/>
          </p:cNvSpPr>
          <p:nvPr/>
        </p:nvSpPr>
        <p:spPr bwMode="auto">
          <a:xfrm>
            <a:off x="37417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2</a:t>
            </a:r>
            <a:endParaRPr lang="en-US" altLang="en-US" sz="2000" b="0">
              <a:latin typeface="Times" pitchFamily="2" charset="0"/>
            </a:endParaRPr>
          </a:p>
        </p:txBody>
      </p:sp>
      <p:sp>
        <p:nvSpPr>
          <p:cNvPr id="42090" name="Rectangle 136">
            <a:extLst>
              <a:ext uri="{FF2B5EF4-FFF2-40B4-BE49-F238E27FC236}">
                <a16:creationId xmlns:a16="http://schemas.microsoft.com/office/drawing/2014/main" id="{8D042B3C-008F-CF40-874F-62B539F9543B}"/>
              </a:ext>
            </a:extLst>
          </p:cNvPr>
          <p:cNvSpPr>
            <a:spLocks noChangeArrowheads="1"/>
          </p:cNvSpPr>
          <p:nvPr/>
        </p:nvSpPr>
        <p:spPr bwMode="auto">
          <a:xfrm>
            <a:off x="417512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2091" name="Rectangle 137">
            <a:extLst>
              <a:ext uri="{FF2B5EF4-FFF2-40B4-BE49-F238E27FC236}">
                <a16:creationId xmlns:a16="http://schemas.microsoft.com/office/drawing/2014/main" id="{3AAF87BC-8095-454D-998F-1EE5AD8E2176}"/>
              </a:ext>
            </a:extLst>
          </p:cNvPr>
          <p:cNvSpPr>
            <a:spLocks noChangeArrowheads="1"/>
          </p:cNvSpPr>
          <p:nvPr/>
        </p:nvSpPr>
        <p:spPr bwMode="auto">
          <a:xfrm>
            <a:off x="42275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3</a:t>
            </a:r>
            <a:endParaRPr lang="en-US" altLang="en-US" sz="2000" b="0">
              <a:latin typeface="Times" pitchFamily="2" charset="0"/>
            </a:endParaRPr>
          </a:p>
        </p:txBody>
      </p:sp>
      <p:sp>
        <p:nvSpPr>
          <p:cNvPr id="42092" name="Rectangle 138">
            <a:extLst>
              <a:ext uri="{FF2B5EF4-FFF2-40B4-BE49-F238E27FC236}">
                <a16:creationId xmlns:a16="http://schemas.microsoft.com/office/drawing/2014/main" id="{53298C19-A978-2C46-81D9-A64719CCB39B}"/>
              </a:ext>
            </a:extLst>
          </p:cNvPr>
          <p:cNvSpPr>
            <a:spLocks noChangeArrowheads="1"/>
          </p:cNvSpPr>
          <p:nvPr/>
        </p:nvSpPr>
        <p:spPr bwMode="auto">
          <a:xfrm>
            <a:off x="45529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2093" name="Rectangle 139">
            <a:extLst>
              <a:ext uri="{FF2B5EF4-FFF2-40B4-BE49-F238E27FC236}">
                <a16:creationId xmlns:a16="http://schemas.microsoft.com/office/drawing/2014/main" id="{FD2C2068-A67F-7343-8AF6-4A087D2BB5EF}"/>
              </a:ext>
            </a:extLst>
          </p:cNvPr>
          <p:cNvSpPr>
            <a:spLocks noChangeArrowheads="1"/>
          </p:cNvSpPr>
          <p:nvPr/>
        </p:nvSpPr>
        <p:spPr bwMode="auto">
          <a:xfrm>
            <a:off x="46053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4</a:t>
            </a:r>
            <a:endParaRPr lang="en-US" altLang="en-US" sz="2000" b="0">
              <a:latin typeface="Times" pitchFamily="2" charset="0"/>
            </a:endParaRPr>
          </a:p>
        </p:txBody>
      </p:sp>
      <p:sp>
        <p:nvSpPr>
          <p:cNvPr id="42094" name="Rectangle 140">
            <a:extLst>
              <a:ext uri="{FF2B5EF4-FFF2-40B4-BE49-F238E27FC236}">
                <a16:creationId xmlns:a16="http://schemas.microsoft.com/office/drawing/2014/main" id="{3570B177-581C-C54D-BF24-BF9E646DE07E}"/>
              </a:ext>
            </a:extLst>
          </p:cNvPr>
          <p:cNvSpPr>
            <a:spLocks noChangeArrowheads="1"/>
          </p:cNvSpPr>
          <p:nvPr/>
        </p:nvSpPr>
        <p:spPr bwMode="auto">
          <a:xfrm>
            <a:off x="4903788"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2095" name="Rectangle 141">
            <a:extLst>
              <a:ext uri="{FF2B5EF4-FFF2-40B4-BE49-F238E27FC236}">
                <a16:creationId xmlns:a16="http://schemas.microsoft.com/office/drawing/2014/main" id="{BEA2171A-3754-DD41-8FDF-D6E582C74775}"/>
              </a:ext>
            </a:extLst>
          </p:cNvPr>
          <p:cNvSpPr>
            <a:spLocks noChangeArrowheads="1"/>
          </p:cNvSpPr>
          <p:nvPr/>
        </p:nvSpPr>
        <p:spPr bwMode="auto">
          <a:xfrm>
            <a:off x="495458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5</a:t>
            </a:r>
            <a:endParaRPr lang="en-US" altLang="en-US" sz="2000" b="0">
              <a:latin typeface="Times" pitchFamily="2" charset="0"/>
            </a:endParaRPr>
          </a:p>
        </p:txBody>
      </p:sp>
      <p:sp>
        <p:nvSpPr>
          <p:cNvPr id="42096" name="Rectangle 142">
            <a:extLst>
              <a:ext uri="{FF2B5EF4-FFF2-40B4-BE49-F238E27FC236}">
                <a16:creationId xmlns:a16="http://schemas.microsoft.com/office/drawing/2014/main" id="{32814A60-C782-9343-B098-A065BA21C143}"/>
              </a:ext>
            </a:extLst>
          </p:cNvPr>
          <p:cNvSpPr>
            <a:spLocks noChangeArrowheads="1"/>
          </p:cNvSpPr>
          <p:nvPr/>
        </p:nvSpPr>
        <p:spPr bwMode="auto">
          <a:xfrm>
            <a:off x="538956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2097" name="Rectangle 143">
            <a:extLst>
              <a:ext uri="{FF2B5EF4-FFF2-40B4-BE49-F238E27FC236}">
                <a16:creationId xmlns:a16="http://schemas.microsoft.com/office/drawing/2014/main" id="{62C6CE3B-1130-3240-952A-E69ADEA4E96F}"/>
              </a:ext>
            </a:extLst>
          </p:cNvPr>
          <p:cNvSpPr>
            <a:spLocks noChangeArrowheads="1"/>
          </p:cNvSpPr>
          <p:nvPr/>
        </p:nvSpPr>
        <p:spPr bwMode="auto">
          <a:xfrm>
            <a:off x="544036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6</a:t>
            </a:r>
            <a:endParaRPr lang="en-US" altLang="en-US" sz="2000" b="0">
              <a:latin typeface="Times" pitchFamily="2" charset="0"/>
            </a:endParaRPr>
          </a:p>
        </p:txBody>
      </p:sp>
      <p:sp>
        <p:nvSpPr>
          <p:cNvPr id="42098" name="Rectangle 144">
            <a:extLst>
              <a:ext uri="{FF2B5EF4-FFF2-40B4-BE49-F238E27FC236}">
                <a16:creationId xmlns:a16="http://schemas.microsoft.com/office/drawing/2014/main" id="{36224CDB-58BE-A24C-B39A-90D2FE034A95}"/>
              </a:ext>
            </a:extLst>
          </p:cNvPr>
          <p:cNvSpPr>
            <a:spLocks noChangeArrowheads="1"/>
          </p:cNvSpPr>
          <p:nvPr/>
        </p:nvSpPr>
        <p:spPr bwMode="auto">
          <a:xfrm>
            <a:off x="576580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2099" name="Rectangle 145">
            <a:extLst>
              <a:ext uri="{FF2B5EF4-FFF2-40B4-BE49-F238E27FC236}">
                <a16:creationId xmlns:a16="http://schemas.microsoft.com/office/drawing/2014/main" id="{D9041F31-6EE1-8844-B5DF-B7464A195A31}"/>
              </a:ext>
            </a:extLst>
          </p:cNvPr>
          <p:cNvSpPr>
            <a:spLocks noChangeArrowheads="1"/>
          </p:cNvSpPr>
          <p:nvPr/>
        </p:nvSpPr>
        <p:spPr bwMode="auto">
          <a:xfrm>
            <a:off x="5816600"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7</a:t>
            </a:r>
            <a:endParaRPr lang="en-US" altLang="en-US" sz="2000" b="0">
              <a:latin typeface="Times" pitchFamily="2" charset="0"/>
            </a:endParaRPr>
          </a:p>
        </p:txBody>
      </p:sp>
      <p:sp>
        <p:nvSpPr>
          <p:cNvPr id="42100" name="Rectangle 146">
            <a:extLst>
              <a:ext uri="{FF2B5EF4-FFF2-40B4-BE49-F238E27FC236}">
                <a16:creationId xmlns:a16="http://schemas.microsoft.com/office/drawing/2014/main" id="{814F4BF9-326B-CE44-A22E-30680CD2EE57}"/>
              </a:ext>
            </a:extLst>
          </p:cNvPr>
          <p:cNvSpPr>
            <a:spLocks noChangeArrowheads="1"/>
          </p:cNvSpPr>
          <p:nvPr/>
        </p:nvSpPr>
        <p:spPr bwMode="auto">
          <a:xfrm>
            <a:off x="64960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2101" name="Rectangle 147">
            <a:extLst>
              <a:ext uri="{FF2B5EF4-FFF2-40B4-BE49-F238E27FC236}">
                <a16:creationId xmlns:a16="http://schemas.microsoft.com/office/drawing/2014/main" id="{BD2FAE25-1BE0-BD49-8FD8-002887E38948}"/>
              </a:ext>
            </a:extLst>
          </p:cNvPr>
          <p:cNvSpPr>
            <a:spLocks noChangeArrowheads="1"/>
          </p:cNvSpPr>
          <p:nvPr/>
        </p:nvSpPr>
        <p:spPr bwMode="auto">
          <a:xfrm>
            <a:off x="65484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8</a:t>
            </a:r>
            <a:endParaRPr lang="en-US" altLang="en-US" sz="2000" b="0">
              <a:latin typeface="Times" pitchFamily="2" charset="0"/>
            </a:endParaRPr>
          </a:p>
        </p:txBody>
      </p:sp>
      <p:sp>
        <p:nvSpPr>
          <p:cNvPr id="42102" name="Rectangle 148">
            <a:extLst>
              <a:ext uri="{FF2B5EF4-FFF2-40B4-BE49-F238E27FC236}">
                <a16:creationId xmlns:a16="http://schemas.microsoft.com/office/drawing/2014/main" id="{48C50197-87BF-7543-A7DB-CA28C01D7505}"/>
              </a:ext>
            </a:extLst>
          </p:cNvPr>
          <p:cNvSpPr>
            <a:spLocks noChangeArrowheads="1"/>
          </p:cNvSpPr>
          <p:nvPr/>
        </p:nvSpPr>
        <p:spPr bwMode="auto">
          <a:xfrm>
            <a:off x="698817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2103" name="Rectangle 149">
            <a:extLst>
              <a:ext uri="{FF2B5EF4-FFF2-40B4-BE49-F238E27FC236}">
                <a16:creationId xmlns:a16="http://schemas.microsoft.com/office/drawing/2014/main" id="{916353A1-5C06-4543-946A-DEA1CF8F2BFD}"/>
              </a:ext>
            </a:extLst>
          </p:cNvPr>
          <p:cNvSpPr>
            <a:spLocks noChangeArrowheads="1"/>
          </p:cNvSpPr>
          <p:nvPr/>
        </p:nvSpPr>
        <p:spPr bwMode="auto">
          <a:xfrm>
            <a:off x="7038975"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9</a:t>
            </a:r>
            <a:endParaRPr lang="en-US" altLang="en-US" sz="2000" b="0">
              <a:latin typeface="Times" pitchFamily="2" charset="0"/>
            </a:endParaRPr>
          </a:p>
        </p:txBody>
      </p:sp>
      <p:sp>
        <p:nvSpPr>
          <p:cNvPr id="42104" name="Rectangle 150">
            <a:extLst>
              <a:ext uri="{FF2B5EF4-FFF2-40B4-BE49-F238E27FC236}">
                <a16:creationId xmlns:a16="http://schemas.microsoft.com/office/drawing/2014/main" id="{0B62542C-E66A-7D4D-B533-22D421177B27}"/>
              </a:ext>
            </a:extLst>
          </p:cNvPr>
          <p:cNvSpPr>
            <a:spLocks noChangeArrowheads="1"/>
          </p:cNvSpPr>
          <p:nvPr/>
        </p:nvSpPr>
        <p:spPr bwMode="auto">
          <a:xfrm>
            <a:off x="74231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2105" name="Freeform 151">
            <a:extLst>
              <a:ext uri="{FF2B5EF4-FFF2-40B4-BE49-F238E27FC236}">
                <a16:creationId xmlns:a16="http://schemas.microsoft.com/office/drawing/2014/main" id="{F1F7ACDF-BCEB-BF46-B8AF-54F1F3633F07}"/>
              </a:ext>
            </a:extLst>
          </p:cNvPr>
          <p:cNvSpPr>
            <a:spLocks/>
          </p:cNvSpPr>
          <p:nvPr/>
        </p:nvSpPr>
        <p:spPr bwMode="auto">
          <a:xfrm>
            <a:off x="2786063" y="35448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0 w 3291"/>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1"/>
              <a:gd name="T37" fmla="*/ 0 h 227"/>
              <a:gd name="T38" fmla="*/ 3291 w 3291"/>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1" h="227">
                <a:moveTo>
                  <a:pt x="3291" y="227"/>
                </a:moveTo>
                <a:lnTo>
                  <a:pt x="2978" y="227"/>
                </a:lnTo>
                <a:lnTo>
                  <a:pt x="2978" y="0"/>
                </a:lnTo>
                <a:lnTo>
                  <a:pt x="2676" y="0"/>
                </a:lnTo>
                <a:lnTo>
                  <a:pt x="2676" y="227"/>
                </a:lnTo>
                <a:lnTo>
                  <a:pt x="1910" y="227"/>
                </a:lnTo>
                <a:lnTo>
                  <a:pt x="1910" y="0"/>
                </a:lnTo>
                <a:lnTo>
                  <a:pt x="1144" y="0"/>
                </a:lnTo>
                <a:lnTo>
                  <a:pt x="1144" y="227"/>
                </a:lnTo>
                <a:lnTo>
                  <a:pt x="378" y="227"/>
                </a:lnTo>
                <a:lnTo>
                  <a:pt x="378"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106" name="Freeform 152">
            <a:extLst>
              <a:ext uri="{FF2B5EF4-FFF2-40B4-BE49-F238E27FC236}">
                <a16:creationId xmlns:a16="http://schemas.microsoft.com/office/drawing/2014/main" id="{30033CC5-395E-8047-8BF4-A0BD5A0B0EB1}"/>
              </a:ext>
            </a:extLst>
          </p:cNvPr>
          <p:cNvSpPr>
            <a:spLocks/>
          </p:cNvSpPr>
          <p:nvPr/>
        </p:nvSpPr>
        <p:spPr bwMode="auto">
          <a:xfrm>
            <a:off x="2786063" y="42814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2147483646 w 3291"/>
              <a:gd name="T23" fmla="*/ 0 h 227"/>
              <a:gd name="T24" fmla="*/ 2147483646 w 3291"/>
              <a:gd name="T25" fmla="*/ 2147483646 h 227"/>
              <a:gd name="T26" fmla="*/ 0 w 3291"/>
              <a:gd name="T27" fmla="*/ 2147483646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91"/>
              <a:gd name="T43" fmla="*/ 0 h 227"/>
              <a:gd name="T44" fmla="*/ 3291 w 3291"/>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91" h="227">
                <a:moveTo>
                  <a:pt x="3291" y="227"/>
                </a:moveTo>
                <a:lnTo>
                  <a:pt x="2978" y="227"/>
                </a:lnTo>
                <a:lnTo>
                  <a:pt x="2978" y="0"/>
                </a:lnTo>
                <a:lnTo>
                  <a:pt x="2374" y="0"/>
                </a:lnTo>
                <a:lnTo>
                  <a:pt x="2374" y="227"/>
                </a:lnTo>
                <a:lnTo>
                  <a:pt x="1683" y="227"/>
                </a:lnTo>
                <a:lnTo>
                  <a:pt x="1683" y="0"/>
                </a:lnTo>
                <a:lnTo>
                  <a:pt x="1370" y="0"/>
                </a:lnTo>
                <a:lnTo>
                  <a:pt x="1370" y="227"/>
                </a:lnTo>
                <a:lnTo>
                  <a:pt x="917" y="227"/>
                </a:lnTo>
                <a:lnTo>
                  <a:pt x="917"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107" name="Freeform 153">
            <a:extLst>
              <a:ext uri="{FF2B5EF4-FFF2-40B4-BE49-F238E27FC236}">
                <a16:creationId xmlns:a16="http://schemas.microsoft.com/office/drawing/2014/main" id="{F47CEACD-4627-8745-BE23-4815BC7BB3EF}"/>
              </a:ext>
            </a:extLst>
          </p:cNvPr>
          <p:cNvSpPr>
            <a:spLocks/>
          </p:cNvSpPr>
          <p:nvPr/>
        </p:nvSpPr>
        <p:spPr bwMode="auto">
          <a:xfrm>
            <a:off x="2786064" y="50022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0 w 2978"/>
              <a:gd name="T19" fmla="*/ 2147483646 h 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78"/>
              <a:gd name="T31" fmla="*/ 0 h 227"/>
              <a:gd name="T32" fmla="*/ 2978 w 2978"/>
              <a:gd name="T33" fmla="*/ 227 h 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78" h="227">
                <a:moveTo>
                  <a:pt x="2978" y="227"/>
                </a:moveTo>
                <a:lnTo>
                  <a:pt x="2676" y="227"/>
                </a:lnTo>
                <a:lnTo>
                  <a:pt x="2676" y="0"/>
                </a:lnTo>
                <a:lnTo>
                  <a:pt x="2374" y="0"/>
                </a:lnTo>
                <a:lnTo>
                  <a:pt x="2374" y="227"/>
                </a:lnTo>
                <a:lnTo>
                  <a:pt x="1144" y="227"/>
                </a:lnTo>
                <a:lnTo>
                  <a:pt x="1144"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108" name="Freeform 154">
            <a:extLst>
              <a:ext uri="{FF2B5EF4-FFF2-40B4-BE49-F238E27FC236}">
                <a16:creationId xmlns:a16="http://schemas.microsoft.com/office/drawing/2014/main" id="{D5464D61-9447-374B-83E3-12C129BE6FAD}"/>
              </a:ext>
            </a:extLst>
          </p:cNvPr>
          <p:cNvSpPr>
            <a:spLocks/>
          </p:cNvSpPr>
          <p:nvPr/>
        </p:nvSpPr>
        <p:spPr bwMode="auto">
          <a:xfrm>
            <a:off x="2786064" y="57388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2147483646 w 2978"/>
              <a:gd name="T19" fmla="*/ 2147483646 h 227"/>
              <a:gd name="T20" fmla="*/ 2147483646 w 2978"/>
              <a:gd name="T21" fmla="*/ 0 h 227"/>
              <a:gd name="T22" fmla="*/ 0 w 2978"/>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78"/>
              <a:gd name="T37" fmla="*/ 0 h 227"/>
              <a:gd name="T38" fmla="*/ 2978 w 2978"/>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78" h="227">
                <a:moveTo>
                  <a:pt x="2978" y="227"/>
                </a:moveTo>
                <a:lnTo>
                  <a:pt x="2374" y="227"/>
                </a:lnTo>
                <a:lnTo>
                  <a:pt x="2374" y="0"/>
                </a:lnTo>
                <a:lnTo>
                  <a:pt x="1683" y="0"/>
                </a:lnTo>
                <a:lnTo>
                  <a:pt x="1683" y="227"/>
                </a:lnTo>
                <a:lnTo>
                  <a:pt x="1370" y="227"/>
                </a:lnTo>
                <a:lnTo>
                  <a:pt x="1370" y="0"/>
                </a:lnTo>
                <a:lnTo>
                  <a:pt x="1144" y="0"/>
                </a:lnTo>
                <a:lnTo>
                  <a:pt x="1144" y="227"/>
                </a:lnTo>
                <a:lnTo>
                  <a:pt x="615" y="227"/>
                </a:lnTo>
                <a:lnTo>
                  <a:pt x="6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109" name="Rectangle 155">
            <a:extLst>
              <a:ext uri="{FF2B5EF4-FFF2-40B4-BE49-F238E27FC236}">
                <a16:creationId xmlns:a16="http://schemas.microsoft.com/office/drawing/2014/main" id="{BE5A3C0B-733E-264C-BD39-11D3ABB002FA}"/>
              </a:ext>
            </a:extLst>
          </p:cNvPr>
          <p:cNvSpPr>
            <a:spLocks noChangeArrowheads="1"/>
          </p:cNvSpPr>
          <p:nvPr/>
        </p:nvSpPr>
        <p:spPr bwMode="auto">
          <a:xfrm>
            <a:off x="7473950" y="3224213"/>
            <a:ext cx="1282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10</a:t>
            </a:r>
            <a:endParaRPr lang="en-US" altLang="en-US" sz="2000" b="0">
              <a:latin typeface="Times" pitchFamily="2" charset="0"/>
            </a:endParaRPr>
          </a:p>
        </p:txBody>
      </p:sp>
      <p:sp>
        <p:nvSpPr>
          <p:cNvPr id="42110" name="Freeform 156">
            <a:extLst>
              <a:ext uri="{FF2B5EF4-FFF2-40B4-BE49-F238E27FC236}">
                <a16:creationId xmlns:a16="http://schemas.microsoft.com/office/drawing/2014/main" id="{91D82B75-6DCB-FD44-B484-CE97C020B90F}"/>
              </a:ext>
            </a:extLst>
          </p:cNvPr>
          <p:cNvSpPr>
            <a:spLocks/>
          </p:cNvSpPr>
          <p:nvPr/>
        </p:nvSpPr>
        <p:spPr bwMode="auto">
          <a:xfrm>
            <a:off x="3660775" y="5791200"/>
            <a:ext cx="84138" cy="103188"/>
          </a:xfrm>
          <a:custGeom>
            <a:avLst/>
            <a:gdLst>
              <a:gd name="T0" fmla="*/ 0 w 53"/>
              <a:gd name="T1" fmla="*/ 2147483646 h 65"/>
              <a:gd name="T2" fmla="*/ 2147483646 w 53"/>
              <a:gd name="T3" fmla="*/ 2147483646 h 65"/>
              <a:gd name="T4" fmla="*/ 2147483646 w 53"/>
              <a:gd name="T5" fmla="*/ 0 h 65"/>
              <a:gd name="T6" fmla="*/ 2147483646 w 53"/>
              <a:gd name="T7" fmla="*/ 2147483646 h 65"/>
              <a:gd name="T8" fmla="*/ 0 w 53"/>
              <a:gd name="T9" fmla="*/ 2147483646 h 65"/>
              <a:gd name="T10" fmla="*/ 0 60000 65536"/>
              <a:gd name="T11" fmla="*/ 0 60000 65536"/>
              <a:gd name="T12" fmla="*/ 0 60000 65536"/>
              <a:gd name="T13" fmla="*/ 0 60000 65536"/>
              <a:gd name="T14" fmla="*/ 0 60000 65536"/>
              <a:gd name="T15" fmla="*/ 0 w 53"/>
              <a:gd name="T16" fmla="*/ 0 h 65"/>
              <a:gd name="T17" fmla="*/ 53 w 53"/>
              <a:gd name="T18" fmla="*/ 65 h 65"/>
            </a:gdLst>
            <a:ahLst/>
            <a:cxnLst>
              <a:cxn ang="T10">
                <a:pos x="T0" y="T1"/>
              </a:cxn>
              <a:cxn ang="T11">
                <a:pos x="T2" y="T3"/>
              </a:cxn>
              <a:cxn ang="T12">
                <a:pos x="T4" y="T5"/>
              </a:cxn>
              <a:cxn ang="T13">
                <a:pos x="T6" y="T7"/>
              </a:cxn>
              <a:cxn ang="T14">
                <a:pos x="T8" y="T9"/>
              </a:cxn>
            </a:cxnLst>
            <a:rect l="T15" t="T16" r="T17" b="T18"/>
            <a:pathLst>
              <a:path w="53" h="65">
                <a:moveTo>
                  <a:pt x="0" y="21"/>
                </a:moveTo>
                <a:lnTo>
                  <a:pt x="53" y="65"/>
                </a:lnTo>
                <a:lnTo>
                  <a:pt x="21" y="0"/>
                </a:lnTo>
                <a:lnTo>
                  <a:pt x="10"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42111" name="Freeform 157">
            <a:extLst>
              <a:ext uri="{FF2B5EF4-FFF2-40B4-BE49-F238E27FC236}">
                <a16:creationId xmlns:a16="http://schemas.microsoft.com/office/drawing/2014/main" id="{E354C7C4-6238-934B-B933-4B780D811343}"/>
              </a:ext>
            </a:extLst>
          </p:cNvPr>
          <p:cNvSpPr>
            <a:spLocks/>
          </p:cNvSpPr>
          <p:nvPr/>
        </p:nvSpPr>
        <p:spPr bwMode="auto">
          <a:xfrm>
            <a:off x="3270251" y="4457701"/>
            <a:ext cx="727075" cy="1349375"/>
          </a:xfrm>
          <a:custGeom>
            <a:avLst/>
            <a:gdLst>
              <a:gd name="T0" fmla="*/ 2147483646 w 849"/>
              <a:gd name="T1" fmla="*/ 0 h 1574"/>
              <a:gd name="T2" fmla="*/ 2147483646 w 849"/>
              <a:gd name="T3" fmla="*/ 2147483646 h 1574"/>
              <a:gd name="T4" fmla="*/ 2147483646 w 849"/>
              <a:gd name="T5" fmla="*/ 2147483646 h 1574"/>
              <a:gd name="T6" fmla="*/ 0 60000 65536"/>
              <a:gd name="T7" fmla="*/ 0 60000 65536"/>
              <a:gd name="T8" fmla="*/ 0 60000 65536"/>
              <a:gd name="T9" fmla="*/ 0 w 849"/>
              <a:gd name="T10" fmla="*/ 0 h 1574"/>
              <a:gd name="T11" fmla="*/ 849 w 849"/>
              <a:gd name="T12" fmla="*/ 1574 h 1574"/>
            </a:gdLst>
            <a:ahLst/>
            <a:cxnLst>
              <a:cxn ang="T6">
                <a:pos x="T0" y="T1"/>
              </a:cxn>
              <a:cxn ang="T7">
                <a:pos x="T2" y="T3"/>
              </a:cxn>
              <a:cxn ang="T8">
                <a:pos x="T4" y="T5"/>
              </a:cxn>
            </a:cxnLst>
            <a:rect l="T9" t="T10" r="T11" b="T12"/>
            <a:pathLst>
              <a:path w="849" h="1574">
                <a:moveTo>
                  <a:pt x="566" y="0"/>
                </a:moveTo>
                <a:cubicBezTo>
                  <a:pt x="849" y="212"/>
                  <a:pt x="849" y="212"/>
                  <a:pt x="424" y="567"/>
                </a:cubicBezTo>
                <a:cubicBezTo>
                  <a:pt x="23" y="901"/>
                  <a:pt x="0" y="921"/>
                  <a:pt x="474"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112" name="Freeform 158">
            <a:extLst>
              <a:ext uri="{FF2B5EF4-FFF2-40B4-BE49-F238E27FC236}">
                <a16:creationId xmlns:a16="http://schemas.microsoft.com/office/drawing/2014/main" id="{BB26B0AE-7A24-234D-A200-399258ABFE25}"/>
              </a:ext>
            </a:extLst>
          </p:cNvPr>
          <p:cNvSpPr>
            <a:spLocks/>
          </p:cNvSpPr>
          <p:nvPr/>
        </p:nvSpPr>
        <p:spPr bwMode="auto">
          <a:xfrm>
            <a:off x="448151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2113" name="Freeform 159">
            <a:extLst>
              <a:ext uri="{FF2B5EF4-FFF2-40B4-BE49-F238E27FC236}">
                <a16:creationId xmlns:a16="http://schemas.microsoft.com/office/drawing/2014/main" id="{F7B718B0-C187-4D4E-96E4-5E9B30735135}"/>
              </a:ext>
            </a:extLst>
          </p:cNvPr>
          <p:cNvSpPr>
            <a:spLocks/>
          </p:cNvSpPr>
          <p:nvPr/>
        </p:nvSpPr>
        <p:spPr bwMode="auto">
          <a:xfrm>
            <a:off x="4360864" y="3729039"/>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3"/>
                  <a:pt x="567" y="213"/>
                  <a:pt x="283" y="851"/>
                </a:cubicBezTo>
                <a:cubicBezTo>
                  <a:pt x="50"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114" name="Freeform 162">
            <a:extLst>
              <a:ext uri="{FF2B5EF4-FFF2-40B4-BE49-F238E27FC236}">
                <a16:creationId xmlns:a16="http://schemas.microsoft.com/office/drawing/2014/main" id="{5BFEA095-003C-FA43-A1E3-F026859AF227}"/>
              </a:ext>
            </a:extLst>
          </p:cNvPr>
          <p:cNvSpPr>
            <a:spLocks/>
          </p:cNvSpPr>
          <p:nvPr/>
        </p:nvSpPr>
        <p:spPr bwMode="auto">
          <a:xfrm>
            <a:off x="4498976" y="5808664"/>
            <a:ext cx="85725" cy="85725"/>
          </a:xfrm>
          <a:custGeom>
            <a:avLst/>
            <a:gdLst>
              <a:gd name="T0" fmla="*/ 0 w 54"/>
              <a:gd name="T1" fmla="*/ 2147483646 h 54"/>
              <a:gd name="T2" fmla="*/ 2147483646 w 54"/>
              <a:gd name="T3" fmla="*/ 2147483646 h 54"/>
              <a:gd name="T4" fmla="*/ 2147483646 w 54"/>
              <a:gd name="T5" fmla="*/ 0 h 54"/>
              <a:gd name="T6" fmla="*/ 2147483646 w 54"/>
              <a:gd name="T7" fmla="*/ 2147483646 h 54"/>
              <a:gd name="T8" fmla="*/ 0 w 54"/>
              <a:gd name="T9" fmla="*/ 2147483646 h 54"/>
              <a:gd name="T10" fmla="*/ 0 60000 65536"/>
              <a:gd name="T11" fmla="*/ 0 60000 65536"/>
              <a:gd name="T12" fmla="*/ 0 60000 65536"/>
              <a:gd name="T13" fmla="*/ 0 60000 65536"/>
              <a:gd name="T14" fmla="*/ 0 60000 65536"/>
              <a:gd name="T15" fmla="*/ 0 w 54"/>
              <a:gd name="T16" fmla="*/ 0 h 54"/>
              <a:gd name="T17" fmla="*/ 54 w 54"/>
              <a:gd name="T18" fmla="*/ 54 h 54"/>
            </a:gdLst>
            <a:ahLst/>
            <a:cxnLst>
              <a:cxn ang="T10">
                <a:pos x="T0" y="T1"/>
              </a:cxn>
              <a:cxn ang="T11">
                <a:pos x="T2" y="T3"/>
              </a:cxn>
              <a:cxn ang="T12">
                <a:pos x="T4" y="T5"/>
              </a:cxn>
              <a:cxn ang="T13">
                <a:pos x="T6" y="T7"/>
              </a:cxn>
              <a:cxn ang="T14">
                <a:pos x="T8" y="T9"/>
              </a:cxn>
            </a:cxnLst>
            <a:rect l="T15" t="T16" r="T17" b="T18"/>
            <a:pathLst>
              <a:path w="54" h="54">
                <a:moveTo>
                  <a:pt x="0" y="21"/>
                </a:moveTo>
                <a:lnTo>
                  <a:pt x="54" y="54"/>
                </a:lnTo>
                <a:lnTo>
                  <a:pt x="22" y="0"/>
                </a:lnTo>
                <a:lnTo>
                  <a:pt x="11" y="10"/>
                </a:lnTo>
                <a:lnTo>
                  <a:pt x="0" y="21"/>
                </a:lnTo>
                <a:close/>
              </a:path>
            </a:pathLst>
          </a:custGeom>
          <a:solidFill>
            <a:srgbClr val="000000"/>
          </a:solidFill>
          <a:ln w="15875">
            <a:solidFill>
              <a:srgbClr val="000000"/>
            </a:solidFill>
            <a:round/>
            <a:headEnd/>
            <a:tailEnd/>
          </a:ln>
        </p:spPr>
        <p:txBody>
          <a:bodyPr/>
          <a:lstStyle/>
          <a:p>
            <a:endParaRPr lang="en-US"/>
          </a:p>
        </p:txBody>
      </p:sp>
      <p:sp>
        <p:nvSpPr>
          <p:cNvPr id="42115" name="Freeform 163">
            <a:extLst>
              <a:ext uri="{FF2B5EF4-FFF2-40B4-BE49-F238E27FC236}">
                <a16:creationId xmlns:a16="http://schemas.microsoft.com/office/drawing/2014/main" id="{C992718E-F837-1145-9DC4-7FA62C8E2FED}"/>
              </a:ext>
            </a:extLst>
          </p:cNvPr>
          <p:cNvSpPr>
            <a:spLocks/>
          </p:cNvSpPr>
          <p:nvPr/>
        </p:nvSpPr>
        <p:spPr bwMode="auto">
          <a:xfrm>
            <a:off x="4424363" y="5186363"/>
            <a:ext cx="361950" cy="633412"/>
          </a:xfrm>
          <a:custGeom>
            <a:avLst/>
            <a:gdLst>
              <a:gd name="T0" fmla="*/ 2147483646 w 422"/>
              <a:gd name="T1" fmla="*/ 0 h 738"/>
              <a:gd name="T2" fmla="*/ 2147483646 w 422"/>
              <a:gd name="T3" fmla="*/ 2147483646 h 738"/>
              <a:gd name="T4" fmla="*/ 2147483646 w 422"/>
              <a:gd name="T5" fmla="*/ 2147483646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0"/>
                </a:moveTo>
                <a:cubicBezTo>
                  <a:pt x="422" y="213"/>
                  <a:pt x="422" y="213"/>
                  <a:pt x="209" y="425"/>
                </a:cubicBezTo>
                <a:cubicBezTo>
                  <a:pt x="43" y="592"/>
                  <a:pt x="0" y="634"/>
                  <a:pt x="101" y="738"/>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116" name="Freeform 164">
            <a:extLst>
              <a:ext uri="{FF2B5EF4-FFF2-40B4-BE49-F238E27FC236}">
                <a16:creationId xmlns:a16="http://schemas.microsoft.com/office/drawing/2014/main" id="{25B90C0F-83EF-024D-9D67-5A5152E96E17}"/>
              </a:ext>
            </a:extLst>
          </p:cNvPr>
          <p:cNvSpPr>
            <a:spLocks/>
          </p:cNvSpPr>
          <p:nvPr/>
        </p:nvSpPr>
        <p:spPr bwMode="auto">
          <a:xfrm>
            <a:off x="4859339" y="5824538"/>
            <a:ext cx="85725" cy="69850"/>
          </a:xfrm>
          <a:custGeom>
            <a:avLst/>
            <a:gdLst>
              <a:gd name="T0" fmla="*/ 0 w 54"/>
              <a:gd name="T1" fmla="*/ 2147483646 h 44"/>
              <a:gd name="T2" fmla="*/ 2147483646 w 54"/>
              <a:gd name="T3" fmla="*/ 2147483646 h 44"/>
              <a:gd name="T4" fmla="*/ 2147483646 w 54"/>
              <a:gd name="T5" fmla="*/ 0 h 44"/>
              <a:gd name="T6" fmla="*/ 0 w 54"/>
              <a:gd name="T7" fmla="*/ 2147483646 h 44"/>
              <a:gd name="T8" fmla="*/ 0 w 54"/>
              <a:gd name="T9" fmla="*/ 2147483646 h 44"/>
              <a:gd name="T10" fmla="*/ 0 60000 65536"/>
              <a:gd name="T11" fmla="*/ 0 60000 65536"/>
              <a:gd name="T12" fmla="*/ 0 60000 65536"/>
              <a:gd name="T13" fmla="*/ 0 60000 65536"/>
              <a:gd name="T14" fmla="*/ 0 60000 65536"/>
              <a:gd name="T15" fmla="*/ 0 w 54"/>
              <a:gd name="T16" fmla="*/ 0 h 44"/>
              <a:gd name="T17" fmla="*/ 54 w 54"/>
              <a:gd name="T18" fmla="*/ 44 h 44"/>
            </a:gdLst>
            <a:ahLst/>
            <a:cxnLst>
              <a:cxn ang="T10">
                <a:pos x="T0" y="T1"/>
              </a:cxn>
              <a:cxn ang="T11">
                <a:pos x="T2" y="T3"/>
              </a:cxn>
              <a:cxn ang="T12">
                <a:pos x="T4" y="T5"/>
              </a:cxn>
              <a:cxn ang="T13">
                <a:pos x="T6" y="T7"/>
              </a:cxn>
              <a:cxn ang="T14">
                <a:pos x="T8" y="T9"/>
              </a:cxn>
            </a:cxnLst>
            <a:rect l="T15" t="T16" r="T17" b="T18"/>
            <a:pathLst>
              <a:path w="54" h="44">
                <a:moveTo>
                  <a:pt x="0" y="22"/>
                </a:moveTo>
                <a:lnTo>
                  <a:pt x="54" y="44"/>
                </a:lnTo>
                <a:lnTo>
                  <a:pt x="11"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2117" name="Freeform 165">
            <a:extLst>
              <a:ext uri="{FF2B5EF4-FFF2-40B4-BE49-F238E27FC236}">
                <a16:creationId xmlns:a16="http://schemas.microsoft.com/office/drawing/2014/main" id="{C0DE0978-70BA-A441-B245-8545C102F7F9}"/>
              </a:ext>
            </a:extLst>
          </p:cNvPr>
          <p:cNvSpPr>
            <a:spLocks/>
          </p:cNvSpPr>
          <p:nvPr/>
        </p:nvSpPr>
        <p:spPr bwMode="auto">
          <a:xfrm>
            <a:off x="4725989" y="4457701"/>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2" y="0"/>
                </a:moveTo>
                <a:cubicBezTo>
                  <a:pt x="566" y="212"/>
                  <a:pt x="566" y="212"/>
                  <a:pt x="282" y="850"/>
                </a:cubicBezTo>
                <a:cubicBezTo>
                  <a:pt x="49" y="1376"/>
                  <a:pt x="0" y="1478"/>
                  <a:pt x="159"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118" name="Freeform 166">
            <a:extLst>
              <a:ext uri="{FF2B5EF4-FFF2-40B4-BE49-F238E27FC236}">
                <a16:creationId xmlns:a16="http://schemas.microsoft.com/office/drawing/2014/main" id="{BD5D9DAB-0F65-804D-99E5-2E511A91FBDB}"/>
              </a:ext>
            </a:extLst>
          </p:cNvPr>
          <p:cNvSpPr>
            <a:spLocks/>
          </p:cNvSpPr>
          <p:nvPr/>
        </p:nvSpPr>
        <p:spPr bwMode="auto">
          <a:xfrm>
            <a:off x="5338764" y="5824538"/>
            <a:ext cx="103187" cy="69850"/>
          </a:xfrm>
          <a:custGeom>
            <a:avLst/>
            <a:gdLst>
              <a:gd name="T0" fmla="*/ 0 w 65"/>
              <a:gd name="T1" fmla="*/ 2147483646 h 44"/>
              <a:gd name="T2" fmla="*/ 2147483646 w 65"/>
              <a:gd name="T3" fmla="*/ 2147483646 h 44"/>
              <a:gd name="T4" fmla="*/ 2147483646 w 65"/>
              <a:gd name="T5" fmla="*/ 0 h 44"/>
              <a:gd name="T6" fmla="*/ 2147483646 w 65"/>
              <a:gd name="T7" fmla="*/ 2147483646 h 44"/>
              <a:gd name="T8" fmla="*/ 0 w 65"/>
              <a:gd name="T9" fmla="*/ 2147483646 h 44"/>
              <a:gd name="T10" fmla="*/ 0 60000 65536"/>
              <a:gd name="T11" fmla="*/ 0 60000 65536"/>
              <a:gd name="T12" fmla="*/ 0 60000 65536"/>
              <a:gd name="T13" fmla="*/ 0 60000 65536"/>
              <a:gd name="T14" fmla="*/ 0 60000 65536"/>
              <a:gd name="T15" fmla="*/ 0 w 65"/>
              <a:gd name="T16" fmla="*/ 0 h 44"/>
              <a:gd name="T17" fmla="*/ 65 w 65"/>
              <a:gd name="T18" fmla="*/ 44 h 44"/>
            </a:gdLst>
            <a:ahLst/>
            <a:cxnLst>
              <a:cxn ang="T10">
                <a:pos x="T0" y="T1"/>
              </a:cxn>
              <a:cxn ang="T11">
                <a:pos x="T2" y="T3"/>
              </a:cxn>
              <a:cxn ang="T12">
                <a:pos x="T4" y="T5"/>
              </a:cxn>
              <a:cxn ang="T13">
                <a:pos x="T6" y="T7"/>
              </a:cxn>
              <a:cxn ang="T14">
                <a:pos x="T8" y="T9"/>
              </a:cxn>
            </a:cxnLst>
            <a:rect l="T15" t="T16" r="T17" b="T18"/>
            <a:pathLst>
              <a:path w="65" h="44">
                <a:moveTo>
                  <a:pt x="0" y="22"/>
                </a:moveTo>
                <a:lnTo>
                  <a:pt x="65" y="44"/>
                </a:lnTo>
                <a:lnTo>
                  <a:pt x="21"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2119" name="Freeform 167">
            <a:extLst>
              <a:ext uri="{FF2B5EF4-FFF2-40B4-BE49-F238E27FC236}">
                <a16:creationId xmlns:a16="http://schemas.microsoft.com/office/drawing/2014/main" id="{AA4F1814-B514-7947-87FB-77184530D3E8}"/>
              </a:ext>
            </a:extLst>
          </p:cNvPr>
          <p:cNvSpPr>
            <a:spLocks/>
          </p:cNvSpPr>
          <p:nvPr/>
        </p:nvSpPr>
        <p:spPr bwMode="auto">
          <a:xfrm>
            <a:off x="5210176" y="4457701"/>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2"/>
                  <a:pt x="567" y="212"/>
                  <a:pt x="283" y="850"/>
                </a:cubicBezTo>
                <a:cubicBezTo>
                  <a:pt x="50" y="1376"/>
                  <a:pt x="0" y="1478"/>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120" name="Freeform 168">
            <a:extLst>
              <a:ext uri="{FF2B5EF4-FFF2-40B4-BE49-F238E27FC236}">
                <a16:creationId xmlns:a16="http://schemas.microsoft.com/office/drawing/2014/main" id="{91B17ED4-A3E0-4143-8941-AD7177322B9A}"/>
              </a:ext>
            </a:extLst>
          </p:cNvPr>
          <p:cNvSpPr>
            <a:spLocks/>
          </p:cNvSpPr>
          <p:nvPr/>
        </p:nvSpPr>
        <p:spPr bwMode="auto">
          <a:xfrm>
            <a:off x="6434139" y="5208589"/>
            <a:ext cx="103187" cy="85725"/>
          </a:xfrm>
          <a:custGeom>
            <a:avLst/>
            <a:gdLst>
              <a:gd name="T0" fmla="*/ 2147483646 w 65"/>
              <a:gd name="T1" fmla="*/ 2147483646 h 54"/>
              <a:gd name="T2" fmla="*/ 2147483646 w 65"/>
              <a:gd name="T3" fmla="*/ 0 h 54"/>
              <a:gd name="T4" fmla="*/ 0 w 65"/>
              <a:gd name="T5" fmla="*/ 2147483646 h 54"/>
              <a:gd name="T6" fmla="*/ 2147483646 w 65"/>
              <a:gd name="T7" fmla="*/ 2147483646 h 54"/>
              <a:gd name="T8" fmla="*/ 2147483646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22" y="54"/>
                </a:moveTo>
                <a:lnTo>
                  <a:pt x="65" y="0"/>
                </a:lnTo>
                <a:lnTo>
                  <a:pt x="0" y="32"/>
                </a:lnTo>
                <a:lnTo>
                  <a:pt x="11" y="43"/>
                </a:lnTo>
                <a:lnTo>
                  <a:pt x="22" y="54"/>
                </a:lnTo>
                <a:close/>
              </a:path>
            </a:pathLst>
          </a:custGeom>
          <a:solidFill>
            <a:srgbClr val="000000"/>
          </a:solidFill>
          <a:ln w="15875">
            <a:solidFill>
              <a:srgbClr val="000000"/>
            </a:solidFill>
            <a:round/>
            <a:headEnd/>
            <a:tailEnd/>
          </a:ln>
        </p:spPr>
        <p:txBody>
          <a:bodyPr/>
          <a:lstStyle/>
          <a:p>
            <a:endParaRPr lang="en-US"/>
          </a:p>
        </p:txBody>
      </p:sp>
      <p:sp>
        <p:nvSpPr>
          <p:cNvPr id="42121" name="Freeform 169">
            <a:extLst>
              <a:ext uri="{FF2B5EF4-FFF2-40B4-BE49-F238E27FC236}">
                <a16:creationId xmlns:a16="http://schemas.microsoft.com/office/drawing/2014/main" id="{EFFA9E4F-4290-9545-9799-372B6F93C6DD}"/>
              </a:ext>
            </a:extLst>
          </p:cNvPr>
          <p:cNvSpPr>
            <a:spLocks/>
          </p:cNvSpPr>
          <p:nvPr/>
        </p:nvSpPr>
        <p:spPr bwMode="auto">
          <a:xfrm>
            <a:off x="6367463" y="5283201"/>
            <a:ext cx="360362" cy="633413"/>
          </a:xfrm>
          <a:custGeom>
            <a:avLst/>
            <a:gdLst>
              <a:gd name="T0" fmla="*/ 2147483646 w 421"/>
              <a:gd name="T1" fmla="*/ 2147483646 h 738"/>
              <a:gd name="T2" fmla="*/ 2147483646 w 421"/>
              <a:gd name="T3" fmla="*/ 2147483646 h 738"/>
              <a:gd name="T4" fmla="*/ 2147483646 w 421"/>
              <a:gd name="T5" fmla="*/ 0 h 738"/>
              <a:gd name="T6" fmla="*/ 0 60000 65536"/>
              <a:gd name="T7" fmla="*/ 0 60000 65536"/>
              <a:gd name="T8" fmla="*/ 0 60000 65536"/>
              <a:gd name="T9" fmla="*/ 0 w 421"/>
              <a:gd name="T10" fmla="*/ 0 h 738"/>
              <a:gd name="T11" fmla="*/ 421 w 421"/>
              <a:gd name="T12" fmla="*/ 738 h 738"/>
            </a:gdLst>
            <a:ahLst/>
            <a:cxnLst>
              <a:cxn ang="T6">
                <a:pos x="T0" y="T1"/>
              </a:cxn>
              <a:cxn ang="T7">
                <a:pos x="T2" y="T3"/>
              </a:cxn>
              <a:cxn ang="T8">
                <a:pos x="T4" y="T5"/>
              </a:cxn>
            </a:cxnLst>
            <a:rect l="T9" t="T10" r="T11" b="T12"/>
            <a:pathLst>
              <a:path w="421" h="738">
                <a:moveTo>
                  <a:pt x="209" y="738"/>
                </a:moveTo>
                <a:cubicBezTo>
                  <a:pt x="421" y="525"/>
                  <a:pt x="421" y="525"/>
                  <a:pt x="209" y="312"/>
                </a:cubicBezTo>
                <a:cubicBezTo>
                  <a:pt x="42"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122" name="Freeform 170">
            <a:extLst>
              <a:ext uri="{FF2B5EF4-FFF2-40B4-BE49-F238E27FC236}">
                <a16:creationId xmlns:a16="http://schemas.microsoft.com/office/drawing/2014/main" id="{EF3C1CF8-A5F4-534F-8C5B-8C9AA53BDA73}"/>
              </a:ext>
            </a:extLst>
          </p:cNvPr>
          <p:cNvSpPr>
            <a:spLocks/>
          </p:cNvSpPr>
          <p:nvPr/>
        </p:nvSpPr>
        <p:spPr bwMode="auto">
          <a:xfrm>
            <a:off x="6451601" y="5791200"/>
            <a:ext cx="85725" cy="103188"/>
          </a:xfrm>
          <a:custGeom>
            <a:avLst/>
            <a:gdLst>
              <a:gd name="T0" fmla="*/ 0 w 54"/>
              <a:gd name="T1" fmla="*/ 2147483646 h 65"/>
              <a:gd name="T2" fmla="*/ 2147483646 w 54"/>
              <a:gd name="T3" fmla="*/ 2147483646 h 65"/>
              <a:gd name="T4" fmla="*/ 2147483646 w 54"/>
              <a:gd name="T5" fmla="*/ 0 h 65"/>
              <a:gd name="T6" fmla="*/ 2147483646 w 54"/>
              <a:gd name="T7" fmla="*/ 2147483646 h 65"/>
              <a:gd name="T8" fmla="*/ 0 w 54"/>
              <a:gd name="T9" fmla="*/ 2147483646 h 65"/>
              <a:gd name="T10" fmla="*/ 0 60000 65536"/>
              <a:gd name="T11" fmla="*/ 0 60000 65536"/>
              <a:gd name="T12" fmla="*/ 0 60000 65536"/>
              <a:gd name="T13" fmla="*/ 0 60000 65536"/>
              <a:gd name="T14" fmla="*/ 0 60000 65536"/>
              <a:gd name="T15" fmla="*/ 0 w 54"/>
              <a:gd name="T16" fmla="*/ 0 h 65"/>
              <a:gd name="T17" fmla="*/ 54 w 54"/>
              <a:gd name="T18" fmla="*/ 65 h 65"/>
            </a:gdLst>
            <a:ahLst/>
            <a:cxnLst>
              <a:cxn ang="T10">
                <a:pos x="T0" y="T1"/>
              </a:cxn>
              <a:cxn ang="T11">
                <a:pos x="T2" y="T3"/>
              </a:cxn>
              <a:cxn ang="T12">
                <a:pos x="T4" y="T5"/>
              </a:cxn>
              <a:cxn ang="T13">
                <a:pos x="T6" y="T7"/>
              </a:cxn>
              <a:cxn ang="T14">
                <a:pos x="T8" y="T9"/>
              </a:cxn>
            </a:cxnLst>
            <a:rect l="T15" t="T16" r="T17" b="T18"/>
            <a:pathLst>
              <a:path w="54" h="65">
                <a:moveTo>
                  <a:pt x="0" y="21"/>
                </a:moveTo>
                <a:lnTo>
                  <a:pt x="54" y="65"/>
                </a:lnTo>
                <a:lnTo>
                  <a:pt x="22" y="0"/>
                </a:lnTo>
                <a:lnTo>
                  <a:pt x="11"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42123" name="Freeform 171">
            <a:extLst>
              <a:ext uri="{FF2B5EF4-FFF2-40B4-BE49-F238E27FC236}">
                <a16:creationId xmlns:a16="http://schemas.microsoft.com/office/drawing/2014/main" id="{533C45DC-450A-0249-B4D1-A34BC2A6EA4E}"/>
              </a:ext>
            </a:extLst>
          </p:cNvPr>
          <p:cNvSpPr>
            <a:spLocks/>
          </p:cNvSpPr>
          <p:nvPr/>
        </p:nvSpPr>
        <p:spPr bwMode="auto">
          <a:xfrm>
            <a:off x="6061076" y="4457701"/>
            <a:ext cx="727075" cy="1349375"/>
          </a:xfrm>
          <a:custGeom>
            <a:avLst/>
            <a:gdLst>
              <a:gd name="T0" fmla="*/ 2147483646 w 850"/>
              <a:gd name="T1" fmla="*/ 0 h 1574"/>
              <a:gd name="T2" fmla="*/ 2147483646 w 850"/>
              <a:gd name="T3" fmla="*/ 2147483646 h 1574"/>
              <a:gd name="T4" fmla="*/ 2147483646 w 850"/>
              <a:gd name="T5" fmla="*/ 2147483646 h 1574"/>
              <a:gd name="T6" fmla="*/ 0 60000 65536"/>
              <a:gd name="T7" fmla="*/ 0 60000 65536"/>
              <a:gd name="T8" fmla="*/ 0 60000 65536"/>
              <a:gd name="T9" fmla="*/ 0 w 850"/>
              <a:gd name="T10" fmla="*/ 0 h 1574"/>
              <a:gd name="T11" fmla="*/ 850 w 850"/>
              <a:gd name="T12" fmla="*/ 1574 h 1574"/>
            </a:gdLst>
            <a:ahLst/>
            <a:cxnLst>
              <a:cxn ang="T6">
                <a:pos x="T0" y="T1"/>
              </a:cxn>
              <a:cxn ang="T7">
                <a:pos x="T2" y="T3"/>
              </a:cxn>
              <a:cxn ang="T8">
                <a:pos x="T4" y="T5"/>
              </a:cxn>
            </a:cxnLst>
            <a:rect l="T9" t="T10" r="T11" b="T12"/>
            <a:pathLst>
              <a:path w="850" h="1574">
                <a:moveTo>
                  <a:pt x="567" y="0"/>
                </a:moveTo>
                <a:cubicBezTo>
                  <a:pt x="850" y="212"/>
                  <a:pt x="850" y="212"/>
                  <a:pt x="425" y="567"/>
                </a:cubicBezTo>
                <a:cubicBezTo>
                  <a:pt x="24" y="901"/>
                  <a:pt x="0" y="921"/>
                  <a:pt x="475"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124" name="Freeform 172">
            <a:extLst>
              <a:ext uri="{FF2B5EF4-FFF2-40B4-BE49-F238E27FC236}">
                <a16:creationId xmlns:a16="http://schemas.microsoft.com/office/drawing/2014/main" id="{62248024-9E0E-F244-8631-95C79F690BD9}"/>
              </a:ext>
            </a:extLst>
          </p:cNvPr>
          <p:cNvSpPr>
            <a:spLocks/>
          </p:cNvSpPr>
          <p:nvPr/>
        </p:nvSpPr>
        <p:spPr bwMode="auto">
          <a:xfrm>
            <a:off x="691356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2125" name="Freeform 173">
            <a:extLst>
              <a:ext uri="{FF2B5EF4-FFF2-40B4-BE49-F238E27FC236}">
                <a16:creationId xmlns:a16="http://schemas.microsoft.com/office/drawing/2014/main" id="{8295567E-1A6C-B84B-826E-BBBD88BE9D02}"/>
              </a:ext>
            </a:extLst>
          </p:cNvPr>
          <p:cNvSpPr>
            <a:spLocks/>
          </p:cNvSpPr>
          <p:nvPr/>
        </p:nvSpPr>
        <p:spPr bwMode="auto">
          <a:xfrm>
            <a:off x="6789739" y="3729039"/>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3" y="0"/>
                </a:moveTo>
                <a:cubicBezTo>
                  <a:pt x="566" y="213"/>
                  <a:pt x="566" y="213"/>
                  <a:pt x="283" y="851"/>
                </a:cubicBezTo>
                <a:cubicBezTo>
                  <a:pt x="49"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126" name="Oval 175">
            <a:extLst>
              <a:ext uri="{FF2B5EF4-FFF2-40B4-BE49-F238E27FC236}">
                <a16:creationId xmlns:a16="http://schemas.microsoft.com/office/drawing/2014/main" id="{AC158C20-A215-CB48-9EAC-F5507A622E14}"/>
              </a:ext>
            </a:extLst>
          </p:cNvPr>
          <p:cNvSpPr>
            <a:spLocks noChangeArrowheads="1"/>
          </p:cNvSpPr>
          <p:nvPr/>
        </p:nvSpPr>
        <p:spPr bwMode="auto">
          <a:xfrm>
            <a:off x="3651251" y="21637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2127" name="Oval 177">
            <a:extLst>
              <a:ext uri="{FF2B5EF4-FFF2-40B4-BE49-F238E27FC236}">
                <a16:creationId xmlns:a16="http://schemas.microsoft.com/office/drawing/2014/main" id="{682E0C53-9093-3E43-999F-36547E726558}"/>
              </a:ext>
            </a:extLst>
          </p:cNvPr>
          <p:cNvSpPr>
            <a:spLocks noChangeArrowheads="1"/>
          </p:cNvSpPr>
          <p:nvPr/>
        </p:nvSpPr>
        <p:spPr bwMode="auto">
          <a:xfrm>
            <a:off x="3651251" y="1187451"/>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2128" name="Rectangle 178">
            <a:extLst>
              <a:ext uri="{FF2B5EF4-FFF2-40B4-BE49-F238E27FC236}">
                <a16:creationId xmlns:a16="http://schemas.microsoft.com/office/drawing/2014/main" id="{374E8496-D5F9-E947-9B1F-B603819F86A0}"/>
              </a:ext>
            </a:extLst>
          </p:cNvPr>
          <p:cNvSpPr>
            <a:spLocks noChangeArrowheads="1"/>
          </p:cNvSpPr>
          <p:nvPr/>
        </p:nvSpPr>
        <p:spPr bwMode="auto">
          <a:xfrm>
            <a:off x="7064376" y="134778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sp>
        <p:nvSpPr>
          <p:cNvPr id="42129" name="Title 1">
            <a:extLst>
              <a:ext uri="{FF2B5EF4-FFF2-40B4-BE49-F238E27FC236}">
                <a16:creationId xmlns:a16="http://schemas.microsoft.com/office/drawing/2014/main" id="{583B7E0E-2AB8-2342-85D0-E002125E5C26}"/>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Timing Diagram for the Basic Latch with NOR Gates</a:t>
            </a:r>
          </a:p>
        </p:txBody>
      </p:sp>
      <p:sp>
        <p:nvSpPr>
          <p:cNvPr id="42130" name="Rectangle 149">
            <a:extLst>
              <a:ext uri="{FF2B5EF4-FFF2-40B4-BE49-F238E27FC236}">
                <a16:creationId xmlns:a16="http://schemas.microsoft.com/office/drawing/2014/main" id="{57B6C0FA-81AB-4443-A24F-2DDC9FD8A9CC}"/>
              </a:ext>
            </a:extLst>
          </p:cNvPr>
          <p:cNvSpPr>
            <a:spLocks noChangeArrowheads="1"/>
          </p:cNvSpPr>
          <p:nvPr/>
        </p:nvSpPr>
        <p:spPr bwMode="auto">
          <a:xfrm>
            <a:off x="4168775" y="3048000"/>
            <a:ext cx="3962400" cy="35814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2131" name="TextBox 1">
            <a:extLst>
              <a:ext uri="{FF2B5EF4-FFF2-40B4-BE49-F238E27FC236}">
                <a16:creationId xmlns:a16="http://schemas.microsoft.com/office/drawing/2014/main" id="{B0CE7BC0-728D-B842-99BC-616572934CE5}"/>
              </a:ext>
            </a:extLst>
          </p:cNvPr>
          <p:cNvSpPr txBox="1">
            <a:spLocks noChangeArrowheads="1"/>
          </p:cNvSpPr>
          <p:nvPr/>
        </p:nvSpPr>
        <p:spPr bwMode="auto">
          <a:xfrm>
            <a:off x="3776664" y="418465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42132" name="TextBox 152">
            <a:extLst>
              <a:ext uri="{FF2B5EF4-FFF2-40B4-BE49-F238E27FC236}">
                <a16:creationId xmlns:a16="http://schemas.microsoft.com/office/drawing/2014/main" id="{F1923056-FDBA-0247-AAB9-1945003C63D8}"/>
              </a:ext>
            </a:extLst>
          </p:cNvPr>
          <p:cNvSpPr txBox="1">
            <a:spLocks noChangeArrowheads="1"/>
          </p:cNvSpPr>
          <p:nvPr/>
        </p:nvSpPr>
        <p:spPr bwMode="auto">
          <a:xfrm>
            <a:off x="3776664" y="345916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42133" name="TextBox 154">
            <a:extLst>
              <a:ext uri="{FF2B5EF4-FFF2-40B4-BE49-F238E27FC236}">
                <a16:creationId xmlns:a16="http://schemas.microsoft.com/office/drawing/2014/main" id="{AB3C8592-68D8-2049-BAE2-63C0452301F8}"/>
              </a:ext>
            </a:extLst>
          </p:cNvPr>
          <p:cNvSpPr txBox="1">
            <a:spLocks noChangeArrowheads="1"/>
          </p:cNvSpPr>
          <p:nvPr/>
        </p:nvSpPr>
        <p:spPr bwMode="auto">
          <a:xfrm>
            <a:off x="3457575" y="566102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42134" name="TextBox 155">
            <a:extLst>
              <a:ext uri="{FF2B5EF4-FFF2-40B4-BE49-F238E27FC236}">
                <a16:creationId xmlns:a16="http://schemas.microsoft.com/office/drawing/2014/main" id="{12894580-D54D-484C-B2EF-11442250549F}"/>
              </a:ext>
            </a:extLst>
          </p:cNvPr>
          <p:cNvSpPr txBox="1">
            <a:spLocks noChangeArrowheads="1"/>
          </p:cNvSpPr>
          <p:nvPr/>
        </p:nvSpPr>
        <p:spPr bwMode="auto">
          <a:xfrm>
            <a:off x="2644775" y="62547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42135" name="TextBox 156">
            <a:extLst>
              <a:ext uri="{FF2B5EF4-FFF2-40B4-BE49-F238E27FC236}">
                <a16:creationId xmlns:a16="http://schemas.microsoft.com/office/drawing/2014/main" id="{BB7FF87B-68D6-F843-ABAF-5764AA2A2E36}"/>
              </a:ext>
            </a:extLst>
          </p:cNvPr>
          <p:cNvSpPr txBox="1">
            <a:spLocks noChangeArrowheads="1"/>
          </p:cNvSpPr>
          <p:nvPr/>
        </p:nvSpPr>
        <p:spPr bwMode="auto">
          <a:xfrm>
            <a:off x="2693989" y="2270126"/>
            <a:ext cx="3397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42136" name="TextBox 157">
            <a:extLst>
              <a:ext uri="{FF2B5EF4-FFF2-40B4-BE49-F238E27FC236}">
                <a16:creationId xmlns:a16="http://schemas.microsoft.com/office/drawing/2014/main" id="{F12647C4-96EF-0945-AEB5-CC06CD04B02D}"/>
              </a:ext>
            </a:extLst>
          </p:cNvPr>
          <p:cNvSpPr txBox="1">
            <a:spLocks noChangeArrowheads="1"/>
          </p:cNvSpPr>
          <p:nvPr/>
        </p:nvSpPr>
        <p:spPr bwMode="auto">
          <a:xfrm>
            <a:off x="4143376" y="706438"/>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42137" name="TextBox 158">
            <a:extLst>
              <a:ext uri="{FF2B5EF4-FFF2-40B4-BE49-F238E27FC236}">
                <a16:creationId xmlns:a16="http://schemas.microsoft.com/office/drawing/2014/main" id="{F6E82DB7-2F67-DB4B-AE49-750A7034253A}"/>
              </a:ext>
            </a:extLst>
          </p:cNvPr>
          <p:cNvSpPr txBox="1">
            <a:spLocks noChangeArrowheads="1"/>
          </p:cNvSpPr>
          <p:nvPr/>
        </p:nvSpPr>
        <p:spPr bwMode="auto">
          <a:xfrm>
            <a:off x="4129089" y="220980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42138" name="Rectangle 9">
            <a:extLst>
              <a:ext uri="{FF2B5EF4-FFF2-40B4-BE49-F238E27FC236}">
                <a16:creationId xmlns:a16="http://schemas.microsoft.com/office/drawing/2014/main" id="{A37F43A6-701F-2C4E-B6BF-C8922D864F45}"/>
              </a:ext>
            </a:extLst>
          </p:cNvPr>
          <p:cNvSpPr>
            <a:spLocks noChangeArrowheads="1"/>
          </p:cNvSpPr>
          <p:nvPr/>
        </p:nvSpPr>
        <p:spPr bwMode="auto">
          <a:xfrm>
            <a:off x="5719764" y="1827214"/>
            <a:ext cx="490537" cy="244475"/>
          </a:xfrm>
          <a:prstGeom prst="rect">
            <a:avLst/>
          </a:prstGeom>
          <a:solidFill>
            <a:srgbClr val="008000">
              <a:alpha val="20000"/>
            </a:srgbClr>
          </a:solidFill>
          <a:ln w="9525">
            <a:solidFill>
              <a:srgbClr val="008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2139" name="Rectangle 9">
            <a:extLst>
              <a:ext uri="{FF2B5EF4-FFF2-40B4-BE49-F238E27FC236}">
                <a16:creationId xmlns:a16="http://schemas.microsoft.com/office/drawing/2014/main" id="{09CDF16C-D178-0343-A968-87C04D3E77D4}"/>
              </a:ext>
            </a:extLst>
          </p:cNvPr>
          <p:cNvSpPr>
            <a:spLocks noChangeArrowheads="1"/>
          </p:cNvSpPr>
          <p:nvPr/>
        </p:nvSpPr>
        <p:spPr bwMode="auto">
          <a:xfrm>
            <a:off x="6375401" y="2044700"/>
            <a:ext cx="593725" cy="242888"/>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2140" name="TextBox 2">
            <a:extLst>
              <a:ext uri="{FF2B5EF4-FFF2-40B4-BE49-F238E27FC236}">
                <a16:creationId xmlns:a16="http://schemas.microsoft.com/office/drawing/2014/main" id="{9C52B60E-580F-414B-9074-D9F9C3590FC5}"/>
              </a:ext>
            </a:extLst>
          </p:cNvPr>
          <p:cNvSpPr txBox="1">
            <a:spLocks noChangeArrowheads="1"/>
          </p:cNvSpPr>
          <p:nvPr/>
        </p:nvSpPr>
        <p:spPr bwMode="auto">
          <a:xfrm>
            <a:off x="5867401" y="4038600"/>
            <a:ext cx="380841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For a brief moment the latch</a:t>
            </a:r>
          </a:p>
          <a:p>
            <a:pPr>
              <a:spcBef>
                <a:spcPct val="0"/>
              </a:spcBef>
              <a:buFontTx/>
              <a:buNone/>
            </a:pPr>
            <a:r>
              <a:rPr lang="en-US" altLang="en-US" b="0">
                <a:solidFill>
                  <a:srgbClr val="FF0000"/>
                </a:solidFill>
                <a:latin typeface="Times" pitchFamily="2" charset="0"/>
              </a:rPr>
              <a:t>goes through the undesirable</a:t>
            </a:r>
          </a:p>
          <a:p>
            <a:pPr>
              <a:spcBef>
                <a:spcPct val="0"/>
              </a:spcBef>
              <a:buFontTx/>
              <a:buNone/>
            </a:pPr>
            <a:r>
              <a:rPr lang="en-US" altLang="en-US" b="0">
                <a:solidFill>
                  <a:srgbClr val="FF0000"/>
                </a:solidFill>
                <a:latin typeface="Times" pitchFamily="2" charset="0"/>
              </a:rPr>
              <a:t>state Q</a:t>
            </a:r>
            <a:r>
              <a:rPr lang="en-US" altLang="en-US" b="0" baseline="-25000">
                <a:solidFill>
                  <a:srgbClr val="FF0000"/>
                </a:solidFill>
                <a:latin typeface="Times" pitchFamily="2" charset="0"/>
              </a:rPr>
              <a:t>a</a:t>
            </a:r>
            <a:r>
              <a:rPr lang="en-US" altLang="en-US" b="0">
                <a:solidFill>
                  <a:srgbClr val="FF0000"/>
                </a:solidFill>
                <a:latin typeface="Times" pitchFamily="2" charset="0"/>
              </a:rPr>
              <a:t>=0 and Q</a:t>
            </a:r>
            <a:r>
              <a:rPr lang="en-US" altLang="en-US" b="0" baseline="-25000">
                <a:solidFill>
                  <a:srgbClr val="FF0000"/>
                </a:solidFill>
                <a:latin typeface="Times" pitchFamily="2" charset="0"/>
              </a:rPr>
              <a:t>b</a:t>
            </a:r>
            <a:r>
              <a:rPr lang="en-US" altLang="en-US" b="0">
                <a:solidFill>
                  <a:srgbClr val="FF0000"/>
                </a:solidFill>
                <a:latin typeface="Times" pitchFamily="2" charset="0"/>
              </a:rPr>
              <a:t>=0.</a:t>
            </a:r>
          </a:p>
        </p:txBody>
      </p:sp>
      <p:sp>
        <p:nvSpPr>
          <p:cNvPr id="42141" name="TextBox 161">
            <a:extLst>
              <a:ext uri="{FF2B5EF4-FFF2-40B4-BE49-F238E27FC236}">
                <a16:creationId xmlns:a16="http://schemas.microsoft.com/office/drawing/2014/main" id="{508A3CD0-8B7E-E143-9BD9-6A41D5354918}"/>
              </a:ext>
            </a:extLst>
          </p:cNvPr>
          <p:cNvSpPr txBox="1">
            <a:spLocks noChangeArrowheads="1"/>
          </p:cNvSpPr>
          <p:nvPr/>
        </p:nvSpPr>
        <p:spPr bwMode="auto">
          <a:xfrm>
            <a:off x="2565400" y="1214439"/>
            <a:ext cx="3381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42142" name="TextBox 162">
            <a:extLst>
              <a:ext uri="{FF2B5EF4-FFF2-40B4-BE49-F238E27FC236}">
                <a16:creationId xmlns:a16="http://schemas.microsoft.com/office/drawing/2014/main" id="{7DBA5EDB-CD53-0E4F-8A1C-B4E24F9936E1}"/>
              </a:ext>
            </a:extLst>
          </p:cNvPr>
          <p:cNvSpPr txBox="1">
            <a:spLocks noChangeArrowheads="1"/>
          </p:cNvSpPr>
          <p:nvPr/>
        </p:nvSpPr>
        <p:spPr bwMode="auto">
          <a:xfrm>
            <a:off x="2566989" y="176371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Tree>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9" name="TextBox 153">
            <a:extLst>
              <a:ext uri="{FF2B5EF4-FFF2-40B4-BE49-F238E27FC236}">
                <a16:creationId xmlns:a16="http://schemas.microsoft.com/office/drawing/2014/main" id="{273AC55A-AEB4-1A4E-8FC7-E82672CB7FB5}"/>
              </a:ext>
            </a:extLst>
          </p:cNvPr>
          <p:cNvSpPr txBox="1">
            <a:spLocks noChangeArrowheads="1"/>
          </p:cNvSpPr>
          <p:nvPr/>
        </p:nvSpPr>
        <p:spPr bwMode="auto">
          <a:xfrm>
            <a:off x="3457575" y="494823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43010" name="Line 31">
            <a:extLst>
              <a:ext uri="{FF2B5EF4-FFF2-40B4-BE49-F238E27FC236}">
                <a16:creationId xmlns:a16="http://schemas.microsoft.com/office/drawing/2014/main" id="{72C4BEE4-13BB-E042-9C33-D3CDE916F8D2}"/>
              </a:ext>
            </a:extLst>
          </p:cNvPr>
          <p:cNvSpPr>
            <a:spLocks noChangeShapeType="1"/>
          </p:cNvSpPr>
          <p:nvPr/>
        </p:nvSpPr>
        <p:spPr bwMode="auto">
          <a:xfrm flipV="1">
            <a:off x="33861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11" name="Line 32">
            <a:extLst>
              <a:ext uri="{FF2B5EF4-FFF2-40B4-BE49-F238E27FC236}">
                <a16:creationId xmlns:a16="http://schemas.microsoft.com/office/drawing/2014/main" id="{451E84CF-F897-9B4C-A554-356594688F2A}"/>
              </a:ext>
            </a:extLst>
          </p:cNvPr>
          <p:cNvSpPr>
            <a:spLocks noChangeShapeType="1"/>
          </p:cNvSpPr>
          <p:nvPr/>
        </p:nvSpPr>
        <p:spPr bwMode="auto">
          <a:xfrm flipV="1">
            <a:off x="376237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12" name="Line 33">
            <a:extLst>
              <a:ext uri="{FF2B5EF4-FFF2-40B4-BE49-F238E27FC236}">
                <a16:creationId xmlns:a16="http://schemas.microsoft.com/office/drawing/2014/main" id="{FB0EA9D7-D73F-6C4A-BE51-54FD8601C499}"/>
              </a:ext>
            </a:extLst>
          </p:cNvPr>
          <p:cNvSpPr>
            <a:spLocks noChangeShapeType="1"/>
          </p:cNvSpPr>
          <p:nvPr/>
        </p:nvSpPr>
        <p:spPr bwMode="auto">
          <a:xfrm flipV="1">
            <a:off x="4241800"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13" name="Line 34">
            <a:extLst>
              <a:ext uri="{FF2B5EF4-FFF2-40B4-BE49-F238E27FC236}">
                <a16:creationId xmlns:a16="http://schemas.microsoft.com/office/drawing/2014/main" id="{AD6C9B17-10CF-B24A-BDA4-AB37B0E25714}"/>
              </a:ext>
            </a:extLst>
          </p:cNvPr>
          <p:cNvSpPr>
            <a:spLocks noChangeShapeType="1"/>
          </p:cNvSpPr>
          <p:nvPr/>
        </p:nvSpPr>
        <p:spPr bwMode="auto">
          <a:xfrm flipV="1">
            <a:off x="460216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14" name="Line 35">
            <a:extLst>
              <a:ext uri="{FF2B5EF4-FFF2-40B4-BE49-F238E27FC236}">
                <a16:creationId xmlns:a16="http://schemas.microsoft.com/office/drawing/2014/main" id="{B5A3EC3C-024F-6742-8844-FF7016F2D247}"/>
              </a:ext>
            </a:extLst>
          </p:cNvPr>
          <p:cNvSpPr>
            <a:spLocks noChangeShapeType="1"/>
          </p:cNvSpPr>
          <p:nvPr/>
        </p:nvSpPr>
        <p:spPr bwMode="auto">
          <a:xfrm flipV="1">
            <a:off x="49609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15" name="Line 36">
            <a:extLst>
              <a:ext uri="{FF2B5EF4-FFF2-40B4-BE49-F238E27FC236}">
                <a16:creationId xmlns:a16="http://schemas.microsoft.com/office/drawing/2014/main" id="{D7F7367E-A5B6-D943-8B9B-E8CF823BE099}"/>
              </a:ext>
            </a:extLst>
          </p:cNvPr>
          <p:cNvSpPr>
            <a:spLocks noChangeShapeType="1"/>
          </p:cNvSpPr>
          <p:nvPr/>
        </p:nvSpPr>
        <p:spPr bwMode="auto">
          <a:xfrm flipV="1">
            <a:off x="545782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16" name="Line 37">
            <a:extLst>
              <a:ext uri="{FF2B5EF4-FFF2-40B4-BE49-F238E27FC236}">
                <a16:creationId xmlns:a16="http://schemas.microsoft.com/office/drawing/2014/main" id="{69304B5C-E1D2-9E44-8626-AF648E087C49}"/>
              </a:ext>
            </a:extLst>
          </p:cNvPr>
          <p:cNvSpPr>
            <a:spLocks noChangeShapeType="1"/>
          </p:cNvSpPr>
          <p:nvPr/>
        </p:nvSpPr>
        <p:spPr bwMode="auto">
          <a:xfrm flipV="1">
            <a:off x="58181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17" name="Line 38">
            <a:extLst>
              <a:ext uri="{FF2B5EF4-FFF2-40B4-BE49-F238E27FC236}">
                <a16:creationId xmlns:a16="http://schemas.microsoft.com/office/drawing/2014/main" id="{905E6CDA-2CCE-3947-8454-149C06107C6A}"/>
              </a:ext>
            </a:extLst>
          </p:cNvPr>
          <p:cNvSpPr>
            <a:spLocks noChangeShapeType="1"/>
          </p:cNvSpPr>
          <p:nvPr/>
        </p:nvSpPr>
        <p:spPr bwMode="auto">
          <a:xfrm flipV="1">
            <a:off x="65547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18" name="Line 39">
            <a:extLst>
              <a:ext uri="{FF2B5EF4-FFF2-40B4-BE49-F238E27FC236}">
                <a16:creationId xmlns:a16="http://schemas.microsoft.com/office/drawing/2014/main" id="{F5372594-4E24-1840-BAD9-BF57D95BE74F}"/>
              </a:ext>
            </a:extLst>
          </p:cNvPr>
          <p:cNvSpPr>
            <a:spLocks noChangeShapeType="1"/>
          </p:cNvSpPr>
          <p:nvPr/>
        </p:nvSpPr>
        <p:spPr bwMode="auto">
          <a:xfrm flipV="1">
            <a:off x="703421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19" name="Line 40">
            <a:extLst>
              <a:ext uri="{FF2B5EF4-FFF2-40B4-BE49-F238E27FC236}">
                <a16:creationId xmlns:a16="http://schemas.microsoft.com/office/drawing/2014/main" id="{088533F3-35DE-7649-80F1-4EE31F5113EB}"/>
              </a:ext>
            </a:extLst>
          </p:cNvPr>
          <p:cNvSpPr>
            <a:spLocks noChangeShapeType="1"/>
          </p:cNvSpPr>
          <p:nvPr/>
        </p:nvSpPr>
        <p:spPr bwMode="auto">
          <a:xfrm flipV="1">
            <a:off x="75136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20" name="Line 42">
            <a:extLst>
              <a:ext uri="{FF2B5EF4-FFF2-40B4-BE49-F238E27FC236}">
                <a16:creationId xmlns:a16="http://schemas.microsoft.com/office/drawing/2014/main" id="{D35168D8-7D06-4949-A42E-2153655788FC}"/>
              </a:ext>
            </a:extLst>
          </p:cNvPr>
          <p:cNvSpPr>
            <a:spLocks noChangeShapeType="1"/>
          </p:cNvSpPr>
          <p:nvPr/>
        </p:nvSpPr>
        <p:spPr bwMode="auto">
          <a:xfrm>
            <a:off x="2906713" y="13509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21" name="Freeform 43">
            <a:extLst>
              <a:ext uri="{FF2B5EF4-FFF2-40B4-BE49-F238E27FC236}">
                <a16:creationId xmlns:a16="http://schemas.microsoft.com/office/drawing/2014/main" id="{EEE94493-65CB-7940-82EB-0CFBB661E209}"/>
              </a:ext>
            </a:extLst>
          </p:cNvPr>
          <p:cNvSpPr>
            <a:spLocks/>
          </p:cNvSpPr>
          <p:nvPr/>
        </p:nvSpPr>
        <p:spPr bwMode="auto">
          <a:xfrm>
            <a:off x="3128963" y="1033463"/>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22" name="Freeform 44">
            <a:extLst>
              <a:ext uri="{FF2B5EF4-FFF2-40B4-BE49-F238E27FC236}">
                <a16:creationId xmlns:a16="http://schemas.microsoft.com/office/drawing/2014/main" id="{4214D4F3-9F04-8D4F-99BC-21924D1504F0}"/>
              </a:ext>
            </a:extLst>
          </p:cNvPr>
          <p:cNvSpPr>
            <a:spLocks/>
          </p:cNvSpPr>
          <p:nvPr/>
        </p:nvSpPr>
        <p:spPr bwMode="auto">
          <a:xfrm>
            <a:off x="3128963" y="1238250"/>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23" name="Freeform 45">
            <a:extLst>
              <a:ext uri="{FF2B5EF4-FFF2-40B4-BE49-F238E27FC236}">
                <a16:creationId xmlns:a16="http://schemas.microsoft.com/office/drawing/2014/main" id="{A52A163A-5A99-4041-9AB5-04DE323ED924}"/>
              </a:ext>
            </a:extLst>
          </p:cNvPr>
          <p:cNvSpPr>
            <a:spLocks/>
          </p:cNvSpPr>
          <p:nvPr/>
        </p:nvSpPr>
        <p:spPr bwMode="auto">
          <a:xfrm>
            <a:off x="3124201" y="1033464"/>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24" name="Freeform 46">
            <a:extLst>
              <a:ext uri="{FF2B5EF4-FFF2-40B4-BE49-F238E27FC236}">
                <a16:creationId xmlns:a16="http://schemas.microsoft.com/office/drawing/2014/main" id="{0DEDD51C-72B6-3941-BC18-81C2793858EB}"/>
              </a:ext>
            </a:extLst>
          </p:cNvPr>
          <p:cNvSpPr>
            <a:spLocks/>
          </p:cNvSpPr>
          <p:nvPr/>
        </p:nvSpPr>
        <p:spPr bwMode="auto">
          <a:xfrm>
            <a:off x="3124201" y="1236664"/>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25" name="Line 47">
            <a:extLst>
              <a:ext uri="{FF2B5EF4-FFF2-40B4-BE49-F238E27FC236}">
                <a16:creationId xmlns:a16="http://schemas.microsoft.com/office/drawing/2014/main" id="{8168D325-9000-3B41-9E5C-40728AEECF24}"/>
              </a:ext>
            </a:extLst>
          </p:cNvPr>
          <p:cNvSpPr>
            <a:spLocks noChangeShapeType="1"/>
          </p:cNvSpPr>
          <p:nvPr/>
        </p:nvSpPr>
        <p:spPr bwMode="auto">
          <a:xfrm>
            <a:off x="2906713" y="20875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26" name="Line 48">
            <a:extLst>
              <a:ext uri="{FF2B5EF4-FFF2-40B4-BE49-F238E27FC236}">
                <a16:creationId xmlns:a16="http://schemas.microsoft.com/office/drawing/2014/main" id="{2F07536B-15B6-9941-8F6A-7597DD1E3E04}"/>
              </a:ext>
            </a:extLst>
          </p:cNvPr>
          <p:cNvSpPr>
            <a:spLocks noChangeShapeType="1"/>
          </p:cNvSpPr>
          <p:nvPr/>
        </p:nvSpPr>
        <p:spPr bwMode="auto">
          <a:xfrm>
            <a:off x="2906713" y="2327275"/>
            <a:ext cx="239712"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27" name="Freeform 49">
            <a:extLst>
              <a:ext uri="{FF2B5EF4-FFF2-40B4-BE49-F238E27FC236}">
                <a16:creationId xmlns:a16="http://schemas.microsoft.com/office/drawing/2014/main" id="{5D2425BF-CE53-CC4A-9A87-86AE26C91E78}"/>
              </a:ext>
            </a:extLst>
          </p:cNvPr>
          <p:cNvSpPr>
            <a:spLocks/>
          </p:cNvSpPr>
          <p:nvPr/>
        </p:nvSpPr>
        <p:spPr bwMode="auto">
          <a:xfrm>
            <a:off x="3128963" y="2006600"/>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28" name="Freeform 50">
            <a:extLst>
              <a:ext uri="{FF2B5EF4-FFF2-40B4-BE49-F238E27FC236}">
                <a16:creationId xmlns:a16="http://schemas.microsoft.com/office/drawing/2014/main" id="{3EA726F7-A9AB-0C4E-98E9-2E61A7455C52}"/>
              </a:ext>
            </a:extLst>
          </p:cNvPr>
          <p:cNvSpPr>
            <a:spLocks/>
          </p:cNvSpPr>
          <p:nvPr/>
        </p:nvSpPr>
        <p:spPr bwMode="auto">
          <a:xfrm>
            <a:off x="3128963" y="2209800"/>
            <a:ext cx="512762" cy="204788"/>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29" name="Freeform 51">
            <a:extLst>
              <a:ext uri="{FF2B5EF4-FFF2-40B4-BE49-F238E27FC236}">
                <a16:creationId xmlns:a16="http://schemas.microsoft.com/office/drawing/2014/main" id="{F126F989-824A-AD4A-B5AE-7E30F59E5C21}"/>
              </a:ext>
            </a:extLst>
          </p:cNvPr>
          <p:cNvSpPr>
            <a:spLocks/>
          </p:cNvSpPr>
          <p:nvPr/>
        </p:nvSpPr>
        <p:spPr bwMode="auto">
          <a:xfrm>
            <a:off x="3124201" y="2006600"/>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30" name="Freeform 52">
            <a:extLst>
              <a:ext uri="{FF2B5EF4-FFF2-40B4-BE49-F238E27FC236}">
                <a16:creationId xmlns:a16="http://schemas.microsoft.com/office/drawing/2014/main" id="{0FA09796-78FA-6D44-A162-30299D6017A9}"/>
              </a:ext>
            </a:extLst>
          </p:cNvPr>
          <p:cNvSpPr>
            <a:spLocks/>
          </p:cNvSpPr>
          <p:nvPr/>
        </p:nvSpPr>
        <p:spPr bwMode="auto">
          <a:xfrm>
            <a:off x="3124201" y="2209800"/>
            <a:ext cx="60325" cy="204788"/>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31" name="Line 53">
            <a:extLst>
              <a:ext uri="{FF2B5EF4-FFF2-40B4-BE49-F238E27FC236}">
                <a16:creationId xmlns:a16="http://schemas.microsoft.com/office/drawing/2014/main" id="{C16FB5E2-F890-D344-9B4F-0D2C370A1D97}"/>
              </a:ext>
            </a:extLst>
          </p:cNvPr>
          <p:cNvSpPr>
            <a:spLocks noChangeShapeType="1"/>
          </p:cNvSpPr>
          <p:nvPr/>
        </p:nvSpPr>
        <p:spPr bwMode="auto">
          <a:xfrm flipH="1">
            <a:off x="3744914" y="12303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32" name="Line 54">
            <a:extLst>
              <a:ext uri="{FF2B5EF4-FFF2-40B4-BE49-F238E27FC236}">
                <a16:creationId xmlns:a16="http://schemas.microsoft.com/office/drawing/2014/main" id="{1FFADD70-9E3D-C944-A28A-D2BB387D3E24}"/>
              </a:ext>
            </a:extLst>
          </p:cNvPr>
          <p:cNvSpPr>
            <a:spLocks noChangeShapeType="1"/>
          </p:cNvSpPr>
          <p:nvPr/>
        </p:nvSpPr>
        <p:spPr bwMode="auto">
          <a:xfrm flipH="1">
            <a:off x="3744914" y="22082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33" name="Freeform 55">
            <a:extLst>
              <a:ext uri="{FF2B5EF4-FFF2-40B4-BE49-F238E27FC236}">
                <a16:creationId xmlns:a16="http://schemas.microsoft.com/office/drawing/2014/main" id="{E5787140-7E4B-7A4C-B1F7-92AC054CFF20}"/>
              </a:ext>
            </a:extLst>
          </p:cNvPr>
          <p:cNvSpPr>
            <a:spLocks/>
          </p:cNvSpPr>
          <p:nvPr/>
        </p:nvSpPr>
        <p:spPr bwMode="auto">
          <a:xfrm>
            <a:off x="2906714" y="1352551"/>
            <a:ext cx="1095375" cy="855663"/>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34" name="Freeform 56">
            <a:extLst>
              <a:ext uri="{FF2B5EF4-FFF2-40B4-BE49-F238E27FC236}">
                <a16:creationId xmlns:a16="http://schemas.microsoft.com/office/drawing/2014/main" id="{CD959DB4-AF3F-C84C-8D87-B824E40C2166}"/>
              </a:ext>
            </a:extLst>
          </p:cNvPr>
          <p:cNvSpPr>
            <a:spLocks/>
          </p:cNvSpPr>
          <p:nvPr/>
        </p:nvSpPr>
        <p:spPr bwMode="auto">
          <a:xfrm>
            <a:off x="2906714" y="1230313"/>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35" name="Freeform 57">
            <a:extLst>
              <a:ext uri="{FF2B5EF4-FFF2-40B4-BE49-F238E27FC236}">
                <a16:creationId xmlns:a16="http://schemas.microsoft.com/office/drawing/2014/main" id="{F8CE4AC4-5F85-484A-9666-F7500ECADB8D}"/>
              </a:ext>
            </a:extLst>
          </p:cNvPr>
          <p:cNvSpPr>
            <a:spLocks/>
          </p:cNvSpPr>
          <p:nvPr/>
        </p:nvSpPr>
        <p:spPr bwMode="auto">
          <a:xfrm>
            <a:off x="3986214" y="1206501"/>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43036" name="Oval 58">
            <a:extLst>
              <a:ext uri="{FF2B5EF4-FFF2-40B4-BE49-F238E27FC236}">
                <a16:creationId xmlns:a16="http://schemas.microsoft.com/office/drawing/2014/main" id="{2D70597A-EB5C-FD4B-827D-097AEC827B72}"/>
              </a:ext>
            </a:extLst>
          </p:cNvPr>
          <p:cNvSpPr>
            <a:spLocks noChangeArrowheads="1"/>
          </p:cNvSpPr>
          <p:nvPr/>
        </p:nvSpPr>
        <p:spPr bwMode="auto">
          <a:xfrm>
            <a:off x="3976688" y="1216026"/>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3037" name="Freeform 59">
            <a:extLst>
              <a:ext uri="{FF2B5EF4-FFF2-40B4-BE49-F238E27FC236}">
                <a16:creationId xmlns:a16="http://schemas.microsoft.com/office/drawing/2014/main" id="{786B453A-9A78-4B4D-936B-A40511AF1BA4}"/>
              </a:ext>
            </a:extLst>
          </p:cNvPr>
          <p:cNvSpPr>
            <a:spLocks/>
          </p:cNvSpPr>
          <p:nvPr/>
        </p:nvSpPr>
        <p:spPr bwMode="auto">
          <a:xfrm>
            <a:off x="3986214" y="2184400"/>
            <a:ext cx="33337" cy="3333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43038" name="Oval 60">
            <a:extLst>
              <a:ext uri="{FF2B5EF4-FFF2-40B4-BE49-F238E27FC236}">
                <a16:creationId xmlns:a16="http://schemas.microsoft.com/office/drawing/2014/main" id="{CD272C0C-99D9-AA44-838E-473E2D067DED}"/>
              </a:ext>
            </a:extLst>
          </p:cNvPr>
          <p:cNvSpPr>
            <a:spLocks noChangeArrowheads="1"/>
          </p:cNvSpPr>
          <p:nvPr/>
        </p:nvSpPr>
        <p:spPr bwMode="auto">
          <a:xfrm>
            <a:off x="3976688" y="2192338"/>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3039" name="Line 61">
            <a:extLst>
              <a:ext uri="{FF2B5EF4-FFF2-40B4-BE49-F238E27FC236}">
                <a16:creationId xmlns:a16="http://schemas.microsoft.com/office/drawing/2014/main" id="{4F063325-2AC1-034C-BC45-92AF57DA2231}"/>
              </a:ext>
            </a:extLst>
          </p:cNvPr>
          <p:cNvSpPr>
            <a:spLocks noChangeShapeType="1"/>
          </p:cNvSpPr>
          <p:nvPr/>
        </p:nvSpPr>
        <p:spPr bwMode="auto">
          <a:xfrm flipH="1">
            <a:off x="2667001" y="11112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40" name="Line 62">
            <a:extLst>
              <a:ext uri="{FF2B5EF4-FFF2-40B4-BE49-F238E27FC236}">
                <a16:creationId xmlns:a16="http://schemas.microsoft.com/office/drawing/2014/main" id="{290AE01D-7A33-2E49-B60F-C0B02819B9A8}"/>
              </a:ext>
            </a:extLst>
          </p:cNvPr>
          <p:cNvSpPr>
            <a:spLocks noChangeShapeType="1"/>
          </p:cNvSpPr>
          <p:nvPr/>
        </p:nvSpPr>
        <p:spPr bwMode="auto">
          <a:xfrm flipH="1">
            <a:off x="2667001" y="2327275"/>
            <a:ext cx="2397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41" name="Line 63">
            <a:extLst>
              <a:ext uri="{FF2B5EF4-FFF2-40B4-BE49-F238E27FC236}">
                <a16:creationId xmlns:a16="http://schemas.microsoft.com/office/drawing/2014/main" id="{E658DFA1-6661-2640-B046-1531E85302CE}"/>
              </a:ext>
            </a:extLst>
          </p:cNvPr>
          <p:cNvSpPr>
            <a:spLocks noChangeShapeType="1"/>
          </p:cNvSpPr>
          <p:nvPr/>
        </p:nvSpPr>
        <p:spPr bwMode="auto">
          <a:xfrm flipH="1">
            <a:off x="5578475" y="1268414"/>
            <a:ext cx="1455738"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42" name="Line 64">
            <a:extLst>
              <a:ext uri="{FF2B5EF4-FFF2-40B4-BE49-F238E27FC236}">
                <a16:creationId xmlns:a16="http://schemas.microsoft.com/office/drawing/2014/main" id="{3D3F086B-9854-2743-83DB-775BD5A54CBF}"/>
              </a:ext>
            </a:extLst>
          </p:cNvPr>
          <p:cNvSpPr>
            <a:spLocks noChangeShapeType="1"/>
          </p:cNvSpPr>
          <p:nvPr/>
        </p:nvSpPr>
        <p:spPr bwMode="auto">
          <a:xfrm flipV="1">
            <a:off x="6297614" y="990601"/>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43" name="Rectangle 65">
            <a:extLst>
              <a:ext uri="{FF2B5EF4-FFF2-40B4-BE49-F238E27FC236}">
                <a16:creationId xmlns:a16="http://schemas.microsoft.com/office/drawing/2014/main" id="{29ED5C6F-B6F8-8A4D-AB8A-4EA5AF792A9B}"/>
              </a:ext>
            </a:extLst>
          </p:cNvPr>
          <p:cNvSpPr>
            <a:spLocks noChangeArrowheads="1"/>
          </p:cNvSpPr>
          <p:nvPr/>
        </p:nvSpPr>
        <p:spPr bwMode="auto">
          <a:xfrm>
            <a:off x="5783263" y="10112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43044" name="Rectangle 66">
            <a:extLst>
              <a:ext uri="{FF2B5EF4-FFF2-40B4-BE49-F238E27FC236}">
                <a16:creationId xmlns:a16="http://schemas.microsoft.com/office/drawing/2014/main" id="{0FAB7D5B-A893-A74A-9A1B-510EC305D397}"/>
              </a:ext>
            </a:extLst>
          </p:cNvPr>
          <p:cNvSpPr>
            <a:spLocks noChangeArrowheads="1"/>
          </p:cNvSpPr>
          <p:nvPr/>
        </p:nvSpPr>
        <p:spPr bwMode="auto">
          <a:xfrm>
            <a:off x="6054725" y="1011238"/>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43045" name="Rectangle 67">
            <a:extLst>
              <a:ext uri="{FF2B5EF4-FFF2-40B4-BE49-F238E27FC236}">
                <a16:creationId xmlns:a16="http://schemas.microsoft.com/office/drawing/2014/main" id="{8BC4C6CF-3972-CE48-9DB5-C2A0F4A8ECD0}"/>
              </a:ext>
            </a:extLst>
          </p:cNvPr>
          <p:cNvSpPr>
            <a:spLocks noChangeArrowheads="1"/>
          </p:cNvSpPr>
          <p:nvPr/>
        </p:nvSpPr>
        <p:spPr bwMode="auto">
          <a:xfrm>
            <a:off x="6440488" y="10112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43046" name="Rectangle 68">
            <a:extLst>
              <a:ext uri="{FF2B5EF4-FFF2-40B4-BE49-F238E27FC236}">
                <a16:creationId xmlns:a16="http://schemas.microsoft.com/office/drawing/2014/main" id="{8BD6A350-37EC-7349-B4DD-1CD2401D2C91}"/>
              </a:ext>
            </a:extLst>
          </p:cNvPr>
          <p:cNvSpPr>
            <a:spLocks noChangeArrowheads="1"/>
          </p:cNvSpPr>
          <p:nvPr/>
        </p:nvSpPr>
        <p:spPr bwMode="auto">
          <a:xfrm>
            <a:off x="6557963" y="10683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43047" name="Rectangle 69">
            <a:extLst>
              <a:ext uri="{FF2B5EF4-FFF2-40B4-BE49-F238E27FC236}">
                <a16:creationId xmlns:a16="http://schemas.microsoft.com/office/drawing/2014/main" id="{11A5F890-08DC-934F-97CF-82854520820E}"/>
              </a:ext>
            </a:extLst>
          </p:cNvPr>
          <p:cNvSpPr>
            <a:spLocks noChangeArrowheads="1"/>
          </p:cNvSpPr>
          <p:nvPr/>
        </p:nvSpPr>
        <p:spPr bwMode="auto">
          <a:xfrm>
            <a:off x="6743700" y="10064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3048" name="Rectangle 70">
            <a:extLst>
              <a:ext uri="{FF2B5EF4-FFF2-40B4-BE49-F238E27FC236}">
                <a16:creationId xmlns:a16="http://schemas.microsoft.com/office/drawing/2014/main" id="{3ADBAC3A-5C10-8748-AE5A-05E0E2A75420}"/>
              </a:ext>
            </a:extLst>
          </p:cNvPr>
          <p:cNvSpPr>
            <a:spLocks noChangeArrowheads="1"/>
          </p:cNvSpPr>
          <p:nvPr/>
        </p:nvSpPr>
        <p:spPr bwMode="auto">
          <a:xfrm>
            <a:off x="6861175" y="106838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43049" name="Rectangle 71">
            <a:extLst>
              <a:ext uri="{FF2B5EF4-FFF2-40B4-BE49-F238E27FC236}">
                <a16:creationId xmlns:a16="http://schemas.microsoft.com/office/drawing/2014/main" id="{C9C3A8C2-5205-3A4E-9093-BA6DC07F9DE4}"/>
              </a:ext>
            </a:extLst>
          </p:cNvPr>
          <p:cNvSpPr>
            <a:spLocks noChangeArrowheads="1"/>
          </p:cNvSpPr>
          <p:nvPr/>
        </p:nvSpPr>
        <p:spPr bwMode="auto">
          <a:xfrm>
            <a:off x="57880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3050" name="Rectangle 72">
            <a:extLst>
              <a:ext uri="{FF2B5EF4-FFF2-40B4-BE49-F238E27FC236}">
                <a16:creationId xmlns:a16="http://schemas.microsoft.com/office/drawing/2014/main" id="{F3E77A74-CD9A-C64E-8624-4D9DB77398B7}"/>
              </a:ext>
            </a:extLst>
          </p:cNvPr>
          <p:cNvSpPr>
            <a:spLocks noChangeArrowheads="1"/>
          </p:cNvSpPr>
          <p:nvPr/>
        </p:nvSpPr>
        <p:spPr bwMode="auto">
          <a:xfrm>
            <a:off x="60674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3051" name="Rectangle 73">
            <a:extLst>
              <a:ext uri="{FF2B5EF4-FFF2-40B4-BE49-F238E27FC236}">
                <a16:creationId xmlns:a16="http://schemas.microsoft.com/office/drawing/2014/main" id="{3BB2A6CB-EE6C-B74E-A955-C364A74320B7}"/>
              </a:ext>
            </a:extLst>
          </p:cNvPr>
          <p:cNvSpPr>
            <a:spLocks noChangeArrowheads="1"/>
          </p:cNvSpPr>
          <p:nvPr/>
        </p:nvSpPr>
        <p:spPr bwMode="auto">
          <a:xfrm>
            <a:off x="57880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3052" name="Rectangle 74">
            <a:extLst>
              <a:ext uri="{FF2B5EF4-FFF2-40B4-BE49-F238E27FC236}">
                <a16:creationId xmlns:a16="http://schemas.microsoft.com/office/drawing/2014/main" id="{BDD86545-CC2D-9847-A98D-F082061E539A}"/>
              </a:ext>
            </a:extLst>
          </p:cNvPr>
          <p:cNvSpPr>
            <a:spLocks noChangeArrowheads="1"/>
          </p:cNvSpPr>
          <p:nvPr/>
        </p:nvSpPr>
        <p:spPr bwMode="auto">
          <a:xfrm>
            <a:off x="60674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3053" name="Rectangle 75">
            <a:extLst>
              <a:ext uri="{FF2B5EF4-FFF2-40B4-BE49-F238E27FC236}">
                <a16:creationId xmlns:a16="http://schemas.microsoft.com/office/drawing/2014/main" id="{24B68057-1EC0-5C4C-8E82-41E2CF3A2A7A}"/>
              </a:ext>
            </a:extLst>
          </p:cNvPr>
          <p:cNvSpPr>
            <a:spLocks noChangeArrowheads="1"/>
          </p:cNvSpPr>
          <p:nvPr/>
        </p:nvSpPr>
        <p:spPr bwMode="auto">
          <a:xfrm>
            <a:off x="57880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3054" name="Rectangle 76">
            <a:extLst>
              <a:ext uri="{FF2B5EF4-FFF2-40B4-BE49-F238E27FC236}">
                <a16:creationId xmlns:a16="http://schemas.microsoft.com/office/drawing/2014/main" id="{46170A2B-6D43-7C4F-B711-F8FDB9F6BF1D}"/>
              </a:ext>
            </a:extLst>
          </p:cNvPr>
          <p:cNvSpPr>
            <a:spLocks noChangeArrowheads="1"/>
          </p:cNvSpPr>
          <p:nvPr/>
        </p:nvSpPr>
        <p:spPr bwMode="auto">
          <a:xfrm>
            <a:off x="60674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3055" name="Rectangle 77">
            <a:extLst>
              <a:ext uri="{FF2B5EF4-FFF2-40B4-BE49-F238E27FC236}">
                <a16:creationId xmlns:a16="http://schemas.microsoft.com/office/drawing/2014/main" id="{C6D0A01C-A86A-CB4C-821D-6AA99F5A9962}"/>
              </a:ext>
            </a:extLst>
          </p:cNvPr>
          <p:cNvSpPr>
            <a:spLocks noChangeArrowheads="1"/>
          </p:cNvSpPr>
          <p:nvPr/>
        </p:nvSpPr>
        <p:spPr bwMode="auto">
          <a:xfrm>
            <a:off x="57880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3056" name="Rectangle 78">
            <a:extLst>
              <a:ext uri="{FF2B5EF4-FFF2-40B4-BE49-F238E27FC236}">
                <a16:creationId xmlns:a16="http://schemas.microsoft.com/office/drawing/2014/main" id="{EAAE103F-B047-1349-94C4-A828C011AD9C}"/>
              </a:ext>
            </a:extLst>
          </p:cNvPr>
          <p:cNvSpPr>
            <a:spLocks noChangeArrowheads="1"/>
          </p:cNvSpPr>
          <p:nvPr/>
        </p:nvSpPr>
        <p:spPr bwMode="auto">
          <a:xfrm>
            <a:off x="60674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3057" name="Rectangle 79">
            <a:extLst>
              <a:ext uri="{FF2B5EF4-FFF2-40B4-BE49-F238E27FC236}">
                <a16:creationId xmlns:a16="http://schemas.microsoft.com/office/drawing/2014/main" id="{72B83AD8-1063-EA4D-A8C3-3C9A7B339D2C}"/>
              </a:ext>
            </a:extLst>
          </p:cNvPr>
          <p:cNvSpPr>
            <a:spLocks noChangeArrowheads="1"/>
          </p:cNvSpPr>
          <p:nvPr/>
        </p:nvSpPr>
        <p:spPr bwMode="auto">
          <a:xfrm>
            <a:off x="6434139" y="13525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43058" name="Rectangle 80">
            <a:extLst>
              <a:ext uri="{FF2B5EF4-FFF2-40B4-BE49-F238E27FC236}">
                <a16:creationId xmlns:a16="http://schemas.microsoft.com/office/drawing/2014/main" id="{3F6F4091-8C08-C342-BA23-2947F75691D9}"/>
              </a:ext>
            </a:extLst>
          </p:cNvPr>
          <p:cNvSpPr>
            <a:spLocks noChangeArrowheads="1"/>
          </p:cNvSpPr>
          <p:nvPr/>
        </p:nvSpPr>
        <p:spPr bwMode="auto">
          <a:xfrm>
            <a:off x="6494463"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3059" name="Rectangle 81">
            <a:extLst>
              <a:ext uri="{FF2B5EF4-FFF2-40B4-BE49-F238E27FC236}">
                <a16:creationId xmlns:a16="http://schemas.microsoft.com/office/drawing/2014/main" id="{D1EC516E-D6B1-DF47-8DEC-F1435B70A21F}"/>
              </a:ext>
            </a:extLst>
          </p:cNvPr>
          <p:cNvSpPr>
            <a:spLocks noChangeArrowheads="1"/>
          </p:cNvSpPr>
          <p:nvPr/>
        </p:nvSpPr>
        <p:spPr bwMode="auto">
          <a:xfrm>
            <a:off x="679767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3060" name="Rectangle 82">
            <a:extLst>
              <a:ext uri="{FF2B5EF4-FFF2-40B4-BE49-F238E27FC236}">
                <a16:creationId xmlns:a16="http://schemas.microsoft.com/office/drawing/2014/main" id="{222A86CD-0499-D14D-8E03-A9AE1C41635F}"/>
              </a:ext>
            </a:extLst>
          </p:cNvPr>
          <p:cNvSpPr>
            <a:spLocks noChangeArrowheads="1"/>
          </p:cNvSpPr>
          <p:nvPr/>
        </p:nvSpPr>
        <p:spPr bwMode="auto">
          <a:xfrm>
            <a:off x="6494463"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3061" name="Rectangle 83">
            <a:extLst>
              <a:ext uri="{FF2B5EF4-FFF2-40B4-BE49-F238E27FC236}">
                <a16:creationId xmlns:a16="http://schemas.microsoft.com/office/drawing/2014/main" id="{6F661341-2127-5949-AE41-4CE34DD3A15E}"/>
              </a:ext>
            </a:extLst>
          </p:cNvPr>
          <p:cNvSpPr>
            <a:spLocks noChangeArrowheads="1"/>
          </p:cNvSpPr>
          <p:nvPr/>
        </p:nvSpPr>
        <p:spPr bwMode="auto">
          <a:xfrm>
            <a:off x="679767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3062" name="Rectangle 84">
            <a:extLst>
              <a:ext uri="{FF2B5EF4-FFF2-40B4-BE49-F238E27FC236}">
                <a16:creationId xmlns:a16="http://schemas.microsoft.com/office/drawing/2014/main" id="{993B8DBF-78C5-CB4D-BAC0-6EB0109ADCFD}"/>
              </a:ext>
            </a:extLst>
          </p:cNvPr>
          <p:cNvSpPr>
            <a:spLocks noChangeArrowheads="1"/>
          </p:cNvSpPr>
          <p:nvPr/>
        </p:nvSpPr>
        <p:spPr bwMode="auto">
          <a:xfrm>
            <a:off x="6494463"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3063" name="Rectangle 85">
            <a:extLst>
              <a:ext uri="{FF2B5EF4-FFF2-40B4-BE49-F238E27FC236}">
                <a16:creationId xmlns:a16="http://schemas.microsoft.com/office/drawing/2014/main" id="{70C62BF0-CF78-944B-ACDA-673B754F3DE1}"/>
              </a:ext>
            </a:extLst>
          </p:cNvPr>
          <p:cNvSpPr>
            <a:spLocks noChangeArrowheads="1"/>
          </p:cNvSpPr>
          <p:nvPr/>
        </p:nvSpPr>
        <p:spPr bwMode="auto">
          <a:xfrm>
            <a:off x="679767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3064" name="Rectangle 86">
            <a:extLst>
              <a:ext uri="{FF2B5EF4-FFF2-40B4-BE49-F238E27FC236}">
                <a16:creationId xmlns:a16="http://schemas.microsoft.com/office/drawing/2014/main" id="{EF6ABE69-3F41-DA49-B560-132DD02F1BD6}"/>
              </a:ext>
            </a:extLst>
          </p:cNvPr>
          <p:cNvSpPr>
            <a:spLocks noChangeArrowheads="1"/>
          </p:cNvSpPr>
          <p:nvPr/>
        </p:nvSpPr>
        <p:spPr bwMode="auto">
          <a:xfrm>
            <a:off x="3178176" y="26527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43065" name="Freeform 87">
            <a:extLst>
              <a:ext uri="{FF2B5EF4-FFF2-40B4-BE49-F238E27FC236}">
                <a16:creationId xmlns:a16="http://schemas.microsoft.com/office/drawing/2014/main" id="{13B47FFE-D44E-BC4A-843D-C5858BAB5194}"/>
              </a:ext>
            </a:extLst>
          </p:cNvPr>
          <p:cNvSpPr>
            <a:spLocks/>
          </p:cNvSpPr>
          <p:nvPr/>
        </p:nvSpPr>
        <p:spPr bwMode="auto">
          <a:xfrm>
            <a:off x="7513638" y="57388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66" name="Line 88">
            <a:extLst>
              <a:ext uri="{FF2B5EF4-FFF2-40B4-BE49-F238E27FC236}">
                <a16:creationId xmlns:a16="http://schemas.microsoft.com/office/drawing/2014/main" id="{5C57DB74-355D-C04B-A3AE-18EAC1A15078}"/>
              </a:ext>
            </a:extLst>
          </p:cNvPr>
          <p:cNvSpPr>
            <a:spLocks noChangeShapeType="1"/>
          </p:cNvSpPr>
          <p:nvPr/>
        </p:nvSpPr>
        <p:spPr bwMode="auto">
          <a:xfrm flipH="1">
            <a:off x="7531100" y="57388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3067" name="Freeform 89">
            <a:extLst>
              <a:ext uri="{FF2B5EF4-FFF2-40B4-BE49-F238E27FC236}">
                <a16:creationId xmlns:a16="http://schemas.microsoft.com/office/drawing/2014/main" id="{8845C8CB-2DA3-7243-B8DC-E2A12C7525EE}"/>
              </a:ext>
            </a:extLst>
          </p:cNvPr>
          <p:cNvSpPr>
            <a:spLocks/>
          </p:cNvSpPr>
          <p:nvPr/>
        </p:nvSpPr>
        <p:spPr bwMode="auto">
          <a:xfrm>
            <a:off x="7975601" y="57388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68" name="Line 90">
            <a:extLst>
              <a:ext uri="{FF2B5EF4-FFF2-40B4-BE49-F238E27FC236}">
                <a16:creationId xmlns:a16="http://schemas.microsoft.com/office/drawing/2014/main" id="{1B7D1D5D-117F-234C-90DE-CCE946A9EDD4}"/>
              </a:ext>
            </a:extLst>
          </p:cNvPr>
          <p:cNvSpPr>
            <a:spLocks noChangeShapeType="1"/>
          </p:cNvSpPr>
          <p:nvPr/>
        </p:nvSpPr>
        <p:spPr bwMode="auto">
          <a:xfrm flipV="1">
            <a:off x="8010525" y="57562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3069" name="Freeform 91">
            <a:extLst>
              <a:ext uri="{FF2B5EF4-FFF2-40B4-BE49-F238E27FC236}">
                <a16:creationId xmlns:a16="http://schemas.microsoft.com/office/drawing/2014/main" id="{0D61F7F6-C81E-8A47-A4E5-FA1A97C5B370}"/>
              </a:ext>
            </a:extLst>
          </p:cNvPr>
          <p:cNvSpPr>
            <a:spLocks/>
          </p:cNvSpPr>
          <p:nvPr/>
        </p:nvSpPr>
        <p:spPr bwMode="auto">
          <a:xfrm>
            <a:off x="7975601" y="60817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70" name="Line 92">
            <a:extLst>
              <a:ext uri="{FF2B5EF4-FFF2-40B4-BE49-F238E27FC236}">
                <a16:creationId xmlns:a16="http://schemas.microsoft.com/office/drawing/2014/main" id="{7D2554B7-7CAD-984D-A5E9-D3B96B7266B2}"/>
              </a:ext>
            </a:extLst>
          </p:cNvPr>
          <p:cNvSpPr>
            <a:spLocks noChangeShapeType="1"/>
          </p:cNvSpPr>
          <p:nvPr/>
        </p:nvSpPr>
        <p:spPr bwMode="auto">
          <a:xfrm>
            <a:off x="7531100" y="60991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3071" name="Freeform 93">
            <a:extLst>
              <a:ext uri="{FF2B5EF4-FFF2-40B4-BE49-F238E27FC236}">
                <a16:creationId xmlns:a16="http://schemas.microsoft.com/office/drawing/2014/main" id="{0B8F8507-072F-C048-8B05-731F2D49651D}"/>
              </a:ext>
            </a:extLst>
          </p:cNvPr>
          <p:cNvSpPr>
            <a:spLocks/>
          </p:cNvSpPr>
          <p:nvPr/>
        </p:nvSpPr>
        <p:spPr bwMode="auto">
          <a:xfrm>
            <a:off x="7513638" y="60817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72" name="Line 94">
            <a:extLst>
              <a:ext uri="{FF2B5EF4-FFF2-40B4-BE49-F238E27FC236}">
                <a16:creationId xmlns:a16="http://schemas.microsoft.com/office/drawing/2014/main" id="{08BEEDCD-4CDD-FD43-A45E-EC8852EBC13B}"/>
              </a:ext>
            </a:extLst>
          </p:cNvPr>
          <p:cNvSpPr>
            <a:spLocks noChangeShapeType="1"/>
          </p:cNvSpPr>
          <p:nvPr/>
        </p:nvSpPr>
        <p:spPr bwMode="auto">
          <a:xfrm>
            <a:off x="7513639" y="57562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3073" name="Freeform 95">
            <a:extLst>
              <a:ext uri="{FF2B5EF4-FFF2-40B4-BE49-F238E27FC236}">
                <a16:creationId xmlns:a16="http://schemas.microsoft.com/office/drawing/2014/main" id="{1EDDDFC8-1DBC-2E42-A9C0-30008D1C2F43}"/>
              </a:ext>
            </a:extLst>
          </p:cNvPr>
          <p:cNvSpPr>
            <a:spLocks/>
          </p:cNvSpPr>
          <p:nvPr/>
        </p:nvSpPr>
        <p:spPr bwMode="auto">
          <a:xfrm>
            <a:off x="7513638" y="50022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74" name="Line 96">
            <a:extLst>
              <a:ext uri="{FF2B5EF4-FFF2-40B4-BE49-F238E27FC236}">
                <a16:creationId xmlns:a16="http://schemas.microsoft.com/office/drawing/2014/main" id="{73177428-3957-A144-B3F6-36976D2E98A9}"/>
              </a:ext>
            </a:extLst>
          </p:cNvPr>
          <p:cNvSpPr>
            <a:spLocks noChangeShapeType="1"/>
          </p:cNvSpPr>
          <p:nvPr/>
        </p:nvSpPr>
        <p:spPr bwMode="auto">
          <a:xfrm flipH="1">
            <a:off x="7531100" y="50022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3075" name="Freeform 97">
            <a:extLst>
              <a:ext uri="{FF2B5EF4-FFF2-40B4-BE49-F238E27FC236}">
                <a16:creationId xmlns:a16="http://schemas.microsoft.com/office/drawing/2014/main" id="{ABFA928A-F562-1E4E-B5F0-E3C6B91E1878}"/>
              </a:ext>
            </a:extLst>
          </p:cNvPr>
          <p:cNvSpPr>
            <a:spLocks/>
          </p:cNvSpPr>
          <p:nvPr/>
        </p:nvSpPr>
        <p:spPr bwMode="auto">
          <a:xfrm>
            <a:off x="7975601" y="50022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76" name="Line 98">
            <a:extLst>
              <a:ext uri="{FF2B5EF4-FFF2-40B4-BE49-F238E27FC236}">
                <a16:creationId xmlns:a16="http://schemas.microsoft.com/office/drawing/2014/main" id="{999FA164-8A53-7748-8B81-3322B84CE01B}"/>
              </a:ext>
            </a:extLst>
          </p:cNvPr>
          <p:cNvSpPr>
            <a:spLocks noChangeShapeType="1"/>
          </p:cNvSpPr>
          <p:nvPr/>
        </p:nvSpPr>
        <p:spPr bwMode="auto">
          <a:xfrm flipV="1">
            <a:off x="8010525" y="50196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3077" name="Freeform 99">
            <a:extLst>
              <a:ext uri="{FF2B5EF4-FFF2-40B4-BE49-F238E27FC236}">
                <a16:creationId xmlns:a16="http://schemas.microsoft.com/office/drawing/2014/main" id="{462AB1D1-24E4-8F4A-99EA-6EEFFC32FCEF}"/>
              </a:ext>
            </a:extLst>
          </p:cNvPr>
          <p:cNvSpPr>
            <a:spLocks/>
          </p:cNvSpPr>
          <p:nvPr/>
        </p:nvSpPr>
        <p:spPr bwMode="auto">
          <a:xfrm>
            <a:off x="7975601" y="53451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78" name="Line 100">
            <a:extLst>
              <a:ext uri="{FF2B5EF4-FFF2-40B4-BE49-F238E27FC236}">
                <a16:creationId xmlns:a16="http://schemas.microsoft.com/office/drawing/2014/main" id="{F504179C-6F46-6B49-A7BB-1444E8E20F45}"/>
              </a:ext>
            </a:extLst>
          </p:cNvPr>
          <p:cNvSpPr>
            <a:spLocks noChangeShapeType="1"/>
          </p:cNvSpPr>
          <p:nvPr/>
        </p:nvSpPr>
        <p:spPr bwMode="auto">
          <a:xfrm>
            <a:off x="7531100" y="53625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3079" name="Freeform 101">
            <a:extLst>
              <a:ext uri="{FF2B5EF4-FFF2-40B4-BE49-F238E27FC236}">
                <a16:creationId xmlns:a16="http://schemas.microsoft.com/office/drawing/2014/main" id="{AEBA71FE-A593-2743-9EAB-9A8F5D2E8665}"/>
              </a:ext>
            </a:extLst>
          </p:cNvPr>
          <p:cNvSpPr>
            <a:spLocks/>
          </p:cNvSpPr>
          <p:nvPr/>
        </p:nvSpPr>
        <p:spPr bwMode="auto">
          <a:xfrm>
            <a:off x="7513638" y="53451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80" name="Line 102">
            <a:extLst>
              <a:ext uri="{FF2B5EF4-FFF2-40B4-BE49-F238E27FC236}">
                <a16:creationId xmlns:a16="http://schemas.microsoft.com/office/drawing/2014/main" id="{02A6170C-70EB-9C47-A4A6-1250EFA5EFC4}"/>
              </a:ext>
            </a:extLst>
          </p:cNvPr>
          <p:cNvSpPr>
            <a:spLocks noChangeShapeType="1"/>
          </p:cNvSpPr>
          <p:nvPr/>
        </p:nvSpPr>
        <p:spPr bwMode="auto">
          <a:xfrm>
            <a:off x="7513639" y="50196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3081" name="Rectangle 103">
            <a:extLst>
              <a:ext uri="{FF2B5EF4-FFF2-40B4-BE49-F238E27FC236}">
                <a16:creationId xmlns:a16="http://schemas.microsoft.com/office/drawing/2014/main" id="{625AEE5A-52C5-294E-8F8D-34E70C9DEDFE}"/>
              </a:ext>
            </a:extLst>
          </p:cNvPr>
          <p:cNvSpPr>
            <a:spLocks noChangeArrowheads="1"/>
          </p:cNvSpPr>
          <p:nvPr/>
        </p:nvSpPr>
        <p:spPr bwMode="auto">
          <a:xfrm>
            <a:off x="7942263" y="5019675"/>
            <a:ext cx="444500" cy="325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3082" name="Rectangle 104">
            <a:extLst>
              <a:ext uri="{FF2B5EF4-FFF2-40B4-BE49-F238E27FC236}">
                <a16:creationId xmlns:a16="http://schemas.microsoft.com/office/drawing/2014/main" id="{27A68094-B52F-A146-8469-34594B46E9D5}"/>
              </a:ext>
            </a:extLst>
          </p:cNvPr>
          <p:cNvSpPr>
            <a:spLocks noChangeArrowheads="1"/>
          </p:cNvSpPr>
          <p:nvPr/>
        </p:nvSpPr>
        <p:spPr bwMode="auto">
          <a:xfrm>
            <a:off x="7959725" y="5738813"/>
            <a:ext cx="444500" cy="342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3083" name="Freeform 105">
            <a:extLst>
              <a:ext uri="{FF2B5EF4-FFF2-40B4-BE49-F238E27FC236}">
                <a16:creationId xmlns:a16="http://schemas.microsoft.com/office/drawing/2014/main" id="{964DD6DC-FAFE-514A-8E86-9D2CECB5B9C2}"/>
              </a:ext>
            </a:extLst>
          </p:cNvPr>
          <p:cNvSpPr>
            <a:spLocks/>
          </p:cNvSpPr>
          <p:nvPr/>
        </p:nvSpPr>
        <p:spPr bwMode="auto">
          <a:xfrm>
            <a:off x="7359650" y="6442076"/>
            <a:ext cx="103188" cy="34925"/>
          </a:xfrm>
          <a:custGeom>
            <a:avLst/>
            <a:gdLst>
              <a:gd name="T0" fmla="*/ 0 w 65"/>
              <a:gd name="T1" fmla="*/ 2147483646 h 22"/>
              <a:gd name="T2" fmla="*/ 2147483646 w 65"/>
              <a:gd name="T3" fmla="*/ 2147483646 h 22"/>
              <a:gd name="T4" fmla="*/ 0 w 65"/>
              <a:gd name="T5" fmla="*/ 0 h 22"/>
              <a:gd name="T6" fmla="*/ 0 w 65"/>
              <a:gd name="T7" fmla="*/ 2147483646 h 22"/>
              <a:gd name="T8" fmla="*/ 0 w 65"/>
              <a:gd name="T9" fmla="*/ 2147483646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22"/>
                </a:moveTo>
                <a:lnTo>
                  <a:pt x="65" y="11"/>
                </a:lnTo>
                <a:lnTo>
                  <a:pt x="0"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3084" name="Line 106">
            <a:extLst>
              <a:ext uri="{FF2B5EF4-FFF2-40B4-BE49-F238E27FC236}">
                <a16:creationId xmlns:a16="http://schemas.microsoft.com/office/drawing/2014/main" id="{7DF3BA55-B099-0749-B1DD-C17C68015854}"/>
              </a:ext>
            </a:extLst>
          </p:cNvPr>
          <p:cNvSpPr>
            <a:spLocks noChangeShapeType="1"/>
          </p:cNvSpPr>
          <p:nvPr/>
        </p:nvSpPr>
        <p:spPr bwMode="auto">
          <a:xfrm flipH="1">
            <a:off x="7016750" y="6459539"/>
            <a:ext cx="3429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85" name="Rectangle 107">
            <a:extLst>
              <a:ext uri="{FF2B5EF4-FFF2-40B4-BE49-F238E27FC236}">
                <a16:creationId xmlns:a16="http://schemas.microsoft.com/office/drawing/2014/main" id="{8377FF74-11E2-8343-B23D-F8B1ABED2FAB}"/>
              </a:ext>
            </a:extLst>
          </p:cNvPr>
          <p:cNvSpPr>
            <a:spLocks noChangeArrowheads="1"/>
          </p:cNvSpPr>
          <p:nvPr/>
        </p:nvSpPr>
        <p:spPr bwMode="auto">
          <a:xfrm>
            <a:off x="5818188" y="2652713"/>
            <a:ext cx="15478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43086" name="Rectangle 108">
            <a:extLst>
              <a:ext uri="{FF2B5EF4-FFF2-40B4-BE49-F238E27FC236}">
                <a16:creationId xmlns:a16="http://schemas.microsoft.com/office/drawing/2014/main" id="{4979CD6B-3DCA-3A4D-980B-EF568B2CF6C0}"/>
              </a:ext>
            </a:extLst>
          </p:cNvPr>
          <p:cNvSpPr>
            <a:spLocks noChangeArrowheads="1"/>
          </p:cNvSpPr>
          <p:nvPr/>
        </p:nvSpPr>
        <p:spPr bwMode="auto">
          <a:xfrm>
            <a:off x="7556501" y="6386513"/>
            <a:ext cx="3216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Time</a:t>
            </a:r>
            <a:endParaRPr lang="en-US" altLang="en-US" sz="2000" b="0">
              <a:latin typeface="Times" pitchFamily="2" charset="0"/>
            </a:endParaRPr>
          </a:p>
        </p:txBody>
      </p:sp>
      <p:sp>
        <p:nvSpPr>
          <p:cNvPr id="43087" name="Rectangle 109">
            <a:extLst>
              <a:ext uri="{FF2B5EF4-FFF2-40B4-BE49-F238E27FC236}">
                <a16:creationId xmlns:a16="http://schemas.microsoft.com/office/drawing/2014/main" id="{E2E02313-7762-3849-B2F1-3918DF44AB2D}"/>
              </a:ext>
            </a:extLst>
          </p:cNvPr>
          <p:cNvSpPr>
            <a:spLocks noChangeArrowheads="1"/>
          </p:cNvSpPr>
          <p:nvPr/>
        </p:nvSpPr>
        <p:spPr bwMode="auto">
          <a:xfrm>
            <a:off x="2540000" y="34702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3088" name="Rectangle 110">
            <a:extLst>
              <a:ext uri="{FF2B5EF4-FFF2-40B4-BE49-F238E27FC236}">
                <a16:creationId xmlns:a16="http://schemas.microsoft.com/office/drawing/2014/main" id="{1C384842-4563-9741-A157-7F43ACB52F30}"/>
              </a:ext>
            </a:extLst>
          </p:cNvPr>
          <p:cNvSpPr>
            <a:spLocks noChangeArrowheads="1"/>
          </p:cNvSpPr>
          <p:nvPr/>
        </p:nvSpPr>
        <p:spPr bwMode="auto">
          <a:xfrm>
            <a:off x="2540000" y="383540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3089" name="Rectangle 111">
            <a:extLst>
              <a:ext uri="{FF2B5EF4-FFF2-40B4-BE49-F238E27FC236}">
                <a16:creationId xmlns:a16="http://schemas.microsoft.com/office/drawing/2014/main" id="{916BEAE2-4D58-484A-BDA2-028D3CFDE5F2}"/>
              </a:ext>
            </a:extLst>
          </p:cNvPr>
          <p:cNvSpPr>
            <a:spLocks noChangeArrowheads="1"/>
          </p:cNvSpPr>
          <p:nvPr/>
        </p:nvSpPr>
        <p:spPr bwMode="auto">
          <a:xfrm>
            <a:off x="2540000" y="42005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3090" name="Rectangle 112">
            <a:extLst>
              <a:ext uri="{FF2B5EF4-FFF2-40B4-BE49-F238E27FC236}">
                <a16:creationId xmlns:a16="http://schemas.microsoft.com/office/drawing/2014/main" id="{F9CE3F7D-64F0-9147-A9A7-8E7ACA768D86}"/>
              </a:ext>
            </a:extLst>
          </p:cNvPr>
          <p:cNvSpPr>
            <a:spLocks noChangeArrowheads="1"/>
          </p:cNvSpPr>
          <p:nvPr/>
        </p:nvSpPr>
        <p:spPr bwMode="auto">
          <a:xfrm>
            <a:off x="2540000" y="4564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3091" name="Rectangle 113">
            <a:extLst>
              <a:ext uri="{FF2B5EF4-FFF2-40B4-BE49-F238E27FC236}">
                <a16:creationId xmlns:a16="http://schemas.microsoft.com/office/drawing/2014/main" id="{1972A68C-A0D4-EB49-BDE3-F83598EFC5C4}"/>
              </a:ext>
            </a:extLst>
          </p:cNvPr>
          <p:cNvSpPr>
            <a:spLocks noChangeArrowheads="1"/>
          </p:cNvSpPr>
          <p:nvPr/>
        </p:nvSpPr>
        <p:spPr bwMode="auto">
          <a:xfrm>
            <a:off x="2540000" y="492918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3092" name="Rectangle 114">
            <a:extLst>
              <a:ext uri="{FF2B5EF4-FFF2-40B4-BE49-F238E27FC236}">
                <a16:creationId xmlns:a16="http://schemas.microsoft.com/office/drawing/2014/main" id="{124CDAAF-4770-F74B-A7A9-166D65BEC946}"/>
              </a:ext>
            </a:extLst>
          </p:cNvPr>
          <p:cNvSpPr>
            <a:spLocks noChangeArrowheads="1"/>
          </p:cNvSpPr>
          <p:nvPr/>
        </p:nvSpPr>
        <p:spPr bwMode="auto">
          <a:xfrm>
            <a:off x="2540000" y="52927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3093" name="Rectangle 115">
            <a:extLst>
              <a:ext uri="{FF2B5EF4-FFF2-40B4-BE49-F238E27FC236}">
                <a16:creationId xmlns:a16="http://schemas.microsoft.com/office/drawing/2014/main" id="{32A5D16A-389D-3747-A59B-207D8725831F}"/>
              </a:ext>
            </a:extLst>
          </p:cNvPr>
          <p:cNvSpPr>
            <a:spLocks noChangeArrowheads="1"/>
          </p:cNvSpPr>
          <p:nvPr/>
        </p:nvSpPr>
        <p:spPr bwMode="auto">
          <a:xfrm>
            <a:off x="2540000" y="5656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3094" name="Rectangle 116">
            <a:extLst>
              <a:ext uri="{FF2B5EF4-FFF2-40B4-BE49-F238E27FC236}">
                <a16:creationId xmlns:a16="http://schemas.microsoft.com/office/drawing/2014/main" id="{05224E62-42A3-9B44-A654-A756B87EE882}"/>
              </a:ext>
            </a:extLst>
          </p:cNvPr>
          <p:cNvSpPr>
            <a:spLocks noChangeArrowheads="1"/>
          </p:cNvSpPr>
          <p:nvPr/>
        </p:nvSpPr>
        <p:spPr bwMode="auto">
          <a:xfrm>
            <a:off x="2540000" y="60229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3095" name="Rectangle 117">
            <a:extLst>
              <a:ext uri="{FF2B5EF4-FFF2-40B4-BE49-F238E27FC236}">
                <a16:creationId xmlns:a16="http://schemas.microsoft.com/office/drawing/2014/main" id="{A60D1D3E-C865-2D46-AA57-D2952612CAD7}"/>
              </a:ext>
            </a:extLst>
          </p:cNvPr>
          <p:cNvSpPr>
            <a:spLocks noChangeArrowheads="1"/>
          </p:cNvSpPr>
          <p:nvPr/>
        </p:nvSpPr>
        <p:spPr bwMode="auto">
          <a:xfrm>
            <a:off x="2289175" y="366871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43096" name="Rectangle 118">
            <a:extLst>
              <a:ext uri="{FF2B5EF4-FFF2-40B4-BE49-F238E27FC236}">
                <a16:creationId xmlns:a16="http://schemas.microsoft.com/office/drawing/2014/main" id="{61C99DF8-F996-A848-82E2-7654ED890749}"/>
              </a:ext>
            </a:extLst>
          </p:cNvPr>
          <p:cNvSpPr>
            <a:spLocks noChangeArrowheads="1"/>
          </p:cNvSpPr>
          <p:nvPr/>
        </p:nvSpPr>
        <p:spPr bwMode="auto">
          <a:xfrm>
            <a:off x="2297113" y="43989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43097" name="Rectangle 119">
            <a:extLst>
              <a:ext uri="{FF2B5EF4-FFF2-40B4-BE49-F238E27FC236}">
                <a16:creationId xmlns:a16="http://schemas.microsoft.com/office/drawing/2014/main" id="{C328200E-91B9-9F47-B881-710648540D5A}"/>
              </a:ext>
            </a:extLst>
          </p:cNvPr>
          <p:cNvSpPr>
            <a:spLocks noChangeArrowheads="1"/>
          </p:cNvSpPr>
          <p:nvPr/>
        </p:nvSpPr>
        <p:spPr bwMode="auto">
          <a:xfrm>
            <a:off x="2211388" y="50927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3098" name="Rectangle 120">
            <a:extLst>
              <a:ext uri="{FF2B5EF4-FFF2-40B4-BE49-F238E27FC236}">
                <a16:creationId xmlns:a16="http://schemas.microsoft.com/office/drawing/2014/main" id="{A52C04CA-9779-804A-B144-8F4D31DBFDA0}"/>
              </a:ext>
            </a:extLst>
          </p:cNvPr>
          <p:cNvSpPr>
            <a:spLocks noChangeArrowheads="1"/>
          </p:cNvSpPr>
          <p:nvPr/>
        </p:nvSpPr>
        <p:spPr bwMode="auto">
          <a:xfrm>
            <a:off x="2347913" y="51546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43099" name="Rectangle 121">
            <a:extLst>
              <a:ext uri="{FF2B5EF4-FFF2-40B4-BE49-F238E27FC236}">
                <a16:creationId xmlns:a16="http://schemas.microsoft.com/office/drawing/2014/main" id="{24DE443C-AF38-CD41-A2EA-B2645364093A}"/>
              </a:ext>
            </a:extLst>
          </p:cNvPr>
          <p:cNvSpPr>
            <a:spLocks noChangeArrowheads="1"/>
          </p:cNvSpPr>
          <p:nvPr/>
        </p:nvSpPr>
        <p:spPr bwMode="auto">
          <a:xfrm>
            <a:off x="2211388" y="58213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3100" name="Rectangle 122">
            <a:extLst>
              <a:ext uri="{FF2B5EF4-FFF2-40B4-BE49-F238E27FC236}">
                <a16:creationId xmlns:a16="http://schemas.microsoft.com/office/drawing/2014/main" id="{EFD0FB50-6010-9F47-B195-4762731D8BFA}"/>
              </a:ext>
            </a:extLst>
          </p:cNvPr>
          <p:cNvSpPr>
            <a:spLocks noChangeArrowheads="1"/>
          </p:cNvSpPr>
          <p:nvPr/>
        </p:nvSpPr>
        <p:spPr bwMode="auto">
          <a:xfrm>
            <a:off x="2347913" y="5883275"/>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43101" name="Rectangle 123">
            <a:extLst>
              <a:ext uri="{FF2B5EF4-FFF2-40B4-BE49-F238E27FC236}">
                <a16:creationId xmlns:a16="http://schemas.microsoft.com/office/drawing/2014/main" id="{00E10BD9-AA79-0F40-A74E-7FF222041D88}"/>
              </a:ext>
            </a:extLst>
          </p:cNvPr>
          <p:cNvSpPr>
            <a:spLocks noChangeArrowheads="1"/>
          </p:cNvSpPr>
          <p:nvPr/>
        </p:nvSpPr>
        <p:spPr bwMode="auto">
          <a:xfrm>
            <a:off x="4459288" y="114458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3102" name="Rectangle 124">
            <a:extLst>
              <a:ext uri="{FF2B5EF4-FFF2-40B4-BE49-F238E27FC236}">
                <a16:creationId xmlns:a16="http://schemas.microsoft.com/office/drawing/2014/main" id="{511BEF99-BDE1-8D41-B91A-6CAE1864FA4E}"/>
              </a:ext>
            </a:extLst>
          </p:cNvPr>
          <p:cNvSpPr>
            <a:spLocks noChangeArrowheads="1"/>
          </p:cNvSpPr>
          <p:nvPr/>
        </p:nvSpPr>
        <p:spPr bwMode="auto">
          <a:xfrm>
            <a:off x="4570413" y="1206500"/>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43103" name="Rectangle 125">
            <a:extLst>
              <a:ext uri="{FF2B5EF4-FFF2-40B4-BE49-F238E27FC236}">
                <a16:creationId xmlns:a16="http://schemas.microsoft.com/office/drawing/2014/main" id="{4BC634D8-0BB2-4247-9FC1-23BA3FD873C9}"/>
              </a:ext>
            </a:extLst>
          </p:cNvPr>
          <p:cNvSpPr>
            <a:spLocks noChangeArrowheads="1"/>
          </p:cNvSpPr>
          <p:nvPr/>
        </p:nvSpPr>
        <p:spPr bwMode="auto">
          <a:xfrm>
            <a:off x="4459288" y="21161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3104" name="Rectangle 126">
            <a:extLst>
              <a:ext uri="{FF2B5EF4-FFF2-40B4-BE49-F238E27FC236}">
                <a16:creationId xmlns:a16="http://schemas.microsoft.com/office/drawing/2014/main" id="{888DFA73-8705-364B-BB27-FAE0F372B9D5}"/>
              </a:ext>
            </a:extLst>
          </p:cNvPr>
          <p:cNvSpPr>
            <a:spLocks noChangeArrowheads="1"/>
          </p:cNvSpPr>
          <p:nvPr/>
        </p:nvSpPr>
        <p:spPr bwMode="auto">
          <a:xfrm>
            <a:off x="4570413" y="217963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43105" name="Rectangle 127">
            <a:extLst>
              <a:ext uri="{FF2B5EF4-FFF2-40B4-BE49-F238E27FC236}">
                <a16:creationId xmlns:a16="http://schemas.microsoft.com/office/drawing/2014/main" id="{2AE57000-DB8B-AF44-899D-262DE859F2CE}"/>
              </a:ext>
            </a:extLst>
          </p:cNvPr>
          <p:cNvSpPr>
            <a:spLocks noChangeArrowheads="1"/>
          </p:cNvSpPr>
          <p:nvPr/>
        </p:nvSpPr>
        <p:spPr bwMode="auto">
          <a:xfrm>
            <a:off x="7724775" y="5111750"/>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43106" name="Rectangle 128">
            <a:extLst>
              <a:ext uri="{FF2B5EF4-FFF2-40B4-BE49-F238E27FC236}">
                <a16:creationId xmlns:a16="http://schemas.microsoft.com/office/drawing/2014/main" id="{C4C66B28-5940-1A4A-8281-31336F43E3CE}"/>
              </a:ext>
            </a:extLst>
          </p:cNvPr>
          <p:cNvSpPr>
            <a:spLocks noChangeArrowheads="1"/>
          </p:cNvSpPr>
          <p:nvPr/>
        </p:nvSpPr>
        <p:spPr bwMode="auto">
          <a:xfrm>
            <a:off x="7724775" y="5840413"/>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43107" name="Rectangle 129">
            <a:extLst>
              <a:ext uri="{FF2B5EF4-FFF2-40B4-BE49-F238E27FC236}">
                <a16:creationId xmlns:a16="http://schemas.microsoft.com/office/drawing/2014/main" id="{C7D23CA4-A363-184A-93CC-DAE3A541AEC6}"/>
              </a:ext>
            </a:extLst>
          </p:cNvPr>
          <p:cNvSpPr>
            <a:spLocks noChangeArrowheads="1"/>
          </p:cNvSpPr>
          <p:nvPr/>
        </p:nvSpPr>
        <p:spPr bwMode="auto">
          <a:xfrm>
            <a:off x="2438401" y="6637338"/>
            <a:ext cx="12708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(c) Timing diagram</a:t>
            </a:r>
            <a:endParaRPr lang="en-US" altLang="en-US" sz="2000" b="0">
              <a:latin typeface="Times" pitchFamily="2" charset="0"/>
            </a:endParaRPr>
          </a:p>
        </p:txBody>
      </p:sp>
      <p:sp>
        <p:nvSpPr>
          <p:cNvPr id="43108" name="Rectangle 130">
            <a:extLst>
              <a:ext uri="{FF2B5EF4-FFF2-40B4-BE49-F238E27FC236}">
                <a16:creationId xmlns:a16="http://schemas.microsoft.com/office/drawing/2014/main" id="{95CD0EBF-B19C-1C4A-95F7-7D8448AA40C2}"/>
              </a:ext>
            </a:extLst>
          </p:cNvPr>
          <p:cNvSpPr>
            <a:spLocks noChangeArrowheads="1"/>
          </p:cNvSpPr>
          <p:nvPr/>
        </p:nvSpPr>
        <p:spPr bwMode="auto">
          <a:xfrm>
            <a:off x="2486025" y="1041400"/>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43109" name="Rectangle 131">
            <a:extLst>
              <a:ext uri="{FF2B5EF4-FFF2-40B4-BE49-F238E27FC236}">
                <a16:creationId xmlns:a16="http://schemas.microsoft.com/office/drawing/2014/main" id="{A1809BA1-0D45-6948-8AA1-6FDF249B65CF}"/>
              </a:ext>
            </a:extLst>
          </p:cNvPr>
          <p:cNvSpPr>
            <a:spLocks noChangeArrowheads="1"/>
          </p:cNvSpPr>
          <p:nvPr/>
        </p:nvSpPr>
        <p:spPr bwMode="auto">
          <a:xfrm>
            <a:off x="2493963" y="22558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43110" name="Rectangle 132">
            <a:extLst>
              <a:ext uri="{FF2B5EF4-FFF2-40B4-BE49-F238E27FC236}">
                <a16:creationId xmlns:a16="http://schemas.microsoft.com/office/drawing/2014/main" id="{5755B31A-4189-5F4E-BBC3-3D2D0397BFE7}"/>
              </a:ext>
            </a:extLst>
          </p:cNvPr>
          <p:cNvSpPr>
            <a:spLocks noChangeArrowheads="1"/>
          </p:cNvSpPr>
          <p:nvPr/>
        </p:nvSpPr>
        <p:spPr bwMode="auto">
          <a:xfrm>
            <a:off x="332581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3111" name="Rectangle 133">
            <a:extLst>
              <a:ext uri="{FF2B5EF4-FFF2-40B4-BE49-F238E27FC236}">
                <a16:creationId xmlns:a16="http://schemas.microsoft.com/office/drawing/2014/main" id="{7570FA9E-9615-9E4A-9776-EEB52B6B6CA4}"/>
              </a:ext>
            </a:extLst>
          </p:cNvPr>
          <p:cNvSpPr>
            <a:spLocks noChangeArrowheads="1"/>
          </p:cNvSpPr>
          <p:nvPr/>
        </p:nvSpPr>
        <p:spPr bwMode="auto">
          <a:xfrm>
            <a:off x="33766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a:t>
            </a:r>
            <a:endParaRPr lang="en-US" altLang="en-US" sz="2000" b="0">
              <a:latin typeface="Times" pitchFamily="2" charset="0"/>
            </a:endParaRPr>
          </a:p>
        </p:txBody>
      </p:sp>
      <p:sp>
        <p:nvSpPr>
          <p:cNvPr id="43112" name="Rectangle 134">
            <a:extLst>
              <a:ext uri="{FF2B5EF4-FFF2-40B4-BE49-F238E27FC236}">
                <a16:creationId xmlns:a16="http://schemas.microsoft.com/office/drawing/2014/main" id="{CA667698-FFA9-854B-BDD6-41A2B65830D2}"/>
              </a:ext>
            </a:extLst>
          </p:cNvPr>
          <p:cNvSpPr>
            <a:spLocks noChangeArrowheads="1"/>
          </p:cNvSpPr>
          <p:nvPr/>
        </p:nvSpPr>
        <p:spPr bwMode="auto">
          <a:xfrm>
            <a:off x="36893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3113" name="Rectangle 135">
            <a:extLst>
              <a:ext uri="{FF2B5EF4-FFF2-40B4-BE49-F238E27FC236}">
                <a16:creationId xmlns:a16="http://schemas.microsoft.com/office/drawing/2014/main" id="{B34CA3D2-CD8B-444C-AEA6-D0E93F92A7C2}"/>
              </a:ext>
            </a:extLst>
          </p:cNvPr>
          <p:cNvSpPr>
            <a:spLocks noChangeArrowheads="1"/>
          </p:cNvSpPr>
          <p:nvPr/>
        </p:nvSpPr>
        <p:spPr bwMode="auto">
          <a:xfrm>
            <a:off x="37417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2</a:t>
            </a:r>
            <a:endParaRPr lang="en-US" altLang="en-US" sz="2000" b="0">
              <a:latin typeface="Times" pitchFamily="2" charset="0"/>
            </a:endParaRPr>
          </a:p>
        </p:txBody>
      </p:sp>
      <p:sp>
        <p:nvSpPr>
          <p:cNvPr id="43114" name="Rectangle 136">
            <a:extLst>
              <a:ext uri="{FF2B5EF4-FFF2-40B4-BE49-F238E27FC236}">
                <a16:creationId xmlns:a16="http://schemas.microsoft.com/office/drawing/2014/main" id="{BE24CFCD-24DF-0943-91FC-297E9D24ADA6}"/>
              </a:ext>
            </a:extLst>
          </p:cNvPr>
          <p:cNvSpPr>
            <a:spLocks noChangeArrowheads="1"/>
          </p:cNvSpPr>
          <p:nvPr/>
        </p:nvSpPr>
        <p:spPr bwMode="auto">
          <a:xfrm>
            <a:off x="417512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3115" name="Rectangle 137">
            <a:extLst>
              <a:ext uri="{FF2B5EF4-FFF2-40B4-BE49-F238E27FC236}">
                <a16:creationId xmlns:a16="http://schemas.microsoft.com/office/drawing/2014/main" id="{03F22C24-19FA-0441-8066-8278AB26CE3C}"/>
              </a:ext>
            </a:extLst>
          </p:cNvPr>
          <p:cNvSpPr>
            <a:spLocks noChangeArrowheads="1"/>
          </p:cNvSpPr>
          <p:nvPr/>
        </p:nvSpPr>
        <p:spPr bwMode="auto">
          <a:xfrm>
            <a:off x="42275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3</a:t>
            </a:r>
            <a:endParaRPr lang="en-US" altLang="en-US" sz="2000" b="0">
              <a:latin typeface="Times" pitchFamily="2" charset="0"/>
            </a:endParaRPr>
          </a:p>
        </p:txBody>
      </p:sp>
      <p:sp>
        <p:nvSpPr>
          <p:cNvPr id="43116" name="Rectangle 138">
            <a:extLst>
              <a:ext uri="{FF2B5EF4-FFF2-40B4-BE49-F238E27FC236}">
                <a16:creationId xmlns:a16="http://schemas.microsoft.com/office/drawing/2014/main" id="{A98A3712-D38A-2D47-90CE-83EDA0AAC4F3}"/>
              </a:ext>
            </a:extLst>
          </p:cNvPr>
          <p:cNvSpPr>
            <a:spLocks noChangeArrowheads="1"/>
          </p:cNvSpPr>
          <p:nvPr/>
        </p:nvSpPr>
        <p:spPr bwMode="auto">
          <a:xfrm>
            <a:off x="45529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3117" name="Rectangle 139">
            <a:extLst>
              <a:ext uri="{FF2B5EF4-FFF2-40B4-BE49-F238E27FC236}">
                <a16:creationId xmlns:a16="http://schemas.microsoft.com/office/drawing/2014/main" id="{643E182B-BD59-BF4A-8651-83D009C20CB8}"/>
              </a:ext>
            </a:extLst>
          </p:cNvPr>
          <p:cNvSpPr>
            <a:spLocks noChangeArrowheads="1"/>
          </p:cNvSpPr>
          <p:nvPr/>
        </p:nvSpPr>
        <p:spPr bwMode="auto">
          <a:xfrm>
            <a:off x="46053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4</a:t>
            </a:r>
            <a:endParaRPr lang="en-US" altLang="en-US" sz="2000" b="0">
              <a:latin typeface="Times" pitchFamily="2" charset="0"/>
            </a:endParaRPr>
          </a:p>
        </p:txBody>
      </p:sp>
      <p:sp>
        <p:nvSpPr>
          <p:cNvPr id="43118" name="Rectangle 140">
            <a:extLst>
              <a:ext uri="{FF2B5EF4-FFF2-40B4-BE49-F238E27FC236}">
                <a16:creationId xmlns:a16="http://schemas.microsoft.com/office/drawing/2014/main" id="{55926534-73AF-8342-8888-3E8229826F16}"/>
              </a:ext>
            </a:extLst>
          </p:cNvPr>
          <p:cNvSpPr>
            <a:spLocks noChangeArrowheads="1"/>
          </p:cNvSpPr>
          <p:nvPr/>
        </p:nvSpPr>
        <p:spPr bwMode="auto">
          <a:xfrm>
            <a:off x="4903788"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3119" name="Rectangle 141">
            <a:extLst>
              <a:ext uri="{FF2B5EF4-FFF2-40B4-BE49-F238E27FC236}">
                <a16:creationId xmlns:a16="http://schemas.microsoft.com/office/drawing/2014/main" id="{4E55611B-5D6F-4543-9E8F-7B17CBF1BC75}"/>
              </a:ext>
            </a:extLst>
          </p:cNvPr>
          <p:cNvSpPr>
            <a:spLocks noChangeArrowheads="1"/>
          </p:cNvSpPr>
          <p:nvPr/>
        </p:nvSpPr>
        <p:spPr bwMode="auto">
          <a:xfrm>
            <a:off x="495458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5</a:t>
            </a:r>
            <a:endParaRPr lang="en-US" altLang="en-US" sz="2000" b="0">
              <a:latin typeface="Times" pitchFamily="2" charset="0"/>
            </a:endParaRPr>
          </a:p>
        </p:txBody>
      </p:sp>
      <p:sp>
        <p:nvSpPr>
          <p:cNvPr id="43120" name="Rectangle 142">
            <a:extLst>
              <a:ext uri="{FF2B5EF4-FFF2-40B4-BE49-F238E27FC236}">
                <a16:creationId xmlns:a16="http://schemas.microsoft.com/office/drawing/2014/main" id="{C70D2E75-A07C-574D-83D5-CE7DCD2B5296}"/>
              </a:ext>
            </a:extLst>
          </p:cNvPr>
          <p:cNvSpPr>
            <a:spLocks noChangeArrowheads="1"/>
          </p:cNvSpPr>
          <p:nvPr/>
        </p:nvSpPr>
        <p:spPr bwMode="auto">
          <a:xfrm>
            <a:off x="538956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3121" name="Rectangle 143">
            <a:extLst>
              <a:ext uri="{FF2B5EF4-FFF2-40B4-BE49-F238E27FC236}">
                <a16:creationId xmlns:a16="http://schemas.microsoft.com/office/drawing/2014/main" id="{F38BD4C1-E7F0-8740-B4C1-55CA63AB3BCF}"/>
              </a:ext>
            </a:extLst>
          </p:cNvPr>
          <p:cNvSpPr>
            <a:spLocks noChangeArrowheads="1"/>
          </p:cNvSpPr>
          <p:nvPr/>
        </p:nvSpPr>
        <p:spPr bwMode="auto">
          <a:xfrm>
            <a:off x="544036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6</a:t>
            </a:r>
            <a:endParaRPr lang="en-US" altLang="en-US" sz="2000" b="0">
              <a:latin typeface="Times" pitchFamily="2" charset="0"/>
            </a:endParaRPr>
          </a:p>
        </p:txBody>
      </p:sp>
      <p:sp>
        <p:nvSpPr>
          <p:cNvPr id="43122" name="Rectangle 144">
            <a:extLst>
              <a:ext uri="{FF2B5EF4-FFF2-40B4-BE49-F238E27FC236}">
                <a16:creationId xmlns:a16="http://schemas.microsoft.com/office/drawing/2014/main" id="{2FE837B1-984B-8F40-91CB-345ABA5F5508}"/>
              </a:ext>
            </a:extLst>
          </p:cNvPr>
          <p:cNvSpPr>
            <a:spLocks noChangeArrowheads="1"/>
          </p:cNvSpPr>
          <p:nvPr/>
        </p:nvSpPr>
        <p:spPr bwMode="auto">
          <a:xfrm>
            <a:off x="576580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3123" name="Rectangle 145">
            <a:extLst>
              <a:ext uri="{FF2B5EF4-FFF2-40B4-BE49-F238E27FC236}">
                <a16:creationId xmlns:a16="http://schemas.microsoft.com/office/drawing/2014/main" id="{C26C8846-D2A6-BE4A-AC87-A6BBA5C14042}"/>
              </a:ext>
            </a:extLst>
          </p:cNvPr>
          <p:cNvSpPr>
            <a:spLocks noChangeArrowheads="1"/>
          </p:cNvSpPr>
          <p:nvPr/>
        </p:nvSpPr>
        <p:spPr bwMode="auto">
          <a:xfrm>
            <a:off x="5816600"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7</a:t>
            </a:r>
            <a:endParaRPr lang="en-US" altLang="en-US" sz="2000" b="0">
              <a:latin typeface="Times" pitchFamily="2" charset="0"/>
            </a:endParaRPr>
          </a:p>
        </p:txBody>
      </p:sp>
      <p:sp>
        <p:nvSpPr>
          <p:cNvPr id="43124" name="Rectangle 146">
            <a:extLst>
              <a:ext uri="{FF2B5EF4-FFF2-40B4-BE49-F238E27FC236}">
                <a16:creationId xmlns:a16="http://schemas.microsoft.com/office/drawing/2014/main" id="{68855342-8BED-B34B-8142-3C5BF0AD412D}"/>
              </a:ext>
            </a:extLst>
          </p:cNvPr>
          <p:cNvSpPr>
            <a:spLocks noChangeArrowheads="1"/>
          </p:cNvSpPr>
          <p:nvPr/>
        </p:nvSpPr>
        <p:spPr bwMode="auto">
          <a:xfrm>
            <a:off x="64960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3125" name="Rectangle 147">
            <a:extLst>
              <a:ext uri="{FF2B5EF4-FFF2-40B4-BE49-F238E27FC236}">
                <a16:creationId xmlns:a16="http://schemas.microsoft.com/office/drawing/2014/main" id="{BA6BE894-7457-2749-B762-13356FFCDC3A}"/>
              </a:ext>
            </a:extLst>
          </p:cNvPr>
          <p:cNvSpPr>
            <a:spLocks noChangeArrowheads="1"/>
          </p:cNvSpPr>
          <p:nvPr/>
        </p:nvSpPr>
        <p:spPr bwMode="auto">
          <a:xfrm>
            <a:off x="65484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8</a:t>
            </a:r>
            <a:endParaRPr lang="en-US" altLang="en-US" sz="2000" b="0">
              <a:latin typeface="Times" pitchFamily="2" charset="0"/>
            </a:endParaRPr>
          </a:p>
        </p:txBody>
      </p:sp>
      <p:sp>
        <p:nvSpPr>
          <p:cNvPr id="43126" name="Rectangle 148">
            <a:extLst>
              <a:ext uri="{FF2B5EF4-FFF2-40B4-BE49-F238E27FC236}">
                <a16:creationId xmlns:a16="http://schemas.microsoft.com/office/drawing/2014/main" id="{070CFD0C-9B88-0D4D-8489-E4083EC1D80B}"/>
              </a:ext>
            </a:extLst>
          </p:cNvPr>
          <p:cNvSpPr>
            <a:spLocks noChangeArrowheads="1"/>
          </p:cNvSpPr>
          <p:nvPr/>
        </p:nvSpPr>
        <p:spPr bwMode="auto">
          <a:xfrm>
            <a:off x="698817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3127" name="Rectangle 149">
            <a:extLst>
              <a:ext uri="{FF2B5EF4-FFF2-40B4-BE49-F238E27FC236}">
                <a16:creationId xmlns:a16="http://schemas.microsoft.com/office/drawing/2014/main" id="{2FC03DCF-000A-F844-B48D-3863CCC0B595}"/>
              </a:ext>
            </a:extLst>
          </p:cNvPr>
          <p:cNvSpPr>
            <a:spLocks noChangeArrowheads="1"/>
          </p:cNvSpPr>
          <p:nvPr/>
        </p:nvSpPr>
        <p:spPr bwMode="auto">
          <a:xfrm>
            <a:off x="7038975"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9</a:t>
            </a:r>
            <a:endParaRPr lang="en-US" altLang="en-US" sz="2000" b="0">
              <a:latin typeface="Times" pitchFamily="2" charset="0"/>
            </a:endParaRPr>
          </a:p>
        </p:txBody>
      </p:sp>
      <p:sp>
        <p:nvSpPr>
          <p:cNvPr id="43128" name="Rectangle 150">
            <a:extLst>
              <a:ext uri="{FF2B5EF4-FFF2-40B4-BE49-F238E27FC236}">
                <a16:creationId xmlns:a16="http://schemas.microsoft.com/office/drawing/2014/main" id="{E9F6648C-1AA9-7F47-BB16-C0BDECCD4934}"/>
              </a:ext>
            </a:extLst>
          </p:cNvPr>
          <p:cNvSpPr>
            <a:spLocks noChangeArrowheads="1"/>
          </p:cNvSpPr>
          <p:nvPr/>
        </p:nvSpPr>
        <p:spPr bwMode="auto">
          <a:xfrm>
            <a:off x="74231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3129" name="Freeform 151">
            <a:extLst>
              <a:ext uri="{FF2B5EF4-FFF2-40B4-BE49-F238E27FC236}">
                <a16:creationId xmlns:a16="http://schemas.microsoft.com/office/drawing/2014/main" id="{AC5E1B95-78B5-944E-98F0-13F6E9370910}"/>
              </a:ext>
            </a:extLst>
          </p:cNvPr>
          <p:cNvSpPr>
            <a:spLocks/>
          </p:cNvSpPr>
          <p:nvPr/>
        </p:nvSpPr>
        <p:spPr bwMode="auto">
          <a:xfrm>
            <a:off x="2786063" y="35448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0 w 3291"/>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1"/>
              <a:gd name="T37" fmla="*/ 0 h 227"/>
              <a:gd name="T38" fmla="*/ 3291 w 3291"/>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1" h="227">
                <a:moveTo>
                  <a:pt x="3291" y="227"/>
                </a:moveTo>
                <a:lnTo>
                  <a:pt x="2978" y="227"/>
                </a:lnTo>
                <a:lnTo>
                  <a:pt x="2978" y="0"/>
                </a:lnTo>
                <a:lnTo>
                  <a:pt x="2676" y="0"/>
                </a:lnTo>
                <a:lnTo>
                  <a:pt x="2676" y="227"/>
                </a:lnTo>
                <a:lnTo>
                  <a:pt x="1910" y="227"/>
                </a:lnTo>
                <a:lnTo>
                  <a:pt x="1910" y="0"/>
                </a:lnTo>
                <a:lnTo>
                  <a:pt x="1144" y="0"/>
                </a:lnTo>
                <a:lnTo>
                  <a:pt x="1144" y="227"/>
                </a:lnTo>
                <a:lnTo>
                  <a:pt x="378" y="227"/>
                </a:lnTo>
                <a:lnTo>
                  <a:pt x="378"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30" name="Freeform 152">
            <a:extLst>
              <a:ext uri="{FF2B5EF4-FFF2-40B4-BE49-F238E27FC236}">
                <a16:creationId xmlns:a16="http://schemas.microsoft.com/office/drawing/2014/main" id="{9EAF4014-EC08-5246-8E6B-BFC0A9FC5D72}"/>
              </a:ext>
            </a:extLst>
          </p:cNvPr>
          <p:cNvSpPr>
            <a:spLocks/>
          </p:cNvSpPr>
          <p:nvPr/>
        </p:nvSpPr>
        <p:spPr bwMode="auto">
          <a:xfrm>
            <a:off x="2786063" y="42814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2147483646 w 3291"/>
              <a:gd name="T23" fmla="*/ 0 h 227"/>
              <a:gd name="T24" fmla="*/ 2147483646 w 3291"/>
              <a:gd name="T25" fmla="*/ 2147483646 h 227"/>
              <a:gd name="T26" fmla="*/ 0 w 3291"/>
              <a:gd name="T27" fmla="*/ 2147483646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91"/>
              <a:gd name="T43" fmla="*/ 0 h 227"/>
              <a:gd name="T44" fmla="*/ 3291 w 3291"/>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91" h="227">
                <a:moveTo>
                  <a:pt x="3291" y="227"/>
                </a:moveTo>
                <a:lnTo>
                  <a:pt x="2978" y="227"/>
                </a:lnTo>
                <a:lnTo>
                  <a:pt x="2978" y="0"/>
                </a:lnTo>
                <a:lnTo>
                  <a:pt x="2374" y="0"/>
                </a:lnTo>
                <a:lnTo>
                  <a:pt x="2374" y="227"/>
                </a:lnTo>
                <a:lnTo>
                  <a:pt x="1683" y="227"/>
                </a:lnTo>
                <a:lnTo>
                  <a:pt x="1683" y="0"/>
                </a:lnTo>
                <a:lnTo>
                  <a:pt x="1370" y="0"/>
                </a:lnTo>
                <a:lnTo>
                  <a:pt x="1370" y="227"/>
                </a:lnTo>
                <a:lnTo>
                  <a:pt x="917" y="227"/>
                </a:lnTo>
                <a:lnTo>
                  <a:pt x="917"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31" name="Freeform 153">
            <a:extLst>
              <a:ext uri="{FF2B5EF4-FFF2-40B4-BE49-F238E27FC236}">
                <a16:creationId xmlns:a16="http://schemas.microsoft.com/office/drawing/2014/main" id="{C93E62BB-7408-894D-A17D-3AA5AA4DFA05}"/>
              </a:ext>
            </a:extLst>
          </p:cNvPr>
          <p:cNvSpPr>
            <a:spLocks/>
          </p:cNvSpPr>
          <p:nvPr/>
        </p:nvSpPr>
        <p:spPr bwMode="auto">
          <a:xfrm>
            <a:off x="2786064" y="50022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0 w 2978"/>
              <a:gd name="T19" fmla="*/ 2147483646 h 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78"/>
              <a:gd name="T31" fmla="*/ 0 h 227"/>
              <a:gd name="T32" fmla="*/ 2978 w 2978"/>
              <a:gd name="T33" fmla="*/ 227 h 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78" h="227">
                <a:moveTo>
                  <a:pt x="2978" y="227"/>
                </a:moveTo>
                <a:lnTo>
                  <a:pt x="2676" y="227"/>
                </a:lnTo>
                <a:lnTo>
                  <a:pt x="2676" y="0"/>
                </a:lnTo>
                <a:lnTo>
                  <a:pt x="2374" y="0"/>
                </a:lnTo>
                <a:lnTo>
                  <a:pt x="2374" y="227"/>
                </a:lnTo>
                <a:lnTo>
                  <a:pt x="1144" y="227"/>
                </a:lnTo>
                <a:lnTo>
                  <a:pt x="1144"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32" name="Freeform 154">
            <a:extLst>
              <a:ext uri="{FF2B5EF4-FFF2-40B4-BE49-F238E27FC236}">
                <a16:creationId xmlns:a16="http://schemas.microsoft.com/office/drawing/2014/main" id="{7B333B53-621D-C94A-9DCD-F0D4239DCF42}"/>
              </a:ext>
            </a:extLst>
          </p:cNvPr>
          <p:cNvSpPr>
            <a:spLocks/>
          </p:cNvSpPr>
          <p:nvPr/>
        </p:nvSpPr>
        <p:spPr bwMode="auto">
          <a:xfrm>
            <a:off x="2786064" y="57388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2147483646 w 2978"/>
              <a:gd name="T19" fmla="*/ 2147483646 h 227"/>
              <a:gd name="T20" fmla="*/ 2147483646 w 2978"/>
              <a:gd name="T21" fmla="*/ 0 h 227"/>
              <a:gd name="T22" fmla="*/ 0 w 2978"/>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78"/>
              <a:gd name="T37" fmla="*/ 0 h 227"/>
              <a:gd name="T38" fmla="*/ 2978 w 2978"/>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78" h="227">
                <a:moveTo>
                  <a:pt x="2978" y="227"/>
                </a:moveTo>
                <a:lnTo>
                  <a:pt x="2374" y="227"/>
                </a:lnTo>
                <a:lnTo>
                  <a:pt x="2374" y="0"/>
                </a:lnTo>
                <a:lnTo>
                  <a:pt x="1683" y="0"/>
                </a:lnTo>
                <a:lnTo>
                  <a:pt x="1683" y="227"/>
                </a:lnTo>
                <a:lnTo>
                  <a:pt x="1370" y="227"/>
                </a:lnTo>
                <a:lnTo>
                  <a:pt x="1370" y="0"/>
                </a:lnTo>
                <a:lnTo>
                  <a:pt x="1144" y="0"/>
                </a:lnTo>
                <a:lnTo>
                  <a:pt x="1144" y="227"/>
                </a:lnTo>
                <a:lnTo>
                  <a:pt x="615" y="227"/>
                </a:lnTo>
                <a:lnTo>
                  <a:pt x="6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33" name="Rectangle 155">
            <a:extLst>
              <a:ext uri="{FF2B5EF4-FFF2-40B4-BE49-F238E27FC236}">
                <a16:creationId xmlns:a16="http://schemas.microsoft.com/office/drawing/2014/main" id="{A3014C99-C12F-0B4D-AC14-E3C743C7A103}"/>
              </a:ext>
            </a:extLst>
          </p:cNvPr>
          <p:cNvSpPr>
            <a:spLocks noChangeArrowheads="1"/>
          </p:cNvSpPr>
          <p:nvPr/>
        </p:nvSpPr>
        <p:spPr bwMode="auto">
          <a:xfrm>
            <a:off x="7473950" y="3224213"/>
            <a:ext cx="1282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10</a:t>
            </a:r>
            <a:endParaRPr lang="en-US" altLang="en-US" sz="2000" b="0">
              <a:latin typeface="Times" pitchFamily="2" charset="0"/>
            </a:endParaRPr>
          </a:p>
        </p:txBody>
      </p:sp>
      <p:sp>
        <p:nvSpPr>
          <p:cNvPr id="43134" name="Freeform 156">
            <a:extLst>
              <a:ext uri="{FF2B5EF4-FFF2-40B4-BE49-F238E27FC236}">
                <a16:creationId xmlns:a16="http://schemas.microsoft.com/office/drawing/2014/main" id="{8981C593-0F4D-6245-88AA-FACE46F95863}"/>
              </a:ext>
            </a:extLst>
          </p:cNvPr>
          <p:cNvSpPr>
            <a:spLocks/>
          </p:cNvSpPr>
          <p:nvPr/>
        </p:nvSpPr>
        <p:spPr bwMode="auto">
          <a:xfrm>
            <a:off x="3660775" y="5791200"/>
            <a:ext cx="84138" cy="103188"/>
          </a:xfrm>
          <a:custGeom>
            <a:avLst/>
            <a:gdLst>
              <a:gd name="T0" fmla="*/ 0 w 53"/>
              <a:gd name="T1" fmla="*/ 2147483646 h 65"/>
              <a:gd name="T2" fmla="*/ 2147483646 w 53"/>
              <a:gd name="T3" fmla="*/ 2147483646 h 65"/>
              <a:gd name="T4" fmla="*/ 2147483646 w 53"/>
              <a:gd name="T5" fmla="*/ 0 h 65"/>
              <a:gd name="T6" fmla="*/ 2147483646 w 53"/>
              <a:gd name="T7" fmla="*/ 2147483646 h 65"/>
              <a:gd name="T8" fmla="*/ 0 w 53"/>
              <a:gd name="T9" fmla="*/ 2147483646 h 65"/>
              <a:gd name="T10" fmla="*/ 0 60000 65536"/>
              <a:gd name="T11" fmla="*/ 0 60000 65536"/>
              <a:gd name="T12" fmla="*/ 0 60000 65536"/>
              <a:gd name="T13" fmla="*/ 0 60000 65536"/>
              <a:gd name="T14" fmla="*/ 0 60000 65536"/>
              <a:gd name="T15" fmla="*/ 0 w 53"/>
              <a:gd name="T16" fmla="*/ 0 h 65"/>
              <a:gd name="T17" fmla="*/ 53 w 53"/>
              <a:gd name="T18" fmla="*/ 65 h 65"/>
            </a:gdLst>
            <a:ahLst/>
            <a:cxnLst>
              <a:cxn ang="T10">
                <a:pos x="T0" y="T1"/>
              </a:cxn>
              <a:cxn ang="T11">
                <a:pos x="T2" y="T3"/>
              </a:cxn>
              <a:cxn ang="T12">
                <a:pos x="T4" y="T5"/>
              </a:cxn>
              <a:cxn ang="T13">
                <a:pos x="T6" y="T7"/>
              </a:cxn>
              <a:cxn ang="T14">
                <a:pos x="T8" y="T9"/>
              </a:cxn>
            </a:cxnLst>
            <a:rect l="T15" t="T16" r="T17" b="T18"/>
            <a:pathLst>
              <a:path w="53" h="65">
                <a:moveTo>
                  <a:pt x="0" y="21"/>
                </a:moveTo>
                <a:lnTo>
                  <a:pt x="53" y="65"/>
                </a:lnTo>
                <a:lnTo>
                  <a:pt x="21" y="0"/>
                </a:lnTo>
                <a:lnTo>
                  <a:pt x="10"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43135" name="Freeform 157">
            <a:extLst>
              <a:ext uri="{FF2B5EF4-FFF2-40B4-BE49-F238E27FC236}">
                <a16:creationId xmlns:a16="http://schemas.microsoft.com/office/drawing/2014/main" id="{ABFF6164-510B-D943-8B5B-3D74B97CBA2B}"/>
              </a:ext>
            </a:extLst>
          </p:cNvPr>
          <p:cNvSpPr>
            <a:spLocks/>
          </p:cNvSpPr>
          <p:nvPr/>
        </p:nvSpPr>
        <p:spPr bwMode="auto">
          <a:xfrm>
            <a:off x="3270251" y="4457701"/>
            <a:ext cx="727075" cy="1349375"/>
          </a:xfrm>
          <a:custGeom>
            <a:avLst/>
            <a:gdLst>
              <a:gd name="T0" fmla="*/ 2147483646 w 849"/>
              <a:gd name="T1" fmla="*/ 0 h 1574"/>
              <a:gd name="T2" fmla="*/ 2147483646 w 849"/>
              <a:gd name="T3" fmla="*/ 2147483646 h 1574"/>
              <a:gd name="T4" fmla="*/ 2147483646 w 849"/>
              <a:gd name="T5" fmla="*/ 2147483646 h 1574"/>
              <a:gd name="T6" fmla="*/ 0 60000 65536"/>
              <a:gd name="T7" fmla="*/ 0 60000 65536"/>
              <a:gd name="T8" fmla="*/ 0 60000 65536"/>
              <a:gd name="T9" fmla="*/ 0 w 849"/>
              <a:gd name="T10" fmla="*/ 0 h 1574"/>
              <a:gd name="T11" fmla="*/ 849 w 849"/>
              <a:gd name="T12" fmla="*/ 1574 h 1574"/>
            </a:gdLst>
            <a:ahLst/>
            <a:cxnLst>
              <a:cxn ang="T6">
                <a:pos x="T0" y="T1"/>
              </a:cxn>
              <a:cxn ang="T7">
                <a:pos x="T2" y="T3"/>
              </a:cxn>
              <a:cxn ang="T8">
                <a:pos x="T4" y="T5"/>
              </a:cxn>
            </a:cxnLst>
            <a:rect l="T9" t="T10" r="T11" b="T12"/>
            <a:pathLst>
              <a:path w="849" h="1574">
                <a:moveTo>
                  <a:pt x="566" y="0"/>
                </a:moveTo>
                <a:cubicBezTo>
                  <a:pt x="849" y="212"/>
                  <a:pt x="849" y="212"/>
                  <a:pt x="424" y="567"/>
                </a:cubicBezTo>
                <a:cubicBezTo>
                  <a:pt x="23" y="901"/>
                  <a:pt x="0" y="921"/>
                  <a:pt x="474"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36" name="Freeform 158">
            <a:extLst>
              <a:ext uri="{FF2B5EF4-FFF2-40B4-BE49-F238E27FC236}">
                <a16:creationId xmlns:a16="http://schemas.microsoft.com/office/drawing/2014/main" id="{770C5678-A019-134B-9D49-EB06C102EEC0}"/>
              </a:ext>
            </a:extLst>
          </p:cNvPr>
          <p:cNvSpPr>
            <a:spLocks/>
          </p:cNvSpPr>
          <p:nvPr/>
        </p:nvSpPr>
        <p:spPr bwMode="auto">
          <a:xfrm>
            <a:off x="448151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3137" name="Freeform 159">
            <a:extLst>
              <a:ext uri="{FF2B5EF4-FFF2-40B4-BE49-F238E27FC236}">
                <a16:creationId xmlns:a16="http://schemas.microsoft.com/office/drawing/2014/main" id="{64C907BE-D99B-7F47-B1B8-C00C23388D2F}"/>
              </a:ext>
            </a:extLst>
          </p:cNvPr>
          <p:cNvSpPr>
            <a:spLocks/>
          </p:cNvSpPr>
          <p:nvPr/>
        </p:nvSpPr>
        <p:spPr bwMode="auto">
          <a:xfrm>
            <a:off x="4360864" y="3729039"/>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3"/>
                  <a:pt x="567" y="213"/>
                  <a:pt x="283" y="851"/>
                </a:cubicBezTo>
                <a:cubicBezTo>
                  <a:pt x="50"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38" name="Freeform 162">
            <a:extLst>
              <a:ext uri="{FF2B5EF4-FFF2-40B4-BE49-F238E27FC236}">
                <a16:creationId xmlns:a16="http://schemas.microsoft.com/office/drawing/2014/main" id="{443DACF3-E8E2-094A-A00B-CA1CF60B539E}"/>
              </a:ext>
            </a:extLst>
          </p:cNvPr>
          <p:cNvSpPr>
            <a:spLocks/>
          </p:cNvSpPr>
          <p:nvPr/>
        </p:nvSpPr>
        <p:spPr bwMode="auto">
          <a:xfrm>
            <a:off x="4498976" y="5808664"/>
            <a:ext cx="85725" cy="85725"/>
          </a:xfrm>
          <a:custGeom>
            <a:avLst/>
            <a:gdLst>
              <a:gd name="T0" fmla="*/ 0 w 54"/>
              <a:gd name="T1" fmla="*/ 2147483646 h 54"/>
              <a:gd name="T2" fmla="*/ 2147483646 w 54"/>
              <a:gd name="T3" fmla="*/ 2147483646 h 54"/>
              <a:gd name="T4" fmla="*/ 2147483646 w 54"/>
              <a:gd name="T5" fmla="*/ 0 h 54"/>
              <a:gd name="T6" fmla="*/ 2147483646 w 54"/>
              <a:gd name="T7" fmla="*/ 2147483646 h 54"/>
              <a:gd name="T8" fmla="*/ 0 w 54"/>
              <a:gd name="T9" fmla="*/ 2147483646 h 54"/>
              <a:gd name="T10" fmla="*/ 0 60000 65536"/>
              <a:gd name="T11" fmla="*/ 0 60000 65536"/>
              <a:gd name="T12" fmla="*/ 0 60000 65536"/>
              <a:gd name="T13" fmla="*/ 0 60000 65536"/>
              <a:gd name="T14" fmla="*/ 0 60000 65536"/>
              <a:gd name="T15" fmla="*/ 0 w 54"/>
              <a:gd name="T16" fmla="*/ 0 h 54"/>
              <a:gd name="T17" fmla="*/ 54 w 54"/>
              <a:gd name="T18" fmla="*/ 54 h 54"/>
            </a:gdLst>
            <a:ahLst/>
            <a:cxnLst>
              <a:cxn ang="T10">
                <a:pos x="T0" y="T1"/>
              </a:cxn>
              <a:cxn ang="T11">
                <a:pos x="T2" y="T3"/>
              </a:cxn>
              <a:cxn ang="T12">
                <a:pos x="T4" y="T5"/>
              </a:cxn>
              <a:cxn ang="T13">
                <a:pos x="T6" y="T7"/>
              </a:cxn>
              <a:cxn ang="T14">
                <a:pos x="T8" y="T9"/>
              </a:cxn>
            </a:cxnLst>
            <a:rect l="T15" t="T16" r="T17" b="T18"/>
            <a:pathLst>
              <a:path w="54" h="54">
                <a:moveTo>
                  <a:pt x="0" y="21"/>
                </a:moveTo>
                <a:lnTo>
                  <a:pt x="54" y="54"/>
                </a:lnTo>
                <a:lnTo>
                  <a:pt x="22" y="0"/>
                </a:lnTo>
                <a:lnTo>
                  <a:pt x="11" y="10"/>
                </a:lnTo>
                <a:lnTo>
                  <a:pt x="0" y="21"/>
                </a:lnTo>
                <a:close/>
              </a:path>
            </a:pathLst>
          </a:custGeom>
          <a:solidFill>
            <a:srgbClr val="000000"/>
          </a:solidFill>
          <a:ln w="15875">
            <a:solidFill>
              <a:srgbClr val="000000"/>
            </a:solidFill>
            <a:round/>
            <a:headEnd/>
            <a:tailEnd/>
          </a:ln>
        </p:spPr>
        <p:txBody>
          <a:bodyPr/>
          <a:lstStyle/>
          <a:p>
            <a:endParaRPr lang="en-US"/>
          </a:p>
        </p:txBody>
      </p:sp>
      <p:sp>
        <p:nvSpPr>
          <p:cNvPr id="43139" name="Freeform 163">
            <a:extLst>
              <a:ext uri="{FF2B5EF4-FFF2-40B4-BE49-F238E27FC236}">
                <a16:creationId xmlns:a16="http://schemas.microsoft.com/office/drawing/2014/main" id="{66BEB776-4F00-AD4D-82F0-CD31B2BC24F0}"/>
              </a:ext>
            </a:extLst>
          </p:cNvPr>
          <p:cNvSpPr>
            <a:spLocks/>
          </p:cNvSpPr>
          <p:nvPr/>
        </p:nvSpPr>
        <p:spPr bwMode="auto">
          <a:xfrm>
            <a:off x="4424363" y="5186363"/>
            <a:ext cx="361950" cy="633412"/>
          </a:xfrm>
          <a:custGeom>
            <a:avLst/>
            <a:gdLst>
              <a:gd name="T0" fmla="*/ 2147483646 w 422"/>
              <a:gd name="T1" fmla="*/ 0 h 738"/>
              <a:gd name="T2" fmla="*/ 2147483646 w 422"/>
              <a:gd name="T3" fmla="*/ 2147483646 h 738"/>
              <a:gd name="T4" fmla="*/ 2147483646 w 422"/>
              <a:gd name="T5" fmla="*/ 2147483646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0"/>
                </a:moveTo>
                <a:cubicBezTo>
                  <a:pt x="422" y="213"/>
                  <a:pt x="422" y="213"/>
                  <a:pt x="209" y="425"/>
                </a:cubicBezTo>
                <a:cubicBezTo>
                  <a:pt x="43" y="592"/>
                  <a:pt x="0" y="634"/>
                  <a:pt x="101" y="738"/>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40" name="Freeform 164">
            <a:extLst>
              <a:ext uri="{FF2B5EF4-FFF2-40B4-BE49-F238E27FC236}">
                <a16:creationId xmlns:a16="http://schemas.microsoft.com/office/drawing/2014/main" id="{B1AFD1D4-7B50-3042-8C46-1BDBE8E373FA}"/>
              </a:ext>
            </a:extLst>
          </p:cNvPr>
          <p:cNvSpPr>
            <a:spLocks/>
          </p:cNvSpPr>
          <p:nvPr/>
        </p:nvSpPr>
        <p:spPr bwMode="auto">
          <a:xfrm>
            <a:off x="4859339" y="5824538"/>
            <a:ext cx="85725" cy="69850"/>
          </a:xfrm>
          <a:custGeom>
            <a:avLst/>
            <a:gdLst>
              <a:gd name="T0" fmla="*/ 0 w 54"/>
              <a:gd name="T1" fmla="*/ 2147483646 h 44"/>
              <a:gd name="T2" fmla="*/ 2147483646 w 54"/>
              <a:gd name="T3" fmla="*/ 2147483646 h 44"/>
              <a:gd name="T4" fmla="*/ 2147483646 w 54"/>
              <a:gd name="T5" fmla="*/ 0 h 44"/>
              <a:gd name="T6" fmla="*/ 0 w 54"/>
              <a:gd name="T7" fmla="*/ 2147483646 h 44"/>
              <a:gd name="T8" fmla="*/ 0 w 54"/>
              <a:gd name="T9" fmla="*/ 2147483646 h 44"/>
              <a:gd name="T10" fmla="*/ 0 60000 65536"/>
              <a:gd name="T11" fmla="*/ 0 60000 65536"/>
              <a:gd name="T12" fmla="*/ 0 60000 65536"/>
              <a:gd name="T13" fmla="*/ 0 60000 65536"/>
              <a:gd name="T14" fmla="*/ 0 60000 65536"/>
              <a:gd name="T15" fmla="*/ 0 w 54"/>
              <a:gd name="T16" fmla="*/ 0 h 44"/>
              <a:gd name="T17" fmla="*/ 54 w 54"/>
              <a:gd name="T18" fmla="*/ 44 h 44"/>
            </a:gdLst>
            <a:ahLst/>
            <a:cxnLst>
              <a:cxn ang="T10">
                <a:pos x="T0" y="T1"/>
              </a:cxn>
              <a:cxn ang="T11">
                <a:pos x="T2" y="T3"/>
              </a:cxn>
              <a:cxn ang="T12">
                <a:pos x="T4" y="T5"/>
              </a:cxn>
              <a:cxn ang="T13">
                <a:pos x="T6" y="T7"/>
              </a:cxn>
              <a:cxn ang="T14">
                <a:pos x="T8" y="T9"/>
              </a:cxn>
            </a:cxnLst>
            <a:rect l="T15" t="T16" r="T17" b="T18"/>
            <a:pathLst>
              <a:path w="54" h="44">
                <a:moveTo>
                  <a:pt x="0" y="22"/>
                </a:moveTo>
                <a:lnTo>
                  <a:pt x="54" y="44"/>
                </a:lnTo>
                <a:lnTo>
                  <a:pt x="11"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3141" name="Freeform 165">
            <a:extLst>
              <a:ext uri="{FF2B5EF4-FFF2-40B4-BE49-F238E27FC236}">
                <a16:creationId xmlns:a16="http://schemas.microsoft.com/office/drawing/2014/main" id="{71B745ED-3EEA-6542-A498-6E6CA771AD5B}"/>
              </a:ext>
            </a:extLst>
          </p:cNvPr>
          <p:cNvSpPr>
            <a:spLocks/>
          </p:cNvSpPr>
          <p:nvPr/>
        </p:nvSpPr>
        <p:spPr bwMode="auto">
          <a:xfrm>
            <a:off x="4725989" y="4457701"/>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2" y="0"/>
                </a:moveTo>
                <a:cubicBezTo>
                  <a:pt x="566" y="212"/>
                  <a:pt x="566" y="212"/>
                  <a:pt x="282" y="850"/>
                </a:cubicBezTo>
                <a:cubicBezTo>
                  <a:pt x="49" y="1376"/>
                  <a:pt x="0" y="1478"/>
                  <a:pt x="159"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42" name="Freeform 166">
            <a:extLst>
              <a:ext uri="{FF2B5EF4-FFF2-40B4-BE49-F238E27FC236}">
                <a16:creationId xmlns:a16="http://schemas.microsoft.com/office/drawing/2014/main" id="{DA94AAF6-2212-5A4F-BBD9-6F8C70E0A0F1}"/>
              </a:ext>
            </a:extLst>
          </p:cNvPr>
          <p:cNvSpPr>
            <a:spLocks/>
          </p:cNvSpPr>
          <p:nvPr/>
        </p:nvSpPr>
        <p:spPr bwMode="auto">
          <a:xfrm>
            <a:off x="5338764" y="5824538"/>
            <a:ext cx="103187" cy="69850"/>
          </a:xfrm>
          <a:custGeom>
            <a:avLst/>
            <a:gdLst>
              <a:gd name="T0" fmla="*/ 0 w 65"/>
              <a:gd name="T1" fmla="*/ 2147483646 h 44"/>
              <a:gd name="T2" fmla="*/ 2147483646 w 65"/>
              <a:gd name="T3" fmla="*/ 2147483646 h 44"/>
              <a:gd name="T4" fmla="*/ 2147483646 w 65"/>
              <a:gd name="T5" fmla="*/ 0 h 44"/>
              <a:gd name="T6" fmla="*/ 2147483646 w 65"/>
              <a:gd name="T7" fmla="*/ 2147483646 h 44"/>
              <a:gd name="T8" fmla="*/ 0 w 65"/>
              <a:gd name="T9" fmla="*/ 2147483646 h 44"/>
              <a:gd name="T10" fmla="*/ 0 60000 65536"/>
              <a:gd name="T11" fmla="*/ 0 60000 65536"/>
              <a:gd name="T12" fmla="*/ 0 60000 65536"/>
              <a:gd name="T13" fmla="*/ 0 60000 65536"/>
              <a:gd name="T14" fmla="*/ 0 60000 65536"/>
              <a:gd name="T15" fmla="*/ 0 w 65"/>
              <a:gd name="T16" fmla="*/ 0 h 44"/>
              <a:gd name="T17" fmla="*/ 65 w 65"/>
              <a:gd name="T18" fmla="*/ 44 h 44"/>
            </a:gdLst>
            <a:ahLst/>
            <a:cxnLst>
              <a:cxn ang="T10">
                <a:pos x="T0" y="T1"/>
              </a:cxn>
              <a:cxn ang="T11">
                <a:pos x="T2" y="T3"/>
              </a:cxn>
              <a:cxn ang="T12">
                <a:pos x="T4" y="T5"/>
              </a:cxn>
              <a:cxn ang="T13">
                <a:pos x="T6" y="T7"/>
              </a:cxn>
              <a:cxn ang="T14">
                <a:pos x="T8" y="T9"/>
              </a:cxn>
            </a:cxnLst>
            <a:rect l="T15" t="T16" r="T17" b="T18"/>
            <a:pathLst>
              <a:path w="65" h="44">
                <a:moveTo>
                  <a:pt x="0" y="22"/>
                </a:moveTo>
                <a:lnTo>
                  <a:pt x="65" y="44"/>
                </a:lnTo>
                <a:lnTo>
                  <a:pt x="21"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3143" name="Freeform 167">
            <a:extLst>
              <a:ext uri="{FF2B5EF4-FFF2-40B4-BE49-F238E27FC236}">
                <a16:creationId xmlns:a16="http://schemas.microsoft.com/office/drawing/2014/main" id="{58D14CD0-03D2-6849-BC13-111723F33005}"/>
              </a:ext>
            </a:extLst>
          </p:cNvPr>
          <p:cNvSpPr>
            <a:spLocks/>
          </p:cNvSpPr>
          <p:nvPr/>
        </p:nvSpPr>
        <p:spPr bwMode="auto">
          <a:xfrm>
            <a:off x="5210176" y="4457701"/>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2"/>
                  <a:pt x="567" y="212"/>
                  <a:pt x="283" y="850"/>
                </a:cubicBezTo>
                <a:cubicBezTo>
                  <a:pt x="50" y="1376"/>
                  <a:pt x="0" y="1478"/>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44" name="Freeform 168">
            <a:extLst>
              <a:ext uri="{FF2B5EF4-FFF2-40B4-BE49-F238E27FC236}">
                <a16:creationId xmlns:a16="http://schemas.microsoft.com/office/drawing/2014/main" id="{6267FEAF-27E6-0940-A4DB-A21850FE8AB8}"/>
              </a:ext>
            </a:extLst>
          </p:cNvPr>
          <p:cNvSpPr>
            <a:spLocks/>
          </p:cNvSpPr>
          <p:nvPr/>
        </p:nvSpPr>
        <p:spPr bwMode="auto">
          <a:xfrm>
            <a:off x="6434139" y="5208589"/>
            <a:ext cx="103187" cy="85725"/>
          </a:xfrm>
          <a:custGeom>
            <a:avLst/>
            <a:gdLst>
              <a:gd name="T0" fmla="*/ 2147483646 w 65"/>
              <a:gd name="T1" fmla="*/ 2147483646 h 54"/>
              <a:gd name="T2" fmla="*/ 2147483646 w 65"/>
              <a:gd name="T3" fmla="*/ 0 h 54"/>
              <a:gd name="T4" fmla="*/ 0 w 65"/>
              <a:gd name="T5" fmla="*/ 2147483646 h 54"/>
              <a:gd name="T6" fmla="*/ 2147483646 w 65"/>
              <a:gd name="T7" fmla="*/ 2147483646 h 54"/>
              <a:gd name="T8" fmla="*/ 2147483646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22" y="54"/>
                </a:moveTo>
                <a:lnTo>
                  <a:pt x="65" y="0"/>
                </a:lnTo>
                <a:lnTo>
                  <a:pt x="0" y="32"/>
                </a:lnTo>
                <a:lnTo>
                  <a:pt x="11" y="43"/>
                </a:lnTo>
                <a:lnTo>
                  <a:pt x="22" y="54"/>
                </a:lnTo>
                <a:close/>
              </a:path>
            </a:pathLst>
          </a:custGeom>
          <a:solidFill>
            <a:srgbClr val="000000"/>
          </a:solidFill>
          <a:ln w="15875">
            <a:solidFill>
              <a:srgbClr val="000000"/>
            </a:solidFill>
            <a:round/>
            <a:headEnd/>
            <a:tailEnd/>
          </a:ln>
        </p:spPr>
        <p:txBody>
          <a:bodyPr/>
          <a:lstStyle/>
          <a:p>
            <a:endParaRPr lang="en-US"/>
          </a:p>
        </p:txBody>
      </p:sp>
      <p:sp>
        <p:nvSpPr>
          <p:cNvPr id="43145" name="Freeform 169">
            <a:extLst>
              <a:ext uri="{FF2B5EF4-FFF2-40B4-BE49-F238E27FC236}">
                <a16:creationId xmlns:a16="http://schemas.microsoft.com/office/drawing/2014/main" id="{9D47212A-ECEC-1C43-A8C5-7B7270F49B61}"/>
              </a:ext>
            </a:extLst>
          </p:cNvPr>
          <p:cNvSpPr>
            <a:spLocks/>
          </p:cNvSpPr>
          <p:nvPr/>
        </p:nvSpPr>
        <p:spPr bwMode="auto">
          <a:xfrm>
            <a:off x="6367463" y="5283201"/>
            <a:ext cx="360362" cy="633413"/>
          </a:xfrm>
          <a:custGeom>
            <a:avLst/>
            <a:gdLst>
              <a:gd name="T0" fmla="*/ 2147483646 w 421"/>
              <a:gd name="T1" fmla="*/ 2147483646 h 738"/>
              <a:gd name="T2" fmla="*/ 2147483646 w 421"/>
              <a:gd name="T3" fmla="*/ 2147483646 h 738"/>
              <a:gd name="T4" fmla="*/ 2147483646 w 421"/>
              <a:gd name="T5" fmla="*/ 0 h 738"/>
              <a:gd name="T6" fmla="*/ 0 60000 65536"/>
              <a:gd name="T7" fmla="*/ 0 60000 65536"/>
              <a:gd name="T8" fmla="*/ 0 60000 65536"/>
              <a:gd name="T9" fmla="*/ 0 w 421"/>
              <a:gd name="T10" fmla="*/ 0 h 738"/>
              <a:gd name="T11" fmla="*/ 421 w 421"/>
              <a:gd name="T12" fmla="*/ 738 h 738"/>
            </a:gdLst>
            <a:ahLst/>
            <a:cxnLst>
              <a:cxn ang="T6">
                <a:pos x="T0" y="T1"/>
              </a:cxn>
              <a:cxn ang="T7">
                <a:pos x="T2" y="T3"/>
              </a:cxn>
              <a:cxn ang="T8">
                <a:pos x="T4" y="T5"/>
              </a:cxn>
            </a:cxnLst>
            <a:rect l="T9" t="T10" r="T11" b="T12"/>
            <a:pathLst>
              <a:path w="421" h="738">
                <a:moveTo>
                  <a:pt x="209" y="738"/>
                </a:moveTo>
                <a:cubicBezTo>
                  <a:pt x="421" y="525"/>
                  <a:pt x="421" y="525"/>
                  <a:pt x="209" y="312"/>
                </a:cubicBezTo>
                <a:cubicBezTo>
                  <a:pt x="42"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46" name="Freeform 170">
            <a:extLst>
              <a:ext uri="{FF2B5EF4-FFF2-40B4-BE49-F238E27FC236}">
                <a16:creationId xmlns:a16="http://schemas.microsoft.com/office/drawing/2014/main" id="{7A94A034-60CD-0A44-A6E6-8006ABFB2287}"/>
              </a:ext>
            </a:extLst>
          </p:cNvPr>
          <p:cNvSpPr>
            <a:spLocks/>
          </p:cNvSpPr>
          <p:nvPr/>
        </p:nvSpPr>
        <p:spPr bwMode="auto">
          <a:xfrm>
            <a:off x="6451601" y="5791200"/>
            <a:ext cx="85725" cy="103188"/>
          </a:xfrm>
          <a:custGeom>
            <a:avLst/>
            <a:gdLst>
              <a:gd name="T0" fmla="*/ 0 w 54"/>
              <a:gd name="T1" fmla="*/ 2147483646 h 65"/>
              <a:gd name="T2" fmla="*/ 2147483646 w 54"/>
              <a:gd name="T3" fmla="*/ 2147483646 h 65"/>
              <a:gd name="T4" fmla="*/ 2147483646 w 54"/>
              <a:gd name="T5" fmla="*/ 0 h 65"/>
              <a:gd name="T6" fmla="*/ 2147483646 w 54"/>
              <a:gd name="T7" fmla="*/ 2147483646 h 65"/>
              <a:gd name="T8" fmla="*/ 0 w 54"/>
              <a:gd name="T9" fmla="*/ 2147483646 h 65"/>
              <a:gd name="T10" fmla="*/ 0 60000 65536"/>
              <a:gd name="T11" fmla="*/ 0 60000 65536"/>
              <a:gd name="T12" fmla="*/ 0 60000 65536"/>
              <a:gd name="T13" fmla="*/ 0 60000 65536"/>
              <a:gd name="T14" fmla="*/ 0 60000 65536"/>
              <a:gd name="T15" fmla="*/ 0 w 54"/>
              <a:gd name="T16" fmla="*/ 0 h 65"/>
              <a:gd name="T17" fmla="*/ 54 w 54"/>
              <a:gd name="T18" fmla="*/ 65 h 65"/>
            </a:gdLst>
            <a:ahLst/>
            <a:cxnLst>
              <a:cxn ang="T10">
                <a:pos x="T0" y="T1"/>
              </a:cxn>
              <a:cxn ang="T11">
                <a:pos x="T2" y="T3"/>
              </a:cxn>
              <a:cxn ang="T12">
                <a:pos x="T4" y="T5"/>
              </a:cxn>
              <a:cxn ang="T13">
                <a:pos x="T6" y="T7"/>
              </a:cxn>
              <a:cxn ang="T14">
                <a:pos x="T8" y="T9"/>
              </a:cxn>
            </a:cxnLst>
            <a:rect l="T15" t="T16" r="T17" b="T18"/>
            <a:pathLst>
              <a:path w="54" h="65">
                <a:moveTo>
                  <a:pt x="0" y="21"/>
                </a:moveTo>
                <a:lnTo>
                  <a:pt x="54" y="65"/>
                </a:lnTo>
                <a:lnTo>
                  <a:pt x="22" y="0"/>
                </a:lnTo>
                <a:lnTo>
                  <a:pt x="11"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43147" name="Freeform 171">
            <a:extLst>
              <a:ext uri="{FF2B5EF4-FFF2-40B4-BE49-F238E27FC236}">
                <a16:creationId xmlns:a16="http://schemas.microsoft.com/office/drawing/2014/main" id="{4F38689E-0C89-CD4A-932A-1778A80C56E9}"/>
              </a:ext>
            </a:extLst>
          </p:cNvPr>
          <p:cNvSpPr>
            <a:spLocks/>
          </p:cNvSpPr>
          <p:nvPr/>
        </p:nvSpPr>
        <p:spPr bwMode="auto">
          <a:xfrm>
            <a:off x="6061076" y="4457701"/>
            <a:ext cx="727075" cy="1349375"/>
          </a:xfrm>
          <a:custGeom>
            <a:avLst/>
            <a:gdLst>
              <a:gd name="T0" fmla="*/ 2147483646 w 850"/>
              <a:gd name="T1" fmla="*/ 0 h 1574"/>
              <a:gd name="T2" fmla="*/ 2147483646 w 850"/>
              <a:gd name="T3" fmla="*/ 2147483646 h 1574"/>
              <a:gd name="T4" fmla="*/ 2147483646 w 850"/>
              <a:gd name="T5" fmla="*/ 2147483646 h 1574"/>
              <a:gd name="T6" fmla="*/ 0 60000 65536"/>
              <a:gd name="T7" fmla="*/ 0 60000 65536"/>
              <a:gd name="T8" fmla="*/ 0 60000 65536"/>
              <a:gd name="T9" fmla="*/ 0 w 850"/>
              <a:gd name="T10" fmla="*/ 0 h 1574"/>
              <a:gd name="T11" fmla="*/ 850 w 850"/>
              <a:gd name="T12" fmla="*/ 1574 h 1574"/>
            </a:gdLst>
            <a:ahLst/>
            <a:cxnLst>
              <a:cxn ang="T6">
                <a:pos x="T0" y="T1"/>
              </a:cxn>
              <a:cxn ang="T7">
                <a:pos x="T2" y="T3"/>
              </a:cxn>
              <a:cxn ang="T8">
                <a:pos x="T4" y="T5"/>
              </a:cxn>
            </a:cxnLst>
            <a:rect l="T9" t="T10" r="T11" b="T12"/>
            <a:pathLst>
              <a:path w="850" h="1574">
                <a:moveTo>
                  <a:pt x="567" y="0"/>
                </a:moveTo>
                <a:cubicBezTo>
                  <a:pt x="850" y="212"/>
                  <a:pt x="850" y="212"/>
                  <a:pt x="425" y="567"/>
                </a:cubicBezTo>
                <a:cubicBezTo>
                  <a:pt x="24" y="901"/>
                  <a:pt x="0" y="921"/>
                  <a:pt x="475"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48" name="Freeform 172">
            <a:extLst>
              <a:ext uri="{FF2B5EF4-FFF2-40B4-BE49-F238E27FC236}">
                <a16:creationId xmlns:a16="http://schemas.microsoft.com/office/drawing/2014/main" id="{43D6CB04-C8BE-E447-A76F-E223ADCEF749}"/>
              </a:ext>
            </a:extLst>
          </p:cNvPr>
          <p:cNvSpPr>
            <a:spLocks/>
          </p:cNvSpPr>
          <p:nvPr/>
        </p:nvSpPr>
        <p:spPr bwMode="auto">
          <a:xfrm>
            <a:off x="691356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3149" name="Freeform 173">
            <a:extLst>
              <a:ext uri="{FF2B5EF4-FFF2-40B4-BE49-F238E27FC236}">
                <a16:creationId xmlns:a16="http://schemas.microsoft.com/office/drawing/2014/main" id="{1B02387C-2810-4D40-96D3-A8CF6583E78C}"/>
              </a:ext>
            </a:extLst>
          </p:cNvPr>
          <p:cNvSpPr>
            <a:spLocks/>
          </p:cNvSpPr>
          <p:nvPr/>
        </p:nvSpPr>
        <p:spPr bwMode="auto">
          <a:xfrm>
            <a:off x="6789739" y="3729039"/>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3" y="0"/>
                </a:moveTo>
                <a:cubicBezTo>
                  <a:pt x="566" y="213"/>
                  <a:pt x="566" y="213"/>
                  <a:pt x="283" y="851"/>
                </a:cubicBezTo>
                <a:cubicBezTo>
                  <a:pt x="49"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50" name="Oval 175">
            <a:extLst>
              <a:ext uri="{FF2B5EF4-FFF2-40B4-BE49-F238E27FC236}">
                <a16:creationId xmlns:a16="http://schemas.microsoft.com/office/drawing/2014/main" id="{3C4FF06C-A57C-7D4C-91E5-1535F7AAA694}"/>
              </a:ext>
            </a:extLst>
          </p:cNvPr>
          <p:cNvSpPr>
            <a:spLocks noChangeArrowheads="1"/>
          </p:cNvSpPr>
          <p:nvPr/>
        </p:nvSpPr>
        <p:spPr bwMode="auto">
          <a:xfrm>
            <a:off x="3651251" y="21637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3151" name="Oval 177">
            <a:extLst>
              <a:ext uri="{FF2B5EF4-FFF2-40B4-BE49-F238E27FC236}">
                <a16:creationId xmlns:a16="http://schemas.microsoft.com/office/drawing/2014/main" id="{08B53DFF-B29D-C449-A5B4-609220A2C3D5}"/>
              </a:ext>
            </a:extLst>
          </p:cNvPr>
          <p:cNvSpPr>
            <a:spLocks noChangeArrowheads="1"/>
          </p:cNvSpPr>
          <p:nvPr/>
        </p:nvSpPr>
        <p:spPr bwMode="auto">
          <a:xfrm>
            <a:off x="3651251" y="1187451"/>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3152" name="Rectangle 178">
            <a:extLst>
              <a:ext uri="{FF2B5EF4-FFF2-40B4-BE49-F238E27FC236}">
                <a16:creationId xmlns:a16="http://schemas.microsoft.com/office/drawing/2014/main" id="{473D2F20-3639-EA49-A35C-159D3DEF4CD0}"/>
              </a:ext>
            </a:extLst>
          </p:cNvPr>
          <p:cNvSpPr>
            <a:spLocks noChangeArrowheads="1"/>
          </p:cNvSpPr>
          <p:nvPr/>
        </p:nvSpPr>
        <p:spPr bwMode="auto">
          <a:xfrm>
            <a:off x="7064376" y="134778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sp>
        <p:nvSpPr>
          <p:cNvPr id="43153" name="Title 1">
            <a:extLst>
              <a:ext uri="{FF2B5EF4-FFF2-40B4-BE49-F238E27FC236}">
                <a16:creationId xmlns:a16="http://schemas.microsoft.com/office/drawing/2014/main" id="{5C283D3D-1E34-C746-A979-F0862174DA64}"/>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Timing Diagram for the Basic Latch with NOR Gates</a:t>
            </a:r>
          </a:p>
        </p:txBody>
      </p:sp>
      <p:sp>
        <p:nvSpPr>
          <p:cNvPr id="43154" name="Rectangle 149">
            <a:extLst>
              <a:ext uri="{FF2B5EF4-FFF2-40B4-BE49-F238E27FC236}">
                <a16:creationId xmlns:a16="http://schemas.microsoft.com/office/drawing/2014/main" id="{11E6B737-8D9F-1242-A3C8-41362D4847E8}"/>
              </a:ext>
            </a:extLst>
          </p:cNvPr>
          <p:cNvSpPr>
            <a:spLocks noChangeArrowheads="1"/>
          </p:cNvSpPr>
          <p:nvPr/>
        </p:nvSpPr>
        <p:spPr bwMode="auto">
          <a:xfrm>
            <a:off x="4168775" y="3048000"/>
            <a:ext cx="3962400" cy="35814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3155" name="TextBox 1">
            <a:extLst>
              <a:ext uri="{FF2B5EF4-FFF2-40B4-BE49-F238E27FC236}">
                <a16:creationId xmlns:a16="http://schemas.microsoft.com/office/drawing/2014/main" id="{67DC8BCB-86C5-DC44-854D-08F0AA64C4CE}"/>
              </a:ext>
            </a:extLst>
          </p:cNvPr>
          <p:cNvSpPr txBox="1">
            <a:spLocks noChangeArrowheads="1"/>
          </p:cNvSpPr>
          <p:nvPr/>
        </p:nvSpPr>
        <p:spPr bwMode="auto">
          <a:xfrm>
            <a:off x="3776664" y="418465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43156" name="TextBox 152">
            <a:extLst>
              <a:ext uri="{FF2B5EF4-FFF2-40B4-BE49-F238E27FC236}">
                <a16:creationId xmlns:a16="http://schemas.microsoft.com/office/drawing/2014/main" id="{06AEA3BA-2947-6746-9297-7C985E561F04}"/>
              </a:ext>
            </a:extLst>
          </p:cNvPr>
          <p:cNvSpPr txBox="1">
            <a:spLocks noChangeArrowheads="1"/>
          </p:cNvSpPr>
          <p:nvPr/>
        </p:nvSpPr>
        <p:spPr bwMode="auto">
          <a:xfrm>
            <a:off x="3776664" y="345916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43157" name="TextBox 154">
            <a:extLst>
              <a:ext uri="{FF2B5EF4-FFF2-40B4-BE49-F238E27FC236}">
                <a16:creationId xmlns:a16="http://schemas.microsoft.com/office/drawing/2014/main" id="{FF6A6F7C-1DCC-6F48-A931-2D95CB3D4D25}"/>
              </a:ext>
            </a:extLst>
          </p:cNvPr>
          <p:cNvSpPr txBox="1">
            <a:spLocks noChangeArrowheads="1"/>
          </p:cNvSpPr>
          <p:nvPr/>
        </p:nvSpPr>
        <p:spPr bwMode="auto">
          <a:xfrm>
            <a:off x="3457575" y="566102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43158" name="TextBox 155">
            <a:extLst>
              <a:ext uri="{FF2B5EF4-FFF2-40B4-BE49-F238E27FC236}">
                <a16:creationId xmlns:a16="http://schemas.microsoft.com/office/drawing/2014/main" id="{A0804AE1-FD8E-8948-8063-167B2F59CE20}"/>
              </a:ext>
            </a:extLst>
          </p:cNvPr>
          <p:cNvSpPr txBox="1">
            <a:spLocks noChangeArrowheads="1"/>
          </p:cNvSpPr>
          <p:nvPr/>
        </p:nvSpPr>
        <p:spPr bwMode="auto">
          <a:xfrm>
            <a:off x="2644775" y="62547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43159" name="TextBox 156">
            <a:extLst>
              <a:ext uri="{FF2B5EF4-FFF2-40B4-BE49-F238E27FC236}">
                <a16:creationId xmlns:a16="http://schemas.microsoft.com/office/drawing/2014/main" id="{32BF1AE0-C7DC-A84C-AFD6-A92D253509E2}"/>
              </a:ext>
            </a:extLst>
          </p:cNvPr>
          <p:cNvSpPr txBox="1">
            <a:spLocks noChangeArrowheads="1"/>
          </p:cNvSpPr>
          <p:nvPr/>
        </p:nvSpPr>
        <p:spPr bwMode="auto">
          <a:xfrm>
            <a:off x="2693989" y="2270126"/>
            <a:ext cx="3397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43160" name="TextBox 157">
            <a:extLst>
              <a:ext uri="{FF2B5EF4-FFF2-40B4-BE49-F238E27FC236}">
                <a16:creationId xmlns:a16="http://schemas.microsoft.com/office/drawing/2014/main" id="{87D41819-6211-0648-9E11-15E499DA91AC}"/>
              </a:ext>
            </a:extLst>
          </p:cNvPr>
          <p:cNvSpPr txBox="1">
            <a:spLocks noChangeArrowheads="1"/>
          </p:cNvSpPr>
          <p:nvPr/>
        </p:nvSpPr>
        <p:spPr bwMode="auto">
          <a:xfrm>
            <a:off x="4143376" y="706438"/>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43161" name="TextBox 158">
            <a:extLst>
              <a:ext uri="{FF2B5EF4-FFF2-40B4-BE49-F238E27FC236}">
                <a16:creationId xmlns:a16="http://schemas.microsoft.com/office/drawing/2014/main" id="{5159DC7E-A060-DE4F-906E-BB6628137953}"/>
              </a:ext>
            </a:extLst>
          </p:cNvPr>
          <p:cNvSpPr txBox="1">
            <a:spLocks noChangeArrowheads="1"/>
          </p:cNvSpPr>
          <p:nvPr/>
        </p:nvSpPr>
        <p:spPr bwMode="auto">
          <a:xfrm>
            <a:off x="4129089" y="220980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43162" name="Rectangle 9">
            <a:extLst>
              <a:ext uri="{FF2B5EF4-FFF2-40B4-BE49-F238E27FC236}">
                <a16:creationId xmlns:a16="http://schemas.microsoft.com/office/drawing/2014/main" id="{28635114-5BDC-2449-A7DB-D8E7C2D45CC4}"/>
              </a:ext>
            </a:extLst>
          </p:cNvPr>
          <p:cNvSpPr>
            <a:spLocks noChangeArrowheads="1"/>
          </p:cNvSpPr>
          <p:nvPr/>
        </p:nvSpPr>
        <p:spPr bwMode="auto">
          <a:xfrm>
            <a:off x="5719764" y="1827214"/>
            <a:ext cx="490537" cy="244475"/>
          </a:xfrm>
          <a:prstGeom prst="rect">
            <a:avLst/>
          </a:prstGeom>
          <a:solidFill>
            <a:srgbClr val="008000">
              <a:alpha val="20000"/>
            </a:srgbClr>
          </a:solidFill>
          <a:ln w="9525">
            <a:solidFill>
              <a:srgbClr val="008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3163" name="Rectangle 9">
            <a:extLst>
              <a:ext uri="{FF2B5EF4-FFF2-40B4-BE49-F238E27FC236}">
                <a16:creationId xmlns:a16="http://schemas.microsoft.com/office/drawing/2014/main" id="{9599225F-94CA-0943-B233-25A45D96F98C}"/>
              </a:ext>
            </a:extLst>
          </p:cNvPr>
          <p:cNvSpPr>
            <a:spLocks noChangeArrowheads="1"/>
          </p:cNvSpPr>
          <p:nvPr/>
        </p:nvSpPr>
        <p:spPr bwMode="auto">
          <a:xfrm>
            <a:off x="6375401" y="2044700"/>
            <a:ext cx="593725" cy="242888"/>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3164" name="TextBox 161">
            <a:extLst>
              <a:ext uri="{FF2B5EF4-FFF2-40B4-BE49-F238E27FC236}">
                <a16:creationId xmlns:a16="http://schemas.microsoft.com/office/drawing/2014/main" id="{E00A3C49-2B30-DF44-AEB2-875A3F3847E6}"/>
              </a:ext>
            </a:extLst>
          </p:cNvPr>
          <p:cNvSpPr txBox="1">
            <a:spLocks noChangeArrowheads="1"/>
          </p:cNvSpPr>
          <p:nvPr/>
        </p:nvSpPr>
        <p:spPr bwMode="auto">
          <a:xfrm>
            <a:off x="2565400" y="1214439"/>
            <a:ext cx="3381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43165" name="TextBox 162">
            <a:extLst>
              <a:ext uri="{FF2B5EF4-FFF2-40B4-BE49-F238E27FC236}">
                <a16:creationId xmlns:a16="http://schemas.microsoft.com/office/drawing/2014/main" id="{F71AD821-245C-A74F-B539-825479F6F64A}"/>
              </a:ext>
            </a:extLst>
          </p:cNvPr>
          <p:cNvSpPr txBox="1">
            <a:spLocks noChangeArrowheads="1"/>
          </p:cNvSpPr>
          <p:nvPr/>
        </p:nvSpPr>
        <p:spPr bwMode="auto">
          <a:xfrm>
            <a:off x="2566989" y="176371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43166" name="TextBox 163">
            <a:extLst>
              <a:ext uri="{FF2B5EF4-FFF2-40B4-BE49-F238E27FC236}">
                <a16:creationId xmlns:a16="http://schemas.microsoft.com/office/drawing/2014/main" id="{AB47321B-71CD-0B4A-9450-337F4491B222}"/>
              </a:ext>
            </a:extLst>
          </p:cNvPr>
          <p:cNvSpPr txBox="1">
            <a:spLocks noChangeArrowheads="1"/>
          </p:cNvSpPr>
          <p:nvPr/>
        </p:nvSpPr>
        <p:spPr bwMode="auto">
          <a:xfrm>
            <a:off x="5867401" y="4313238"/>
            <a:ext cx="39290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But these zeros loop around ...</a:t>
            </a:r>
          </a:p>
        </p:txBody>
      </p:sp>
    </p:spTree>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9" name="Rectangle 3">
            <a:extLst>
              <a:ext uri="{FF2B5EF4-FFF2-40B4-BE49-F238E27FC236}">
                <a16:creationId xmlns:a16="http://schemas.microsoft.com/office/drawing/2014/main" id="{84955C89-782B-9546-9CCB-A09149B88E7C}"/>
              </a:ext>
            </a:extLst>
          </p:cNvPr>
          <p:cNvSpPr>
            <a:spLocks noChangeArrowheads="1"/>
          </p:cNvSpPr>
          <p:nvPr/>
        </p:nvSpPr>
        <p:spPr bwMode="auto">
          <a:xfrm>
            <a:off x="914400" y="2209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Quick Review</a:t>
            </a:r>
          </a:p>
        </p:txBody>
      </p:sp>
    </p:spTree>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Line 31">
            <a:extLst>
              <a:ext uri="{FF2B5EF4-FFF2-40B4-BE49-F238E27FC236}">
                <a16:creationId xmlns:a16="http://schemas.microsoft.com/office/drawing/2014/main" id="{CC46613A-8E45-044A-8A6A-8F17F2EDEA70}"/>
              </a:ext>
            </a:extLst>
          </p:cNvPr>
          <p:cNvSpPr>
            <a:spLocks noChangeShapeType="1"/>
          </p:cNvSpPr>
          <p:nvPr/>
        </p:nvSpPr>
        <p:spPr bwMode="auto">
          <a:xfrm flipV="1">
            <a:off x="33861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34" name="Line 32">
            <a:extLst>
              <a:ext uri="{FF2B5EF4-FFF2-40B4-BE49-F238E27FC236}">
                <a16:creationId xmlns:a16="http://schemas.microsoft.com/office/drawing/2014/main" id="{B0C5889B-AFFF-AD48-B81D-51668FF9404E}"/>
              </a:ext>
            </a:extLst>
          </p:cNvPr>
          <p:cNvSpPr>
            <a:spLocks noChangeShapeType="1"/>
          </p:cNvSpPr>
          <p:nvPr/>
        </p:nvSpPr>
        <p:spPr bwMode="auto">
          <a:xfrm flipV="1">
            <a:off x="376237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35" name="Line 33">
            <a:extLst>
              <a:ext uri="{FF2B5EF4-FFF2-40B4-BE49-F238E27FC236}">
                <a16:creationId xmlns:a16="http://schemas.microsoft.com/office/drawing/2014/main" id="{5247B0FF-017D-7049-9E77-100D69680DD4}"/>
              </a:ext>
            </a:extLst>
          </p:cNvPr>
          <p:cNvSpPr>
            <a:spLocks noChangeShapeType="1"/>
          </p:cNvSpPr>
          <p:nvPr/>
        </p:nvSpPr>
        <p:spPr bwMode="auto">
          <a:xfrm flipV="1">
            <a:off x="4241800"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36" name="Line 34">
            <a:extLst>
              <a:ext uri="{FF2B5EF4-FFF2-40B4-BE49-F238E27FC236}">
                <a16:creationId xmlns:a16="http://schemas.microsoft.com/office/drawing/2014/main" id="{895467A9-E6CC-EA4F-94C3-B4FE9A047DA1}"/>
              </a:ext>
            </a:extLst>
          </p:cNvPr>
          <p:cNvSpPr>
            <a:spLocks noChangeShapeType="1"/>
          </p:cNvSpPr>
          <p:nvPr/>
        </p:nvSpPr>
        <p:spPr bwMode="auto">
          <a:xfrm flipV="1">
            <a:off x="460216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37" name="Line 35">
            <a:extLst>
              <a:ext uri="{FF2B5EF4-FFF2-40B4-BE49-F238E27FC236}">
                <a16:creationId xmlns:a16="http://schemas.microsoft.com/office/drawing/2014/main" id="{B1292AB4-C1E0-364A-BEE9-3E99659AC636}"/>
              </a:ext>
            </a:extLst>
          </p:cNvPr>
          <p:cNvSpPr>
            <a:spLocks noChangeShapeType="1"/>
          </p:cNvSpPr>
          <p:nvPr/>
        </p:nvSpPr>
        <p:spPr bwMode="auto">
          <a:xfrm flipV="1">
            <a:off x="49609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38" name="Line 36">
            <a:extLst>
              <a:ext uri="{FF2B5EF4-FFF2-40B4-BE49-F238E27FC236}">
                <a16:creationId xmlns:a16="http://schemas.microsoft.com/office/drawing/2014/main" id="{087586EF-96D2-3948-81CD-94269B147709}"/>
              </a:ext>
            </a:extLst>
          </p:cNvPr>
          <p:cNvSpPr>
            <a:spLocks noChangeShapeType="1"/>
          </p:cNvSpPr>
          <p:nvPr/>
        </p:nvSpPr>
        <p:spPr bwMode="auto">
          <a:xfrm flipV="1">
            <a:off x="545782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39" name="Line 37">
            <a:extLst>
              <a:ext uri="{FF2B5EF4-FFF2-40B4-BE49-F238E27FC236}">
                <a16:creationId xmlns:a16="http://schemas.microsoft.com/office/drawing/2014/main" id="{5CDAB6B0-003F-2541-8202-95665FA61DCD}"/>
              </a:ext>
            </a:extLst>
          </p:cNvPr>
          <p:cNvSpPr>
            <a:spLocks noChangeShapeType="1"/>
          </p:cNvSpPr>
          <p:nvPr/>
        </p:nvSpPr>
        <p:spPr bwMode="auto">
          <a:xfrm flipV="1">
            <a:off x="58181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0" name="Line 38">
            <a:extLst>
              <a:ext uri="{FF2B5EF4-FFF2-40B4-BE49-F238E27FC236}">
                <a16:creationId xmlns:a16="http://schemas.microsoft.com/office/drawing/2014/main" id="{B893301B-378A-C147-A115-DA3549C002FE}"/>
              </a:ext>
            </a:extLst>
          </p:cNvPr>
          <p:cNvSpPr>
            <a:spLocks noChangeShapeType="1"/>
          </p:cNvSpPr>
          <p:nvPr/>
        </p:nvSpPr>
        <p:spPr bwMode="auto">
          <a:xfrm flipV="1">
            <a:off x="65547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1" name="Line 39">
            <a:extLst>
              <a:ext uri="{FF2B5EF4-FFF2-40B4-BE49-F238E27FC236}">
                <a16:creationId xmlns:a16="http://schemas.microsoft.com/office/drawing/2014/main" id="{50D30242-D318-1440-A6CF-983C992322B6}"/>
              </a:ext>
            </a:extLst>
          </p:cNvPr>
          <p:cNvSpPr>
            <a:spLocks noChangeShapeType="1"/>
          </p:cNvSpPr>
          <p:nvPr/>
        </p:nvSpPr>
        <p:spPr bwMode="auto">
          <a:xfrm flipV="1">
            <a:off x="703421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2" name="Line 40">
            <a:extLst>
              <a:ext uri="{FF2B5EF4-FFF2-40B4-BE49-F238E27FC236}">
                <a16:creationId xmlns:a16="http://schemas.microsoft.com/office/drawing/2014/main" id="{FCF16C36-01EA-5646-8E72-E0AFF1E43FDC}"/>
              </a:ext>
            </a:extLst>
          </p:cNvPr>
          <p:cNvSpPr>
            <a:spLocks noChangeShapeType="1"/>
          </p:cNvSpPr>
          <p:nvPr/>
        </p:nvSpPr>
        <p:spPr bwMode="auto">
          <a:xfrm flipV="1">
            <a:off x="75136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3" name="Line 42">
            <a:extLst>
              <a:ext uri="{FF2B5EF4-FFF2-40B4-BE49-F238E27FC236}">
                <a16:creationId xmlns:a16="http://schemas.microsoft.com/office/drawing/2014/main" id="{DBA81F57-948D-5548-B37E-D533A10E01E0}"/>
              </a:ext>
            </a:extLst>
          </p:cNvPr>
          <p:cNvSpPr>
            <a:spLocks noChangeShapeType="1"/>
          </p:cNvSpPr>
          <p:nvPr/>
        </p:nvSpPr>
        <p:spPr bwMode="auto">
          <a:xfrm>
            <a:off x="2906713" y="13509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4" name="Freeform 43">
            <a:extLst>
              <a:ext uri="{FF2B5EF4-FFF2-40B4-BE49-F238E27FC236}">
                <a16:creationId xmlns:a16="http://schemas.microsoft.com/office/drawing/2014/main" id="{F211AE19-7C39-BC41-B3F5-073519726256}"/>
              </a:ext>
            </a:extLst>
          </p:cNvPr>
          <p:cNvSpPr>
            <a:spLocks/>
          </p:cNvSpPr>
          <p:nvPr/>
        </p:nvSpPr>
        <p:spPr bwMode="auto">
          <a:xfrm>
            <a:off x="3128963" y="1033463"/>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45" name="Freeform 44">
            <a:extLst>
              <a:ext uri="{FF2B5EF4-FFF2-40B4-BE49-F238E27FC236}">
                <a16:creationId xmlns:a16="http://schemas.microsoft.com/office/drawing/2014/main" id="{34DF098C-E0B5-8545-A024-5824FEB94D12}"/>
              </a:ext>
            </a:extLst>
          </p:cNvPr>
          <p:cNvSpPr>
            <a:spLocks/>
          </p:cNvSpPr>
          <p:nvPr/>
        </p:nvSpPr>
        <p:spPr bwMode="auto">
          <a:xfrm>
            <a:off x="3128963" y="1238250"/>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46" name="Freeform 45">
            <a:extLst>
              <a:ext uri="{FF2B5EF4-FFF2-40B4-BE49-F238E27FC236}">
                <a16:creationId xmlns:a16="http://schemas.microsoft.com/office/drawing/2014/main" id="{92FEA80D-EE5C-DF49-8ED9-494530A68545}"/>
              </a:ext>
            </a:extLst>
          </p:cNvPr>
          <p:cNvSpPr>
            <a:spLocks/>
          </p:cNvSpPr>
          <p:nvPr/>
        </p:nvSpPr>
        <p:spPr bwMode="auto">
          <a:xfrm>
            <a:off x="3124201" y="1033464"/>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47" name="Freeform 46">
            <a:extLst>
              <a:ext uri="{FF2B5EF4-FFF2-40B4-BE49-F238E27FC236}">
                <a16:creationId xmlns:a16="http://schemas.microsoft.com/office/drawing/2014/main" id="{8EC1D006-38A7-2D43-823E-2DED513AACE4}"/>
              </a:ext>
            </a:extLst>
          </p:cNvPr>
          <p:cNvSpPr>
            <a:spLocks/>
          </p:cNvSpPr>
          <p:nvPr/>
        </p:nvSpPr>
        <p:spPr bwMode="auto">
          <a:xfrm>
            <a:off x="3124201" y="1236664"/>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48" name="Line 47">
            <a:extLst>
              <a:ext uri="{FF2B5EF4-FFF2-40B4-BE49-F238E27FC236}">
                <a16:creationId xmlns:a16="http://schemas.microsoft.com/office/drawing/2014/main" id="{F4767D38-2DBC-8F4C-8FDC-26F42E7762F3}"/>
              </a:ext>
            </a:extLst>
          </p:cNvPr>
          <p:cNvSpPr>
            <a:spLocks noChangeShapeType="1"/>
          </p:cNvSpPr>
          <p:nvPr/>
        </p:nvSpPr>
        <p:spPr bwMode="auto">
          <a:xfrm>
            <a:off x="2906713" y="20875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9" name="Line 48">
            <a:extLst>
              <a:ext uri="{FF2B5EF4-FFF2-40B4-BE49-F238E27FC236}">
                <a16:creationId xmlns:a16="http://schemas.microsoft.com/office/drawing/2014/main" id="{6609D845-98C1-8540-BFA2-BD6DA88C8654}"/>
              </a:ext>
            </a:extLst>
          </p:cNvPr>
          <p:cNvSpPr>
            <a:spLocks noChangeShapeType="1"/>
          </p:cNvSpPr>
          <p:nvPr/>
        </p:nvSpPr>
        <p:spPr bwMode="auto">
          <a:xfrm>
            <a:off x="2906713" y="2327275"/>
            <a:ext cx="239712"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0" name="Freeform 49">
            <a:extLst>
              <a:ext uri="{FF2B5EF4-FFF2-40B4-BE49-F238E27FC236}">
                <a16:creationId xmlns:a16="http://schemas.microsoft.com/office/drawing/2014/main" id="{1EA22ED2-D6D9-494A-A036-34C56D33E3EA}"/>
              </a:ext>
            </a:extLst>
          </p:cNvPr>
          <p:cNvSpPr>
            <a:spLocks/>
          </p:cNvSpPr>
          <p:nvPr/>
        </p:nvSpPr>
        <p:spPr bwMode="auto">
          <a:xfrm>
            <a:off x="3128963" y="2006600"/>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51" name="Freeform 50">
            <a:extLst>
              <a:ext uri="{FF2B5EF4-FFF2-40B4-BE49-F238E27FC236}">
                <a16:creationId xmlns:a16="http://schemas.microsoft.com/office/drawing/2014/main" id="{6399BC90-4923-374E-8619-991DAE7C1FBE}"/>
              </a:ext>
            </a:extLst>
          </p:cNvPr>
          <p:cNvSpPr>
            <a:spLocks/>
          </p:cNvSpPr>
          <p:nvPr/>
        </p:nvSpPr>
        <p:spPr bwMode="auto">
          <a:xfrm>
            <a:off x="3128963" y="2209800"/>
            <a:ext cx="512762" cy="204788"/>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52" name="Freeform 51">
            <a:extLst>
              <a:ext uri="{FF2B5EF4-FFF2-40B4-BE49-F238E27FC236}">
                <a16:creationId xmlns:a16="http://schemas.microsoft.com/office/drawing/2014/main" id="{70AFA1CE-7A5B-F14E-B876-DAB5511E15D7}"/>
              </a:ext>
            </a:extLst>
          </p:cNvPr>
          <p:cNvSpPr>
            <a:spLocks/>
          </p:cNvSpPr>
          <p:nvPr/>
        </p:nvSpPr>
        <p:spPr bwMode="auto">
          <a:xfrm>
            <a:off x="3124201" y="2006600"/>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53" name="Freeform 52">
            <a:extLst>
              <a:ext uri="{FF2B5EF4-FFF2-40B4-BE49-F238E27FC236}">
                <a16:creationId xmlns:a16="http://schemas.microsoft.com/office/drawing/2014/main" id="{D58DD37F-44DF-8842-835B-6273CE77A617}"/>
              </a:ext>
            </a:extLst>
          </p:cNvPr>
          <p:cNvSpPr>
            <a:spLocks/>
          </p:cNvSpPr>
          <p:nvPr/>
        </p:nvSpPr>
        <p:spPr bwMode="auto">
          <a:xfrm>
            <a:off x="3124201" y="2209800"/>
            <a:ext cx="60325" cy="204788"/>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54" name="Line 53">
            <a:extLst>
              <a:ext uri="{FF2B5EF4-FFF2-40B4-BE49-F238E27FC236}">
                <a16:creationId xmlns:a16="http://schemas.microsoft.com/office/drawing/2014/main" id="{EE5924F8-0182-FF42-BF11-FA79DD81B5C6}"/>
              </a:ext>
            </a:extLst>
          </p:cNvPr>
          <p:cNvSpPr>
            <a:spLocks noChangeShapeType="1"/>
          </p:cNvSpPr>
          <p:nvPr/>
        </p:nvSpPr>
        <p:spPr bwMode="auto">
          <a:xfrm flipH="1">
            <a:off x="3744914" y="12303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5" name="Line 54">
            <a:extLst>
              <a:ext uri="{FF2B5EF4-FFF2-40B4-BE49-F238E27FC236}">
                <a16:creationId xmlns:a16="http://schemas.microsoft.com/office/drawing/2014/main" id="{FFF6EB3F-6A7B-5240-BE18-157150D39306}"/>
              </a:ext>
            </a:extLst>
          </p:cNvPr>
          <p:cNvSpPr>
            <a:spLocks noChangeShapeType="1"/>
          </p:cNvSpPr>
          <p:nvPr/>
        </p:nvSpPr>
        <p:spPr bwMode="auto">
          <a:xfrm flipH="1">
            <a:off x="3744914" y="22082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6" name="Freeform 55">
            <a:extLst>
              <a:ext uri="{FF2B5EF4-FFF2-40B4-BE49-F238E27FC236}">
                <a16:creationId xmlns:a16="http://schemas.microsoft.com/office/drawing/2014/main" id="{0BC9C58E-69D7-FC48-9C8E-474861BBC48B}"/>
              </a:ext>
            </a:extLst>
          </p:cNvPr>
          <p:cNvSpPr>
            <a:spLocks/>
          </p:cNvSpPr>
          <p:nvPr/>
        </p:nvSpPr>
        <p:spPr bwMode="auto">
          <a:xfrm>
            <a:off x="2906714" y="1352551"/>
            <a:ext cx="1095375" cy="855663"/>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57" name="Freeform 56">
            <a:extLst>
              <a:ext uri="{FF2B5EF4-FFF2-40B4-BE49-F238E27FC236}">
                <a16:creationId xmlns:a16="http://schemas.microsoft.com/office/drawing/2014/main" id="{60E47A05-4073-CC48-9D9C-95AE4BE66BBB}"/>
              </a:ext>
            </a:extLst>
          </p:cNvPr>
          <p:cNvSpPr>
            <a:spLocks/>
          </p:cNvSpPr>
          <p:nvPr/>
        </p:nvSpPr>
        <p:spPr bwMode="auto">
          <a:xfrm>
            <a:off x="2906714" y="1230313"/>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58" name="Freeform 57">
            <a:extLst>
              <a:ext uri="{FF2B5EF4-FFF2-40B4-BE49-F238E27FC236}">
                <a16:creationId xmlns:a16="http://schemas.microsoft.com/office/drawing/2014/main" id="{5DB5FB1A-AD88-1D48-BA12-D3156D4322F6}"/>
              </a:ext>
            </a:extLst>
          </p:cNvPr>
          <p:cNvSpPr>
            <a:spLocks/>
          </p:cNvSpPr>
          <p:nvPr/>
        </p:nvSpPr>
        <p:spPr bwMode="auto">
          <a:xfrm>
            <a:off x="3986214" y="1206501"/>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44059" name="Oval 58">
            <a:extLst>
              <a:ext uri="{FF2B5EF4-FFF2-40B4-BE49-F238E27FC236}">
                <a16:creationId xmlns:a16="http://schemas.microsoft.com/office/drawing/2014/main" id="{77386054-E740-B54E-B7C8-87E234D1EA92}"/>
              </a:ext>
            </a:extLst>
          </p:cNvPr>
          <p:cNvSpPr>
            <a:spLocks noChangeArrowheads="1"/>
          </p:cNvSpPr>
          <p:nvPr/>
        </p:nvSpPr>
        <p:spPr bwMode="auto">
          <a:xfrm>
            <a:off x="3976688" y="1216026"/>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4060" name="Freeform 59">
            <a:extLst>
              <a:ext uri="{FF2B5EF4-FFF2-40B4-BE49-F238E27FC236}">
                <a16:creationId xmlns:a16="http://schemas.microsoft.com/office/drawing/2014/main" id="{8A20601B-01FC-FD4C-A7C6-0A8B7512D6FE}"/>
              </a:ext>
            </a:extLst>
          </p:cNvPr>
          <p:cNvSpPr>
            <a:spLocks/>
          </p:cNvSpPr>
          <p:nvPr/>
        </p:nvSpPr>
        <p:spPr bwMode="auto">
          <a:xfrm>
            <a:off x="3986214" y="2184400"/>
            <a:ext cx="33337" cy="3333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44061" name="Oval 60">
            <a:extLst>
              <a:ext uri="{FF2B5EF4-FFF2-40B4-BE49-F238E27FC236}">
                <a16:creationId xmlns:a16="http://schemas.microsoft.com/office/drawing/2014/main" id="{FA1BD34C-5991-4A4F-BC4D-E8F1BE55AEFF}"/>
              </a:ext>
            </a:extLst>
          </p:cNvPr>
          <p:cNvSpPr>
            <a:spLocks noChangeArrowheads="1"/>
          </p:cNvSpPr>
          <p:nvPr/>
        </p:nvSpPr>
        <p:spPr bwMode="auto">
          <a:xfrm>
            <a:off x="3976688" y="2192338"/>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4062" name="Line 61">
            <a:extLst>
              <a:ext uri="{FF2B5EF4-FFF2-40B4-BE49-F238E27FC236}">
                <a16:creationId xmlns:a16="http://schemas.microsoft.com/office/drawing/2014/main" id="{B4494580-DD36-1941-AF8D-3307660C7598}"/>
              </a:ext>
            </a:extLst>
          </p:cNvPr>
          <p:cNvSpPr>
            <a:spLocks noChangeShapeType="1"/>
          </p:cNvSpPr>
          <p:nvPr/>
        </p:nvSpPr>
        <p:spPr bwMode="auto">
          <a:xfrm flipH="1">
            <a:off x="2667001" y="11112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3" name="Line 62">
            <a:extLst>
              <a:ext uri="{FF2B5EF4-FFF2-40B4-BE49-F238E27FC236}">
                <a16:creationId xmlns:a16="http://schemas.microsoft.com/office/drawing/2014/main" id="{FF20EEE3-4261-3545-833C-903BC563B666}"/>
              </a:ext>
            </a:extLst>
          </p:cNvPr>
          <p:cNvSpPr>
            <a:spLocks noChangeShapeType="1"/>
          </p:cNvSpPr>
          <p:nvPr/>
        </p:nvSpPr>
        <p:spPr bwMode="auto">
          <a:xfrm flipH="1">
            <a:off x="2667001" y="2327275"/>
            <a:ext cx="2397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4" name="Line 63">
            <a:extLst>
              <a:ext uri="{FF2B5EF4-FFF2-40B4-BE49-F238E27FC236}">
                <a16:creationId xmlns:a16="http://schemas.microsoft.com/office/drawing/2014/main" id="{4AC153F7-FC29-5E47-B332-5C05863F7007}"/>
              </a:ext>
            </a:extLst>
          </p:cNvPr>
          <p:cNvSpPr>
            <a:spLocks noChangeShapeType="1"/>
          </p:cNvSpPr>
          <p:nvPr/>
        </p:nvSpPr>
        <p:spPr bwMode="auto">
          <a:xfrm flipH="1">
            <a:off x="5578475" y="1268414"/>
            <a:ext cx="1455738"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5" name="Line 64">
            <a:extLst>
              <a:ext uri="{FF2B5EF4-FFF2-40B4-BE49-F238E27FC236}">
                <a16:creationId xmlns:a16="http://schemas.microsoft.com/office/drawing/2014/main" id="{C8D0AA06-B8B8-474E-894F-BE138570F19D}"/>
              </a:ext>
            </a:extLst>
          </p:cNvPr>
          <p:cNvSpPr>
            <a:spLocks noChangeShapeType="1"/>
          </p:cNvSpPr>
          <p:nvPr/>
        </p:nvSpPr>
        <p:spPr bwMode="auto">
          <a:xfrm flipV="1">
            <a:off x="6297614" y="990601"/>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6" name="Rectangle 65">
            <a:extLst>
              <a:ext uri="{FF2B5EF4-FFF2-40B4-BE49-F238E27FC236}">
                <a16:creationId xmlns:a16="http://schemas.microsoft.com/office/drawing/2014/main" id="{19FB4D48-8813-F64E-877B-3446489559E5}"/>
              </a:ext>
            </a:extLst>
          </p:cNvPr>
          <p:cNvSpPr>
            <a:spLocks noChangeArrowheads="1"/>
          </p:cNvSpPr>
          <p:nvPr/>
        </p:nvSpPr>
        <p:spPr bwMode="auto">
          <a:xfrm>
            <a:off x="5783263" y="10112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44067" name="Rectangle 66">
            <a:extLst>
              <a:ext uri="{FF2B5EF4-FFF2-40B4-BE49-F238E27FC236}">
                <a16:creationId xmlns:a16="http://schemas.microsoft.com/office/drawing/2014/main" id="{0F86DF94-3D21-804E-B274-6BDF00173E0E}"/>
              </a:ext>
            </a:extLst>
          </p:cNvPr>
          <p:cNvSpPr>
            <a:spLocks noChangeArrowheads="1"/>
          </p:cNvSpPr>
          <p:nvPr/>
        </p:nvSpPr>
        <p:spPr bwMode="auto">
          <a:xfrm>
            <a:off x="6054725" y="1011238"/>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44068" name="Rectangle 67">
            <a:extLst>
              <a:ext uri="{FF2B5EF4-FFF2-40B4-BE49-F238E27FC236}">
                <a16:creationId xmlns:a16="http://schemas.microsoft.com/office/drawing/2014/main" id="{6DFC7FA2-C69F-4941-839D-0CFC50A0112C}"/>
              </a:ext>
            </a:extLst>
          </p:cNvPr>
          <p:cNvSpPr>
            <a:spLocks noChangeArrowheads="1"/>
          </p:cNvSpPr>
          <p:nvPr/>
        </p:nvSpPr>
        <p:spPr bwMode="auto">
          <a:xfrm>
            <a:off x="6440488" y="10112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44069" name="Rectangle 68">
            <a:extLst>
              <a:ext uri="{FF2B5EF4-FFF2-40B4-BE49-F238E27FC236}">
                <a16:creationId xmlns:a16="http://schemas.microsoft.com/office/drawing/2014/main" id="{B978F967-55B3-2546-9BC6-33397875559F}"/>
              </a:ext>
            </a:extLst>
          </p:cNvPr>
          <p:cNvSpPr>
            <a:spLocks noChangeArrowheads="1"/>
          </p:cNvSpPr>
          <p:nvPr/>
        </p:nvSpPr>
        <p:spPr bwMode="auto">
          <a:xfrm>
            <a:off x="6557963" y="10683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44070" name="Rectangle 69">
            <a:extLst>
              <a:ext uri="{FF2B5EF4-FFF2-40B4-BE49-F238E27FC236}">
                <a16:creationId xmlns:a16="http://schemas.microsoft.com/office/drawing/2014/main" id="{C311F441-8C24-1C45-8C9E-9344FB10E284}"/>
              </a:ext>
            </a:extLst>
          </p:cNvPr>
          <p:cNvSpPr>
            <a:spLocks noChangeArrowheads="1"/>
          </p:cNvSpPr>
          <p:nvPr/>
        </p:nvSpPr>
        <p:spPr bwMode="auto">
          <a:xfrm>
            <a:off x="6743700" y="10064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4071" name="Rectangle 70">
            <a:extLst>
              <a:ext uri="{FF2B5EF4-FFF2-40B4-BE49-F238E27FC236}">
                <a16:creationId xmlns:a16="http://schemas.microsoft.com/office/drawing/2014/main" id="{3DC2359E-2BA9-0848-838E-5D4B642F5A23}"/>
              </a:ext>
            </a:extLst>
          </p:cNvPr>
          <p:cNvSpPr>
            <a:spLocks noChangeArrowheads="1"/>
          </p:cNvSpPr>
          <p:nvPr/>
        </p:nvSpPr>
        <p:spPr bwMode="auto">
          <a:xfrm>
            <a:off x="6861175" y="106838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44072" name="Rectangle 71">
            <a:extLst>
              <a:ext uri="{FF2B5EF4-FFF2-40B4-BE49-F238E27FC236}">
                <a16:creationId xmlns:a16="http://schemas.microsoft.com/office/drawing/2014/main" id="{E2BF122B-55D5-6046-BF6D-80555EDB35E5}"/>
              </a:ext>
            </a:extLst>
          </p:cNvPr>
          <p:cNvSpPr>
            <a:spLocks noChangeArrowheads="1"/>
          </p:cNvSpPr>
          <p:nvPr/>
        </p:nvSpPr>
        <p:spPr bwMode="auto">
          <a:xfrm>
            <a:off x="57880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4073" name="Rectangle 72">
            <a:extLst>
              <a:ext uri="{FF2B5EF4-FFF2-40B4-BE49-F238E27FC236}">
                <a16:creationId xmlns:a16="http://schemas.microsoft.com/office/drawing/2014/main" id="{0998CE4F-D617-2041-B9EC-11AD1FD3BD40}"/>
              </a:ext>
            </a:extLst>
          </p:cNvPr>
          <p:cNvSpPr>
            <a:spLocks noChangeArrowheads="1"/>
          </p:cNvSpPr>
          <p:nvPr/>
        </p:nvSpPr>
        <p:spPr bwMode="auto">
          <a:xfrm>
            <a:off x="60674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4074" name="Rectangle 73">
            <a:extLst>
              <a:ext uri="{FF2B5EF4-FFF2-40B4-BE49-F238E27FC236}">
                <a16:creationId xmlns:a16="http://schemas.microsoft.com/office/drawing/2014/main" id="{02C48E73-106E-1241-95D2-C559E7B12150}"/>
              </a:ext>
            </a:extLst>
          </p:cNvPr>
          <p:cNvSpPr>
            <a:spLocks noChangeArrowheads="1"/>
          </p:cNvSpPr>
          <p:nvPr/>
        </p:nvSpPr>
        <p:spPr bwMode="auto">
          <a:xfrm>
            <a:off x="57880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4075" name="Rectangle 74">
            <a:extLst>
              <a:ext uri="{FF2B5EF4-FFF2-40B4-BE49-F238E27FC236}">
                <a16:creationId xmlns:a16="http://schemas.microsoft.com/office/drawing/2014/main" id="{2586685C-94D2-AC4B-A66E-D3DEAB34FA0D}"/>
              </a:ext>
            </a:extLst>
          </p:cNvPr>
          <p:cNvSpPr>
            <a:spLocks noChangeArrowheads="1"/>
          </p:cNvSpPr>
          <p:nvPr/>
        </p:nvSpPr>
        <p:spPr bwMode="auto">
          <a:xfrm>
            <a:off x="60674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4076" name="Rectangle 75">
            <a:extLst>
              <a:ext uri="{FF2B5EF4-FFF2-40B4-BE49-F238E27FC236}">
                <a16:creationId xmlns:a16="http://schemas.microsoft.com/office/drawing/2014/main" id="{5763C1B3-3FC9-4041-AED2-8FD7B8FF74BF}"/>
              </a:ext>
            </a:extLst>
          </p:cNvPr>
          <p:cNvSpPr>
            <a:spLocks noChangeArrowheads="1"/>
          </p:cNvSpPr>
          <p:nvPr/>
        </p:nvSpPr>
        <p:spPr bwMode="auto">
          <a:xfrm>
            <a:off x="57880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4077" name="Rectangle 76">
            <a:extLst>
              <a:ext uri="{FF2B5EF4-FFF2-40B4-BE49-F238E27FC236}">
                <a16:creationId xmlns:a16="http://schemas.microsoft.com/office/drawing/2014/main" id="{E0E1B3A1-94A1-1049-8EBF-2E0521A32728}"/>
              </a:ext>
            </a:extLst>
          </p:cNvPr>
          <p:cNvSpPr>
            <a:spLocks noChangeArrowheads="1"/>
          </p:cNvSpPr>
          <p:nvPr/>
        </p:nvSpPr>
        <p:spPr bwMode="auto">
          <a:xfrm>
            <a:off x="60674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4078" name="Rectangle 77">
            <a:extLst>
              <a:ext uri="{FF2B5EF4-FFF2-40B4-BE49-F238E27FC236}">
                <a16:creationId xmlns:a16="http://schemas.microsoft.com/office/drawing/2014/main" id="{E30ACB5B-FC44-DB49-B26F-288395DB8DD7}"/>
              </a:ext>
            </a:extLst>
          </p:cNvPr>
          <p:cNvSpPr>
            <a:spLocks noChangeArrowheads="1"/>
          </p:cNvSpPr>
          <p:nvPr/>
        </p:nvSpPr>
        <p:spPr bwMode="auto">
          <a:xfrm>
            <a:off x="57880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4079" name="Rectangle 78">
            <a:extLst>
              <a:ext uri="{FF2B5EF4-FFF2-40B4-BE49-F238E27FC236}">
                <a16:creationId xmlns:a16="http://schemas.microsoft.com/office/drawing/2014/main" id="{0B6B2011-7356-344E-8E0A-C2F90F79BD53}"/>
              </a:ext>
            </a:extLst>
          </p:cNvPr>
          <p:cNvSpPr>
            <a:spLocks noChangeArrowheads="1"/>
          </p:cNvSpPr>
          <p:nvPr/>
        </p:nvSpPr>
        <p:spPr bwMode="auto">
          <a:xfrm>
            <a:off x="60674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4080" name="Rectangle 79">
            <a:extLst>
              <a:ext uri="{FF2B5EF4-FFF2-40B4-BE49-F238E27FC236}">
                <a16:creationId xmlns:a16="http://schemas.microsoft.com/office/drawing/2014/main" id="{5A2572D5-EB66-AD47-BE1D-9D45B0A82CD8}"/>
              </a:ext>
            </a:extLst>
          </p:cNvPr>
          <p:cNvSpPr>
            <a:spLocks noChangeArrowheads="1"/>
          </p:cNvSpPr>
          <p:nvPr/>
        </p:nvSpPr>
        <p:spPr bwMode="auto">
          <a:xfrm>
            <a:off x="6434139" y="13525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44081" name="Rectangle 80">
            <a:extLst>
              <a:ext uri="{FF2B5EF4-FFF2-40B4-BE49-F238E27FC236}">
                <a16:creationId xmlns:a16="http://schemas.microsoft.com/office/drawing/2014/main" id="{AD104BC8-F43A-E541-8795-82C82EEECA37}"/>
              </a:ext>
            </a:extLst>
          </p:cNvPr>
          <p:cNvSpPr>
            <a:spLocks noChangeArrowheads="1"/>
          </p:cNvSpPr>
          <p:nvPr/>
        </p:nvSpPr>
        <p:spPr bwMode="auto">
          <a:xfrm>
            <a:off x="6494463"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4082" name="Rectangle 81">
            <a:extLst>
              <a:ext uri="{FF2B5EF4-FFF2-40B4-BE49-F238E27FC236}">
                <a16:creationId xmlns:a16="http://schemas.microsoft.com/office/drawing/2014/main" id="{FD81AB12-5847-324E-8948-86FA18F54144}"/>
              </a:ext>
            </a:extLst>
          </p:cNvPr>
          <p:cNvSpPr>
            <a:spLocks noChangeArrowheads="1"/>
          </p:cNvSpPr>
          <p:nvPr/>
        </p:nvSpPr>
        <p:spPr bwMode="auto">
          <a:xfrm>
            <a:off x="679767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4083" name="Rectangle 82">
            <a:extLst>
              <a:ext uri="{FF2B5EF4-FFF2-40B4-BE49-F238E27FC236}">
                <a16:creationId xmlns:a16="http://schemas.microsoft.com/office/drawing/2014/main" id="{A9131C37-1B64-7543-BFEB-4A8BD9173339}"/>
              </a:ext>
            </a:extLst>
          </p:cNvPr>
          <p:cNvSpPr>
            <a:spLocks noChangeArrowheads="1"/>
          </p:cNvSpPr>
          <p:nvPr/>
        </p:nvSpPr>
        <p:spPr bwMode="auto">
          <a:xfrm>
            <a:off x="6494463"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4084" name="Rectangle 83">
            <a:extLst>
              <a:ext uri="{FF2B5EF4-FFF2-40B4-BE49-F238E27FC236}">
                <a16:creationId xmlns:a16="http://schemas.microsoft.com/office/drawing/2014/main" id="{05FF25A5-15A3-9A46-9803-44C2F687A626}"/>
              </a:ext>
            </a:extLst>
          </p:cNvPr>
          <p:cNvSpPr>
            <a:spLocks noChangeArrowheads="1"/>
          </p:cNvSpPr>
          <p:nvPr/>
        </p:nvSpPr>
        <p:spPr bwMode="auto">
          <a:xfrm>
            <a:off x="679767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4085" name="Rectangle 84">
            <a:extLst>
              <a:ext uri="{FF2B5EF4-FFF2-40B4-BE49-F238E27FC236}">
                <a16:creationId xmlns:a16="http://schemas.microsoft.com/office/drawing/2014/main" id="{B236358A-5543-7842-A64F-B47801E6CB5B}"/>
              </a:ext>
            </a:extLst>
          </p:cNvPr>
          <p:cNvSpPr>
            <a:spLocks noChangeArrowheads="1"/>
          </p:cNvSpPr>
          <p:nvPr/>
        </p:nvSpPr>
        <p:spPr bwMode="auto">
          <a:xfrm>
            <a:off x="6494463"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4086" name="Rectangle 85">
            <a:extLst>
              <a:ext uri="{FF2B5EF4-FFF2-40B4-BE49-F238E27FC236}">
                <a16:creationId xmlns:a16="http://schemas.microsoft.com/office/drawing/2014/main" id="{C6A9DC57-2E5B-E647-9669-40A43F752DC7}"/>
              </a:ext>
            </a:extLst>
          </p:cNvPr>
          <p:cNvSpPr>
            <a:spLocks noChangeArrowheads="1"/>
          </p:cNvSpPr>
          <p:nvPr/>
        </p:nvSpPr>
        <p:spPr bwMode="auto">
          <a:xfrm>
            <a:off x="679767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4087" name="Rectangle 86">
            <a:extLst>
              <a:ext uri="{FF2B5EF4-FFF2-40B4-BE49-F238E27FC236}">
                <a16:creationId xmlns:a16="http://schemas.microsoft.com/office/drawing/2014/main" id="{E2B4088A-86C0-E24C-B41B-A4D3C1ABA95C}"/>
              </a:ext>
            </a:extLst>
          </p:cNvPr>
          <p:cNvSpPr>
            <a:spLocks noChangeArrowheads="1"/>
          </p:cNvSpPr>
          <p:nvPr/>
        </p:nvSpPr>
        <p:spPr bwMode="auto">
          <a:xfrm>
            <a:off x="3178176" y="26527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44088" name="Freeform 87">
            <a:extLst>
              <a:ext uri="{FF2B5EF4-FFF2-40B4-BE49-F238E27FC236}">
                <a16:creationId xmlns:a16="http://schemas.microsoft.com/office/drawing/2014/main" id="{2F962D28-4E50-1D42-B07D-EA37E8B986B4}"/>
              </a:ext>
            </a:extLst>
          </p:cNvPr>
          <p:cNvSpPr>
            <a:spLocks/>
          </p:cNvSpPr>
          <p:nvPr/>
        </p:nvSpPr>
        <p:spPr bwMode="auto">
          <a:xfrm>
            <a:off x="7513638" y="57388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89" name="Line 88">
            <a:extLst>
              <a:ext uri="{FF2B5EF4-FFF2-40B4-BE49-F238E27FC236}">
                <a16:creationId xmlns:a16="http://schemas.microsoft.com/office/drawing/2014/main" id="{05DD0C4C-9416-C247-8635-453F5A8CB1BE}"/>
              </a:ext>
            </a:extLst>
          </p:cNvPr>
          <p:cNvSpPr>
            <a:spLocks noChangeShapeType="1"/>
          </p:cNvSpPr>
          <p:nvPr/>
        </p:nvSpPr>
        <p:spPr bwMode="auto">
          <a:xfrm flipH="1">
            <a:off x="7531100" y="57388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4090" name="Freeform 89">
            <a:extLst>
              <a:ext uri="{FF2B5EF4-FFF2-40B4-BE49-F238E27FC236}">
                <a16:creationId xmlns:a16="http://schemas.microsoft.com/office/drawing/2014/main" id="{EC1EB691-EEDF-F048-83EC-1E05574E80C4}"/>
              </a:ext>
            </a:extLst>
          </p:cNvPr>
          <p:cNvSpPr>
            <a:spLocks/>
          </p:cNvSpPr>
          <p:nvPr/>
        </p:nvSpPr>
        <p:spPr bwMode="auto">
          <a:xfrm>
            <a:off x="7975601" y="57388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91" name="Line 90">
            <a:extLst>
              <a:ext uri="{FF2B5EF4-FFF2-40B4-BE49-F238E27FC236}">
                <a16:creationId xmlns:a16="http://schemas.microsoft.com/office/drawing/2014/main" id="{8466B421-FDA9-F546-8B3D-5D288422AB93}"/>
              </a:ext>
            </a:extLst>
          </p:cNvPr>
          <p:cNvSpPr>
            <a:spLocks noChangeShapeType="1"/>
          </p:cNvSpPr>
          <p:nvPr/>
        </p:nvSpPr>
        <p:spPr bwMode="auto">
          <a:xfrm flipV="1">
            <a:off x="8010525" y="57562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4092" name="Freeform 91">
            <a:extLst>
              <a:ext uri="{FF2B5EF4-FFF2-40B4-BE49-F238E27FC236}">
                <a16:creationId xmlns:a16="http://schemas.microsoft.com/office/drawing/2014/main" id="{7C7A4C95-45AA-474E-8B23-94529EA9CDE5}"/>
              </a:ext>
            </a:extLst>
          </p:cNvPr>
          <p:cNvSpPr>
            <a:spLocks/>
          </p:cNvSpPr>
          <p:nvPr/>
        </p:nvSpPr>
        <p:spPr bwMode="auto">
          <a:xfrm>
            <a:off x="7975601" y="60817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93" name="Line 92">
            <a:extLst>
              <a:ext uri="{FF2B5EF4-FFF2-40B4-BE49-F238E27FC236}">
                <a16:creationId xmlns:a16="http://schemas.microsoft.com/office/drawing/2014/main" id="{F43D6D60-8B7F-9B4F-80A2-F66F088880ED}"/>
              </a:ext>
            </a:extLst>
          </p:cNvPr>
          <p:cNvSpPr>
            <a:spLocks noChangeShapeType="1"/>
          </p:cNvSpPr>
          <p:nvPr/>
        </p:nvSpPr>
        <p:spPr bwMode="auto">
          <a:xfrm>
            <a:off x="7531100" y="60991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4094" name="Freeform 93">
            <a:extLst>
              <a:ext uri="{FF2B5EF4-FFF2-40B4-BE49-F238E27FC236}">
                <a16:creationId xmlns:a16="http://schemas.microsoft.com/office/drawing/2014/main" id="{03880689-0968-924C-8A01-15FBE3E400D4}"/>
              </a:ext>
            </a:extLst>
          </p:cNvPr>
          <p:cNvSpPr>
            <a:spLocks/>
          </p:cNvSpPr>
          <p:nvPr/>
        </p:nvSpPr>
        <p:spPr bwMode="auto">
          <a:xfrm>
            <a:off x="7513638" y="60817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95" name="Line 94">
            <a:extLst>
              <a:ext uri="{FF2B5EF4-FFF2-40B4-BE49-F238E27FC236}">
                <a16:creationId xmlns:a16="http://schemas.microsoft.com/office/drawing/2014/main" id="{A91230C7-C89E-B344-8011-314A30BEA241}"/>
              </a:ext>
            </a:extLst>
          </p:cNvPr>
          <p:cNvSpPr>
            <a:spLocks noChangeShapeType="1"/>
          </p:cNvSpPr>
          <p:nvPr/>
        </p:nvSpPr>
        <p:spPr bwMode="auto">
          <a:xfrm>
            <a:off x="7513639" y="57562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4096" name="Freeform 95">
            <a:extLst>
              <a:ext uri="{FF2B5EF4-FFF2-40B4-BE49-F238E27FC236}">
                <a16:creationId xmlns:a16="http://schemas.microsoft.com/office/drawing/2014/main" id="{9BEA5B91-1277-0048-9207-7D36D786A5A6}"/>
              </a:ext>
            </a:extLst>
          </p:cNvPr>
          <p:cNvSpPr>
            <a:spLocks/>
          </p:cNvSpPr>
          <p:nvPr/>
        </p:nvSpPr>
        <p:spPr bwMode="auto">
          <a:xfrm>
            <a:off x="7513638" y="50022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97" name="Line 96">
            <a:extLst>
              <a:ext uri="{FF2B5EF4-FFF2-40B4-BE49-F238E27FC236}">
                <a16:creationId xmlns:a16="http://schemas.microsoft.com/office/drawing/2014/main" id="{C4F1E71E-6684-4C42-A450-0CB8056FB4A3}"/>
              </a:ext>
            </a:extLst>
          </p:cNvPr>
          <p:cNvSpPr>
            <a:spLocks noChangeShapeType="1"/>
          </p:cNvSpPr>
          <p:nvPr/>
        </p:nvSpPr>
        <p:spPr bwMode="auto">
          <a:xfrm flipH="1">
            <a:off x="7531100" y="50022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4098" name="Freeform 97">
            <a:extLst>
              <a:ext uri="{FF2B5EF4-FFF2-40B4-BE49-F238E27FC236}">
                <a16:creationId xmlns:a16="http://schemas.microsoft.com/office/drawing/2014/main" id="{E6697D91-1C3D-8444-9BB4-F3EA98D64C0B}"/>
              </a:ext>
            </a:extLst>
          </p:cNvPr>
          <p:cNvSpPr>
            <a:spLocks/>
          </p:cNvSpPr>
          <p:nvPr/>
        </p:nvSpPr>
        <p:spPr bwMode="auto">
          <a:xfrm>
            <a:off x="7975601" y="50022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99" name="Line 98">
            <a:extLst>
              <a:ext uri="{FF2B5EF4-FFF2-40B4-BE49-F238E27FC236}">
                <a16:creationId xmlns:a16="http://schemas.microsoft.com/office/drawing/2014/main" id="{F1292E49-C6F6-AA4B-9D02-5D510CE5F57B}"/>
              </a:ext>
            </a:extLst>
          </p:cNvPr>
          <p:cNvSpPr>
            <a:spLocks noChangeShapeType="1"/>
          </p:cNvSpPr>
          <p:nvPr/>
        </p:nvSpPr>
        <p:spPr bwMode="auto">
          <a:xfrm flipV="1">
            <a:off x="8010525" y="50196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4100" name="Freeform 99">
            <a:extLst>
              <a:ext uri="{FF2B5EF4-FFF2-40B4-BE49-F238E27FC236}">
                <a16:creationId xmlns:a16="http://schemas.microsoft.com/office/drawing/2014/main" id="{32CF8D69-8F1C-E54C-8252-6024988FB508}"/>
              </a:ext>
            </a:extLst>
          </p:cNvPr>
          <p:cNvSpPr>
            <a:spLocks/>
          </p:cNvSpPr>
          <p:nvPr/>
        </p:nvSpPr>
        <p:spPr bwMode="auto">
          <a:xfrm>
            <a:off x="7975601" y="53451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101" name="Line 100">
            <a:extLst>
              <a:ext uri="{FF2B5EF4-FFF2-40B4-BE49-F238E27FC236}">
                <a16:creationId xmlns:a16="http://schemas.microsoft.com/office/drawing/2014/main" id="{862DC4DA-1D81-934F-B859-89EA31D6C069}"/>
              </a:ext>
            </a:extLst>
          </p:cNvPr>
          <p:cNvSpPr>
            <a:spLocks noChangeShapeType="1"/>
          </p:cNvSpPr>
          <p:nvPr/>
        </p:nvSpPr>
        <p:spPr bwMode="auto">
          <a:xfrm>
            <a:off x="7531100" y="53625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4102" name="Freeform 101">
            <a:extLst>
              <a:ext uri="{FF2B5EF4-FFF2-40B4-BE49-F238E27FC236}">
                <a16:creationId xmlns:a16="http://schemas.microsoft.com/office/drawing/2014/main" id="{69FFAAAA-B63E-3C41-BE5D-80E4233ABC77}"/>
              </a:ext>
            </a:extLst>
          </p:cNvPr>
          <p:cNvSpPr>
            <a:spLocks/>
          </p:cNvSpPr>
          <p:nvPr/>
        </p:nvSpPr>
        <p:spPr bwMode="auto">
          <a:xfrm>
            <a:off x="7513638" y="53451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103" name="Line 102">
            <a:extLst>
              <a:ext uri="{FF2B5EF4-FFF2-40B4-BE49-F238E27FC236}">
                <a16:creationId xmlns:a16="http://schemas.microsoft.com/office/drawing/2014/main" id="{A50776A4-3B76-FB45-964B-427882FB1890}"/>
              </a:ext>
            </a:extLst>
          </p:cNvPr>
          <p:cNvSpPr>
            <a:spLocks noChangeShapeType="1"/>
          </p:cNvSpPr>
          <p:nvPr/>
        </p:nvSpPr>
        <p:spPr bwMode="auto">
          <a:xfrm>
            <a:off x="7513639" y="50196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4104" name="Rectangle 103">
            <a:extLst>
              <a:ext uri="{FF2B5EF4-FFF2-40B4-BE49-F238E27FC236}">
                <a16:creationId xmlns:a16="http://schemas.microsoft.com/office/drawing/2014/main" id="{D3188F92-057D-C043-98A9-6C2CF5A3D4DA}"/>
              </a:ext>
            </a:extLst>
          </p:cNvPr>
          <p:cNvSpPr>
            <a:spLocks noChangeArrowheads="1"/>
          </p:cNvSpPr>
          <p:nvPr/>
        </p:nvSpPr>
        <p:spPr bwMode="auto">
          <a:xfrm>
            <a:off x="7942263" y="5019675"/>
            <a:ext cx="444500" cy="325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4105" name="Rectangle 104">
            <a:extLst>
              <a:ext uri="{FF2B5EF4-FFF2-40B4-BE49-F238E27FC236}">
                <a16:creationId xmlns:a16="http://schemas.microsoft.com/office/drawing/2014/main" id="{EEB9F344-E514-CB4B-B0EC-467F78111AB6}"/>
              </a:ext>
            </a:extLst>
          </p:cNvPr>
          <p:cNvSpPr>
            <a:spLocks noChangeArrowheads="1"/>
          </p:cNvSpPr>
          <p:nvPr/>
        </p:nvSpPr>
        <p:spPr bwMode="auto">
          <a:xfrm>
            <a:off x="7959725" y="5738813"/>
            <a:ext cx="444500" cy="342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4106" name="Freeform 105">
            <a:extLst>
              <a:ext uri="{FF2B5EF4-FFF2-40B4-BE49-F238E27FC236}">
                <a16:creationId xmlns:a16="http://schemas.microsoft.com/office/drawing/2014/main" id="{6B277B2D-634B-6943-884C-E2CC671421BC}"/>
              </a:ext>
            </a:extLst>
          </p:cNvPr>
          <p:cNvSpPr>
            <a:spLocks/>
          </p:cNvSpPr>
          <p:nvPr/>
        </p:nvSpPr>
        <p:spPr bwMode="auto">
          <a:xfrm>
            <a:off x="7359650" y="6442076"/>
            <a:ext cx="103188" cy="34925"/>
          </a:xfrm>
          <a:custGeom>
            <a:avLst/>
            <a:gdLst>
              <a:gd name="T0" fmla="*/ 0 w 65"/>
              <a:gd name="T1" fmla="*/ 2147483646 h 22"/>
              <a:gd name="T2" fmla="*/ 2147483646 w 65"/>
              <a:gd name="T3" fmla="*/ 2147483646 h 22"/>
              <a:gd name="T4" fmla="*/ 0 w 65"/>
              <a:gd name="T5" fmla="*/ 0 h 22"/>
              <a:gd name="T6" fmla="*/ 0 w 65"/>
              <a:gd name="T7" fmla="*/ 2147483646 h 22"/>
              <a:gd name="T8" fmla="*/ 0 w 65"/>
              <a:gd name="T9" fmla="*/ 2147483646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22"/>
                </a:moveTo>
                <a:lnTo>
                  <a:pt x="65" y="11"/>
                </a:lnTo>
                <a:lnTo>
                  <a:pt x="0"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4107" name="Line 106">
            <a:extLst>
              <a:ext uri="{FF2B5EF4-FFF2-40B4-BE49-F238E27FC236}">
                <a16:creationId xmlns:a16="http://schemas.microsoft.com/office/drawing/2014/main" id="{A5FBB1F4-FB92-2B49-99A6-55B1841113D7}"/>
              </a:ext>
            </a:extLst>
          </p:cNvPr>
          <p:cNvSpPr>
            <a:spLocks noChangeShapeType="1"/>
          </p:cNvSpPr>
          <p:nvPr/>
        </p:nvSpPr>
        <p:spPr bwMode="auto">
          <a:xfrm flipH="1">
            <a:off x="7016750" y="6459539"/>
            <a:ext cx="3429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108" name="Rectangle 107">
            <a:extLst>
              <a:ext uri="{FF2B5EF4-FFF2-40B4-BE49-F238E27FC236}">
                <a16:creationId xmlns:a16="http://schemas.microsoft.com/office/drawing/2014/main" id="{383E9D12-B750-7941-B5BC-B2B2A8E530D8}"/>
              </a:ext>
            </a:extLst>
          </p:cNvPr>
          <p:cNvSpPr>
            <a:spLocks noChangeArrowheads="1"/>
          </p:cNvSpPr>
          <p:nvPr/>
        </p:nvSpPr>
        <p:spPr bwMode="auto">
          <a:xfrm>
            <a:off x="5818188" y="2652713"/>
            <a:ext cx="15478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44109" name="Rectangle 108">
            <a:extLst>
              <a:ext uri="{FF2B5EF4-FFF2-40B4-BE49-F238E27FC236}">
                <a16:creationId xmlns:a16="http://schemas.microsoft.com/office/drawing/2014/main" id="{B4E1BB8E-35A4-ED4D-9F3F-D8B51B175FDD}"/>
              </a:ext>
            </a:extLst>
          </p:cNvPr>
          <p:cNvSpPr>
            <a:spLocks noChangeArrowheads="1"/>
          </p:cNvSpPr>
          <p:nvPr/>
        </p:nvSpPr>
        <p:spPr bwMode="auto">
          <a:xfrm>
            <a:off x="7556501" y="6386513"/>
            <a:ext cx="3216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Time</a:t>
            </a:r>
            <a:endParaRPr lang="en-US" altLang="en-US" sz="2000" b="0">
              <a:latin typeface="Times" pitchFamily="2" charset="0"/>
            </a:endParaRPr>
          </a:p>
        </p:txBody>
      </p:sp>
      <p:sp>
        <p:nvSpPr>
          <p:cNvPr id="44110" name="Rectangle 109">
            <a:extLst>
              <a:ext uri="{FF2B5EF4-FFF2-40B4-BE49-F238E27FC236}">
                <a16:creationId xmlns:a16="http://schemas.microsoft.com/office/drawing/2014/main" id="{52826B0F-E870-DB47-AB0C-F9536C36A1FA}"/>
              </a:ext>
            </a:extLst>
          </p:cNvPr>
          <p:cNvSpPr>
            <a:spLocks noChangeArrowheads="1"/>
          </p:cNvSpPr>
          <p:nvPr/>
        </p:nvSpPr>
        <p:spPr bwMode="auto">
          <a:xfrm>
            <a:off x="2540000" y="34702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4111" name="Rectangle 110">
            <a:extLst>
              <a:ext uri="{FF2B5EF4-FFF2-40B4-BE49-F238E27FC236}">
                <a16:creationId xmlns:a16="http://schemas.microsoft.com/office/drawing/2014/main" id="{8D6547D7-CCDD-3C4B-A0AE-7990995186B3}"/>
              </a:ext>
            </a:extLst>
          </p:cNvPr>
          <p:cNvSpPr>
            <a:spLocks noChangeArrowheads="1"/>
          </p:cNvSpPr>
          <p:nvPr/>
        </p:nvSpPr>
        <p:spPr bwMode="auto">
          <a:xfrm>
            <a:off x="2540000" y="383540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4112" name="Rectangle 111">
            <a:extLst>
              <a:ext uri="{FF2B5EF4-FFF2-40B4-BE49-F238E27FC236}">
                <a16:creationId xmlns:a16="http://schemas.microsoft.com/office/drawing/2014/main" id="{17933CF2-2C68-DB42-A9CC-4330115CB168}"/>
              </a:ext>
            </a:extLst>
          </p:cNvPr>
          <p:cNvSpPr>
            <a:spLocks noChangeArrowheads="1"/>
          </p:cNvSpPr>
          <p:nvPr/>
        </p:nvSpPr>
        <p:spPr bwMode="auto">
          <a:xfrm>
            <a:off x="2540000" y="42005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4113" name="Rectangle 112">
            <a:extLst>
              <a:ext uri="{FF2B5EF4-FFF2-40B4-BE49-F238E27FC236}">
                <a16:creationId xmlns:a16="http://schemas.microsoft.com/office/drawing/2014/main" id="{2DDBD61C-BC39-8E48-84F3-3C7FC3AA7113}"/>
              </a:ext>
            </a:extLst>
          </p:cNvPr>
          <p:cNvSpPr>
            <a:spLocks noChangeArrowheads="1"/>
          </p:cNvSpPr>
          <p:nvPr/>
        </p:nvSpPr>
        <p:spPr bwMode="auto">
          <a:xfrm>
            <a:off x="2540000" y="4564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4114" name="Rectangle 113">
            <a:extLst>
              <a:ext uri="{FF2B5EF4-FFF2-40B4-BE49-F238E27FC236}">
                <a16:creationId xmlns:a16="http://schemas.microsoft.com/office/drawing/2014/main" id="{43FBFB69-E5EA-E841-BE8C-5CD4E7DA6C45}"/>
              </a:ext>
            </a:extLst>
          </p:cNvPr>
          <p:cNvSpPr>
            <a:spLocks noChangeArrowheads="1"/>
          </p:cNvSpPr>
          <p:nvPr/>
        </p:nvSpPr>
        <p:spPr bwMode="auto">
          <a:xfrm>
            <a:off x="2540000" y="492918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4115" name="Rectangle 114">
            <a:extLst>
              <a:ext uri="{FF2B5EF4-FFF2-40B4-BE49-F238E27FC236}">
                <a16:creationId xmlns:a16="http://schemas.microsoft.com/office/drawing/2014/main" id="{18162C7E-5AF9-DF4F-99B7-05250856C354}"/>
              </a:ext>
            </a:extLst>
          </p:cNvPr>
          <p:cNvSpPr>
            <a:spLocks noChangeArrowheads="1"/>
          </p:cNvSpPr>
          <p:nvPr/>
        </p:nvSpPr>
        <p:spPr bwMode="auto">
          <a:xfrm>
            <a:off x="2540000" y="52927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4116" name="Rectangle 115">
            <a:extLst>
              <a:ext uri="{FF2B5EF4-FFF2-40B4-BE49-F238E27FC236}">
                <a16:creationId xmlns:a16="http://schemas.microsoft.com/office/drawing/2014/main" id="{D46F3520-7ED3-044E-AF96-9F41E3E19ED0}"/>
              </a:ext>
            </a:extLst>
          </p:cNvPr>
          <p:cNvSpPr>
            <a:spLocks noChangeArrowheads="1"/>
          </p:cNvSpPr>
          <p:nvPr/>
        </p:nvSpPr>
        <p:spPr bwMode="auto">
          <a:xfrm>
            <a:off x="2540000" y="5656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4117" name="Rectangle 116">
            <a:extLst>
              <a:ext uri="{FF2B5EF4-FFF2-40B4-BE49-F238E27FC236}">
                <a16:creationId xmlns:a16="http://schemas.microsoft.com/office/drawing/2014/main" id="{5C3B4AAD-AF2F-964C-9821-C72342BE72DC}"/>
              </a:ext>
            </a:extLst>
          </p:cNvPr>
          <p:cNvSpPr>
            <a:spLocks noChangeArrowheads="1"/>
          </p:cNvSpPr>
          <p:nvPr/>
        </p:nvSpPr>
        <p:spPr bwMode="auto">
          <a:xfrm>
            <a:off x="2540000" y="60229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4118" name="Rectangle 117">
            <a:extLst>
              <a:ext uri="{FF2B5EF4-FFF2-40B4-BE49-F238E27FC236}">
                <a16:creationId xmlns:a16="http://schemas.microsoft.com/office/drawing/2014/main" id="{5CB8548A-EFE3-3E42-82C7-549DE4B2232F}"/>
              </a:ext>
            </a:extLst>
          </p:cNvPr>
          <p:cNvSpPr>
            <a:spLocks noChangeArrowheads="1"/>
          </p:cNvSpPr>
          <p:nvPr/>
        </p:nvSpPr>
        <p:spPr bwMode="auto">
          <a:xfrm>
            <a:off x="2289175" y="366871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44119" name="Rectangle 118">
            <a:extLst>
              <a:ext uri="{FF2B5EF4-FFF2-40B4-BE49-F238E27FC236}">
                <a16:creationId xmlns:a16="http://schemas.microsoft.com/office/drawing/2014/main" id="{B6CF1550-8EEA-0941-9903-61EAE4561993}"/>
              </a:ext>
            </a:extLst>
          </p:cNvPr>
          <p:cNvSpPr>
            <a:spLocks noChangeArrowheads="1"/>
          </p:cNvSpPr>
          <p:nvPr/>
        </p:nvSpPr>
        <p:spPr bwMode="auto">
          <a:xfrm>
            <a:off x="2297113" y="43989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44120" name="Rectangle 119">
            <a:extLst>
              <a:ext uri="{FF2B5EF4-FFF2-40B4-BE49-F238E27FC236}">
                <a16:creationId xmlns:a16="http://schemas.microsoft.com/office/drawing/2014/main" id="{9DD42F99-F968-4942-ADA3-5ADEE4F8F479}"/>
              </a:ext>
            </a:extLst>
          </p:cNvPr>
          <p:cNvSpPr>
            <a:spLocks noChangeArrowheads="1"/>
          </p:cNvSpPr>
          <p:nvPr/>
        </p:nvSpPr>
        <p:spPr bwMode="auto">
          <a:xfrm>
            <a:off x="2211388" y="50927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4121" name="Rectangle 120">
            <a:extLst>
              <a:ext uri="{FF2B5EF4-FFF2-40B4-BE49-F238E27FC236}">
                <a16:creationId xmlns:a16="http://schemas.microsoft.com/office/drawing/2014/main" id="{BFDC2C2D-85BE-3E47-852F-31F0FB0B692F}"/>
              </a:ext>
            </a:extLst>
          </p:cNvPr>
          <p:cNvSpPr>
            <a:spLocks noChangeArrowheads="1"/>
          </p:cNvSpPr>
          <p:nvPr/>
        </p:nvSpPr>
        <p:spPr bwMode="auto">
          <a:xfrm>
            <a:off x="2347913" y="51546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44122" name="Rectangle 121">
            <a:extLst>
              <a:ext uri="{FF2B5EF4-FFF2-40B4-BE49-F238E27FC236}">
                <a16:creationId xmlns:a16="http://schemas.microsoft.com/office/drawing/2014/main" id="{FBB5FBEA-3845-0C47-A274-444B11BB2D4E}"/>
              </a:ext>
            </a:extLst>
          </p:cNvPr>
          <p:cNvSpPr>
            <a:spLocks noChangeArrowheads="1"/>
          </p:cNvSpPr>
          <p:nvPr/>
        </p:nvSpPr>
        <p:spPr bwMode="auto">
          <a:xfrm>
            <a:off x="2211388" y="58213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4123" name="Rectangle 122">
            <a:extLst>
              <a:ext uri="{FF2B5EF4-FFF2-40B4-BE49-F238E27FC236}">
                <a16:creationId xmlns:a16="http://schemas.microsoft.com/office/drawing/2014/main" id="{28C1FD0D-0D7F-D745-BCFC-5E482A11E43B}"/>
              </a:ext>
            </a:extLst>
          </p:cNvPr>
          <p:cNvSpPr>
            <a:spLocks noChangeArrowheads="1"/>
          </p:cNvSpPr>
          <p:nvPr/>
        </p:nvSpPr>
        <p:spPr bwMode="auto">
          <a:xfrm>
            <a:off x="2347913" y="5883275"/>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44124" name="Rectangle 123">
            <a:extLst>
              <a:ext uri="{FF2B5EF4-FFF2-40B4-BE49-F238E27FC236}">
                <a16:creationId xmlns:a16="http://schemas.microsoft.com/office/drawing/2014/main" id="{7C29808C-5740-1B4C-9302-07D020546945}"/>
              </a:ext>
            </a:extLst>
          </p:cNvPr>
          <p:cNvSpPr>
            <a:spLocks noChangeArrowheads="1"/>
          </p:cNvSpPr>
          <p:nvPr/>
        </p:nvSpPr>
        <p:spPr bwMode="auto">
          <a:xfrm>
            <a:off x="4459288" y="114458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4125" name="Rectangle 124">
            <a:extLst>
              <a:ext uri="{FF2B5EF4-FFF2-40B4-BE49-F238E27FC236}">
                <a16:creationId xmlns:a16="http://schemas.microsoft.com/office/drawing/2014/main" id="{1AFCB1FE-A74D-6248-B825-AA3BFDF841F4}"/>
              </a:ext>
            </a:extLst>
          </p:cNvPr>
          <p:cNvSpPr>
            <a:spLocks noChangeArrowheads="1"/>
          </p:cNvSpPr>
          <p:nvPr/>
        </p:nvSpPr>
        <p:spPr bwMode="auto">
          <a:xfrm>
            <a:off x="4570413" y="1206500"/>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44126" name="Rectangle 125">
            <a:extLst>
              <a:ext uri="{FF2B5EF4-FFF2-40B4-BE49-F238E27FC236}">
                <a16:creationId xmlns:a16="http://schemas.microsoft.com/office/drawing/2014/main" id="{2D223A25-7076-8A4B-A4C2-24E684C3D99D}"/>
              </a:ext>
            </a:extLst>
          </p:cNvPr>
          <p:cNvSpPr>
            <a:spLocks noChangeArrowheads="1"/>
          </p:cNvSpPr>
          <p:nvPr/>
        </p:nvSpPr>
        <p:spPr bwMode="auto">
          <a:xfrm>
            <a:off x="4459288" y="21161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4127" name="Rectangle 126">
            <a:extLst>
              <a:ext uri="{FF2B5EF4-FFF2-40B4-BE49-F238E27FC236}">
                <a16:creationId xmlns:a16="http://schemas.microsoft.com/office/drawing/2014/main" id="{9E677C62-2A89-8649-AF85-AD334B6A5C61}"/>
              </a:ext>
            </a:extLst>
          </p:cNvPr>
          <p:cNvSpPr>
            <a:spLocks noChangeArrowheads="1"/>
          </p:cNvSpPr>
          <p:nvPr/>
        </p:nvSpPr>
        <p:spPr bwMode="auto">
          <a:xfrm>
            <a:off x="4570413" y="217963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44128" name="Rectangle 127">
            <a:extLst>
              <a:ext uri="{FF2B5EF4-FFF2-40B4-BE49-F238E27FC236}">
                <a16:creationId xmlns:a16="http://schemas.microsoft.com/office/drawing/2014/main" id="{68211192-D931-C34D-A31B-38715F00BDE7}"/>
              </a:ext>
            </a:extLst>
          </p:cNvPr>
          <p:cNvSpPr>
            <a:spLocks noChangeArrowheads="1"/>
          </p:cNvSpPr>
          <p:nvPr/>
        </p:nvSpPr>
        <p:spPr bwMode="auto">
          <a:xfrm>
            <a:off x="7724775" y="5111750"/>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44129" name="Rectangle 128">
            <a:extLst>
              <a:ext uri="{FF2B5EF4-FFF2-40B4-BE49-F238E27FC236}">
                <a16:creationId xmlns:a16="http://schemas.microsoft.com/office/drawing/2014/main" id="{FCF0D1BF-0B50-8A46-B364-151B6A92D7DF}"/>
              </a:ext>
            </a:extLst>
          </p:cNvPr>
          <p:cNvSpPr>
            <a:spLocks noChangeArrowheads="1"/>
          </p:cNvSpPr>
          <p:nvPr/>
        </p:nvSpPr>
        <p:spPr bwMode="auto">
          <a:xfrm>
            <a:off x="7724775" y="5840413"/>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44130" name="Rectangle 129">
            <a:extLst>
              <a:ext uri="{FF2B5EF4-FFF2-40B4-BE49-F238E27FC236}">
                <a16:creationId xmlns:a16="http://schemas.microsoft.com/office/drawing/2014/main" id="{5A6FF6B7-893C-4340-96EF-665C51546562}"/>
              </a:ext>
            </a:extLst>
          </p:cNvPr>
          <p:cNvSpPr>
            <a:spLocks noChangeArrowheads="1"/>
          </p:cNvSpPr>
          <p:nvPr/>
        </p:nvSpPr>
        <p:spPr bwMode="auto">
          <a:xfrm>
            <a:off x="2438401" y="6637338"/>
            <a:ext cx="12708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(c) Timing diagram</a:t>
            </a:r>
            <a:endParaRPr lang="en-US" altLang="en-US" sz="2000" b="0">
              <a:latin typeface="Times" pitchFamily="2" charset="0"/>
            </a:endParaRPr>
          </a:p>
        </p:txBody>
      </p:sp>
      <p:sp>
        <p:nvSpPr>
          <p:cNvPr id="44131" name="Rectangle 130">
            <a:extLst>
              <a:ext uri="{FF2B5EF4-FFF2-40B4-BE49-F238E27FC236}">
                <a16:creationId xmlns:a16="http://schemas.microsoft.com/office/drawing/2014/main" id="{0264E324-2778-E645-BE0F-E2AD79A8643A}"/>
              </a:ext>
            </a:extLst>
          </p:cNvPr>
          <p:cNvSpPr>
            <a:spLocks noChangeArrowheads="1"/>
          </p:cNvSpPr>
          <p:nvPr/>
        </p:nvSpPr>
        <p:spPr bwMode="auto">
          <a:xfrm>
            <a:off x="2486025" y="1041400"/>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44132" name="Rectangle 131">
            <a:extLst>
              <a:ext uri="{FF2B5EF4-FFF2-40B4-BE49-F238E27FC236}">
                <a16:creationId xmlns:a16="http://schemas.microsoft.com/office/drawing/2014/main" id="{CBCD7C51-0C39-2747-97AD-23611182D0DB}"/>
              </a:ext>
            </a:extLst>
          </p:cNvPr>
          <p:cNvSpPr>
            <a:spLocks noChangeArrowheads="1"/>
          </p:cNvSpPr>
          <p:nvPr/>
        </p:nvSpPr>
        <p:spPr bwMode="auto">
          <a:xfrm>
            <a:off x="2493963" y="22558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44133" name="Rectangle 132">
            <a:extLst>
              <a:ext uri="{FF2B5EF4-FFF2-40B4-BE49-F238E27FC236}">
                <a16:creationId xmlns:a16="http://schemas.microsoft.com/office/drawing/2014/main" id="{991D3935-6E44-1848-B56C-CEC36CE9A679}"/>
              </a:ext>
            </a:extLst>
          </p:cNvPr>
          <p:cNvSpPr>
            <a:spLocks noChangeArrowheads="1"/>
          </p:cNvSpPr>
          <p:nvPr/>
        </p:nvSpPr>
        <p:spPr bwMode="auto">
          <a:xfrm>
            <a:off x="332581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4134" name="Rectangle 133">
            <a:extLst>
              <a:ext uri="{FF2B5EF4-FFF2-40B4-BE49-F238E27FC236}">
                <a16:creationId xmlns:a16="http://schemas.microsoft.com/office/drawing/2014/main" id="{39E8E272-68BB-474C-9B4E-7E85F1764874}"/>
              </a:ext>
            </a:extLst>
          </p:cNvPr>
          <p:cNvSpPr>
            <a:spLocks noChangeArrowheads="1"/>
          </p:cNvSpPr>
          <p:nvPr/>
        </p:nvSpPr>
        <p:spPr bwMode="auto">
          <a:xfrm>
            <a:off x="33766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a:t>
            </a:r>
            <a:endParaRPr lang="en-US" altLang="en-US" sz="2000" b="0">
              <a:latin typeface="Times" pitchFamily="2" charset="0"/>
            </a:endParaRPr>
          </a:p>
        </p:txBody>
      </p:sp>
      <p:sp>
        <p:nvSpPr>
          <p:cNvPr id="44135" name="Rectangle 134">
            <a:extLst>
              <a:ext uri="{FF2B5EF4-FFF2-40B4-BE49-F238E27FC236}">
                <a16:creationId xmlns:a16="http://schemas.microsoft.com/office/drawing/2014/main" id="{2DBBF2B4-12D6-AF48-AA4F-EF86308A6BFA}"/>
              </a:ext>
            </a:extLst>
          </p:cNvPr>
          <p:cNvSpPr>
            <a:spLocks noChangeArrowheads="1"/>
          </p:cNvSpPr>
          <p:nvPr/>
        </p:nvSpPr>
        <p:spPr bwMode="auto">
          <a:xfrm>
            <a:off x="36893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4136" name="Rectangle 135">
            <a:extLst>
              <a:ext uri="{FF2B5EF4-FFF2-40B4-BE49-F238E27FC236}">
                <a16:creationId xmlns:a16="http://schemas.microsoft.com/office/drawing/2014/main" id="{C97505D4-B130-6C4D-A4A1-BEF3F601DEFD}"/>
              </a:ext>
            </a:extLst>
          </p:cNvPr>
          <p:cNvSpPr>
            <a:spLocks noChangeArrowheads="1"/>
          </p:cNvSpPr>
          <p:nvPr/>
        </p:nvSpPr>
        <p:spPr bwMode="auto">
          <a:xfrm>
            <a:off x="37417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2</a:t>
            </a:r>
            <a:endParaRPr lang="en-US" altLang="en-US" sz="2000" b="0">
              <a:latin typeface="Times" pitchFamily="2" charset="0"/>
            </a:endParaRPr>
          </a:p>
        </p:txBody>
      </p:sp>
      <p:sp>
        <p:nvSpPr>
          <p:cNvPr id="44137" name="Rectangle 136">
            <a:extLst>
              <a:ext uri="{FF2B5EF4-FFF2-40B4-BE49-F238E27FC236}">
                <a16:creationId xmlns:a16="http://schemas.microsoft.com/office/drawing/2014/main" id="{BF6A32A2-C4EB-2148-A305-E4F7DF515E67}"/>
              </a:ext>
            </a:extLst>
          </p:cNvPr>
          <p:cNvSpPr>
            <a:spLocks noChangeArrowheads="1"/>
          </p:cNvSpPr>
          <p:nvPr/>
        </p:nvSpPr>
        <p:spPr bwMode="auto">
          <a:xfrm>
            <a:off x="417512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4138" name="Rectangle 137">
            <a:extLst>
              <a:ext uri="{FF2B5EF4-FFF2-40B4-BE49-F238E27FC236}">
                <a16:creationId xmlns:a16="http://schemas.microsoft.com/office/drawing/2014/main" id="{B6829101-0F1F-6B4C-9483-207C6BB2E400}"/>
              </a:ext>
            </a:extLst>
          </p:cNvPr>
          <p:cNvSpPr>
            <a:spLocks noChangeArrowheads="1"/>
          </p:cNvSpPr>
          <p:nvPr/>
        </p:nvSpPr>
        <p:spPr bwMode="auto">
          <a:xfrm>
            <a:off x="42275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3</a:t>
            </a:r>
            <a:endParaRPr lang="en-US" altLang="en-US" sz="2000" b="0">
              <a:latin typeface="Times" pitchFamily="2" charset="0"/>
            </a:endParaRPr>
          </a:p>
        </p:txBody>
      </p:sp>
      <p:sp>
        <p:nvSpPr>
          <p:cNvPr id="44139" name="Rectangle 138">
            <a:extLst>
              <a:ext uri="{FF2B5EF4-FFF2-40B4-BE49-F238E27FC236}">
                <a16:creationId xmlns:a16="http://schemas.microsoft.com/office/drawing/2014/main" id="{5661BA67-F879-B94B-9628-9129544FBFA3}"/>
              </a:ext>
            </a:extLst>
          </p:cNvPr>
          <p:cNvSpPr>
            <a:spLocks noChangeArrowheads="1"/>
          </p:cNvSpPr>
          <p:nvPr/>
        </p:nvSpPr>
        <p:spPr bwMode="auto">
          <a:xfrm>
            <a:off x="45529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4140" name="Rectangle 139">
            <a:extLst>
              <a:ext uri="{FF2B5EF4-FFF2-40B4-BE49-F238E27FC236}">
                <a16:creationId xmlns:a16="http://schemas.microsoft.com/office/drawing/2014/main" id="{5DA6C614-82BA-2E4F-AB9C-7C4A33AF7D1F}"/>
              </a:ext>
            </a:extLst>
          </p:cNvPr>
          <p:cNvSpPr>
            <a:spLocks noChangeArrowheads="1"/>
          </p:cNvSpPr>
          <p:nvPr/>
        </p:nvSpPr>
        <p:spPr bwMode="auto">
          <a:xfrm>
            <a:off x="46053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4</a:t>
            </a:r>
            <a:endParaRPr lang="en-US" altLang="en-US" sz="2000" b="0">
              <a:latin typeface="Times" pitchFamily="2" charset="0"/>
            </a:endParaRPr>
          </a:p>
        </p:txBody>
      </p:sp>
      <p:sp>
        <p:nvSpPr>
          <p:cNvPr id="44141" name="Rectangle 140">
            <a:extLst>
              <a:ext uri="{FF2B5EF4-FFF2-40B4-BE49-F238E27FC236}">
                <a16:creationId xmlns:a16="http://schemas.microsoft.com/office/drawing/2014/main" id="{1D60BEE4-04E3-5044-9744-7F25D2FF6F44}"/>
              </a:ext>
            </a:extLst>
          </p:cNvPr>
          <p:cNvSpPr>
            <a:spLocks noChangeArrowheads="1"/>
          </p:cNvSpPr>
          <p:nvPr/>
        </p:nvSpPr>
        <p:spPr bwMode="auto">
          <a:xfrm>
            <a:off x="4903788"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4142" name="Rectangle 141">
            <a:extLst>
              <a:ext uri="{FF2B5EF4-FFF2-40B4-BE49-F238E27FC236}">
                <a16:creationId xmlns:a16="http://schemas.microsoft.com/office/drawing/2014/main" id="{7023DA93-7A6A-CB4B-9225-65C538F8D2C0}"/>
              </a:ext>
            </a:extLst>
          </p:cNvPr>
          <p:cNvSpPr>
            <a:spLocks noChangeArrowheads="1"/>
          </p:cNvSpPr>
          <p:nvPr/>
        </p:nvSpPr>
        <p:spPr bwMode="auto">
          <a:xfrm>
            <a:off x="495458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5</a:t>
            </a:r>
            <a:endParaRPr lang="en-US" altLang="en-US" sz="2000" b="0">
              <a:latin typeface="Times" pitchFamily="2" charset="0"/>
            </a:endParaRPr>
          </a:p>
        </p:txBody>
      </p:sp>
      <p:sp>
        <p:nvSpPr>
          <p:cNvPr id="44143" name="Rectangle 142">
            <a:extLst>
              <a:ext uri="{FF2B5EF4-FFF2-40B4-BE49-F238E27FC236}">
                <a16:creationId xmlns:a16="http://schemas.microsoft.com/office/drawing/2014/main" id="{218D13FD-8758-3842-B502-7152D733E567}"/>
              </a:ext>
            </a:extLst>
          </p:cNvPr>
          <p:cNvSpPr>
            <a:spLocks noChangeArrowheads="1"/>
          </p:cNvSpPr>
          <p:nvPr/>
        </p:nvSpPr>
        <p:spPr bwMode="auto">
          <a:xfrm>
            <a:off x="538956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4144" name="Rectangle 143">
            <a:extLst>
              <a:ext uri="{FF2B5EF4-FFF2-40B4-BE49-F238E27FC236}">
                <a16:creationId xmlns:a16="http://schemas.microsoft.com/office/drawing/2014/main" id="{0658506C-D4F0-1046-92CF-2DA2CF591111}"/>
              </a:ext>
            </a:extLst>
          </p:cNvPr>
          <p:cNvSpPr>
            <a:spLocks noChangeArrowheads="1"/>
          </p:cNvSpPr>
          <p:nvPr/>
        </p:nvSpPr>
        <p:spPr bwMode="auto">
          <a:xfrm>
            <a:off x="544036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6</a:t>
            </a:r>
            <a:endParaRPr lang="en-US" altLang="en-US" sz="2000" b="0">
              <a:latin typeface="Times" pitchFamily="2" charset="0"/>
            </a:endParaRPr>
          </a:p>
        </p:txBody>
      </p:sp>
      <p:sp>
        <p:nvSpPr>
          <p:cNvPr id="44145" name="Rectangle 144">
            <a:extLst>
              <a:ext uri="{FF2B5EF4-FFF2-40B4-BE49-F238E27FC236}">
                <a16:creationId xmlns:a16="http://schemas.microsoft.com/office/drawing/2014/main" id="{382C37D7-0788-0D46-9615-D1A51AF72CF4}"/>
              </a:ext>
            </a:extLst>
          </p:cNvPr>
          <p:cNvSpPr>
            <a:spLocks noChangeArrowheads="1"/>
          </p:cNvSpPr>
          <p:nvPr/>
        </p:nvSpPr>
        <p:spPr bwMode="auto">
          <a:xfrm>
            <a:off x="576580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4146" name="Rectangle 145">
            <a:extLst>
              <a:ext uri="{FF2B5EF4-FFF2-40B4-BE49-F238E27FC236}">
                <a16:creationId xmlns:a16="http://schemas.microsoft.com/office/drawing/2014/main" id="{E41BC533-6219-DE48-AA8B-BDD8973193D7}"/>
              </a:ext>
            </a:extLst>
          </p:cNvPr>
          <p:cNvSpPr>
            <a:spLocks noChangeArrowheads="1"/>
          </p:cNvSpPr>
          <p:nvPr/>
        </p:nvSpPr>
        <p:spPr bwMode="auto">
          <a:xfrm>
            <a:off x="5816600"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7</a:t>
            </a:r>
            <a:endParaRPr lang="en-US" altLang="en-US" sz="2000" b="0">
              <a:latin typeface="Times" pitchFamily="2" charset="0"/>
            </a:endParaRPr>
          </a:p>
        </p:txBody>
      </p:sp>
      <p:sp>
        <p:nvSpPr>
          <p:cNvPr id="44147" name="Rectangle 146">
            <a:extLst>
              <a:ext uri="{FF2B5EF4-FFF2-40B4-BE49-F238E27FC236}">
                <a16:creationId xmlns:a16="http://schemas.microsoft.com/office/drawing/2014/main" id="{837D5DC0-2179-0F43-8266-D95628FD916E}"/>
              </a:ext>
            </a:extLst>
          </p:cNvPr>
          <p:cNvSpPr>
            <a:spLocks noChangeArrowheads="1"/>
          </p:cNvSpPr>
          <p:nvPr/>
        </p:nvSpPr>
        <p:spPr bwMode="auto">
          <a:xfrm>
            <a:off x="64960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4148" name="Rectangle 147">
            <a:extLst>
              <a:ext uri="{FF2B5EF4-FFF2-40B4-BE49-F238E27FC236}">
                <a16:creationId xmlns:a16="http://schemas.microsoft.com/office/drawing/2014/main" id="{35A369B6-69AD-2748-9EEB-149A1A409EB0}"/>
              </a:ext>
            </a:extLst>
          </p:cNvPr>
          <p:cNvSpPr>
            <a:spLocks noChangeArrowheads="1"/>
          </p:cNvSpPr>
          <p:nvPr/>
        </p:nvSpPr>
        <p:spPr bwMode="auto">
          <a:xfrm>
            <a:off x="65484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8</a:t>
            </a:r>
            <a:endParaRPr lang="en-US" altLang="en-US" sz="2000" b="0">
              <a:latin typeface="Times" pitchFamily="2" charset="0"/>
            </a:endParaRPr>
          </a:p>
        </p:txBody>
      </p:sp>
      <p:sp>
        <p:nvSpPr>
          <p:cNvPr id="44149" name="Rectangle 148">
            <a:extLst>
              <a:ext uri="{FF2B5EF4-FFF2-40B4-BE49-F238E27FC236}">
                <a16:creationId xmlns:a16="http://schemas.microsoft.com/office/drawing/2014/main" id="{81C1F645-8905-B443-8B95-333132BCCC0F}"/>
              </a:ext>
            </a:extLst>
          </p:cNvPr>
          <p:cNvSpPr>
            <a:spLocks noChangeArrowheads="1"/>
          </p:cNvSpPr>
          <p:nvPr/>
        </p:nvSpPr>
        <p:spPr bwMode="auto">
          <a:xfrm>
            <a:off x="698817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4150" name="Rectangle 149">
            <a:extLst>
              <a:ext uri="{FF2B5EF4-FFF2-40B4-BE49-F238E27FC236}">
                <a16:creationId xmlns:a16="http://schemas.microsoft.com/office/drawing/2014/main" id="{CFDDF18C-1CD8-494B-A164-0DFA4CF37663}"/>
              </a:ext>
            </a:extLst>
          </p:cNvPr>
          <p:cNvSpPr>
            <a:spLocks noChangeArrowheads="1"/>
          </p:cNvSpPr>
          <p:nvPr/>
        </p:nvSpPr>
        <p:spPr bwMode="auto">
          <a:xfrm>
            <a:off x="7038975"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9</a:t>
            </a:r>
            <a:endParaRPr lang="en-US" altLang="en-US" sz="2000" b="0">
              <a:latin typeface="Times" pitchFamily="2" charset="0"/>
            </a:endParaRPr>
          </a:p>
        </p:txBody>
      </p:sp>
      <p:sp>
        <p:nvSpPr>
          <p:cNvPr id="44151" name="Rectangle 150">
            <a:extLst>
              <a:ext uri="{FF2B5EF4-FFF2-40B4-BE49-F238E27FC236}">
                <a16:creationId xmlns:a16="http://schemas.microsoft.com/office/drawing/2014/main" id="{CE098550-353C-BF45-A5C6-DAF96D63993A}"/>
              </a:ext>
            </a:extLst>
          </p:cNvPr>
          <p:cNvSpPr>
            <a:spLocks noChangeArrowheads="1"/>
          </p:cNvSpPr>
          <p:nvPr/>
        </p:nvSpPr>
        <p:spPr bwMode="auto">
          <a:xfrm>
            <a:off x="74231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4152" name="Freeform 151">
            <a:extLst>
              <a:ext uri="{FF2B5EF4-FFF2-40B4-BE49-F238E27FC236}">
                <a16:creationId xmlns:a16="http://schemas.microsoft.com/office/drawing/2014/main" id="{132A4456-CCA5-8D43-8351-E33A2846155A}"/>
              </a:ext>
            </a:extLst>
          </p:cNvPr>
          <p:cNvSpPr>
            <a:spLocks/>
          </p:cNvSpPr>
          <p:nvPr/>
        </p:nvSpPr>
        <p:spPr bwMode="auto">
          <a:xfrm>
            <a:off x="2786063" y="35448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0 w 3291"/>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1"/>
              <a:gd name="T37" fmla="*/ 0 h 227"/>
              <a:gd name="T38" fmla="*/ 3291 w 3291"/>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1" h="227">
                <a:moveTo>
                  <a:pt x="3291" y="227"/>
                </a:moveTo>
                <a:lnTo>
                  <a:pt x="2978" y="227"/>
                </a:lnTo>
                <a:lnTo>
                  <a:pt x="2978" y="0"/>
                </a:lnTo>
                <a:lnTo>
                  <a:pt x="2676" y="0"/>
                </a:lnTo>
                <a:lnTo>
                  <a:pt x="2676" y="227"/>
                </a:lnTo>
                <a:lnTo>
                  <a:pt x="1910" y="227"/>
                </a:lnTo>
                <a:lnTo>
                  <a:pt x="1910" y="0"/>
                </a:lnTo>
                <a:lnTo>
                  <a:pt x="1144" y="0"/>
                </a:lnTo>
                <a:lnTo>
                  <a:pt x="1144" y="227"/>
                </a:lnTo>
                <a:lnTo>
                  <a:pt x="378" y="227"/>
                </a:lnTo>
                <a:lnTo>
                  <a:pt x="378"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153" name="Freeform 152">
            <a:extLst>
              <a:ext uri="{FF2B5EF4-FFF2-40B4-BE49-F238E27FC236}">
                <a16:creationId xmlns:a16="http://schemas.microsoft.com/office/drawing/2014/main" id="{45E7C8C6-DAA4-374C-86F7-4CC0EC340452}"/>
              </a:ext>
            </a:extLst>
          </p:cNvPr>
          <p:cNvSpPr>
            <a:spLocks/>
          </p:cNvSpPr>
          <p:nvPr/>
        </p:nvSpPr>
        <p:spPr bwMode="auto">
          <a:xfrm>
            <a:off x="2786063" y="42814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2147483646 w 3291"/>
              <a:gd name="T23" fmla="*/ 0 h 227"/>
              <a:gd name="T24" fmla="*/ 2147483646 w 3291"/>
              <a:gd name="T25" fmla="*/ 2147483646 h 227"/>
              <a:gd name="T26" fmla="*/ 0 w 3291"/>
              <a:gd name="T27" fmla="*/ 2147483646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91"/>
              <a:gd name="T43" fmla="*/ 0 h 227"/>
              <a:gd name="T44" fmla="*/ 3291 w 3291"/>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91" h="227">
                <a:moveTo>
                  <a:pt x="3291" y="227"/>
                </a:moveTo>
                <a:lnTo>
                  <a:pt x="2978" y="227"/>
                </a:lnTo>
                <a:lnTo>
                  <a:pt x="2978" y="0"/>
                </a:lnTo>
                <a:lnTo>
                  <a:pt x="2374" y="0"/>
                </a:lnTo>
                <a:lnTo>
                  <a:pt x="2374" y="227"/>
                </a:lnTo>
                <a:lnTo>
                  <a:pt x="1683" y="227"/>
                </a:lnTo>
                <a:lnTo>
                  <a:pt x="1683" y="0"/>
                </a:lnTo>
                <a:lnTo>
                  <a:pt x="1370" y="0"/>
                </a:lnTo>
                <a:lnTo>
                  <a:pt x="1370" y="227"/>
                </a:lnTo>
                <a:lnTo>
                  <a:pt x="917" y="227"/>
                </a:lnTo>
                <a:lnTo>
                  <a:pt x="917"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154" name="Freeform 153">
            <a:extLst>
              <a:ext uri="{FF2B5EF4-FFF2-40B4-BE49-F238E27FC236}">
                <a16:creationId xmlns:a16="http://schemas.microsoft.com/office/drawing/2014/main" id="{88B4C523-6CDA-E343-982D-8B4B0179B566}"/>
              </a:ext>
            </a:extLst>
          </p:cNvPr>
          <p:cNvSpPr>
            <a:spLocks/>
          </p:cNvSpPr>
          <p:nvPr/>
        </p:nvSpPr>
        <p:spPr bwMode="auto">
          <a:xfrm>
            <a:off x="2786064" y="50022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0 w 2978"/>
              <a:gd name="T19" fmla="*/ 2147483646 h 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78"/>
              <a:gd name="T31" fmla="*/ 0 h 227"/>
              <a:gd name="T32" fmla="*/ 2978 w 2978"/>
              <a:gd name="T33" fmla="*/ 227 h 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78" h="227">
                <a:moveTo>
                  <a:pt x="2978" y="227"/>
                </a:moveTo>
                <a:lnTo>
                  <a:pt x="2676" y="227"/>
                </a:lnTo>
                <a:lnTo>
                  <a:pt x="2676" y="0"/>
                </a:lnTo>
                <a:lnTo>
                  <a:pt x="2374" y="0"/>
                </a:lnTo>
                <a:lnTo>
                  <a:pt x="2374" y="227"/>
                </a:lnTo>
                <a:lnTo>
                  <a:pt x="1144" y="227"/>
                </a:lnTo>
                <a:lnTo>
                  <a:pt x="1144"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155" name="Freeform 154">
            <a:extLst>
              <a:ext uri="{FF2B5EF4-FFF2-40B4-BE49-F238E27FC236}">
                <a16:creationId xmlns:a16="http://schemas.microsoft.com/office/drawing/2014/main" id="{1A18E417-08FD-524B-A1E0-DD6E3BB8AA6F}"/>
              </a:ext>
            </a:extLst>
          </p:cNvPr>
          <p:cNvSpPr>
            <a:spLocks/>
          </p:cNvSpPr>
          <p:nvPr/>
        </p:nvSpPr>
        <p:spPr bwMode="auto">
          <a:xfrm>
            <a:off x="2786064" y="57388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2147483646 w 2978"/>
              <a:gd name="T19" fmla="*/ 2147483646 h 227"/>
              <a:gd name="T20" fmla="*/ 2147483646 w 2978"/>
              <a:gd name="T21" fmla="*/ 0 h 227"/>
              <a:gd name="T22" fmla="*/ 0 w 2978"/>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78"/>
              <a:gd name="T37" fmla="*/ 0 h 227"/>
              <a:gd name="T38" fmla="*/ 2978 w 2978"/>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78" h="227">
                <a:moveTo>
                  <a:pt x="2978" y="227"/>
                </a:moveTo>
                <a:lnTo>
                  <a:pt x="2374" y="227"/>
                </a:lnTo>
                <a:lnTo>
                  <a:pt x="2374" y="0"/>
                </a:lnTo>
                <a:lnTo>
                  <a:pt x="1683" y="0"/>
                </a:lnTo>
                <a:lnTo>
                  <a:pt x="1683" y="227"/>
                </a:lnTo>
                <a:lnTo>
                  <a:pt x="1370" y="227"/>
                </a:lnTo>
                <a:lnTo>
                  <a:pt x="1370" y="0"/>
                </a:lnTo>
                <a:lnTo>
                  <a:pt x="1144" y="0"/>
                </a:lnTo>
                <a:lnTo>
                  <a:pt x="1144" y="227"/>
                </a:lnTo>
                <a:lnTo>
                  <a:pt x="615" y="227"/>
                </a:lnTo>
                <a:lnTo>
                  <a:pt x="6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156" name="Rectangle 155">
            <a:extLst>
              <a:ext uri="{FF2B5EF4-FFF2-40B4-BE49-F238E27FC236}">
                <a16:creationId xmlns:a16="http://schemas.microsoft.com/office/drawing/2014/main" id="{3C88189A-2EB4-A144-9825-9BE885D3BFCF}"/>
              </a:ext>
            </a:extLst>
          </p:cNvPr>
          <p:cNvSpPr>
            <a:spLocks noChangeArrowheads="1"/>
          </p:cNvSpPr>
          <p:nvPr/>
        </p:nvSpPr>
        <p:spPr bwMode="auto">
          <a:xfrm>
            <a:off x="7473950" y="3224213"/>
            <a:ext cx="1282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10</a:t>
            </a:r>
            <a:endParaRPr lang="en-US" altLang="en-US" sz="2000" b="0">
              <a:latin typeface="Times" pitchFamily="2" charset="0"/>
            </a:endParaRPr>
          </a:p>
        </p:txBody>
      </p:sp>
      <p:sp>
        <p:nvSpPr>
          <p:cNvPr id="44157" name="Freeform 156">
            <a:extLst>
              <a:ext uri="{FF2B5EF4-FFF2-40B4-BE49-F238E27FC236}">
                <a16:creationId xmlns:a16="http://schemas.microsoft.com/office/drawing/2014/main" id="{75F170ED-1530-534A-B97A-8B7340620855}"/>
              </a:ext>
            </a:extLst>
          </p:cNvPr>
          <p:cNvSpPr>
            <a:spLocks/>
          </p:cNvSpPr>
          <p:nvPr/>
        </p:nvSpPr>
        <p:spPr bwMode="auto">
          <a:xfrm>
            <a:off x="3660775" y="5791200"/>
            <a:ext cx="84138" cy="103188"/>
          </a:xfrm>
          <a:custGeom>
            <a:avLst/>
            <a:gdLst>
              <a:gd name="T0" fmla="*/ 0 w 53"/>
              <a:gd name="T1" fmla="*/ 2147483646 h 65"/>
              <a:gd name="T2" fmla="*/ 2147483646 w 53"/>
              <a:gd name="T3" fmla="*/ 2147483646 h 65"/>
              <a:gd name="T4" fmla="*/ 2147483646 w 53"/>
              <a:gd name="T5" fmla="*/ 0 h 65"/>
              <a:gd name="T6" fmla="*/ 2147483646 w 53"/>
              <a:gd name="T7" fmla="*/ 2147483646 h 65"/>
              <a:gd name="T8" fmla="*/ 0 w 53"/>
              <a:gd name="T9" fmla="*/ 2147483646 h 65"/>
              <a:gd name="T10" fmla="*/ 0 60000 65536"/>
              <a:gd name="T11" fmla="*/ 0 60000 65536"/>
              <a:gd name="T12" fmla="*/ 0 60000 65536"/>
              <a:gd name="T13" fmla="*/ 0 60000 65536"/>
              <a:gd name="T14" fmla="*/ 0 60000 65536"/>
              <a:gd name="T15" fmla="*/ 0 w 53"/>
              <a:gd name="T16" fmla="*/ 0 h 65"/>
              <a:gd name="T17" fmla="*/ 53 w 53"/>
              <a:gd name="T18" fmla="*/ 65 h 65"/>
            </a:gdLst>
            <a:ahLst/>
            <a:cxnLst>
              <a:cxn ang="T10">
                <a:pos x="T0" y="T1"/>
              </a:cxn>
              <a:cxn ang="T11">
                <a:pos x="T2" y="T3"/>
              </a:cxn>
              <a:cxn ang="T12">
                <a:pos x="T4" y="T5"/>
              </a:cxn>
              <a:cxn ang="T13">
                <a:pos x="T6" y="T7"/>
              </a:cxn>
              <a:cxn ang="T14">
                <a:pos x="T8" y="T9"/>
              </a:cxn>
            </a:cxnLst>
            <a:rect l="T15" t="T16" r="T17" b="T18"/>
            <a:pathLst>
              <a:path w="53" h="65">
                <a:moveTo>
                  <a:pt x="0" y="21"/>
                </a:moveTo>
                <a:lnTo>
                  <a:pt x="53" y="65"/>
                </a:lnTo>
                <a:lnTo>
                  <a:pt x="21" y="0"/>
                </a:lnTo>
                <a:lnTo>
                  <a:pt x="10"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44158" name="Freeform 157">
            <a:extLst>
              <a:ext uri="{FF2B5EF4-FFF2-40B4-BE49-F238E27FC236}">
                <a16:creationId xmlns:a16="http://schemas.microsoft.com/office/drawing/2014/main" id="{FCC4ADD0-398D-A244-8B7E-EC6566DACCCD}"/>
              </a:ext>
            </a:extLst>
          </p:cNvPr>
          <p:cNvSpPr>
            <a:spLocks/>
          </p:cNvSpPr>
          <p:nvPr/>
        </p:nvSpPr>
        <p:spPr bwMode="auto">
          <a:xfrm>
            <a:off x="3270251" y="4457701"/>
            <a:ext cx="727075" cy="1349375"/>
          </a:xfrm>
          <a:custGeom>
            <a:avLst/>
            <a:gdLst>
              <a:gd name="T0" fmla="*/ 2147483646 w 849"/>
              <a:gd name="T1" fmla="*/ 0 h 1574"/>
              <a:gd name="T2" fmla="*/ 2147483646 w 849"/>
              <a:gd name="T3" fmla="*/ 2147483646 h 1574"/>
              <a:gd name="T4" fmla="*/ 2147483646 w 849"/>
              <a:gd name="T5" fmla="*/ 2147483646 h 1574"/>
              <a:gd name="T6" fmla="*/ 0 60000 65536"/>
              <a:gd name="T7" fmla="*/ 0 60000 65536"/>
              <a:gd name="T8" fmla="*/ 0 60000 65536"/>
              <a:gd name="T9" fmla="*/ 0 w 849"/>
              <a:gd name="T10" fmla="*/ 0 h 1574"/>
              <a:gd name="T11" fmla="*/ 849 w 849"/>
              <a:gd name="T12" fmla="*/ 1574 h 1574"/>
            </a:gdLst>
            <a:ahLst/>
            <a:cxnLst>
              <a:cxn ang="T6">
                <a:pos x="T0" y="T1"/>
              </a:cxn>
              <a:cxn ang="T7">
                <a:pos x="T2" y="T3"/>
              </a:cxn>
              <a:cxn ang="T8">
                <a:pos x="T4" y="T5"/>
              </a:cxn>
            </a:cxnLst>
            <a:rect l="T9" t="T10" r="T11" b="T12"/>
            <a:pathLst>
              <a:path w="849" h="1574">
                <a:moveTo>
                  <a:pt x="566" y="0"/>
                </a:moveTo>
                <a:cubicBezTo>
                  <a:pt x="849" y="212"/>
                  <a:pt x="849" y="212"/>
                  <a:pt x="424" y="567"/>
                </a:cubicBezTo>
                <a:cubicBezTo>
                  <a:pt x="23" y="901"/>
                  <a:pt x="0" y="921"/>
                  <a:pt x="474"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159" name="Freeform 158">
            <a:extLst>
              <a:ext uri="{FF2B5EF4-FFF2-40B4-BE49-F238E27FC236}">
                <a16:creationId xmlns:a16="http://schemas.microsoft.com/office/drawing/2014/main" id="{3E5C3360-B0E4-7D4B-AF88-847C8050F320}"/>
              </a:ext>
            </a:extLst>
          </p:cNvPr>
          <p:cNvSpPr>
            <a:spLocks/>
          </p:cNvSpPr>
          <p:nvPr/>
        </p:nvSpPr>
        <p:spPr bwMode="auto">
          <a:xfrm>
            <a:off x="448151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4160" name="Freeform 159">
            <a:extLst>
              <a:ext uri="{FF2B5EF4-FFF2-40B4-BE49-F238E27FC236}">
                <a16:creationId xmlns:a16="http://schemas.microsoft.com/office/drawing/2014/main" id="{CFB41F90-A863-9144-B79B-337B411026C0}"/>
              </a:ext>
            </a:extLst>
          </p:cNvPr>
          <p:cNvSpPr>
            <a:spLocks/>
          </p:cNvSpPr>
          <p:nvPr/>
        </p:nvSpPr>
        <p:spPr bwMode="auto">
          <a:xfrm>
            <a:off x="4360864" y="3729039"/>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3"/>
                  <a:pt x="567" y="213"/>
                  <a:pt x="283" y="851"/>
                </a:cubicBezTo>
                <a:cubicBezTo>
                  <a:pt x="50"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161" name="Freeform 160">
            <a:extLst>
              <a:ext uri="{FF2B5EF4-FFF2-40B4-BE49-F238E27FC236}">
                <a16:creationId xmlns:a16="http://schemas.microsoft.com/office/drawing/2014/main" id="{66687BC9-92DD-294A-A632-3841801391D8}"/>
              </a:ext>
            </a:extLst>
          </p:cNvPr>
          <p:cNvSpPr>
            <a:spLocks/>
          </p:cNvSpPr>
          <p:nvPr/>
        </p:nvSpPr>
        <p:spPr bwMode="auto">
          <a:xfrm>
            <a:off x="3643313" y="5208589"/>
            <a:ext cx="101600" cy="85725"/>
          </a:xfrm>
          <a:custGeom>
            <a:avLst/>
            <a:gdLst>
              <a:gd name="T0" fmla="*/ 2147483646 w 64"/>
              <a:gd name="T1" fmla="*/ 2147483646 h 54"/>
              <a:gd name="T2" fmla="*/ 2147483646 w 64"/>
              <a:gd name="T3" fmla="*/ 0 h 54"/>
              <a:gd name="T4" fmla="*/ 0 w 64"/>
              <a:gd name="T5" fmla="*/ 2147483646 h 54"/>
              <a:gd name="T6" fmla="*/ 2147483646 w 64"/>
              <a:gd name="T7" fmla="*/ 2147483646 h 54"/>
              <a:gd name="T8" fmla="*/ 2147483646 w 64"/>
              <a:gd name="T9" fmla="*/ 2147483646 h 54"/>
              <a:gd name="T10" fmla="*/ 0 60000 65536"/>
              <a:gd name="T11" fmla="*/ 0 60000 65536"/>
              <a:gd name="T12" fmla="*/ 0 60000 65536"/>
              <a:gd name="T13" fmla="*/ 0 60000 65536"/>
              <a:gd name="T14" fmla="*/ 0 60000 65536"/>
              <a:gd name="T15" fmla="*/ 0 w 64"/>
              <a:gd name="T16" fmla="*/ 0 h 54"/>
              <a:gd name="T17" fmla="*/ 64 w 64"/>
              <a:gd name="T18" fmla="*/ 54 h 54"/>
            </a:gdLst>
            <a:ahLst/>
            <a:cxnLst>
              <a:cxn ang="T10">
                <a:pos x="T0" y="T1"/>
              </a:cxn>
              <a:cxn ang="T11">
                <a:pos x="T2" y="T3"/>
              </a:cxn>
              <a:cxn ang="T12">
                <a:pos x="T4" y="T5"/>
              </a:cxn>
              <a:cxn ang="T13">
                <a:pos x="T6" y="T7"/>
              </a:cxn>
              <a:cxn ang="T14">
                <a:pos x="T8" y="T9"/>
              </a:cxn>
            </a:cxnLst>
            <a:rect l="T15" t="T16" r="T17" b="T18"/>
            <a:pathLst>
              <a:path w="64" h="54">
                <a:moveTo>
                  <a:pt x="21" y="54"/>
                </a:moveTo>
                <a:lnTo>
                  <a:pt x="64" y="0"/>
                </a:lnTo>
                <a:lnTo>
                  <a:pt x="0" y="32"/>
                </a:lnTo>
                <a:lnTo>
                  <a:pt x="11" y="43"/>
                </a:lnTo>
                <a:lnTo>
                  <a:pt x="21" y="54"/>
                </a:lnTo>
                <a:close/>
              </a:path>
            </a:pathLst>
          </a:custGeom>
          <a:solidFill>
            <a:srgbClr val="000000"/>
          </a:solidFill>
          <a:ln w="15875">
            <a:solidFill>
              <a:srgbClr val="000000"/>
            </a:solidFill>
            <a:round/>
            <a:headEnd/>
            <a:tailEnd/>
          </a:ln>
        </p:spPr>
        <p:txBody>
          <a:bodyPr/>
          <a:lstStyle/>
          <a:p>
            <a:endParaRPr lang="en-US"/>
          </a:p>
        </p:txBody>
      </p:sp>
      <p:sp>
        <p:nvSpPr>
          <p:cNvPr id="44162" name="Freeform 161">
            <a:extLst>
              <a:ext uri="{FF2B5EF4-FFF2-40B4-BE49-F238E27FC236}">
                <a16:creationId xmlns:a16="http://schemas.microsoft.com/office/drawing/2014/main" id="{CFA66F76-9703-E349-95B8-76AAC3230CD4}"/>
              </a:ext>
            </a:extLst>
          </p:cNvPr>
          <p:cNvSpPr>
            <a:spLocks/>
          </p:cNvSpPr>
          <p:nvPr/>
        </p:nvSpPr>
        <p:spPr bwMode="auto">
          <a:xfrm>
            <a:off x="3575050" y="5283201"/>
            <a:ext cx="361950" cy="633413"/>
          </a:xfrm>
          <a:custGeom>
            <a:avLst/>
            <a:gdLst>
              <a:gd name="T0" fmla="*/ 2147483646 w 422"/>
              <a:gd name="T1" fmla="*/ 2147483646 h 738"/>
              <a:gd name="T2" fmla="*/ 2147483646 w 422"/>
              <a:gd name="T3" fmla="*/ 2147483646 h 738"/>
              <a:gd name="T4" fmla="*/ 2147483646 w 422"/>
              <a:gd name="T5" fmla="*/ 0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738"/>
                </a:moveTo>
                <a:cubicBezTo>
                  <a:pt x="422" y="525"/>
                  <a:pt x="422" y="525"/>
                  <a:pt x="209" y="312"/>
                </a:cubicBezTo>
                <a:cubicBezTo>
                  <a:pt x="43"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163" name="Freeform 162">
            <a:extLst>
              <a:ext uri="{FF2B5EF4-FFF2-40B4-BE49-F238E27FC236}">
                <a16:creationId xmlns:a16="http://schemas.microsoft.com/office/drawing/2014/main" id="{DCBA0292-1B7B-4242-BAD7-0D7CEB4FF781}"/>
              </a:ext>
            </a:extLst>
          </p:cNvPr>
          <p:cNvSpPr>
            <a:spLocks/>
          </p:cNvSpPr>
          <p:nvPr/>
        </p:nvSpPr>
        <p:spPr bwMode="auto">
          <a:xfrm>
            <a:off x="4498976" y="5808664"/>
            <a:ext cx="85725" cy="85725"/>
          </a:xfrm>
          <a:custGeom>
            <a:avLst/>
            <a:gdLst>
              <a:gd name="T0" fmla="*/ 0 w 54"/>
              <a:gd name="T1" fmla="*/ 2147483646 h 54"/>
              <a:gd name="T2" fmla="*/ 2147483646 w 54"/>
              <a:gd name="T3" fmla="*/ 2147483646 h 54"/>
              <a:gd name="T4" fmla="*/ 2147483646 w 54"/>
              <a:gd name="T5" fmla="*/ 0 h 54"/>
              <a:gd name="T6" fmla="*/ 2147483646 w 54"/>
              <a:gd name="T7" fmla="*/ 2147483646 h 54"/>
              <a:gd name="T8" fmla="*/ 0 w 54"/>
              <a:gd name="T9" fmla="*/ 2147483646 h 54"/>
              <a:gd name="T10" fmla="*/ 0 60000 65536"/>
              <a:gd name="T11" fmla="*/ 0 60000 65536"/>
              <a:gd name="T12" fmla="*/ 0 60000 65536"/>
              <a:gd name="T13" fmla="*/ 0 60000 65536"/>
              <a:gd name="T14" fmla="*/ 0 60000 65536"/>
              <a:gd name="T15" fmla="*/ 0 w 54"/>
              <a:gd name="T16" fmla="*/ 0 h 54"/>
              <a:gd name="T17" fmla="*/ 54 w 54"/>
              <a:gd name="T18" fmla="*/ 54 h 54"/>
            </a:gdLst>
            <a:ahLst/>
            <a:cxnLst>
              <a:cxn ang="T10">
                <a:pos x="T0" y="T1"/>
              </a:cxn>
              <a:cxn ang="T11">
                <a:pos x="T2" y="T3"/>
              </a:cxn>
              <a:cxn ang="T12">
                <a:pos x="T4" y="T5"/>
              </a:cxn>
              <a:cxn ang="T13">
                <a:pos x="T6" y="T7"/>
              </a:cxn>
              <a:cxn ang="T14">
                <a:pos x="T8" y="T9"/>
              </a:cxn>
            </a:cxnLst>
            <a:rect l="T15" t="T16" r="T17" b="T18"/>
            <a:pathLst>
              <a:path w="54" h="54">
                <a:moveTo>
                  <a:pt x="0" y="21"/>
                </a:moveTo>
                <a:lnTo>
                  <a:pt x="54" y="54"/>
                </a:lnTo>
                <a:lnTo>
                  <a:pt x="22" y="0"/>
                </a:lnTo>
                <a:lnTo>
                  <a:pt x="11" y="10"/>
                </a:lnTo>
                <a:lnTo>
                  <a:pt x="0" y="21"/>
                </a:lnTo>
                <a:close/>
              </a:path>
            </a:pathLst>
          </a:custGeom>
          <a:solidFill>
            <a:srgbClr val="000000"/>
          </a:solidFill>
          <a:ln w="15875">
            <a:solidFill>
              <a:srgbClr val="000000"/>
            </a:solidFill>
            <a:round/>
            <a:headEnd/>
            <a:tailEnd/>
          </a:ln>
        </p:spPr>
        <p:txBody>
          <a:bodyPr/>
          <a:lstStyle/>
          <a:p>
            <a:endParaRPr lang="en-US"/>
          </a:p>
        </p:txBody>
      </p:sp>
      <p:sp>
        <p:nvSpPr>
          <p:cNvPr id="44164" name="Freeform 163">
            <a:extLst>
              <a:ext uri="{FF2B5EF4-FFF2-40B4-BE49-F238E27FC236}">
                <a16:creationId xmlns:a16="http://schemas.microsoft.com/office/drawing/2014/main" id="{9A401FF5-1601-B94F-9F25-3E48EE9542C8}"/>
              </a:ext>
            </a:extLst>
          </p:cNvPr>
          <p:cNvSpPr>
            <a:spLocks/>
          </p:cNvSpPr>
          <p:nvPr/>
        </p:nvSpPr>
        <p:spPr bwMode="auto">
          <a:xfrm>
            <a:off x="4424363" y="5186363"/>
            <a:ext cx="361950" cy="633412"/>
          </a:xfrm>
          <a:custGeom>
            <a:avLst/>
            <a:gdLst>
              <a:gd name="T0" fmla="*/ 2147483646 w 422"/>
              <a:gd name="T1" fmla="*/ 0 h 738"/>
              <a:gd name="T2" fmla="*/ 2147483646 w 422"/>
              <a:gd name="T3" fmla="*/ 2147483646 h 738"/>
              <a:gd name="T4" fmla="*/ 2147483646 w 422"/>
              <a:gd name="T5" fmla="*/ 2147483646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0"/>
                </a:moveTo>
                <a:cubicBezTo>
                  <a:pt x="422" y="213"/>
                  <a:pt x="422" y="213"/>
                  <a:pt x="209" y="425"/>
                </a:cubicBezTo>
                <a:cubicBezTo>
                  <a:pt x="43" y="592"/>
                  <a:pt x="0" y="634"/>
                  <a:pt x="101" y="738"/>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165" name="Freeform 164">
            <a:extLst>
              <a:ext uri="{FF2B5EF4-FFF2-40B4-BE49-F238E27FC236}">
                <a16:creationId xmlns:a16="http://schemas.microsoft.com/office/drawing/2014/main" id="{3A2F7E96-C3B0-3C4C-A0F2-52C182467757}"/>
              </a:ext>
            </a:extLst>
          </p:cNvPr>
          <p:cNvSpPr>
            <a:spLocks/>
          </p:cNvSpPr>
          <p:nvPr/>
        </p:nvSpPr>
        <p:spPr bwMode="auto">
          <a:xfrm>
            <a:off x="4859339" y="5824538"/>
            <a:ext cx="85725" cy="69850"/>
          </a:xfrm>
          <a:custGeom>
            <a:avLst/>
            <a:gdLst>
              <a:gd name="T0" fmla="*/ 0 w 54"/>
              <a:gd name="T1" fmla="*/ 2147483646 h 44"/>
              <a:gd name="T2" fmla="*/ 2147483646 w 54"/>
              <a:gd name="T3" fmla="*/ 2147483646 h 44"/>
              <a:gd name="T4" fmla="*/ 2147483646 w 54"/>
              <a:gd name="T5" fmla="*/ 0 h 44"/>
              <a:gd name="T6" fmla="*/ 0 w 54"/>
              <a:gd name="T7" fmla="*/ 2147483646 h 44"/>
              <a:gd name="T8" fmla="*/ 0 w 54"/>
              <a:gd name="T9" fmla="*/ 2147483646 h 44"/>
              <a:gd name="T10" fmla="*/ 0 60000 65536"/>
              <a:gd name="T11" fmla="*/ 0 60000 65536"/>
              <a:gd name="T12" fmla="*/ 0 60000 65536"/>
              <a:gd name="T13" fmla="*/ 0 60000 65536"/>
              <a:gd name="T14" fmla="*/ 0 60000 65536"/>
              <a:gd name="T15" fmla="*/ 0 w 54"/>
              <a:gd name="T16" fmla="*/ 0 h 44"/>
              <a:gd name="T17" fmla="*/ 54 w 54"/>
              <a:gd name="T18" fmla="*/ 44 h 44"/>
            </a:gdLst>
            <a:ahLst/>
            <a:cxnLst>
              <a:cxn ang="T10">
                <a:pos x="T0" y="T1"/>
              </a:cxn>
              <a:cxn ang="T11">
                <a:pos x="T2" y="T3"/>
              </a:cxn>
              <a:cxn ang="T12">
                <a:pos x="T4" y="T5"/>
              </a:cxn>
              <a:cxn ang="T13">
                <a:pos x="T6" y="T7"/>
              </a:cxn>
              <a:cxn ang="T14">
                <a:pos x="T8" y="T9"/>
              </a:cxn>
            </a:cxnLst>
            <a:rect l="T15" t="T16" r="T17" b="T18"/>
            <a:pathLst>
              <a:path w="54" h="44">
                <a:moveTo>
                  <a:pt x="0" y="22"/>
                </a:moveTo>
                <a:lnTo>
                  <a:pt x="54" y="44"/>
                </a:lnTo>
                <a:lnTo>
                  <a:pt x="11"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4166" name="Freeform 165">
            <a:extLst>
              <a:ext uri="{FF2B5EF4-FFF2-40B4-BE49-F238E27FC236}">
                <a16:creationId xmlns:a16="http://schemas.microsoft.com/office/drawing/2014/main" id="{B7EF23B4-1648-9F47-AADB-8D74CA5999CD}"/>
              </a:ext>
            </a:extLst>
          </p:cNvPr>
          <p:cNvSpPr>
            <a:spLocks/>
          </p:cNvSpPr>
          <p:nvPr/>
        </p:nvSpPr>
        <p:spPr bwMode="auto">
          <a:xfrm>
            <a:off x="4725989" y="4457701"/>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2" y="0"/>
                </a:moveTo>
                <a:cubicBezTo>
                  <a:pt x="566" y="212"/>
                  <a:pt x="566" y="212"/>
                  <a:pt x="282" y="850"/>
                </a:cubicBezTo>
                <a:cubicBezTo>
                  <a:pt x="49" y="1376"/>
                  <a:pt x="0" y="1478"/>
                  <a:pt x="159"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167" name="Freeform 166">
            <a:extLst>
              <a:ext uri="{FF2B5EF4-FFF2-40B4-BE49-F238E27FC236}">
                <a16:creationId xmlns:a16="http://schemas.microsoft.com/office/drawing/2014/main" id="{8E158CA9-7505-6D48-9644-04585E32807D}"/>
              </a:ext>
            </a:extLst>
          </p:cNvPr>
          <p:cNvSpPr>
            <a:spLocks/>
          </p:cNvSpPr>
          <p:nvPr/>
        </p:nvSpPr>
        <p:spPr bwMode="auto">
          <a:xfrm>
            <a:off x="5338764" y="5824538"/>
            <a:ext cx="103187" cy="69850"/>
          </a:xfrm>
          <a:custGeom>
            <a:avLst/>
            <a:gdLst>
              <a:gd name="T0" fmla="*/ 0 w 65"/>
              <a:gd name="T1" fmla="*/ 2147483646 h 44"/>
              <a:gd name="T2" fmla="*/ 2147483646 w 65"/>
              <a:gd name="T3" fmla="*/ 2147483646 h 44"/>
              <a:gd name="T4" fmla="*/ 2147483646 w 65"/>
              <a:gd name="T5" fmla="*/ 0 h 44"/>
              <a:gd name="T6" fmla="*/ 2147483646 w 65"/>
              <a:gd name="T7" fmla="*/ 2147483646 h 44"/>
              <a:gd name="T8" fmla="*/ 0 w 65"/>
              <a:gd name="T9" fmla="*/ 2147483646 h 44"/>
              <a:gd name="T10" fmla="*/ 0 60000 65536"/>
              <a:gd name="T11" fmla="*/ 0 60000 65536"/>
              <a:gd name="T12" fmla="*/ 0 60000 65536"/>
              <a:gd name="T13" fmla="*/ 0 60000 65536"/>
              <a:gd name="T14" fmla="*/ 0 60000 65536"/>
              <a:gd name="T15" fmla="*/ 0 w 65"/>
              <a:gd name="T16" fmla="*/ 0 h 44"/>
              <a:gd name="T17" fmla="*/ 65 w 65"/>
              <a:gd name="T18" fmla="*/ 44 h 44"/>
            </a:gdLst>
            <a:ahLst/>
            <a:cxnLst>
              <a:cxn ang="T10">
                <a:pos x="T0" y="T1"/>
              </a:cxn>
              <a:cxn ang="T11">
                <a:pos x="T2" y="T3"/>
              </a:cxn>
              <a:cxn ang="T12">
                <a:pos x="T4" y="T5"/>
              </a:cxn>
              <a:cxn ang="T13">
                <a:pos x="T6" y="T7"/>
              </a:cxn>
              <a:cxn ang="T14">
                <a:pos x="T8" y="T9"/>
              </a:cxn>
            </a:cxnLst>
            <a:rect l="T15" t="T16" r="T17" b="T18"/>
            <a:pathLst>
              <a:path w="65" h="44">
                <a:moveTo>
                  <a:pt x="0" y="22"/>
                </a:moveTo>
                <a:lnTo>
                  <a:pt x="65" y="44"/>
                </a:lnTo>
                <a:lnTo>
                  <a:pt x="21"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4168" name="Freeform 167">
            <a:extLst>
              <a:ext uri="{FF2B5EF4-FFF2-40B4-BE49-F238E27FC236}">
                <a16:creationId xmlns:a16="http://schemas.microsoft.com/office/drawing/2014/main" id="{9EDCB047-9FBD-524F-9F32-DA73E89CD7C6}"/>
              </a:ext>
            </a:extLst>
          </p:cNvPr>
          <p:cNvSpPr>
            <a:spLocks/>
          </p:cNvSpPr>
          <p:nvPr/>
        </p:nvSpPr>
        <p:spPr bwMode="auto">
          <a:xfrm>
            <a:off x="5210176" y="4457701"/>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2"/>
                  <a:pt x="567" y="212"/>
                  <a:pt x="283" y="850"/>
                </a:cubicBezTo>
                <a:cubicBezTo>
                  <a:pt x="50" y="1376"/>
                  <a:pt x="0" y="1478"/>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169" name="Freeform 168">
            <a:extLst>
              <a:ext uri="{FF2B5EF4-FFF2-40B4-BE49-F238E27FC236}">
                <a16:creationId xmlns:a16="http://schemas.microsoft.com/office/drawing/2014/main" id="{2B5897C5-6679-4F46-9AE6-6D5869D162F5}"/>
              </a:ext>
            </a:extLst>
          </p:cNvPr>
          <p:cNvSpPr>
            <a:spLocks/>
          </p:cNvSpPr>
          <p:nvPr/>
        </p:nvSpPr>
        <p:spPr bwMode="auto">
          <a:xfrm>
            <a:off x="6434139" y="5208589"/>
            <a:ext cx="103187" cy="85725"/>
          </a:xfrm>
          <a:custGeom>
            <a:avLst/>
            <a:gdLst>
              <a:gd name="T0" fmla="*/ 2147483646 w 65"/>
              <a:gd name="T1" fmla="*/ 2147483646 h 54"/>
              <a:gd name="T2" fmla="*/ 2147483646 w 65"/>
              <a:gd name="T3" fmla="*/ 0 h 54"/>
              <a:gd name="T4" fmla="*/ 0 w 65"/>
              <a:gd name="T5" fmla="*/ 2147483646 h 54"/>
              <a:gd name="T6" fmla="*/ 2147483646 w 65"/>
              <a:gd name="T7" fmla="*/ 2147483646 h 54"/>
              <a:gd name="T8" fmla="*/ 2147483646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22" y="54"/>
                </a:moveTo>
                <a:lnTo>
                  <a:pt x="65" y="0"/>
                </a:lnTo>
                <a:lnTo>
                  <a:pt x="0" y="32"/>
                </a:lnTo>
                <a:lnTo>
                  <a:pt x="11" y="43"/>
                </a:lnTo>
                <a:lnTo>
                  <a:pt x="22" y="54"/>
                </a:lnTo>
                <a:close/>
              </a:path>
            </a:pathLst>
          </a:custGeom>
          <a:solidFill>
            <a:srgbClr val="000000"/>
          </a:solidFill>
          <a:ln w="15875">
            <a:solidFill>
              <a:srgbClr val="000000"/>
            </a:solidFill>
            <a:round/>
            <a:headEnd/>
            <a:tailEnd/>
          </a:ln>
        </p:spPr>
        <p:txBody>
          <a:bodyPr/>
          <a:lstStyle/>
          <a:p>
            <a:endParaRPr lang="en-US"/>
          </a:p>
        </p:txBody>
      </p:sp>
      <p:sp>
        <p:nvSpPr>
          <p:cNvPr id="44170" name="Freeform 169">
            <a:extLst>
              <a:ext uri="{FF2B5EF4-FFF2-40B4-BE49-F238E27FC236}">
                <a16:creationId xmlns:a16="http://schemas.microsoft.com/office/drawing/2014/main" id="{9719B7B6-1E6E-B145-B7D6-5E3061365F43}"/>
              </a:ext>
            </a:extLst>
          </p:cNvPr>
          <p:cNvSpPr>
            <a:spLocks/>
          </p:cNvSpPr>
          <p:nvPr/>
        </p:nvSpPr>
        <p:spPr bwMode="auto">
          <a:xfrm>
            <a:off x="6367463" y="5283201"/>
            <a:ext cx="360362" cy="633413"/>
          </a:xfrm>
          <a:custGeom>
            <a:avLst/>
            <a:gdLst>
              <a:gd name="T0" fmla="*/ 2147483646 w 421"/>
              <a:gd name="T1" fmla="*/ 2147483646 h 738"/>
              <a:gd name="T2" fmla="*/ 2147483646 w 421"/>
              <a:gd name="T3" fmla="*/ 2147483646 h 738"/>
              <a:gd name="T4" fmla="*/ 2147483646 w 421"/>
              <a:gd name="T5" fmla="*/ 0 h 738"/>
              <a:gd name="T6" fmla="*/ 0 60000 65536"/>
              <a:gd name="T7" fmla="*/ 0 60000 65536"/>
              <a:gd name="T8" fmla="*/ 0 60000 65536"/>
              <a:gd name="T9" fmla="*/ 0 w 421"/>
              <a:gd name="T10" fmla="*/ 0 h 738"/>
              <a:gd name="T11" fmla="*/ 421 w 421"/>
              <a:gd name="T12" fmla="*/ 738 h 738"/>
            </a:gdLst>
            <a:ahLst/>
            <a:cxnLst>
              <a:cxn ang="T6">
                <a:pos x="T0" y="T1"/>
              </a:cxn>
              <a:cxn ang="T7">
                <a:pos x="T2" y="T3"/>
              </a:cxn>
              <a:cxn ang="T8">
                <a:pos x="T4" y="T5"/>
              </a:cxn>
            </a:cxnLst>
            <a:rect l="T9" t="T10" r="T11" b="T12"/>
            <a:pathLst>
              <a:path w="421" h="738">
                <a:moveTo>
                  <a:pt x="209" y="738"/>
                </a:moveTo>
                <a:cubicBezTo>
                  <a:pt x="421" y="525"/>
                  <a:pt x="421" y="525"/>
                  <a:pt x="209" y="312"/>
                </a:cubicBezTo>
                <a:cubicBezTo>
                  <a:pt x="42"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171" name="Freeform 170">
            <a:extLst>
              <a:ext uri="{FF2B5EF4-FFF2-40B4-BE49-F238E27FC236}">
                <a16:creationId xmlns:a16="http://schemas.microsoft.com/office/drawing/2014/main" id="{3C4E18A9-834A-5B4E-879C-CEFAADF414D3}"/>
              </a:ext>
            </a:extLst>
          </p:cNvPr>
          <p:cNvSpPr>
            <a:spLocks/>
          </p:cNvSpPr>
          <p:nvPr/>
        </p:nvSpPr>
        <p:spPr bwMode="auto">
          <a:xfrm>
            <a:off x="6451601" y="5791200"/>
            <a:ext cx="85725" cy="103188"/>
          </a:xfrm>
          <a:custGeom>
            <a:avLst/>
            <a:gdLst>
              <a:gd name="T0" fmla="*/ 0 w 54"/>
              <a:gd name="T1" fmla="*/ 2147483646 h 65"/>
              <a:gd name="T2" fmla="*/ 2147483646 w 54"/>
              <a:gd name="T3" fmla="*/ 2147483646 h 65"/>
              <a:gd name="T4" fmla="*/ 2147483646 w 54"/>
              <a:gd name="T5" fmla="*/ 0 h 65"/>
              <a:gd name="T6" fmla="*/ 2147483646 w 54"/>
              <a:gd name="T7" fmla="*/ 2147483646 h 65"/>
              <a:gd name="T8" fmla="*/ 0 w 54"/>
              <a:gd name="T9" fmla="*/ 2147483646 h 65"/>
              <a:gd name="T10" fmla="*/ 0 60000 65536"/>
              <a:gd name="T11" fmla="*/ 0 60000 65536"/>
              <a:gd name="T12" fmla="*/ 0 60000 65536"/>
              <a:gd name="T13" fmla="*/ 0 60000 65536"/>
              <a:gd name="T14" fmla="*/ 0 60000 65536"/>
              <a:gd name="T15" fmla="*/ 0 w 54"/>
              <a:gd name="T16" fmla="*/ 0 h 65"/>
              <a:gd name="T17" fmla="*/ 54 w 54"/>
              <a:gd name="T18" fmla="*/ 65 h 65"/>
            </a:gdLst>
            <a:ahLst/>
            <a:cxnLst>
              <a:cxn ang="T10">
                <a:pos x="T0" y="T1"/>
              </a:cxn>
              <a:cxn ang="T11">
                <a:pos x="T2" y="T3"/>
              </a:cxn>
              <a:cxn ang="T12">
                <a:pos x="T4" y="T5"/>
              </a:cxn>
              <a:cxn ang="T13">
                <a:pos x="T6" y="T7"/>
              </a:cxn>
              <a:cxn ang="T14">
                <a:pos x="T8" y="T9"/>
              </a:cxn>
            </a:cxnLst>
            <a:rect l="T15" t="T16" r="T17" b="T18"/>
            <a:pathLst>
              <a:path w="54" h="65">
                <a:moveTo>
                  <a:pt x="0" y="21"/>
                </a:moveTo>
                <a:lnTo>
                  <a:pt x="54" y="65"/>
                </a:lnTo>
                <a:lnTo>
                  <a:pt x="22" y="0"/>
                </a:lnTo>
                <a:lnTo>
                  <a:pt x="11"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44172" name="Freeform 171">
            <a:extLst>
              <a:ext uri="{FF2B5EF4-FFF2-40B4-BE49-F238E27FC236}">
                <a16:creationId xmlns:a16="http://schemas.microsoft.com/office/drawing/2014/main" id="{742E712B-689F-B044-8535-F8BC637228B6}"/>
              </a:ext>
            </a:extLst>
          </p:cNvPr>
          <p:cNvSpPr>
            <a:spLocks/>
          </p:cNvSpPr>
          <p:nvPr/>
        </p:nvSpPr>
        <p:spPr bwMode="auto">
          <a:xfrm>
            <a:off x="6061076" y="4457701"/>
            <a:ext cx="727075" cy="1349375"/>
          </a:xfrm>
          <a:custGeom>
            <a:avLst/>
            <a:gdLst>
              <a:gd name="T0" fmla="*/ 2147483646 w 850"/>
              <a:gd name="T1" fmla="*/ 0 h 1574"/>
              <a:gd name="T2" fmla="*/ 2147483646 w 850"/>
              <a:gd name="T3" fmla="*/ 2147483646 h 1574"/>
              <a:gd name="T4" fmla="*/ 2147483646 w 850"/>
              <a:gd name="T5" fmla="*/ 2147483646 h 1574"/>
              <a:gd name="T6" fmla="*/ 0 60000 65536"/>
              <a:gd name="T7" fmla="*/ 0 60000 65536"/>
              <a:gd name="T8" fmla="*/ 0 60000 65536"/>
              <a:gd name="T9" fmla="*/ 0 w 850"/>
              <a:gd name="T10" fmla="*/ 0 h 1574"/>
              <a:gd name="T11" fmla="*/ 850 w 850"/>
              <a:gd name="T12" fmla="*/ 1574 h 1574"/>
            </a:gdLst>
            <a:ahLst/>
            <a:cxnLst>
              <a:cxn ang="T6">
                <a:pos x="T0" y="T1"/>
              </a:cxn>
              <a:cxn ang="T7">
                <a:pos x="T2" y="T3"/>
              </a:cxn>
              <a:cxn ang="T8">
                <a:pos x="T4" y="T5"/>
              </a:cxn>
            </a:cxnLst>
            <a:rect l="T9" t="T10" r="T11" b="T12"/>
            <a:pathLst>
              <a:path w="850" h="1574">
                <a:moveTo>
                  <a:pt x="567" y="0"/>
                </a:moveTo>
                <a:cubicBezTo>
                  <a:pt x="850" y="212"/>
                  <a:pt x="850" y="212"/>
                  <a:pt x="425" y="567"/>
                </a:cubicBezTo>
                <a:cubicBezTo>
                  <a:pt x="24" y="901"/>
                  <a:pt x="0" y="921"/>
                  <a:pt x="475"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173" name="Freeform 172">
            <a:extLst>
              <a:ext uri="{FF2B5EF4-FFF2-40B4-BE49-F238E27FC236}">
                <a16:creationId xmlns:a16="http://schemas.microsoft.com/office/drawing/2014/main" id="{88926ABD-720D-484A-B016-F6867D96AD32}"/>
              </a:ext>
            </a:extLst>
          </p:cNvPr>
          <p:cNvSpPr>
            <a:spLocks/>
          </p:cNvSpPr>
          <p:nvPr/>
        </p:nvSpPr>
        <p:spPr bwMode="auto">
          <a:xfrm>
            <a:off x="691356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4174" name="Freeform 173">
            <a:extLst>
              <a:ext uri="{FF2B5EF4-FFF2-40B4-BE49-F238E27FC236}">
                <a16:creationId xmlns:a16="http://schemas.microsoft.com/office/drawing/2014/main" id="{0A2C1F05-1904-3D48-8FA8-129043475C6C}"/>
              </a:ext>
            </a:extLst>
          </p:cNvPr>
          <p:cNvSpPr>
            <a:spLocks/>
          </p:cNvSpPr>
          <p:nvPr/>
        </p:nvSpPr>
        <p:spPr bwMode="auto">
          <a:xfrm>
            <a:off x="6789739" y="3729039"/>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3" y="0"/>
                </a:moveTo>
                <a:cubicBezTo>
                  <a:pt x="566" y="213"/>
                  <a:pt x="566" y="213"/>
                  <a:pt x="283" y="851"/>
                </a:cubicBezTo>
                <a:cubicBezTo>
                  <a:pt x="49"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175" name="Oval 175">
            <a:extLst>
              <a:ext uri="{FF2B5EF4-FFF2-40B4-BE49-F238E27FC236}">
                <a16:creationId xmlns:a16="http://schemas.microsoft.com/office/drawing/2014/main" id="{E2067DC8-4709-8A48-BC76-88B81AE94754}"/>
              </a:ext>
            </a:extLst>
          </p:cNvPr>
          <p:cNvSpPr>
            <a:spLocks noChangeArrowheads="1"/>
          </p:cNvSpPr>
          <p:nvPr/>
        </p:nvSpPr>
        <p:spPr bwMode="auto">
          <a:xfrm>
            <a:off x="3651251" y="21637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4176" name="Oval 177">
            <a:extLst>
              <a:ext uri="{FF2B5EF4-FFF2-40B4-BE49-F238E27FC236}">
                <a16:creationId xmlns:a16="http://schemas.microsoft.com/office/drawing/2014/main" id="{D0313DEA-F939-E64D-800D-7729D93ECB55}"/>
              </a:ext>
            </a:extLst>
          </p:cNvPr>
          <p:cNvSpPr>
            <a:spLocks noChangeArrowheads="1"/>
          </p:cNvSpPr>
          <p:nvPr/>
        </p:nvSpPr>
        <p:spPr bwMode="auto">
          <a:xfrm>
            <a:off x="3651251" y="1187451"/>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4177" name="Rectangle 178">
            <a:extLst>
              <a:ext uri="{FF2B5EF4-FFF2-40B4-BE49-F238E27FC236}">
                <a16:creationId xmlns:a16="http://schemas.microsoft.com/office/drawing/2014/main" id="{08783E9D-A96A-074E-B5D9-2280077D7C99}"/>
              </a:ext>
            </a:extLst>
          </p:cNvPr>
          <p:cNvSpPr>
            <a:spLocks noChangeArrowheads="1"/>
          </p:cNvSpPr>
          <p:nvPr/>
        </p:nvSpPr>
        <p:spPr bwMode="auto">
          <a:xfrm>
            <a:off x="7064376" y="134778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sp>
        <p:nvSpPr>
          <p:cNvPr id="44178" name="Title 1">
            <a:extLst>
              <a:ext uri="{FF2B5EF4-FFF2-40B4-BE49-F238E27FC236}">
                <a16:creationId xmlns:a16="http://schemas.microsoft.com/office/drawing/2014/main" id="{1462E9B0-69E2-7A4E-A15D-BB773B6507BA}"/>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Timing Diagram for the Basic Latch with NOR Gates</a:t>
            </a:r>
          </a:p>
        </p:txBody>
      </p:sp>
      <p:sp>
        <p:nvSpPr>
          <p:cNvPr id="44179" name="Rectangle 149">
            <a:extLst>
              <a:ext uri="{FF2B5EF4-FFF2-40B4-BE49-F238E27FC236}">
                <a16:creationId xmlns:a16="http://schemas.microsoft.com/office/drawing/2014/main" id="{B65E8993-789D-E640-9BA0-57F4BFF0CFA7}"/>
              </a:ext>
            </a:extLst>
          </p:cNvPr>
          <p:cNvSpPr>
            <a:spLocks noChangeArrowheads="1"/>
          </p:cNvSpPr>
          <p:nvPr/>
        </p:nvSpPr>
        <p:spPr bwMode="auto">
          <a:xfrm>
            <a:off x="4168775" y="3048000"/>
            <a:ext cx="3962400" cy="35814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4180" name="TextBox 1">
            <a:extLst>
              <a:ext uri="{FF2B5EF4-FFF2-40B4-BE49-F238E27FC236}">
                <a16:creationId xmlns:a16="http://schemas.microsoft.com/office/drawing/2014/main" id="{6BD64A7B-F349-3646-BBAA-E8E9E8C904EF}"/>
              </a:ext>
            </a:extLst>
          </p:cNvPr>
          <p:cNvSpPr txBox="1">
            <a:spLocks noChangeArrowheads="1"/>
          </p:cNvSpPr>
          <p:nvPr/>
        </p:nvSpPr>
        <p:spPr bwMode="auto">
          <a:xfrm>
            <a:off x="3776664" y="418465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44181" name="TextBox 152">
            <a:extLst>
              <a:ext uri="{FF2B5EF4-FFF2-40B4-BE49-F238E27FC236}">
                <a16:creationId xmlns:a16="http://schemas.microsoft.com/office/drawing/2014/main" id="{56DE615D-2458-6649-9555-2348C4D601F7}"/>
              </a:ext>
            </a:extLst>
          </p:cNvPr>
          <p:cNvSpPr txBox="1">
            <a:spLocks noChangeArrowheads="1"/>
          </p:cNvSpPr>
          <p:nvPr/>
        </p:nvSpPr>
        <p:spPr bwMode="auto">
          <a:xfrm>
            <a:off x="3776664" y="345916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44182" name="TextBox 153">
            <a:extLst>
              <a:ext uri="{FF2B5EF4-FFF2-40B4-BE49-F238E27FC236}">
                <a16:creationId xmlns:a16="http://schemas.microsoft.com/office/drawing/2014/main" id="{FBE5920E-FD62-C94C-A396-D8F8740ADE60}"/>
              </a:ext>
            </a:extLst>
          </p:cNvPr>
          <p:cNvSpPr txBox="1">
            <a:spLocks noChangeArrowheads="1"/>
          </p:cNvSpPr>
          <p:nvPr/>
        </p:nvSpPr>
        <p:spPr bwMode="auto">
          <a:xfrm>
            <a:off x="3752850" y="494823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44183" name="TextBox 154">
            <a:extLst>
              <a:ext uri="{FF2B5EF4-FFF2-40B4-BE49-F238E27FC236}">
                <a16:creationId xmlns:a16="http://schemas.microsoft.com/office/drawing/2014/main" id="{124CAC09-F19D-284D-A967-44A6A0EDFF6C}"/>
              </a:ext>
            </a:extLst>
          </p:cNvPr>
          <p:cNvSpPr txBox="1">
            <a:spLocks noChangeArrowheads="1"/>
          </p:cNvSpPr>
          <p:nvPr/>
        </p:nvSpPr>
        <p:spPr bwMode="auto">
          <a:xfrm>
            <a:off x="3752850" y="566102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44184" name="TextBox 155">
            <a:extLst>
              <a:ext uri="{FF2B5EF4-FFF2-40B4-BE49-F238E27FC236}">
                <a16:creationId xmlns:a16="http://schemas.microsoft.com/office/drawing/2014/main" id="{79014301-DB56-7A43-A0B8-95AB30D4B887}"/>
              </a:ext>
            </a:extLst>
          </p:cNvPr>
          <p:cNvSpPr txBox="1">
            <a:spLocks noChangeArrowheads="1"/>
          </p:cNvSpPr>
          <p:nvPr/>
        </p:nvSpPr>
        <p:spPr bwMode="auto">
          <a:xfrm>
            <a:off x="2644775" y="62547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44185" name="TextBox 156">
            <a:extLst>
              <a:ext uri="{FF2B5EF4-FFF2-40B4-BE49-F238E27FC236}">
                <a16:creationId xmlns:a16="http://schemas.microsoft.com/office/drawing/2014/main" id="{67B211CA-3935-5642-9AE5-1EAA2B6824E5}"/>
              </a:ext>
            </a:extLst>
          </p:cNvPr>
          <p:cNvSpPr txBox="1">
            <a:spLocks noChangeArrowheads="1"/>
          </p:cNvSpPr>
          <p:nvPr/>
        </p:nvSpPr>
        <p:spPr bwMode="auto">
          <a:xfrm>
            <a:off x="2693989" y="2270126"/>
            <a:ext cx="3397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44186" name="TextBox 157">
            <a:extLst>
              <a:ext uri="{FF2B5EF4-FFF2-40B4-BE49-F238E27FC236}">
                <a16:creationId xmlns:a16="http://schemas.microsoft.com/office/drawing/2014/main" id="{981D994F-C0B3-FC4D-9E21-ECDD4A46E5BC}"/>
              </a:ext>
            </a:extLst>
          </p:cNvPr>
          <p:cNvSpPr txBox="1">
            <a:spLocks noChangeArrowheads="1"/>
          </p:cNvSpPr>
          <p:nvPr/>
        </p:nvSpPr>
        <p:spPr bwMode="auto">
          <a:xfrm>
            <a:off x="4143376" y="706438"/>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44187" name="TextBox 158">
            <a:extLst>
              <a:ext uri="{FF2B5EF4-FFF2-40B4-BE49-F238E27FC236}">
                <a16:creationId xmlns:a16="http://schemas.microsoft.com/office/drawing/2014/main" id="{83492961-D2F3-1F43-AC02-2111BB9762CC}"/>
              </a:ext>
            </a:extLst>
          </p:cNvPr>
          <p:cNvSpPr txBox="1">
            <a:spLocks noChangeArrowheads="1"/>
          </p:cNvSpPr>
          <p:nvPr/>
        </p:nvSpPr>
        <p:spPr bwMode="auto">
          <a:xfrm>
            <a:off x="4129089" y="220980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44188" name="Rectangle 9">
            <a:extLst>
              <a:ext uri="{FF2B5EF4-FFF2-40B4-BE49-F238E27FC236}">
                <a16:creationId xmlns:a16="http://schemas.microsoft.com/office/drawing/2014/main" id="{C70ED9EC-A9B5-D34B-875B-5A5CE057D2BC}"/>
              </a:ext>
            </a:extLst>
          </p:cNvPr>
          <p:cNvSpPr>
            <a:spLocks noChangeArrowheads="1"/>
          </p:cNvSpPr>
          <p:nvPr/>
        </p:nvSpPr>
        <p:spPr bwMode="auto">
          <a:xfrm>
            <a:off x="5719764" y="1827214"/>
            <a:ext cx="490537" cy="244475"/>
          </a:xfrm>
          <a:prstGeom prst="rect">
            <a:avLst/>
          </a:prstGeom>
          <a:solidFill>
            <a:srgbClr val="008000">
              <a:alpha val="20000"/>
            </a:srgbClr>
          </a:solidFill>
          <a:ln w="9525">
            <a:solidFill>
              <a:srgbClr val="008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4189" name="Rectangle 9">
            <a:extLst>
              <a:ext uri="{FF2B5EF4-FFF2-40B4-BE49-F238E27FC236}">
                <a16:creationId xmlns:a16="http://schemas.microsoft.com/office/drawing/2014/main" id="{6C8550D7-16F5-DF4E-8235-DD7551700C00}"/>
              </a:ext>
            </a:extLst>
          </p:cNvPr>
          <p:cNvSpPr>
            <a:spLocks noChangeArrowheads="1"/>
          </p:cNvSpPr>
          <p:nvPr/>
        </p:nvSpPr>
        <p:spPr bwMode="auto">
          <a:xfrm>
            <a:off x="6375401" y="1824039"/>
            <a:ext cx="593725" cy="242887"/>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4190" name="TextBox 163">
            <a:extLst>
              <a:ext uri="{FF2B5EF4-FFF2-40B4-BE49-F238E27FC236}">
                <a16:creationId xmlns:a16="http://schemas.microsoft.com/office/drawing/2014/main" id="{FD4F08ED-0ADC-5D44-8194-2486341DC68B}"/>
              </a:ext>
            </a:extLst>
          </p:cNvPr>
          <p:cNvSpPr txBox="1">
            <a:spLocks noChangeArrowheads="1"/>
          </p:cNvSpPr>
          <p:nvPr/>
        </p:nvSpPr>
        <p:spPr bwMode="auto">
          <a:xfrm>
            <a:off x="5867401" y="4313238"/>
            <a:ext cx="39655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 and set it to Q</a:t>
            </a:r>
            <a:r>
              <a:rPr lang="en-US" altLang="en-US" b="0" baseline="-25000">
                <a:solidFill>
                  <a:srgbClr val="FF0000"/>
                </a:solidFill>
                <a:latin typeface="Times" pitchFamily="2" charset="0"/>
              </a:rPr>
              <a:t>a</a:t>
            </a:r>
            <a:r>
              <a:rPr lang="en-US" altLang="en-US" b="0">
                <a:solidFill>
                  <a:srgbClr val="FF0000"/>
                </a:solidFill>
                <a:latin typeface="Times" pitchFamily="2" charset="0"/>
              </a:rPr>
              <a:t>=1 and Q</a:t>
            </a:r>
            <a:r>
              <a:rPr lang="en-US" altLang="en-US" b="0" baseline="-25000">
                <a:solidFill>
                  <a:srgbClr val="FF0000"/>
                </a:solidFill>
                <a:latin typeface="Times" pitchFamily="2" charset="0"/>
              </a:rPr>
              <a:t>b</a:t>
            </a:r>
            <a:r>
              <a:rPr lang="en-US" altLang="en-US" b="0">
                <a:solidFill>
                  <a:srgbClr val="FF0000"/>
                </a:solidFill>
                <a:latin typeface="Times" pitchFamily="2" charset="0"/>
              </a:rPr>
              <a:t>=0.</a:t>
            </a:r>
          </a:p>
        </p:txBody>
      </p:sp>
      <p:sp>
        <p:nvSpPr>
          <p:cNvPr id="44191" name="TextBox 161">
            <a:extLst>
              <a:ext uri="{FF2B5EF4-FFF2-40B4-BE49-F238E27FC236}">
                <a16:creationId xmlns:a16="http://schemas.microsoft.com/office/drawing/2014/main" id="{74C3C3EB-4CF7-0443-91C1-99993F0A2719}"/>
              </a:ext>
            </a:extLst>
          </p:cNvPr>
          <p:cNvSpPr txBox="1">
            <a:spLocks noChangeArrowheads="1"/>
          </p:cNvSpPr>
          <p:nvPr/>
        </p:nvSpPr>
        <p:spPr bwMode="auto">
          <a:xfrm>
            <a:off x="2565400" y="1214439"/>
            <a:ext cx="3381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44192" name="TextBox 162">
            <a:extLst>
              <a:ext uri="{FF2B5EF4-FFF2-40B4-BE49-F238E27FC236}">
                <a16:creationId xmlns:a16="http://schemas.microsoft.com/office/drawing/2014/main" id="{FA02E5F8-09BB-DB41-91B8-83F0AC495829}"/>
              </a:ext>
            </a:extLst>
          </p:cNvPr>
          <p:cNvSpPr txBox="1">
            <a:spLocks noChangeArrowheads="1"/>
          </p:cNvSpPr>
          <p:nvPr/>
        </p:nvSpPr>
        <p:spPr bwMode="auto">
          <a:xfrm>
            <a:off x="2566989" y="176371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Tree>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Line 31">
            <a:extLst>
              <a:ext uri="{FF2B5EF4-FFF2-40B4-BE49-F238E27FC236}">
                <a16:creationId xmlns:a16="http://schemas.microsoft.com/office/drawing/2014/main" id="{27C033C7-154A-C746-B7A0-ED9BD7FE4338}"/>
              </a:ext>
            </a:extLst>
          </p:cNvPr>
          <p:cNvSpPr>
            <a:spLocks noChangeShapeType="1"/>
          </p:cNvSpPr>
          <p:nvPr/>
        </p:nvSpPr>
        <p:spPr bwMode="auto">
          <a:xfrm flipV="1">
            <a:off x="33861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58" name="Line 32">
            <a:extLst>
              <a:ext uri="{FF2B5EF4-FFF2-40B4-BE49-F238E27FC236}">
                <a16:creationId xmlns:a16="http://schemas.microsoft.com/office/drawing/2014/main" id="{625774C9-1DE1-1042-9E08-6B73E9320F14}"/>
              </a:ext>
            </a:extLst>
          </p:cNvPr>
          <p:cNvSpPr>
            <a:spLocks noChangeShapeType="1"/>
          </p:cNvSpPr>
          <p:nvPr/>
        </p:nvSpPr>
        <p:spPr bwMode="auto">
          <a:xfrm flipV="1">
            <a:off x="376237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59" name="Line 33">
            <a:extLst>
              <a:ext uri="{FF2B5EF4-FFF2-40B4-BE49-F238E27FC236}">
                <a16:creationId xmlns:a16="http://schemas.microsoft.com/office/drawing/2014/main" id="{E39EEF55-EB4F-8247-B6F9-3C5EFB792968}"/>
              </a:ext>
            </a:extLst>
          </p:cNvPr>
          <p:cNvSpPr>
            <a:spLocks noChangeShapeType="1"/>
          </p:cNvSpPr>
          <p:nvPr/>
        </p:nvSpPr>
        <p:spPr bwMode="auto">
          <a:xfrm flipV="1">
            <a:off x="4241800"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0" name="Line 34">
            <a:extLst>
              <a:ext uri="{FF2B5EF4-FFF2-40B4-BE49-F238E27FC236}">
                <a16:creationId xmlns:a16="http://schemas.microsoft.com/office/drawing/2014/main" id="{B0276A11-9DF6-E143-AE66-309FD83126C3}"/>
              </a:ext>
            </a:extLst>
          </p:cNvPr>
          <p:cNvSpPr>
            <a:spLocks noChangeShapeType="1"/>
          </p:cNvSpPr>
          <p:nvPr/>
        </p:nvSpPr>
        <p:spPr bwMode="auto">
          <a:xfrm flipV="1">
            <a:off x="460216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1" name="Line 35">
            <a:extLst>
              <a:ext uri="{FF2B5EF4-FFF2-40B4-BE49-F238E27FC236}">
                <a16:creationId xmlns:a16="http://schemas.microsoft.com/office/drawing/2014/main" id="{521DE047-3BC0-7E45-A41F-72EA109ED854}"/>
              </a:ext>
            </a:extLst>
          </p:cNvPr>
          <p:cNvSpPr>
            <a:spLocks noChangeShapeType="1"/>
          </p:cNvSpPr>
          <p:nvPr/>
        </p:nvSpPr>
        <p:spPr bwMode="auto">
          <a:xfrm flipV="1">
            <a:off x="49609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2" name="Line 36">
            <a:extLst>
              <a:ext uri="{FF2B5EF4-FFF2-40B4-BE49-F238E27FC236}">
                <a16:creationId xmlns:a16="http://schemas.microsoft.com/office/drawing/2014/main" id="{9E158EBE-1BBC-1D47-B11A-D4B97DF129EC}"/>
              </a:ext>
            </a:extLst>
          </p:cNvPr>
          <p:cNvSpPr>
            <a:spLocks noChangeShapeType="1"/>
          </p:cNvSpPr>
          <p:nvPr/>
        </p:nvSpPr>
        <p:spPr bwMode="auto">
          <a:xfrm flipV="1">
            <a:off x="545782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3" name="Line 37">
            <a:extLst>
              <a:ext uri="{FF2B5EF4-FFF2-40B4-BE49-F238E27FC236}">
                <a16:creationId xmlns:a16="http://schemas.microsoft.com/office/drawing/2014/main" id="{D0EBEB84-FFA3-2A43-83FF-75A4CF0495AB}"/>
              </a:ext>
            </a:extLst>
          </p:cNvPr>
          <p:cNvSpPr>
            <a:spLocks noChangeShapeType="1"/>
          </p:cNvSpPr>
          <p:nvPr/>
        </p:nvSpPr>
        <p:spPr bwMode="auto">
          <a:xfrm flipV="1">
            <a:off x="58181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4" name="Line 38">
            <a:extLst>
              <a:ext uri="{FF2B5EF4-FFF2-40B4-BE49-F238E27FC236}">
                <a16:creationId xmlns:a16="http://schemas.microsoft.com/office/drawing/2014/main" id="{48311BCC-5110-F94E-B565-7D4C8DAAFF8A}"/>
              </a:ext>
            </a:extLst>
          </p:cNvPr>
          <p:cNvSpPr>
            <a:spLocks noChangeShapeType="1"/>
          </p:cNvSpPr>
          <p:nvPr/>
        </p:nvSpPr>
        <p:spPr bwMode="auto">
          <a:xfrm flipV="1">
            <a:off x="65547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5" name="Line 39">
            <a:extLst>
              <a:ext uri="{FF2B5EF4-FFF2-40B4-BE49-F238E27FC236}">
                <a16:creationId xmlns:a16="http://schemas.microsoft.com/office/drawing/2014/main" id="{A6F0F002-0407-1A46-8F1E-1E6F000E3759}"/>
              </a:ext>
            </a:extLst>
          </p:cNvPr>
          <p:cNvSpPr>
            <a:spLocks noChangeShapeType="1"/>
          </p:cNvSpPr>
          <p:nvPr/>
        </p:nvSpPr>
        <p:spPr bwMode="auto">
          <a:xfrm flipV="1">
            <a:off x="703421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6" name="Line 40">
            <a:extLst>
              <a:ext uri="{FF2B5EF4-FFF2-40B4-BE49-F238E27FC236}">
                <a16:creationId xmlns:a16="http://schemas.microsoft.com/office/drawing/2014/main" id="{66AB0445-C1EE-5B43-B86D-7B8491C0C48F}"/>
              </a:ext>
            </a:extLst>
          </p:cNvPr>
          <p:cNvSpPr>
            <a:spLocks noChangeShapeType="1"/>
          </p:cNvSpPr>
          <p:nvPr/>
        </p:nvSpPr>
        <p:spPr bwMode="auto">
          <a:xfrm flipV="1">
            <a:off x="75136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7" name="Line 42">
            <a:extLst>
              <a:ext uri="{FF2B5EF4-FFF2-40B4-BE49-F238E27FC236}">
                <a16:creationId xmlns:a16="http://schemas.microsoft.com/office/drawing/2014/main" id="{4DFD6EAC-312D-C346-AEF0-6ACF05F2A671}"/>
              </a:ext>
            </a:extLst>
          </p:cNvPr>
          <p:cNvSpPr>
            <a:spLocks noChangeShapeType="1"/>
          </p:cNvSpPr>
          <p:nvPr/>
        </p:nvSpPr>
        <p:spPr bwMode="auto">
          <a:xfrm>
            <a:off x="2906713" y="13509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68" name="Freeform 43">
            <a:extLst>
              <a:ext uri="{FF2B5EF4-FFF2-40B4-BE49-F238E27FC236}">
                <a16:creationId xmlns:a16="http://schemas.microsoft.com/office/drawing/2014/main" id="{28C470DB-CB0A-2B43-8922-08DAA11781E3}"/>
              </a:ext>
            </a:extLst>
          </p:cNvPr>
          <p:cNvSpPr>
            <a:spLocks/>
          </p:cNvSpPr>
          <p:nvPr/>
        </p:nvSpPr>
        <p:spPr bwMode="auto">
          <a:xfrm>
            <a:off x="3128963" y="1033463"/>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69" name="Freeform 44">
            <a:extLst>
              <a:ext uri="{FF2B5EF4-FFF2-40B4-BE49-F238E27FC236}">
                <a16:creationId xmlns:a16="http://schemas.microsoft.com/office/drawing/2014/main" id="{838130BC-E40D-5A41-A72A-061772B17764}"/>
              </a:ext>
            </a:extLst>
          </p:cNvPr>
          <p:cNvSpPr>
            <a:spLocks/>
          </p:cNvSpPr>
          <p:nvPr/>
        </p:nvSpPr>
        <p:spPr bwMode="auto">
          <a:xfrm>
            <a:off x="3128963" y="1238250"/>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70" name="Freeform 45">
            <a:extLst>
              <a:ext uri="{FF2B5EF4-FFF2-40B4-BE49-F238E27FC236}">
                <a16:creationId xmlns:a16="http://schemas.microsoft.com/office/drawing/2014/main" id="{34D14F5F-3B89-3F45-90B9-C2BE39D72173}"/>
              </a:ext>
            </a:extLst>
          </p:cNvPr>
          <p:cNvSpPr>
            <a:spLocks/>
          </p:cNvSpPr>
          <p:nvPr/>
        </p:nvSpPr>
        <p:spPr bwMode="auto">
          <a:xfrm>
            <a:off x="3124201" y="1033464"/>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71" name="Freeform 46">
            <a:extLst>
              <a:ext uri="{FF2B5EF4-FFF2-40B4-BE49-F238E27FC236}">
                <a16:creationId xmlns:a16="http://schemas.microsoft.com/office/drawing/2014/main" id="{6007D6F4-6B5A-184C-A341-4DF897A0D8B2}"/>
              </a:ext>
            </a:extLst>
          </p:cNvPr>
          <p:cNvSpPr>
            <a:spLocks/>
          </p:cNvSpPr>
          <p:nvPr/>
        </p:nvSpPr>
        <p:spPr bwMode="auto">
          <a:xfrm>
            <a:off x="3124201" y="1236664"/>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72" name="Line 47">
            <a:extLst>
              <a:ext uri="{FF2B5EF4-FFF2-40B4-BE49-F238E27FC236}">
                <a16:creationId xmlns:a16="http://schemas.microsoft.com/office/drawing/2014/main" id="{E15208B2-6FA8-864D-BB81-8F12C52C30DA}"/>
              </a:ext>
            </a:extLst>
          </p:cNvPr>
          <p:cNvSpPr>
            <a:spLocks noChangeShapeType="1"/>
          </p:cNvSpPr>
          <p:nvPr/>
        </p:nvSpPr>
        <p:spPr bwMode="auto">
          <a:xfrm>
            <a:off x="2906713" y="20875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73" name="Line 48">
            <a:extLst>
              <a:ext uri="{FF2B5EF4-FFF2-40B4-BE49-F238E27FC236}">
                <a16:creationId xmlns:a16="http://schemas.microsoft.com/office/drawing/2014/main" id="{B55CCB32-5F20-2546-A164-185DBFC7FC00}"/>
              </a:ext>
            </a:extLst>
          </p:cNvPr>
          <p:cNvSpPr>
            <a:spLocks noChangeShapeType="1"/>
          </p:cNvSpPr>
          <p:nvPr/>
        </p:nvSpPr>
        <p:spPr bwMode="auto">
          <a:xfrm>
            <a:off x="2906713" y="2327275"/>
            <a:ext cx="239712"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74" name="Freeform 49">
            <a:extLst>
              <a:ext uri="{FF2B5EF4-FFF2-40B4-BE49-F238E27FC236}">
                <a16:creationId xmlns:a16="http://schemas.microsoft.com/office/drawing/2014/main" id="{1CAF448A-44CC-714C-8161-82A94A883710}"/>
              </a:ext>
            </a:extLst>
          </p:cNvPr>
          <p:cNvSpPr>
            <a:spLocks/>
          </p:cNvSpPr>
          <p:nvPr/>
        </p:nvSpPr>
        <p:spPr bwMode="auto">
          <a:xfrm>
            <a:off x="3128963" y="2006600"/>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75" name="Freeform 50">
            <a:extLst>
              <a:ext uri="{FF2B5EF4-FFF2-40B4-BE49-F238E27FC236}">
                <a16:creationId xmlns:a16="http://schemas.microsoft.com/office/drawing/2014/main" id="{46FA717E-E244-9C43-9BC1-502AFA1E2625}"/>
              </a:ext>
            </a:extLst>
          </p:cNvPr>
          <p:cNvSpPr>
            <a:spLocks/>
          </p:cNvSpPr>
          <p:nvPr/>
        </p:nvSpPr>
        <p:spPr bwMode="auto">
          <a:xfrm>
            <a:off x="3128963" y="2209800"/>
            <a:ext cx="512762" cy="204788"/>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76" name="Freeform 51">
            <a:extLst>
              <a:ext uri="{FF2B5EF4-FFF2-40B4-BE49-F238E27FC236}">
                <a16:creationId xmlns:a16="http://schemas.microsoft.com/office/drawing/2014/main" id="{C3938CAD-7C87-0345-9816-C45E1195D392}"/>
              </a:ext>
            </a:extLst>
          </p:cNvPr>
          <p:cNvSpPr>
            <a:spLocks/>
          </p:cNvSpPr>
          <p:nvPr/>
        </p:nvSpPr>
        <p:spPr bwMode="auto">
          <a:xfrm>
            <a:off x="3124201" y="2006600"/>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77" name="Freeform 52">
            <a:extLst>
              <a:ext uri="{FF2B5EF4-FFF2-40B4-BE49-F238E27FC236}">
                <a16:creationId xmlns:a16="http://schemas.microsoft.com/office/drawing/2014/main" id="{F3A34174-0CFF-DF44-92DB-6826EBDDD868}"/>
              </a:ext>
            </a:extLst>
          </p:cNvPr>
          <p:cNvSpPr>
            <a:spLocks/>
          </p:cNvSpPr>
          <p:nvPr/>
        </p:nvSpPr>
        <p:spPr bwMode="auto">
          <a:xfrm>
            <a:off x="3124201" y="2209800"/>
            <a:ext cx="60325" cy="204788"/>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78" name="Line 53">
            <a:extLst>
              <a:ext uri="{FF2B5EF4-FFF2-40B4-BE49-F238E27FC236}">
                <a16:creationId xmlns:a16="http://schemas.microsoft.com/office/drawing/2014/main" id="{0E42D0B9-22EC-604F-B014-F84E5D79A743}"/>
              </a:ext>
            </a:extLst>
          </p:cNvPr>
          <p:cNvSpPr>
            <a:spLocks noChangeShapeType="1"/>
          </p:cNvSpPr>
          <p:nvPr/>
        </p:nvSpPr>
        <p:spPr bwMode="auto">
          <a:xfrm flipH="1">
            <a:off x="3744914" y="12303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79" name="Line 54">
            <a:extLst>
              <a:ext uri="{FF2B5EF4-FFF2-40B4-BE49-F238E27FC236}">
                <a16:creationId xmlns:a16="http://schemas.microsoft.com/office/drawing/2014/main" id="{D69C0012-A20D-D942-98DD-2CE5D9A7BF27}"/>
              </a:ext>
            </a:extLst>
          </p:cNvPr>
          <p:cNvSpPr>
            <a:spLocks noChangeShapeType="1"/>
          </p:cNvSpPr>
          <p:nvPr/>
        </p:nvSpPr>
        <p:spPr bwMode="auto">
          <a:xfrm flipH="1">
            <a:off x="3744914" y="22082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0" name="Freeform 55">
            <a:extLst>
              <a:ext uri="{FF2B5EF4-FFF2-40B4-BE49-F238E27FC236}">
                <a16:creationId xmlns:a16="http://schemas.microsoft.com/office/drawing/2014/main" id="{A0418EC8-F728-D449-9004-48C0F9AC3C49}"/>
              </a:ext>
            </a:extLst>
          </p:cNvPr>
          <p:cNvSpPr>
            <a:spLocks/>
          </p:cNvSpPr>
          <p:nvPr/>
        </p:nvSpPr>
        <p:spPr bwMode="auto">
          <a:xfrm>
            <a:off x="2906714" y="1352551"/>
            <a:ext cx="1095375" cy="855663"/>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81" name="Freeform 56">
            <a:extLst>
              <a:ext uri="{FF2B5EF4-FFF2-40B4-BE49-F238E27FC236}">
                <a16:creationId xmlns:a16="http://schemas.microsoft.com/office/drawing/2014/main" id="{8005F917-ADD4-D744-A081-92182C3E683F}"/>
              </a:ext>
            </a:extLst>
          </p:cNvPr>
          <p:cNvSpPr>
            <a:spLocks/>
          </p:cNvSpPr>
          <p:nvPr/>
        </p:nvSpPr>
        <p:spPr bwMode="auto">
          <a:xfrm>
            <a:off x="2906714" y="1230313"/>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82" name="Freeform 57">
            <a:extLst>
              <a:ext uri="{FF2B5EF4-FFF2-40B4-BE49-F238E27FC236}">
                <a16:creationId xmlns:a16="http://schemas.microsoft.com/office/drawing/2014/main" id="{87FB1BAC-4D67-9547-B179-464A2E742692}"/>
              </a:ext>
            </a:extLst>
          </p:cNvPr>
          <p:cNvSpPr>
            <a:spLocks/>
          </p:cNvSpPr>
          <p:nvPr/>
        </p:nvSpPr>
        <p:spPr bwMode="auto">
          <a:xfrm>
            <a:off x="3986214" y="1206501"/>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45083" name="Oval 58">
            <a:extLst>
              <a:ext uri="{FF2B5EF4-FFF2-40B4-BE49-F238E27FC236}">
                <a16:creationId xmlns:a16="http://schemas.microsoft.com/office/drawing/2014/main" id="{5CA042CD-754B-BE4F-9E7C-C7B777318DBC}"/>
              </a:ext>
            </a:extLst>
          </p:cNvPr>
          <p:cNvSpPr>
            <a:spLocks noChangeArrowheads="1"/>
          </p:cNvSpPr>
          <p:nvPr/>
        </p:nvSpPr>
        <p:spPr bwMode="auto">
          <a:xfrm>
            <a:off x="3976688" y="1216026"/>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5084" name="Freeform 59">
            <a:extLst>
              <a:ext uri="{FF2B5EF4-FFF2-40B4-BE49-F238E27FC236}">
                <a16:creationId xmlns:a16="http://schemas.microsoft.com/office/drawing/2014/main" id="{881CD7F4-C72D-DC46-A983-B5185077CC7F}"/>
              </a:ext>
            </a:extLst>
          </p:cNvPr>
          <p:cNvSpPr>
            <a:spLocks/>
          </p:cNvSpPr>
          <p:nvPr/>
        </p:nvSpPr>
        <p:spPr bwMode="auto">
          <a:xfrm>
            <a:off x="3986214" y="2184400"/>
            <a:ext cx="33337" cy="3333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45085" name="Oval 60">
            <a:extLst>
              <a:ext uri="{FF2B5EF4-FFF2-40B4-BE49-F238E27FC236}">
                <a16:creationId xmlns:a16="http://schemas.microsoft.com/office/drawing/2014/main" id="{BC5BACED-D832-DE43-B231-074814814B59}"/>
              </a:ext>
            </a:extLst>
          </p:cNvPr>
          <p:cNvSpPr>
            <a:spLocks noChangeArrowheads="1"/>
          </p:cNvSpPr>
          <p:nvPr/>
        </p:nvSpPr>
        <p:spPr bwMode="auto">
          <a:xfrm>
            <a:off x="3976688" y="2192338"/>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5086" name="Line 61">
            <a:extLst>
              <a:ext uri="{FF2B5EF4-FFF2-40B4-BE49-F238E27FC236}">
                <a16:creationId xmlns:a16="http://schemas.microsoft.com/office/drawing/2014/main" id="{ACA7B98A-8CA6-9747-AD9A-E45ED365AF77}"/>
              </a:ext>
            </a:extLst>
          </p:cNvPr>
          <p:cNvSpPr>
            <a:spLocks noChangeShapeType="1"/>
          </p:cNvSpPr>
          <p:nvPr/>
        </p:nvSpPr>
        <p:spPr bwMode="auto">
          <a:xfrm flipH="1">
            <a:off x="2667001" y="11112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7" name="Line 62">
            <a:extLst>
              <a:ext uri="{FF2B5EF4-FFF2-40B4-BE49-F238E27FC236}">
                <a16:creationId xmlns:a16="http://schemas.microsoft.com/office/drawing/2014/main" id="{CA5FAB83-6D09-AB4C-8B5B-E863668A2D61}"/>
              </a:ext>
            </a:extLst>
          </p:cNvPr>
          <p:cNvSpPr>
            <a:spLocks noChangeShapeType="1"/>
          </p:cNvSpPr>
          <p:nvPr/>
        </p:nvSpPr>
        <p:spPr bwMode="auto">
          <a:xfrm flipH="1">
            <a:off x="2667001" y="2327275"/>
            <a:ext cx="2397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8" name="Line 63">
            <a:extLst>
              <a:ext uri="{FF2B5EF4-FFF2-40B4-BE49-F238E27FC236}">
                <a16:creationId xmlns:a16="http://schemas.microsoft.com/office/drawing/2014/main" id="{EAB3C431-E161-9F48-B5B9-777BF04D4D41}"/>
              </a:ext>
            </a:extLst>
          </p:cNvPr>
          <p:cNvSpPr>
            <a:spLocks noChangeShapeType="1"/>
          </p:cNvSpPr>
          <p:nvPr/>
        </p:nvSpPr>
        <p:spPr bwMode="auto">
          <a:xfrm flipH="1">
            <a:off x="5578475" y="1268414"/>
            <a:ext cx="1455738"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9" name="Line 64">
            <a:extLst>
              <a:ext uri="{FF2B5EF4-FFF2-40B4-BE49-F238E27FC236}">
                <a16:creationId xmlns:a16="http://schemas.microsoft.com/office/drawing/2014/main" id="{4DF0BFD5-A440-224A-99CB-EBA683B42207}"/>
              </a:ext>
            </a:extLst>
          </p:cNvPr>
          <p:cNvSpPr>
            <a:spLocks noChangeShapeType="1"/>
          </p:cNvSpPr>
          <p:nvPr/>
        </p:nvSpPr>
        <p:spPr bwMode="auto">
          <a:xfrm flipV="1">
            <a:off x="6297614" y="990601"/>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90" name="Rectangle 65">
            <a:extLst>
              <a:ext uri="{FF2B5EF4-FFF2-40B4-BE49-F238E27FC236}">
                <a16:creationId xmlns:a16="http://schemas.microsoft.com/office/drawing/2014/main" id="{A6644D95-3F14-B746-8C6F-81D52E944051}"/>
              </a:ext>
            </a:extLst>
          </p:cNvPr>
          <p:cNvSpPr>
            <a:spLocks noChangeArrowheads="1"/>
          </p:cNvSpPr>
          <p:nvPr/>
        </p:nvSpPr>
        <p:spPr bwMode="auto">
          <a:xfrm>
            <a:off x="5783263" y="10112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45091" name="Rectangle 66">
            <a:extLst>
              <a:ext uri="{FF2B5EF4-FFF2-40B4-BE49-F238E27FC236}">
                <a16:creationId xmlns:a16="http://schemas.microsoft.com/office/drawing/2014/main" id="{B982B10D-CCA1-1A48-8D87-9594CC0DB3B5}"/>
              </a:ext>
            </a:extLst>
          </p:cNvPr>
          <p:cNvSpPr>
            <a:spLocks noChangeArrowheads="1"/>
          </p:cNvSpPr>
          <p:nvPr/>
        </p:nvSpPr>
        <p:spPr bwMode="auto">
          <a:xfrm>
            <a:off x="6054725" y="1011238"/>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45092" name="Rectangle 67">
            <a:extLst>
              <a:ext uri="{FF2B5EF4-FFF2-40B4-BE49-F238E27FC236}">
                <a16:creationId xmlns:a16="http://schemas.microsoft.com/office/drawing/2014/main" id="{09B34F38-0505-5D45-9D7C-233740923C5F}"/>
              </a:ext>
            </a:extLst>
          </p:cNvPr>
          <p:cNvSpPr>
            <a:spLocks noChangeArrowheads="1"/>
          </p:cNvSpPr>
          <p:nvPr/>
        </p:nvSpPr>
        <p:spPr bwMode="auto">
          <a:xfrm>
            <a:off x="6440488" y="10112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45093" name="Rectangle 68">
            <a:extLst>
              <a:ext uri="{FF2B5EF4-FFF2-40B4-BE49-F238E27FC236}">
                <a16:creationId xmlns:a16="http://schemas.microsoft.com/office/drawing/2014/main" id="{011148C5-DB1C-0448-B017-06BCBB3D5A8E}"/>
              </a:ext>
            </a:extLst>
          </p:cNvPr>
          <p:cNvSpPr>
            <a:spLocks noChangeArrowheads="1"/>
          </p:cNvSpPr>
          <p:nvPr/>
        </p:nvSpPr>
        <p:spPr bwMode="auto">
          <a:xfrm>
            <a:off x="6557963" y="10683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45094" name="Rectangle 69">
            <a:extLst>
              <a:ext uri="{FF2B5EF4-FFF2-40B4-BE49-F238E27FC236}">
                <a16:creationId xmlns:a16="http://schemas.microsoft.com/office/drawing/2014/main" id="{52BA2306-2924-E64E-A739-A47335FD3575}"/>
              </a:ext>
            </a:extLst>
          </p:cNvPr>
          <p:cNvSpPr>
            <a:spLocks noChangeArrowheads="1"/>
          </p:cNvSpPr>
          <p:nvPr/>
        </p:nvSpPr>
        <p:spPr bwMode="auto">
          <a:xfrm>
            <a:off x="6743700" y="10064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5095" name="Rectangle 70">
            <a:extLst>
              <a:ext uri="{FF2B5EF4-FFF2-40B4-BE49-F238E27FC236}">
                <a16:creationId xmlns:a16="http://schemas.microsoft.com/office/drawing/2014/main" id="{C0E7A85E-3BE6-CA47-9BA0-6FD2B0C942AF}"/>
              </a:ext>
            </a:extLst>
          </p:cNvPr>
          <p:cNvSpPr>
            <a:spLocks noChangeArrowheads="1"/>
          </p:cNvSpPr>
          <p:nvPr/>
        </p:nvSpPr>
        <p:spPr bwMode="auto">
          <a:xfrm>
            <a:off x="6861175" y="106838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45096" name="Rectangle 71">
            <a:extLst>
              <a:ext uri="{FF2B5EF4-FFF2-40B4-BE49-F238E27FC236}">
                <a16:creationId xmlns:a16="http://schemas.microsoft.com/office/drawing/2014/main" id="{6A379730-E3A0-6D44-8AB6-2013C47E6471}"/>
              </a:ext>
            </a:extLst>
          </p:cNvPr>
          <p:cNvSpPr>
            <a:spLocks noChangeArrowheads="1"/>
          </p:cNvSpPr>
          <p:nvPr/>
        </p:nvSpPr>
        <p:spPr bwMode="auto">
          <a:xfrm>
            <a:off x="57880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5097" name="Rectangle 72">
            <a:extLst>
              <a:ext uri="{FF2B5EF4-FFF2-40B4-BE49-F238E27FC236}">
                <a16:creationId xmlns:a16="http://schemas.microsoft.com/office/drawing/2014/main" id="{2C1F6358-33C2-324D-B508-BB00FD39118A}"/>
              </a:ext>
            </a:extLst>
          </p:cNvPr>
          <p:cNvSpPr>
            <a:spLocks noChangeArrowheads="1"/>
          </p:cNvSpPr>
          <p:nvPr/>
        </p:nvSpPr>
        <p:spPr bwMode="auto">
          <a:xfrm>
            <a:off x="60674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5098" name="Rectangle 73">
            <a:extLst>
              <a:ext uri="{FF2B5EF4-FFF2-40B4-BE49-F238E27FC236}">
                <a16:creationId xmlns:a16="http://schemas.microsoft.com/office/drawing/2014/main" id="{6C49AF14-4A3A-0445-AB4E-D8E72CB5847B}"/>
              </a:ext>
            </a:extLst>
          </p:cNvPr>
          <p:cNvSpPr>
            <a:spLocks noChangeArrowheads="1"/>
          </p:cNvSpPr>
          <p:nvPr/>
        </p:nvSpPr>
        <p:spPr bwMode="auto">
          <a:xfrm>
            <a:off x="57880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5099" name="Rectangle 74">
            <a:extLst>
              <a:ext uri="{FF2B5EF4-FFF2-40B4-BE49-F238E27FC236}">
                <a16:creationId xmlns:a16="http://schemas.microsoft.com/office/drawing/2014/main" id="{E321DFB2-ACD8-894D-BD18-594E83BC0FD9}"/>
              </a:ext>
            </a:extLst>
          </p:cNvPr>
          <p:cNvSpPr>
            <a:spLocks noChangeArrowheads="1"/>
          </p:cNvSpPr>
          <p:nvPr/>
        </p:nvSpPr>
        <p:spPr bwMode="auto">
          <a:xfrm>
            <a:off x="60674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5100" name="Rectangle 75">
            <a:extLst>
              <a:ext uri="{FF2B5EF4-FFF2-40B4-BE49-F238E27FC236}">
                <a16:creationId xmlns:a16="http://schemas.microsoft.com/office/drawing/2014/main" id="{2A8CEB16-F67E-9D49-BFFE-A68AF963D6F9}"/>
              </a:ext>
            </a:extLst>
          </p:cNvPr>
          <p:cNvSpPr>
            <a:spLocks noChangeArrowheads="1"/>
          </p:cNvSpPr>
          <p:nvPr/>
        </p:nvSpPr>
        <p:spPr bwMode="auto">
          <a:xfrm>
            <a:off x="57880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5101" name="Rectangle 76">
            <a:extLst>
              <a:ext uri="{FF2B5EF4-FFF2-40B4-BE49-F238E27FC236}">
                <a16:creationId xmlns:a16="http://schemas.microsoft.com/office/drawing/2014/main" id="{648DDB31-68F9-8B46-BB59-004C051FF734}"/>
              </a:ext>
            </a:extLst>
          </p:cNvPr>
          <p:cNvSpPr>
            <a:spLocks noChangeArrowheads="1"/>
          </p:cNvSpPr>
          <p:nvPr/>
        </p:nvSpPr>
        <p:spPr bwMode="auto">
          <a:xfrm>
            <a:off x="60674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5102" name="Rectangle 77">
            <a:extLst>
              <a:ext uri="{FF2B5EF4-FFF2-40B4-BE49-F238E27FC236}">
                <a16:creationId xmlns:a16="http://schemas.microsoft.com/office/drawing/2014/main" id="{5C603875-D78D-3747-85DE-5EC895332C88}"/>
              </a:ext>
            </a:extLst>
          </p:cNvPr>
          <p:cNvSpPr>
            <a:spLocks noChangeArrowheads="1"/>
          </p:cNvSpPr>
          <p:nvPr/>
        </p:nvSpPr>
        <p:spPr bwMode="auto">
          <a:xfrm>
            <a:off x="57880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5103" name="Rectangle 78">
            <a:extLst>
              <a:ext uri="{FF2B5EF4-FFF2-40B4-BE49-F238E27FC236}">
                <a16:creationId xmlns:a16="http://schemas.microsoft.com/office/drawing/2014/main" id="{2DB69466-4EF3-2543-9ED2-204DBD2AA4E0}"/>
              </a:ext>
            </a:extLst>
          </p:cNvPr>
          <p:cNvSpPr>
            <a:spLocks noChangeArrowheads="1"/>
          </p:cNvSpPr>
          <p:nvPr/>
        </p:nvSpPr>
        <p:spPr bwMode="auto">
          <a:xfrm>
            <a:off x="60674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5104" name="Rectangle 79">
            <a:extLst>
              <a:ext uri="{FF2B5EF4-FFF2-40B4-BE49-F238E27FC236}">
                <a16:creationId xmlns:a16="http://schemas.microsoft.com/office/drawing/2014/main" id="{6932D94D-9197-9348-BC1F-C53180F4D731}"/>
              </a:ext>
            </a:extLst>
          </p:cNvPr>
          <p:cNvSpPr>
            <a:spLocks noChangeArrowheads="1"/>
          </p:cNvSpPr>
          <p:nvPr/>
        </p:nvSpPr>
        <p:spPr bwMode="auto">
          <a:xfrm>
            <a:off x="6434139" y="13525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45105" name="Rectangle 80">
            <a:extLst>
              <a:ext uri="{FF2B5EF4-FFF2-40B4-BE49-F238E27FC236}">
                <a16:creationId xmlns:a16="http://schemas.microsoft.com/office/drawing/2014/main" id="{83AF2BF6-657F-6944-94F8-6F2AD5F1942E}"/>
              </a:ext>
            </a:extLst>
          </p:cNvPr>
          <p:cNvSpPr>
            <a:spLocks noChangeArrowheads="1"/>
          </p:cNvSpPr>
          <p:nvPr/>
        </p:nvSpPr>
        <p:spPr bwMode="auto">
          <a:xfrm>
            <a:off x="6494463"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5106" name="Rectangle 81">
            <a:extLst>
              <a:ext uri="{FF2B5EF4-FFF2-40B4-BE49-F238E27FC236}">
                <a16:creationId xmlns:a16="http://schemas.microsoft.com/office/drawing/2014/main" id="{EE489F0D-3727-6046-95EF-5D70A4352811}"/>
              </a:ext>
            </a:extLst>
          </p:cNvPr>
          <p:cNvSpPr>
            <a:spLocks noChangeArrowheads="1"/>
          </p:cNvSpPr>
          <p:nvPr/>
        </p:nvSpPr>
        <p:spPr bwMode="auto">
          <a:xfrm>
            <a:off x="679767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5107" name="Rectangle 82">
            <a:extLst>
              <a:ext uri="{FF2B5EF4-FFF2-40B4-BE49-F238E27FC236}">
                <a16:creationId xmlns:a16="http://schemas.microsoft.com/office/drawing/2014/main" id="{BB018ED4-E5F4-E348-95DA-79C81C96FF63}"/>
              </a:ext>
            </a:extLst>
          </p:cNvPr>
          <p:cNvSpPr>
            <a:spLocks noChangeArrowheads="1"/>
          </p:cNvSpPr>
          <p:nvPr/>
        </p:nvSpPr>
        <p:spPr bwMode="auto">
          <a:xfrm>
            <a:off x="6494463"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5108" name="Rectangle 83">
            <a:extLst>
              <a:ext uri="{FF2B5EF4-FFF2-40B4-BE49-F238E27FC236}">
                <a16:creationId xmlns:a16="http://schemas.microsoft.com/office/drawing/2014/main" id="{203121FF-BA4F-3B4E-AC02-4B446C8F673A}"/>
              </a:ext>
            </a:extLst>
          </p:cNvPr>
          <p:cNvSpPr>
            <a:spLocks noChangeArrowheads="1"/>
          </p:cNvSpPr>
          <p:nvPr/>
        </p:nvSpPr>
        <p:spPr bwMode="auto">
          <a:xfrm>
            <a:off x="679767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5109" name="Rectangle 84">
            <a:extLst>
              <a:ext uri="{FF2B5EF4-FFF2-40B4-BE49-F238E27FC236}">
                <a16:creationId xmlns:a16="http://schemas.microsoft.com/office/drawing/2014/main" id="{318C9C1A-9929-3F46-854C-7E77C08D62D8}"/>
              </a:ext>
            </a:extLst>
          </p:cNvPr>
          <p:cNvSpPr>
            <a:spLocks noChangeArrowheads="1"/>
          </p:cNvSpPr>
          <p:nvPr/>
        </p:nvSpPr>
        <p:spPr bwMode="auto">
          <a:xfrm>
            <a:off x="6494463"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5110" name="Rectangle 85">
            <a:extLst>
              <a:ext uri="{FF2B5EF4-FFF2-40B4-BE49-F238E27FC236}">
                <a16:creationId xmlns:a16="http://schemas.microsoft.com/office/drawing/2014/main" id="{A6EE7BC8-64BD-6A47-8628-AE47A11DEBD3}"/>
              </a:ext>
            </a:extLst>
          </p:cNvPr>
          <p:cNvSpPr>
            <a:spLocks noChangeArrowheads="1"/>
          </p:cNvSpPr>
          <p:nvPr/>
        </p:nvSpPr>
        <p:spPr bwMode="auto">
          <a:xfrm>
            <a:off x="679767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5111" name="Rectangle 86">
            <a:extLst>
              <a:ext uri="{FF2B5EF4-FFF2-40B4-BE49-F238E27FC236}">
                <a16:creationId xmlns:a16="http://schemas.microsoft.com/office/drawing/2014/main" id="{70601DF8-352C-514B-AD16-B6F614FEDF1A}"/>
              </a:ext>
            </a:extLst>
          </p:cNvPr>
          <p:cNvSpPr>
            <a:spLocks noChangeArrowheads="1"/>
          </p:cNvSpPr>
          <p:nvPr/>
        </p:nvSpPr>
        <p:spPr bwMode="auto">
          <a:xfrm>
            <a:off x="3178176" y="26527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45112" name="Freeform 87">
            <a:extLst>
              <a:ext uri="{FF2B5EF4-FFF2-40B4-BE49-F238E27FC236}">
                <a16:creationId xmlns:a16="http://schemas.microsoft.com/office/drawing/2014/main" id="{0B34CDA6-8EDD-6C42-B640-E50D2710D08F}"/>
              </a:ext>
            </a:extLst>
          </p:cNvPr>
          <p:cNvSpPr>
            <a:spLocks/>
          </p:cNvSpPr>
          <p:nvPr/>
        </p:nvSpPr>
        <p:spPr bwMode="auto">
          <a:xfrm>
            <a:off x="7513638" y="57388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13" name="Line 88">
            <a:extLst>
              <a:ext uri="{FF2B5EF4-FFF2-40B4-BE49-F238E27FC236}">
                <a16:creationId xmlns:a16="http://schemas.microsoft.com/office/drawing/2014/main" id="{DAD8D04B-7C2C-D045-A14C-03D1824986CE}"/>
              </a:ext>
            </a:extLst>
          </p:cNvPr>
          <p:cNvSpPr>
            <a:spLocks noChangeShapeType="1"/>
          </p:cNvSpPr>
          <p:nvPr/>
        </p:nvSpPr>
        <p:spPr bwMode="auto">
          <a:xfrm flipH="1">
            <a:off x="7531100" y="57388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5114" name="Freeform 89">
            <a:extLst>
              <a:ext uri="{FF2B5EF4-FFF2-40B4-BE49-F238E27FC236}">
                <a16:creationId xmlns:a16="http://schemas.microsoft.com/office/drawing/2014/main" id="{C73AE614-C105-0B41-B335-DCB7C5286A34}"/>
              </a:ext>
            </a:extLst>
          </p:cNvPr>
          <p:cNvSpPr>
            <a:spLocks/>
          </p:cNvSpPr>
          <p:nvPr/>
        </p:nvSpPr>
        <p:spPr bwMode="auto">
          <a:xfrm>
            <a:off x="7975601" y="57388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15" name="Line 90">
            <a:extLst>
              <a:ext uri="{FF2B5EF4-FFF2-40B4-BE49-F238E27FC236}">
                <a16:creationId xmlns:a16="http://schemas.microsoft.com/office/drawing/2014/main" id="{9C5C8F51-3A2C-0A44-AF74-657F4163509C}"/>
              </a:ext>
            </a:extLst>
          </p:cNvPr>
          <p:cNvSpPr>
            <a:spLocks noChangeShapeType="1"/>
          </p:cNvSpPr>
          <p:nvPr/>
        </p:nvSpPr>
        <p:spPr bwMode="auto">
          <a:xfrm flipV="1">
            <a:off x="8010525" y="57562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5116" name="Freeform 91">
            <a:extLst>
              <a:ext uri="{FF2B5EF4-FFF2-40B4-BE49-F238E27FC236}">
                <a16:creationId xmlns:a16="http://schemas.microsoft.com/office/drawing/2014/main" id="{F4962424-C9FF-2A43-8DA9-5AC142003E24}"/>
              </a:ext>
            </a:extLst>
          </p:cNvPr>
          <p:cNvSpPr>
            <a:spLocks/>
          </p:cNvSpPr>
          <p:nvPr/>
        </p:nvSpPr>
        <p:spPr bwMode="auto">
          <a:xfrm>
            <a:off x="7975601" y="60817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17" name="Line 92">
            <a:extLst>
              <a:ext uri="{FF2B5EF4-FFF2-40B4-BE49-F238E27FC236}">
                <a16:creationId xmlns:a16="http://schemas.microsoft.com/office/drawing/2014/main" id="{5F8B9386-3A31-0045-9B53-D2DC0C36EF30}"/>
              </a:ext>
            </a:extLst>
          </p:cNvPr>
          <p:cNvSpPr>
            <a:spLocks noChangeShapeType="1"/>
          </p:cNvSpPr>
          <p:nvPr/>
        </p:nvSpPr>
        <p:spPr bwMode="auto">
          <a:xfrm>
            <a:off x="7531100" y="60991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5118" name="Freeform 93">
            <a:extLst>
              <a:ext uri="{FF2B5EF4-FFF2-40B4-BE49-F238E27FC236}">
                <a16:creationId xmlns:a16="http://schemas.microsoft.com/office/drawing/2014/main" id="{A61E61BD-88B1-6E4A-A3DD-009A06C9C52F}"/>
              </a:ext>
            </a:extLst>
          </p:cNvPr>
          <p:cNvSpPr>
            <a:spLocks/>
          </p:cNvSpPr>
          <p:nvPr/>
        </p:nvSpPr>
        <p:spPr bwMode="auto">
          <a:xfrm>
            <a:off x="7513638" y="60817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19" name="Line 94">
            <a:extLst>
              <a:ext uri="{FF2B5EF4-FFF2-40B4-BE49-F238E27FC236}">
                <a16:creationId xmlns:a16="http://schemas.microsoft.com/office/drawing/2014/main" id="{EA124C49-0D8B-9242-A182-CD24A39BFEE5}"/>
              </a:ext>
            </a:extLst>
          </p:cNvPr>
          <p:cNvSpPr>
            <a:spLocks noChangeShapeType="1"/>
          </p:cNvSpPr>
          <p:nvPr/>
        </p:nvSpPr>
        <p:spPr bwMode="auto">
          <a:xfrm>
            <a:off x="7513639" y="57562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5120" name="Freeform 95">
            <a:extLst>
              <a:ext uri="{FF2B5EF4-FFF2-40B4-BE49-F238E27FC236}">
                <a16:creationId xmlns:a16="http://schemas.microsoft.com/office/drawing/2014/main" id="{03D1C8E8-0D2A-DC49-AD79-977D2B5C8570}"/>
              </a:ext>
            </a:extLst>
          </p:cNvPr>
          <p:cNvSpPr>
            <a:spLocks/>
          </p:cNvSpPr>
          <p:nvPr/>
        </p:nvSpPr>
        <p:spPr bwMode="auto">
          <a:xfrm>
            <a:off x="7513638" y="50022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21" name="Line 96">
            <a:extLst>
              <a:ext uri="{FF2B5EF4-FFF2-40B4-BE49-F238E27FC236}">
                <a16:creationId xmlns:a16="http://schemas.microsoft.com/office/drawing/2014/main" id="{95284C31-BDC7-7C4E-AFAA-1C856FA3E09A}"/>
              </a:ext>
            </a:extLst>
          </p:cNvPr>
          <p:cNvSpPr>
            <a:spLocks noChangeShapeType="1"/>
          </p:cNvSpPr>
          <p:nvPr/>
        </p:nvSpPr>
        <p:spPr bwMode="auto">
          <a:xfrm flipH="1">
            <a:off x="7531100" y="50022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5122" name="Freeform 97">
            <a:extLst>
              <a:ext uri="{FF2B5EF4-FFF2-40B4-BE49-F238E27FC236}">
                <a16:creationId xmlns:a16="http://schemas.microsoft.com/office/drawing/2014/main" id="{A428DB80-C8A3-6247-9F43-19E604F5018F}"/>
              </a:ext>
            </a:extLst>
          </p:cNvPr>
          <p:cNvSpPr>
            <a:spLocks/>
          </p:cNvSpPr>
          <p:nvPr/>
        </p:nvSpPr>
        <p:spPr bwMode="auto">
          <a:xfrm>
            <a:off x="7975601" y="50022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23" name="Line 98">
            <a:extLst>
              <a:ext uri="{FF2B5EF4-FFF2-40B4-BE49-F238E27FC236}">
                <a16:creationId xmlns:a16="http://schemas.microsoft.com/office/drawing/2014/main" id="{999F647A-7428-684F-A813-8A7A14AD1228}"/>
              </a:ext>
            </a:extLst>
          </p:cNvPr>
          <p:cNvSpPr>
            <a:spLocks noChangeShapeType="1"/>
          </p:cNvSpPr>
          <p:nvPr/>
        </p:nvSpPr>
        <p:spPr bwMode="auto">
          <a:xfrm flipV="1">
            <a:off x="8010525" y="50196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5124" name="Freeform 99">
            <a:extLst>
              <a:ext uri="{FF2B5EF4-FFF2-40B4-BE49-F238E27FC236}">
                <a16:creationId xmlns:a16="http://schemas.microsoft.com/office/drawing/2014/main" id="{17049FFB-0CD7-9040-81F8-A885C909DF81}"/>
              </a:ext>
            </a:extLst>
          </p:cNvPr>
          <p:cNvSpPr>
            <a:spLocks/>
          </p:cNvSpPr>
          <p:nvPr/>
        </p:nvSpPr>
        <p:spPr bwMode="auto">
          <a:xfrm>
            <a:off x="7975601" y="53451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25" name="Line 100">
            <a:extLst>
              <a:ext uri="{FF2B5EF4-FFF2-40B4-BE49-F238E27FC236}">
                <a16:creationId xmlns:a16="http://schemas.microsoft.com/office/drawing/2014/main" id="{46CE7B65-7E5F-AE45-AE8B-93CC5B9B6C6A}"/>
              </a:ext>
            </a:extLst>
          </p:cNvPr>
          <p:cNvSpPr>
            <a:spLocks noChangeShapeType="1"/>
          </p:cNvSpPr>
          <p:nvPr/>
        </p:nvSpPr>
        <p:spPr bwMode="auto">
          <a:xfrm>
            <a:off x="7531100" y="53625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5126" name="Freeform 101">
            <a:extLst>
              <a:ext uri="{FF2B5EF4-FFF2-40B4-BE49-F238E27FC236}">
                <a16:creationId xmlns:a16="http://schemas.microsoft.com/office/drawing/2014/main" id="{50ED3151-B8EF-C348-8224-AC30F8FA870C}"/>
              </a:ext>
            </a:extLst>
          </p:cNvPr>
          <p:cNvSpPr>
            <a:spLocks/>
          </p:cNvSpPr>
          <p:nvPr/>
        </p:nvSpPr>
        <p:spPr bwMode="auto">
          <a:xfrm>
            <a:off x="7513638" y="53451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27" name="Line 102">
            <a:extLst>
              <a:ext uri="{FF2B5EF4-FFF2-40B4-BE49-F238E27FC236}">
                <a16:creationId xmlns:a16="http://schemas.microsoft.com/office/drawing/2014/main" id="{CD945062-7B57-0A41-874B-379BA07581EB}"/>
              </a:ext>
            </a:extLst>
          </p:cNvPr>
          <p:cNvSpPr>
            <a:spLocks noChangeShapeType="1"/>
          </p:cNvSpPr>
          <p:nvPr/>
        </p:nvSpPr>
        <p:spPr bwMode="auto">
          <a:xfrm>
            <a:off x="7513639" y="50196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5128" name="Rectangle 103">
            <a:extLst>
              <a:ext uri="{FF2B5EF4-FFF2-40B4-BE49-F238E27FC236}">
                <a16:creationId xmlns:a16="http://schemas.microsoft.com/office/drawing/2014/main" id="{FC741522-95AD-A748-BCCC-C125C8ACF28B}"/>
              </a:ext>
            </a:extLst>
          </p:cNvPr>
          <p:cNvSpPr>
            <a:spLocks noChangeArrowheads="1"/>
          </p:cNvSpPr>
          <p:nvPr/>
        </p:nvSpPr>
        <p:spPr bwMode="auto">
          <a:xfrm>
            <a:off x="7942263" y="5019675"/>
            <a:ext cx="444500" cy="325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5129" name="Rectangle 104">
            <a:extLst>
              <a:ext uri="{FF2B5EF4-FFF2-40B4-BE49-F238E27FC236}">
                <a16:creationId xmlns:a16="http://schemas.microsoft.com/office/drawing/2014/main" id="{04D50521-DA63-1740-AD49-0DB744DA792C}"/>
              </a:ext>
            </a:extLst>
          </p:cNvPr>
          <p:cNvSpPr>
            <a:spLocks noChangeArrowheads="1"/>
          </p:cNvSpPr>
          <p:nvPr/>
        </p:nvSpPr>
        <p:spPr bwMode="auto">
          <a:xfrm>
            <a:off x="7959725" y="5738813"/>
            <a:ext cx="444500" cy="342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5130" name="Freeform 105">
            <a:extLst>
              <a:ext uri="{FF2B5EF4-FFF2-40B4-BE49-F238E27FC236}">
                <a16:creationId xmlns:a16="http://schemas.microsoft.com/office/drawing/2014/main" id="{EE8A4CF0-5A9A-E049-8685-49FED989AD1B}"/>
              </a:ext>
            </a:extLst>
          </p:cNvPr>
          <p:cNvSpPr>
            <a:spLocks/>
          </p:cNvSpPr>
          <p:nvPr/>
        </p:nvSpPr>
        <p:spPr bwMode="auto">
          <a:xfrm>
            <a:off x="7359650" y="6442076"/>
            <a:ext cx="103188" cy="34925"/>
          </a:xfrm>
          <a:custGeom>
            <a:avLst/>
            <a:gdLst>
              <a:gd name="T0" fmla="*/ 0 w 65"/>
              <a:gd name="T1" fmla="*/ 2147483646 h 22"/>
              <a:gd name="T2" fmla="*/ 2147483646 w 65"/>
              <a:gd name="T3" fmla="*/ 2147483646 h 22"/>
              <a:gd name="T4" fmla="*/ 0 w 65"/>
              <a:gd name="T5" fmla="*/ 0 h 22"/>
              <a:gd name="T6" fmla="*/ 0 w 65"/>
              <a:gd name="T7" fmla="*/ 2147483646 h 22"/>
              <a:gd name="T8" fmla="*/ 0 w 65"/>
              <a:gd name="T9" fmla="*/ 2147483646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22"/>
                </a:moveTo>
                <a:lnTo>
                  <a:pt x="65" y="11"/>
                </a:lnTo>
                <a:lnTo>
                  <a:pt x="0"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5131" name="Line 106">
            <a:extLst>
              <a:ext uri="{FF2B5EF4-FFF2-40B4-BE49-F238E27FC236}">
                <a16:creationId xmlns:a16="http://schemas.microsoft.com/office/drawing/2014/main" id="{C735981A-7753-BC43-86A3-7F078576DDA3}"/>
              </a:ext>
            </a:extLst>
          </p:cNvPr>
          <p:cNvSpPr>
            <a:spLocks noChangeShapeType="1"/>
          </p:cNvSpPr>
          <p:nvPr/>
        </p:nvSpPr>
        <p:spPr bwMode="auto">
          <a:xfrm flipH="1">
            <a:off x="7016750" y="6459539"/>
            <a:ext cx="3429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132" name="Rectangle 107">
            <a:extLst>
              <a:ext uri="{FF2B5EF4-FFF2-40B4-BE49-F238E27FC236}">
                <a16:creationId xmlns:a16="http://schemas.microsoft.com/office/drawing/2014/main" id="{A7B51B48-637C-7F4A-8536-9DF5AE34A79B}"/>
              </a:ext>
            </a:extLst>
          </p:cNvPr>
          <p:cNvSpPr>
            <a:spLocks noChangeArrowheads="1"/>
          </p:cNvSpPr>
          <p:nvPr/>
        </p:nvSpPr>
        <p:spPr bwMode="auto">
          <a:xfrm>
            <a:off x="5818188" y="2652713"/>
            <a:ext cx="15478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45133" name="Rectangle 108">
            <a:extLst>
              <a:ext uri="{FF2B5EF4-FFF2-40B4-BE49-F238E27FC236}">
                <a16:creationId xmlns:a16="http://schemas.microsoft.com/office/drawing/2014/main" id="{2BBDEDD8-4689-D142-8EBB-0AEA222E0BEE}"/>
              </a:ext>
            </a:extLst>
          </p:cNvPr>
          <p:cNvSpPr>
            <a:spLocks noChangeArrowheads="1"/>
          </p:cNvSpPr>
          <p:nvPr/>
        </p:nvSpPr>
        <p:spPr bwMode="auto">
          <a:xfrm>
            <a:off x="7556501" y="6386513"/>
            <a:ext cx="3216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Time</a:t>
            </a:r>
            <a:endParaRPr lang="en-US" altLang="en-US" sz="2000" b="0">
              <a:latin typeface="Times" pitchFamily="2" charset="0"/>
            </a:endParaRPr>
          </a:p>
        </p:txBody>
      </p:sp>
      <p:sp>
        <p:nvSpPr>
          <p:cNvPr id="45134" name="Rectangle 109">
            <a:extLst>
              <a:ext uri="{FF2B5EF4-FFF2-40B4-BE49-F238E27FC236}">
                <a16:creationId xmlns:a16="http://schemas.microsoft.com/office/drawing/2014/main" id="{B40C7E23-EE47-A641-A45D-FD21C5AE00C7}"/>
              </a:ext>
            </a:extLst>
          </p:cNvPr>
          <p:cNvSpPr>
            <a:spLocks noChangeArrowheads="1"/>
          </p:cNvSpPr>
          <p:nvPr/>
        </p:nvSpPr>
        <p:spPr bwMode="auto">
          <a:xfrm>
            <a:off x="2540000" y="34702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5135" name="Rectangle 110">
            <a:extLst>
              <a:ext uri="{FF2B5EF4-FFF2-40B4-BE49-F238E27FC236}">
                <a16:creationId xmlns:a16="http://schemas.microsoft.com/office/drawing/2014/main" id="{1EC274F2-9D0D-E74B-9B55-19084E8030A3}"/>
              </a:ext>
            </a:extLst>
          </p:cNvPr>
          <p:cNvSpPr>
            <a:spLocks noChangeArrowheads="1"/>
          </p:cNvSpPr>
          <p:nvPr/>
        </p:nvSpPr>
        <p:spPr bwMode="auto">
          <a:xfrm>
            <a:off x="2540000" y="383540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5136" name="Rectangle 111">
            <a:extLst>
              <a:ext uri="{FF2B5EF4-FFF2-40B4-BE49-F238E27FC236}">
                <a16:creationId xmlns:a16="http://schemas.microsoft.com/office/drawing/2014/main" id="{946EA106-0B50-EB4B-94EF-314FC4A2D588}"/>
              </a:ext>
            </a:extLst>
          </p:cNvPr>
          <p:cNvSpPr>
            <a:spLocks noChangeArrowheads="1"/>
          </p:cNvSpPr>
          <p:nvPr/>
        </p:nvSpPr>
        <p:spPr bwMode="auto">
          <a:xfrm>
            <a:off x="2540000" y="42005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5137" name="Rectangle 112">
            <a:extLst>
              <a:ext uri="{FF2B5EF4-FFF2-40B4-BE49-F238E27FC236}">
                <a16:creationId xmlns:a16="http://schemas.microsoft.com/office/drawing/2014/main" id="{9AB0380F-2528-F041-8E89-5BFAC88F32D4}"/>
              </a:ext>
            </a:extLst>
          </p:cNvPr>
          <p:cNvSpPr>
            <a:spLocks noChangeArrowheads="1"/>
          </p:cNvSpPr>
          <p:nvPr/>
        </p:nvSpPr>
        <p:spPr bwMode="auto">
          <a:xfrm>
            <a:off x="2540000" y="4564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5138" name="Rectangle 113">
            <a:extLst>
              <a:ext uri="{FF2B5EF4-FFF2-40B4-BE49-F238E27FC236}">
                <a16:creationId xmlns:a16="http://schemas.microsoft.com/office/drawing/2014/main" id="{7EF2B627-D0B2-C042-8AC0-6E2F71F7280B}"/>
              </a:ext>
            </a:extLst>
          </p:cNvPr>
          <p:cNvSpPr>
            <a:spLocks noChangeArrowheads="1"/>
          </p:cNvSpPr>
          <p:nvPr/>
        </p:nvSpPr>
        <p:spPr bwMode="auto">
          <a:xfrm>
            <a:off x="2540000" y="492918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5139" name="Rectangle 114">
            <a:extLst>
              <a:ext uri="{FF2B5EF4-FFF2-40B4-BE49-F238E27FC236}">
                <a16:creationId xmlns:a16="http://schemas.microsoft.com/office/drawing/2014/main" id="{9DF8E2C5-AAF6-8549-9F38-A7B4156F57CE}"/>
              </a:ext>
            </a:extLst>
          </p:cNvPr>
          <p:cNvSpPr>
            <a:spLocks noChangeArrowheads="1"/>
          </p:cNvSpPr>
          <p:nvPr/>
        </p:nvSpPr>
        <p:spPr bwMode="auto">
          <a:xfrm>
            <a:off x="2540000" y="52927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5140" name="Rectangle 115">
            <a:extLst>
              <a:ext uri="{FF2B5EF4-FFF2-40B4-BE49-F238E27FC236}">
                <a16:creationId xmlns:a16="http://schemas.microsoft.com/office/drawing/2014/main" id="{804A0529-5B1E-6741-AFDE-8B3FB0912C7D}"/>
              </a:ext>
            </a:extLst>
          </p:cNvPr>
          <p:cNvSpPr>
            <a:spLocks noChangeArrowheads="1"/>
          </p:cNvSpPr>
          <p:nvPr/>
        </p:nvSpPr>
        <p:spPr bwMode="auto">
          <a:xfrm>
            <a:off x="2540000" y="5656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5141" name="Rectangle 116">
            <a:extLst>
              <a:ext uri="{FF2B5EF4-FFF2-40B4-BE49-F238E27FC236}">
                <a16:creationId xmlns:a16="http://schemas.microsoft.com/office/drawing/2014/main" id="{BFEB1313-AFB0-B842-8D82-9CB25B333DB8}"/>
              </a:ext>
            </a:extLst>
          </p:cNvPr>
          <p:cNvSpPr>
            <a:spLocks noChangeArrowheads="1"/>
          </p:cNvSpPr>
          <p:nvPr/>
        </p:nvSpPr>
        <p:spPr bwMode="auto">
          <a:xfrm>
            <a:off x="2540000" y="60229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5142" name="Rectangle 117">
            <a:extLst>
              <a:ext uri="{FF2B5EF4-FFF2-40B4-BE49-F238E27FC236}">
                <a16:creationId xmlns:a16="http://schemas.microsoft.com/office/drawing/2014/main" id="{16060135-C958-EE41-B47B-5AC26A8AD005}"/>
              </a:ext>
            </a:extLst>
          </p:cNvPr>
          <p:cNvSpPr>
            <a:spLocks noChangeArrowheads="1"/>
          </p:cNvSpPr>
          <p:nvPr/>
        </p:nvSpPr>
        <p:spPr bwMode="auto">
          <a:xfrm>
            <a:off x="2289175" y="366871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45143" name="Rectangle 118">
            <a:extLst>
              <a:ext uri="{FF2B5EF4-FFF2-40B4-BE49-F238E27FC236}">
                <a16:creationId xmlns:a16="http://schemas.microsoft.com/office/drawing/2014/main" id="{E6528567-11F8-2047-9CC4-FBBBD20DE80E}"/>
              </a:ext>
            </a:extLst>
          </p:cNvPr>
          <p:cNvSpPr>
            <a:spLocks noChangeArrowheads="1"/>
          </p:cNvSpPr>
          <p:nvPr/>
        </p:nvSpPr>
        <p:spPr bwMode="auto">
          <a:xfrm>
            <a:off x="2297113" y="43989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45144" name="Rectangle 119">
            <a:extLst>
              <a:ext uri="{FF2B5EF4-FFF2-40B4-BE49-F238E27FC236}">
                <a16:creationId xmlns:a16="http://schemas.microsoft.com/office/drawing/2014/main" id="{9E3F0414-5487-EF45-A606-810F25910040}"/>
              </a:ext>
            </a:extLst>
          </p:cNvPr>
          <p:cNvSpPr>
            <a:spLocks noChangeArrowheads="1"/>
          </p:cNvSpPr>
          <p:nvPr/>
        </p:nvSpPr>
        <p:spPr bwMode="auto">
          <a:xfrm>
            <a:off x="2211388" y="50927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5145" name="Rectangle 120">
            <a:extLst>
              <a:ext uri="{FF2B5EF4-FFF2-40B4-BE49-F238E27FC236}">
                <a16:creationId xmlns:a16="http://schemas.microsoft.com/office/drawing/2014/main" id="{7F636960-4B6A-5545-95FB-AAE1601540E2}"/>
              </a:ext>
            </a:extLst>
          </p:cNvPr>
          <p:cNvSpPr>
            <a:spLocks noChangeArrowheads="1"/>
          </p:cNvSpPr>
          <p:nvPr/>
        </p:nvSpPr>
        <p:spPr bwMode="auto">
          <a:xfrm>
            <a:off x="2347913" y="51546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45146" name="Rectangle 121">
            <a:extLst>
              <a:ext uri="{FF2B5EF4-FFF2-40B4-BE49-F238E27FC236}">
                <a16:creationId xmlns:a16="http://schemas.microsoft.com/office/drawing/2014/main" id="{00CC445D-8918-0F4E-992D-F5EACDDBFF1A}"/>
              </a:ext>
            </a:extLst>
          </p:cNvPr>
          <p:cNvSpPr>
            <a:spLocks noChangeArrowheads="1"/>
          </p:cNvSpPr>
          <p:nvPr/>
        </p:nvSpPr>
        <p:spPr bwMode="auto">
          <a:xfrm>
            <a:off x="2211388" y="58213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5147" name="Rectangle 122">
            <a:extLst>
              <a:ext uri="{FF2B5EF4-FFF2-40B4-BE49-F238E27FC236}">
                <a16:creationId xmlns:a16="http://schemas.microsoft.com/office/drawing/2014/main" id="{DB9025EF-F8EB-C34B-8337-76482378FAB7}"/>
              </a:ext>
            </a:extLst>
          </p:cNvPr>
          <p:cNvSpPr>
            <a:spLocks noChangeArrowheads="1"/>
          </p:cNvSpPr>
          <p:nvPr/>
        </p:nvSpPr>
        <p:spPr bwMode="auto">
          <a:xfrm>
            <a:off x="2347913" y="5883275"/>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45148" name="Rectangle 123">
            <a:extLst>
              <a:ext uri="{FF2B5EF4-FFF2-40B4-BE49-F238E27FC236}">
                <a16:creationId xmlns:a16="http://schemas.microsoft.com/office/drawing/2014/main" id="{639E918A-0D99-8347-A8CC-1E86FBAB3E97}"/>
              </a:ext>
            </a:extLst>
          </p:cNvPr>
          <p:cNvSpPr>
            <a:spLocks noChangeArrowheads="1"/>
          </p:cNvSpPr>
          <p:nvPr/>
        </p:nvSpPr>
        <p:spPr bwMode="auto">
          <a:xfrm>
            <a:off x="4459288" y="114458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5149" name="Rectangle 124">
            <a:extLst>
              <a:ext uri="{FF2B5EF4-FFF2-40B4-BE49-F238E27FC236}">
                <a16:creationId xmlns:a16="http://schemas.microsoft.com/office/drawing/2014/main" id="{C7118428-1176-224E-B312-203085553C16}"/>
              </a:ext>
            </a:extLst>
          </p:cNvPr>
          <p:cNvSpPr>
            <a:spLocks noChangeArrowheads="1"/>
          </p:cNvSpPr>
          <p:nvPr/>
        </p:nvSpPr>
        <p:spPr bwMode="auto">
          <a:xfrm>
            <a:off x="4570413" y="1206500"/>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45150" name="Rectangle 125">
            <a:extLst>
              <a:ext uri="{FF2B5EF4-FFF2-40B4-BE49-F238E27FC236}">
                <a16:creationId xmlns:a16="http://schemas.microsoft.com/office/drawing/2014/main" id="{2B536C1D-1583-5A42-B678-B8B8167C395C}"/>
              </a:ext>
            </a:extLst>
          </p:cNvPr>
          <p:cNvSpPr>
            <a:spLocks noChangeArrowheads="1"/>
          </p:cNvSpPr>
          <p:nvPr/>
        </p:nvSpPr>
        <p:spPr bwMode="auto">
          <a:xfrm>
            <a:off x="4459288" y="21161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5151" name="Rectangle 126">
            <a:extLst>
              <a:ext uri="{FF2B5EF4-FFF2-40B4-BE49-F238E27FC236}">
                <a16:creationId xmlns:a16="http://schemas.microsoft.com/office/drawing/2014/main" id="{09C4200C-E312-B142-A14D-9B160E4EB51B}"/>
              </a:ext>
            </a:extLst>
          </p:cNvPr>
          <p:cNvSpPr>
            <a:spLocks noChangeArrowheads="1"/>
          </p:cNvSpPr>
          <p:nvPr/>
        </p:nvSpPr>
        <p:spPr bwMode="auto">
          <a:xfrm>
            <a:off x="4570413" y="217963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45152" name="Rectangle 127">
            <a:extLst>
              <a:ext uri="{FF2B5EF4-FFF2-40B4-BE49-F238E27FC236}">
                <a16:creationId xmlns:a16="http://schemas.microsoft.com/office/drawing/2014/main" id="{95868B6B-9FDC-3F4B-823A-965418B88481}"/>
              </a:ext>
            </a:extLst>
          </p:cNvPr>
          <p:cNvSpPr>
            <a:spLocks noChangeArrowheads="1"/>
          </p:cNvSpPr>
          <p:nvPr/>
        </p:nvSpPr>
        <p:spPr bwMode="auto">
          <a:xfrm>
            <a:off x="7724775" y="5111750"/>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45153" name="Rectangle 128">
            <a:extLst>
              <a:ext uri="{FF2B5EF4-FFF2-40B4-BE49-F238E27FC236}">
                <a16:creationId xmlns:a16="http://schemas.microsoft.com/office/drawing/2014/main" id="{9D2DD964-9218-0D46-A837-0754F077C436}"/>
              </a:ext>
            </a:extLst>
          </p:cNvPr>
          <p:cNvSpPr>
            <a:spLocks noChangeArrowheads="1"/>
          </p:cNvSpPr>
          <p:nvPr/>
        </p:nvSpPr>
        <p:spPr bwMode="auto">
          <a:xfrm>
            <a:off x="7724775" y="5840413"/>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45154" name="Rectangle 129">
            <a:extLst>
              <a:ext uri="{FF2B5EF4-FFF2-40B4-BE49-F238E27FC236}">
                <a16:creationId xmlns:a16="http://schemas.microsoft.com/office/drawing/2014/main" id="{9CBB80D7-0D99-8245-82EA-F0A9A50CC671}"/>
              </a:ext>
            </a:extLst>
          </p:cNvPr>
          <p:cNvSpPr>
            <a:spLocks noChangeArrowheads="1"/>
          </p:cNvSpPr>
          <p:nvPr/>
        </p:nvSpPr>
        <p:spPr bwMode="auto">
          <a:xfrm>
            <a:off x="2438401" y="6637338"/>
            <a:ext cx="12708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(c) Timing diagram</a:t>
            </a:r>
            <a:endParaRPr lang="en-US" altLang="en-US" sz="2000" b="0">
              <a:latin typeface="Times" pitchFamily="2" charset="0"/>
            </a:endParaRPr>
          </a:p>
        </p:txBody>
      </p:sp>
      <p:sp>
        <p:nvSpPr>
          <p:cNvPr id="45155" name="Rectangle 130">
            <a:extLst>
              <a:ext uri="{FF2B5EF4-FFF2-40B4-BE49-F238E27FC236}">
                <a16:creationId xmlns:a16="http://schemas.microsoft.com/office/drawing/2014/main" id="{A5067E50-3E00-FF41-B666-E5587139E603}"/>
              </a:ext>
            </a:extLst>
          </p:cNvPr>
          <p:cNvSpPr>
            <a:spLocks noChangeArrowheads="1"/>
          </p:cNvSpPr>
          <p:nvPr/>
        </p:nvSpPr>
        <p:spPr bwMode="auto">
          <a:xfrm>
            <a:off x="2486025" y="1041400"/>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45156" name="Rectangle 131">
            <a:extLst>
              <a:ext uri="{FF2B5EF4-FFF2-40B4-BE49-F238E27FC236}">
                <a16:creationId xmlns:a16="http://schemas.microsoft.com/office/drawing/2014/main" id="{EB2351FF-D792-644D-830B-832E83EB91CE}"/>
              </a:ext>
            </a:extLst>
          </p:cNvPr>
          <p:cNvSpPr>
            <a:spLocks noChangeArrowheads="1"/>
          </p:cNvSpPr>
          <p:nvPr/>
        </p:nvSpPr>
        <p:spPr bwMode="auto">
          <a:xfrm>
            <a:off x="2493963" y="22558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45157" name="Rectangle 132">
            <a:extLst>
              <a:ext uri="{FF2B5EF4-FFF2-40B4-BE49-F238E27FC236}">
                <a16:creationId xmlns:a16="http://schemas.microsoft.com/office/drawing/2014/main" id="{E7626694-0522-DE48-B6FC-A1DA81A60ECB}"/>
              </a:ext>
            </a:extLst>
          </p:cNvPr>
          <p:cNvSpPr>
            <a:spLocks noChangeArrowheads="1"/>
          </p:cNvSpPr>
          <p:nvPr/>
        </p:nvSpPr>
        <p:spPr bwMode="auto">
          <a:xfrm>
            <a:off x="332581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5158" name="Rectangle 133">
            <a:extLst>
              <a:ext uri="{FF2B5EF4-FFF2-40B4-BE49-F238E27FC236}">
                <a16:creationId xmlns:a16="http://schemas.microsoft.com/office/drawing/2014/main" id="{AFC6AE25-E643-F84D-BEA1-D035822BC52A}"/>
              </a:ext>
            </a:extLst>
          </p:cNvPr>
          <p:cNvSpPr>
            <a:spLocks noChangeArrowheads="1"/>
          </p:cNvSpPr>
          <p:nvPr/>
        </p:nvSpPr>
        <p:spPr bwMode="auto">
          <a:xfrm>
            <a:off x="33766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a:t>
            </a:r>
            <a:endParaRPr lang="en-US" altLang="en-US" sz="2000" b="0">
              <a:latin typeface="Times" pitchFamily="2" charset="0"/>
            </a:endParaRPr>
          </a:p>
        </p:txBody>
      </p:sp>
      <p:sp>
        <p:nvSpPr>
          <p:cNvPr id="45159" name="Rectangle 134">
            <a:extLst>
              <a:ext uri="{FF2B5EF4-FFF2-40B4-BE49-F238E27FC236}">
                <a16:creationId xmlns:a16="http://schemas.microsoft.com/office/drawing/2014/main" id="{381B6834-5082-CF41-A050-FB9B20001934}"/>
              </a:ext>
            </a:extLst>
          </p:cNvPr>
          <p:cNvSpPr>
            <a:spLocks noChangeArrowheads="1"/>
          </p:cNvSpPr>
          <p:nvPr/>
        </p:nvSpPr>
        <p:spPr bwMode="auto">
          <a:xfrm>
            <a:off x="36893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5160" name="Rectangle 135">
            <a:extLst>
              <a:ext uri="{FF2B5EF4-FFF2-40B4-BE49-F238E27FC236}">
                <a16:creationId xmlns:a16="http://schemas.microsoft.com/office/drawing/2014/main" id="{44EF7896-001D-3948-B7F2-0F06D5155E77}"/>
              </a:ext>
            </a:extLst>
          </p:cNvPr>
          <p:cNvSpPr>
            <a:spLocks noChangeArrowheads="1"/>
          </p:cNvSpPr>
          <p:nvPr/>
        </p:nvSpPr>
        <p:spPr bwMode="auto">
          <a:xfrm>
            <a:off x="37417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2</a:t>
            </a:r>
            <a:endParaRPr lang="en-US" altLang="en-US" sz="2000" b="0">
              <a:latin typeface="Times" pitchFamily="2" charset="0"/>
            </a:endParaRPr>
          </a:p>
        </p:txBody>
      </p:sp>
      <p:sp>
        <p:nvSpPr>
          <p:cNvPr id="45161" name="Rectangle 136">
            <a:extLst>
              <a:ext uri="{FF2B5EF4-FFF2-40B4-BE49-F238E27FC236}">
                <a16:creationId xmlns:a16="http://schemas.microsoft.com/office/drawing/2014/main" id="{885AE30C-CBD7-9C4C-B989-B415AADDFCCB}"/>
              </a:ext>
            </a:extLst>
          </p:cNvPr>
          <p:cNvSpPr>
            <a:spLocks noChangeArrowheads="1"/>
          </p:cNvSpPr>
          <p:nvPr/>
        </p:nvSpPr>
        <p:spPr bwMode="auto">
          <a:xfrm>
            <a:off x="417512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5162" name="Rectangle 137">
            <a:extLst>
              <a:ext uri="{FF2B5EF4-FFF2-40B4-BE49-F238E27FC236}">
                <a16:creationId xmlns:a16="http://schemas.microsoft.com/office/drawing/2014/main" id="{5C73EC26-1B96-1142-8749-ADC4D600D9E9}"/>
              </a:ext>
            </a:extLst>
          </p:cNvPr>
          <p:cNvSpPr>
            <a:spLocks noChangeArrowheads="1"/>
          </p:cNvSpPr>
          <p:nvPr/>
        </p:nvSpPr>
        <p:spPr bwMode="auto">
          <a:xfrm>
            <a:off x="42275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3</a:t>
            </a:r>
            <a:endParaRPr lang="en-US" altLang="en-US" sz="2000" b="0">
              <a:latin typeface="Times" pitchFamily="2" charset="0"/>
            </a:endParaRPr>
          </a:p>
        </p:txBody>
      </p:sp>
      <p:sp>
        <p:nvSpPr>
          <p:cNvPr id="45163" name="Rectangle 138">
            <a:extLst>
              <a:ext uri="{FF2B5EF4-FFF2-40B4-BE49-F238E27FC236}">
                <a16:creationId xmlns:a16="http://schemas.microsoft.com/office/drawing/2014/main" id="{8F6A2491-16C6-9B4D-9EFC-6FF42BA5AA0A}"/>
              </a:ext>
            </a:extLst>
          </p:cNvPr>
          <p:cNvSpPr>
            <a:spLocks noChangeArrowheads="1"/>
          </p:cNvSpPr>
          <p:nvPr/>
        </p:nvSpPr>
        <p:spPr bwMode="auto">
          <a:xfrm>
            <a:off x="45529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5164" name="Rectangle 139">
            <a:extLst>
              <a:ext uri="{FF2B5EF4-FFF2-40B4-BE49-F238E27FC236}">
                <a16:creationId xmlns:a16="http://schemas.microsoft.com/office/drawing/2014/main" id="{B2C1F7F3-2DD5-3341-BA74-E72FF2F5DE5A}"/>
              </a:ext>
            </a:extLst>
          </p:cNvPr>
          <p:cNvSpPr>
            <a:spLocks noChangeArrowheads="1"/>
          </p:cNvSpPr>
          <p:nvPr/>
        </p:nvSpPr>
        <p:spPr bwMode="auto">
          <a:xfrm>
            <a:off x="46053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4</a:t>
            </a:r>
            <a:endParaRPr lang="en-US" altLang="en-US" sz="2000" b="0">
              <a:latin typeface="Times" pitchFamily="2" charset="0"/>
            </a:endParaRPr>
          </a:p>
        </p:txBody>
      </p:sp>
      <p:sp>
        <p:nvSpPr>
          <p:cNvPr id="45165" name="Rectangle 140">
            <a:extLst>
              <a:ext uri="{FF2B5EF4-FFF2-40B4-BE49-F238E27FC236}">
                <a16:creationId xmlns:a16="http://schemas.microsoft.com/office/drawing/2014/main" id="{ECE07524-A4F4-034B-8C2E-9164269D753F}"/>
              </a:ext>
            </a:extLst>
          </p:cNvPr>
          <p:cNvSpPr>
            <a:spLocks noChangeArrowheads="1"/>
          </p:cNvSpPr>
          <p:nvPr/>
        </p:nvSpPr>
        <p:spPr bwMode="auto">
          <a:xfrm>
            <a:off x="4903788"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5166" name="Rectangle 141">
            <a:extLst>
              <a:ext uri="{FF2B5EF4-FFF2-40B4-BE49-F238E27FC236}">
                <a16:creationId xmlns:a16="http://schemas.microsoft.com/office/drawing/2014/main" id="{691A061D-C492-6C4C-9BF6-414735570FA4}"/>
              </a:ext>
            </a:extLst>
          </p:cNvPr>
          <p:cNvSpPr>
            <a:spLocks noChangeArrowheads="1"/>
          </p:cNvSpPr>
          <p:nvPr/>
        </p:nvSpPr>
        <p:spPr bwMode="auto">
          <a:xfrm>
            <a:off x="495458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5</a:t>
            </a:r>
            <a:endParaRPr lang="en-US" altLang="en-US" sz="2000" b="0">
              <a:latin typeface="Times" pitchFamily="2" charset="0"/>
            </a:endParaRPr>
          </a:p>
        </p:txBody>
      </p:sp>
      <p:sp>
        <p:nvSpPr>
          <p:cNvPr id="45167" name="Rectangle 142">
            <a:extLst>
              <a:ext uri="{FF2B5EF4-FFF2-40B4-BE49-F238E27FC236}">
                <a16:creationId xmlns:a16="http://schemas.microsoft.com/office/drawing/2014/main" id="{FB2246C0-698B-6E41-B770-59C6EFD6CC56}"/>
              </a:ext>
            </a:extLst>
          </p:cNvPr>
          <p:cNvSpPr>
            <a:spLocks noChangeArrowheads="1"/>
          </p:cNvSpPr>
          <p:nvPr/>
        </p:nvSpPr>
        <p:spPr bwMode="auto">
          <a:xfrm>
            <a:off x="538956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5168" name="Rectangle 143">
            <a:extLst>
              <a:ext uri="{FF2B5EF4-FFF2-40B4-BE49-F238E27FC236}">
                <a16:creationId xmlns:a16="http://schemas.microsoft.com/office/drawing/2014/main" id="{121D12B1-6797-1B4B-AFB5-9F661D762A67}"/>
              </a:ext>
            </a:extLst>
          </p:cNvPr>
          <p:cNvSpPr>
            <a:spLocks noChangeArrowheads="1"/>
          </p:cNvSpPr>
          <p:nvPr/>
        </p:nvSpPr>
        <p:spPr bwMode="auto">
          <a:xfrm>
            <a:off x="544036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6</a:t>
            </a:r>
            <a:endParaRPr lang="en-US" altLang="en-US" sz="2000" b="0">
              <a:latin typeface="Times" pitchFamily="2" charset="0"/>
            </a:endParaRPr>
          </a:p>
        </p:txBody>
      </p:sp>
      <p:sp>
        <p:nvSpPr>
          <p:cNvPr id="45169" name="Rectangle 144">
            <a:extLst>
              <a:ext uri="{FF2B5EF4-FFF2-40B4-BE49-F238E27FC236}">
                <a16:creationId xmlns:a16="http://schemas.microsoft.com/office/drawing/2014/main" id="{5FBAE52F-9116-5A4C-95EF-B7CAC606F9D8}"/>
              </a:ext>
            </a:extLst>
          </p:cNvPr>
          <p:cNvSpPr>
            <a:spLocks noChangeArrowheads="1"/>
          </p:cNvSpPr>
          <p:nvPr/>
        </p:nvSpPr>
        <p:spPr bwMode="auto">
          <a:xfrm>
            <a:off x="576580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5170" name="Rectangle 145">
            <a:extLst>
              <a:ext uri="{FF2B5EF4-FFF2-40B4-BE49-F238E27FC236}">
                <a16:creationId xmlns:a16="http://schemas.microsoft.com/office/drawing/2014/main" id="{79C28869-D22C-7C4C-A700-9B4686E1EACA}"/>
              </a:ext>
            </a:extLst>
          </p:cNvPr>
          <p:cNvSpPr>
            <a:spLocks noChangeArrowheads="1"/>
          </p:cNvSpPr>
          <p:nvPr/>
        </p:nvSpPr>
        <p:spPr bwMode="auto">
          <a:xfrm>
            <a:off x="5816600"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7</a:t>
            </a:r>
            <a:endParaRPr lang="en-US" altLang="en-US" sz="2000" b="0">
              <a:latin typeface="Times" pitchFamily="2" charset="0"/>
            </a:endParaRPr>
          </a:p>
        </p:txBody>
      </p:sp>
      <p:sp>
        <p:nvSpPr>
          <p:cNvPr id="45171" name="Rectangle 146">
            <a:extLst>
              <a:ext uri="{FF2B5EF4-FFF2-40B4-BE49-F238E27FC236}">
                <a16:creationId xmlns:a16="http://schemas.microsoft.com/office/drawing/2014/main" id="{28D11C56-8215-E146-9E77-6BE23C93A56A}"/>
              </a:ext>
            </a:extLst>
          </p:cNvPr>
          <p:cNvSpPr>
            <a:spLocks noChangeArrowheads="1"/>
          </p:cNvSpPr>
          <p:nvPr/>
        </p:nvSpPr>
        <p:spPr bwMode="auto">
          <a:xfrm>
            <a:off x="64960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5172" name="Rectangle 147">
            <a:extLst>
              <a:ext uri="{FF2B5EF4-FFF2-40B4-BE49-F238E27FC236}">
                <a16:creationId xmlns:a16="http://schemas.microsoft.com/office/drawing/2014/main" id="{D948176D-E2B2-9040-851A-09AD07EAB7A3}"/>
              </a:ext>
            </a:extLst>
          </p:cNvPr>
          <p:cNvSpPr>
            <a:spLocks noChangeArrowheads="1"/>
          </p:cNvSpPr>
          <p:nvPr/>
        </p:nvSpPr>
        <p:spPr bwMode="auto">
          <a:xfrm>
            <a:off x="65484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8</a:t>
            </a:r>
            <a:endParaRPr lang="en-US" altLang="en-US" sz="2000" b="0">
              <a:latin typeface="Times" pitchFamily="2" charset="0"/>
            </a:endParaRPr>
          </a:p>
        </p:txBody>
      </p:sp>
      <p:sp>
        <p:nvSpPr>
          <p:cNvPr id="45173" name="Rectangle 148">
            <a:extLst>
              <a:ext uri="{FF2B5EF4-FFF2-40B4-BE49-F238E27FC236}">
                <a16:creationId xmlns:a16="http://schemas.microsoft.com/office/drawing/2014/main" id="{C301EDD0-B0C2-4443-A8D3-13359F20F3FA}"/>
              </a:ext>
            </a:extLst>
          </p:cNvPr>
          <p:cNvSpPr>
            <a:spLocks noChangeArrowheads="1"/>
          </p:cNvSpPr>
          <p:nvPr/>
        </p:nvSpPr>
        <p:spPr bwMode="auto">
          <a:xfrm>
            <a:off x="698817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5174" name="Rectangle 149">
            <a:extLst>
              <a:ext uri="{FF2B5EF4-FFF2-40B4-BE49-F238E27FC236}">
                <a16:creationId xmlns:a16="http://schemas.microsoft.com/office/drawing/2014/main" id="{348DBCA2-583C-3B4B-98E5-A255BB2B2D9D}"/>
              </a:ext>
            </a:extLst>
          </p:cNvPr>
          <p:cNvSpPr>
            <a:spLocks noChangeArrowheads="1"/>
          </p:cNvSpPr>
          <p:nvPr/>
        </p:nvSpPr>
        <p:spPr bwMode="auto">
          <a:xfrm>
            <a:off x="7038975"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9</a:t>
            </a:r>
            <a:endParaRPr lang="en-US" altLang="en-US" sz="2000" b="0">
              <a:latin typeface="Times" pitchFamily="2" charset="0"/>
            </a:endParaRPr>
          </a:p>
        </p:txBody>
      </p:sp>
      <p:sp>
        <p:nvSpPr>
          <p:cNvPr id="45175" name="Rectangle 150">
            <a:extLst>
              <a:ext uri="{FF2B5EF4-FFF2-40B4-BE49-F238E27FC236}">
                <a16:creationId xmlns:a16="http://schemas.microsoft.com/office/drawing/2014/main" id="{EBABA257-D187-4C46-A115-0C0AF88C7651}"/>
              </a:ext>
            </a:extLst>
          </p:cNvPr>
          <p:cNvSpPr>
            <a:spLocks noChangeArrowheads="1"/>
          </p:cNvSpPr>
          <p:nvPr/>
        </p:nvSpPr>
        <p:spPr bwMode="auto">
          <a:xfrm>
            <a:off x="74231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5176" name="Freeform 151">
            <a:extLst>
              <a:ext uri="{FF2B5EF4-FFF2-40B4-BE49-F238E27FC236}">
                <a16:creationId xmlns:a16="http://schemas.microsoft.com/office/drawing/2014/main" id="{D3D69508-964C-7543-AE2D-1BEDD62C9419}"/>
              </a:ext>
            </a:extLst>
          </p:cNvPr>
          <p:cNvSpPr>
            <a:spLocks/>
          </p:cNvSpPr>
          <p:nvPr/>
        </p:nvSpPr>
        <p:spPr bwMode="auto">
          <a:xfrm>
            <a:off x="2786063" y="35448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0 w 3291"/>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1"/>
              <a:gd name="T37" fmla="*/ 0 h 227"/>
              <a:gd name="T38" fmla="*/ 3291 w 3291"/>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1" h="227">
                <a:moveTo>
                  <a:pt x="3291" y="227"/>
                </a:moveTo>
                <a:lnTo>
                  <a:pt x="2978" y="227"/>
                </a:lnTo>
                <a:lnTo>
                  <a:pt x="2978" y="0"/>
                </a:lnTo>
                <a:lnTo>
                  <a:pt x="2676" y="0"/>
                </a:lnTo>
                <a:lnTo>
                  <a:pt x="2676" y="227"/>
                </a:lnTo>
                <a:lnTo>
                  <a:pt x="1910" y="227"/>
                </a:lnTo>
                <a:lnTo>
                  <a:pt x="1910" y="0"/>
                </a:lnTo>
                <a:lnTo>
                  <a:pt x="1144" y="0"/>
                </a:lnTo>
                <a:lnTo>
                  <a:pt x="1144" y="227"/>
                </a:lnTo>
                <a:lnTo>
                  <a:pt x="378" y="227"/>
                </a:lnTo>
                <a:lnTo>
                  <a:pt x="378"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77" name="Freeform 152">
            <a:extLst>
              <a:ext uri="{FF2B5EF4-FFF2-40B4-BE49-F238E27FC236}">
                <a16:creationId xmlns:a16="http://schemas.microsoft.com/office/drawing/2014/main" id="{7E43E575-3981-2843-B344-E2D0972B7904}"/>
              </a:ext>
            </a:extLst>
          </p:cNvPr>
          <p:cNvSpPr>
            <a:spLocks/>
          </p:cNvSpPr>
          <p:nvPr/>
        </p:nvSpPr>
        <p:spPr bwMode="auto">
          <a:xfrm>
            <a:off x="2786063" y="42814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2147483646 w 3291"/>
              <a:gd name="T23" fmla="*/ 0 h 227"/>
              <a:gd name="T24" fmla="*/ 2147483646 w 3291"/>
              <a:gd name="T25" fmla="*/ 2147483646 h 227"/>
              <a:gd name="T26" fmla="*/ 0 w 3291"/>
              <a:gd name="T27" fmla="*/ 2147483646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91"/>
              <a:gd name="T43" fmla="*/ 0 h 227"/>
              <a:gd name="T44" fmla="*/ 3291 w 3291"/>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91" h="227">
                <a:moveTo>
                  <a:pt x="3291" y="227"/>
                </a:moveTo>
                <a:lnTo>
                  <a:pt x="2978" y="227"/>
                </a:lnTo>
                <a:lnTo>
                  <a:pt x="2978" y="0"/>
                </a:lnTo>
                <a:lnTo>
                  <a:pt x="2374" y="0"/>
                </a:lnTo>
                <a:lnTo>
                  <a:pt x="2374" y="227"/>
                </a:lnTo>
                <a:lnTo>
                  <a:pt x="1683" y="227"/>
                </a:lnTo>
                <a:lnTo>
                  <a:pt x="1683" y="0"/>
                </a:lnTo>
                <a:lnTo>
                  <a:pt x="1370" y="0"/>
                </a:lnTo>
                <a:lnTo>
                  <a:pt x="1370" y="227"/>
                </a:lnTo>
                <a:lnTo>
                  <a:pt x="917" y="227"/>
                </a:lnTo>
                <a:lnTo>
                  <a:pt x="917"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78" name="Freeform 153">
            <a:extLst>
              <a:ext uri="{FF2B5EF4-FFF2-40B4-BE49-F238E27FC236}">
                <a16:creationId xmlns:a16="http://schemas.microsoft.com/office/drawing/2014/main" id="{D3D8D25B-2834-B441-8782-87658937DB2F}"/>
              </a:ext>
            </a:extLst>
          </p:cNvPr>
          <p:cNvSpPr>
            <a:spLocks/>
          </p:cNvSpPr>
          <p:nvPr/>
        </p:nvSpPr>
        <p:spPr bwMode="auto">
          <a:xfrm>
            <a:off x="2786064" y="50022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0 w 2978"/>
              <a:gd name="T19" fmla="*/ 2147483646 h 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78"/>
              <a:gd name="T31" fmla="*/ 0 h 227"/>
              <a:gd name="T32" fmla="*/ 2978 w 2978"/>
              <a:gd name="T33" fmla="*/ 227 h 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78" h="227">
                <a:moveTo>
                  <a:pt x="2978" y="227"/>
                </a:moveTo>
                <a:lnTo>
                  <a:pt x="2676" y="227"/>
                </a:lnTo>
                <a:lnTo>
                  <a:pt x="2676" y="0"/>
                </a:lnTo>
                <a:lnTo>
                  <a:pt x="2374" y="0"/>
                </a:lnTo>
                <a:lnTo>
                  <a:pt x="2374" y="227"/>
                </a:lnTo>
                <a:lnTo>
                  <a:pt x="1144" y="227"/>
                </a:lnTo>
                <a:lnTo>
                  <a:pt x="1144"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79" name="Freeform 154">
            <a:extLst>
              <a:ext uri="{FF2B5EF4-FFF2-40B4-BE49-F238E27FC236}">
                <a16:creationId xmlns:a16="http://schemas.microsoft.com/office/drawing/2014/main" id="{3C3FADA0-91ED-9C45-AFFB-BCE9C960DB5C}"/>
              </a:ext>
            </a:extLst>
          </p:cNvPr>
          <p:cNvSpPr>
            <a:spLocks/>
          </p:cNvSpPr>
          <p:nvPr/>
        </p:nvSpPr>
        <p:spPr bwMode="auto">
          <a:xfrm>
            <a:off x="2786064" y="57388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2147483646 w 2978"/>
              <a:gd name="T19" fmla="*/ 2147483646 h 227"/>
              <a:gd name="T20" fmla="*/ 2147483646 w 2978"/>
              <a:gd name="T21" fmla="*/ 0 h 227"/>
              <a:gd name="T22" fmla="*/ 0 w 2978"/>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78"/>
              <a:gd name="T37" fmla="*/ 0 h 227"/>
              <a:gd name="T38" fmla="*/ 2978 w 2978"/>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78" h="227">
                <a:moveTo>
                  <a:pt x="2978" y="227"/>
                </a:moveTo>
                <a:lnTo>
                  <a:pt x="2374" y="227"/>
                </a:lnTo>
                <a:lnTo>
                  <a:pt x="2374" y="0"/>
                </a:lnTo>
                <a:lnTo>
                  <a:pt x="1683" y="0"/>
                </a:lnTo>
                <a:lnTo>
                  <a:pt x="1683" y="227"/>
                </a:lnTo>
                <a:lnTo>
                  <a:pt x="1370" y="227"/>
                </a:lnTo>
                <a:lnTo>
                  <a:pt x="1370" y="0"/>
                </a:lnTo>
                <a:lnTo>
                  <a:pt x="1144" y="0"/>
                </a:lnTo>
                <a:lnTo>
                  <a:pt x="1144" y="227"/>
                </a:lnTo>
                <a:lnTo>
                  <a:pt x="615" y="227"/>
                </a:lnTo>
                <a:lnTo>
                  <a:pt x="6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80" name="Rectangle 155">
            <a:extLst>
              <a:ext uri="{FF2B5EF4-FFF2-40B4-BE49-F238E27FC236}">
                <a16:creationId xmlns:a16="http://schemas.microsoft.com/office/drawing/2014/main" id="{F291C711-80F9-724A-B8A9-35E957C22C39}"/>
              </a:ext>
            </a:extLst>
          </p:cNvPr>
          <p:cNvSpPr>
            <a:spLocks noChangeArrowheads="1"/>
          </p:cNvSpPr>
          <p:nvPr/>
        </p:nvSpPr>
        <p:spPr bwMode="auto">
          <a:xfrm>
            <a:off x="7473950" y="3224213"/>
            <a:ext cx="1282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10</a:t>
            </a:r>
            <a:endParaRPr lang="en-US" altLang="en-US" sz="2000" b="0">
              <a:latin typeface="Times" pitchFamily="2" charset="0"/>
            </a:endParaRPr>
          </a:p>
        </p:txBody>
      </p:sp>
      <p:sp>
        <p:nvSpPr>
          <p:cNvPr id="45181" name="Freeform 156">
            <a:extLst>
              <a:ext uri="{FF2B5EF4-FFF2-40B4-BE49-F238E27FC236}">
                <a16:creationId xmlns:a16="http://schemas.microsoft.com/office/drawing/2014/main" id="{65C1381A-AFFC-0D4A-B495-154CE040AA77}"/>
              </a:ext>
            </a:extLst>
          </p:cNvPr>
          <p:cNvSpPr>
            <a:spLocks/>
          </p:cNvSpPr>
          <p:nvPr/>
        </p:nvSpPr>
        <p:spPr bwMode="auto">
          <a:xfrm>
            <a:off x="3660775" y="5791200"/>
            <a:ext cx="84138" cy="103188"/>
          </a:xfrm>
          <a:custGeom>
            <a:avLst/>
            <a:gdLst>
              <a:gd name="T0" fmla="*/ 0 w 53"/>
              <a:gd name="T1" fmla="*/ 2147483646 h 65"/>
              <a:gd name="T2" fmla="*/ 2147483646 w 53"/>
              <a:gd name="T3" fmla="*/ 2147483646 h 65"/>
              <a:gd name="T4" fmla="*/ 2147483646 w 53"/>
              <a:gd name="T5" fmla="*/ 0 h 65"/>
              <a:gd name="T6" fmla="*/ 2147483646 w 53"/>
              <a:gd name="T7" fmla="*/ 2147483646 h 65"/>
              <a:gd name="T8" fmla="*/ 0 w 53"/>
              <a:gd name="T9" fmla="*/ 2147483646 h 65"/>
              <a:gd name="T10" fmla="*/ 0 60000 65536"/>
              <a:gd name="T11" fmla="*/ 0 60000 65536"/>
              <a:gd name="T12" fmla="*/ 0 60000 65536"/>
              <a:gd name="T13" fmla="*/ 0 60000 65536"/>
              <a:gd name="T14" fmla="*/ 0 60000 65536"/>
              <a:gd name="T15" fmla="*/ 0 w 53"/>
              <a:gd name="T16" fmla="*/ 0 h 65"/>
              <a:gd name="T17" fmla="*/ 53 w 53"/>
              <a:gd name="T18" fmla="*/ 65 h 65"/>
            </a:gdLst>
            <a:ahLst/>
            <a:cxnLst>
              <a:cxn ang="T10">
                <a:pos x="T0" y="T1"/>
              </a:cxn>
              <a:cxn ang="T11">
                <a:pos x="T2" y="T3"/>
              </a:cxn>
              <a:cxn ang="T12">
                <a:pos x="T4" y="T5"/>
              </a:cxn>
              <a:cxn ang="T13">
                <a:pos x="T6" y="T7"/>
              </a:cxn>
              <a:cxn ang="T14">
                <a:pos x="T8" y="T9"/>
              </a:cxn>
            </a:cxnLst>
            <a:rect l="T15" t="T16" r="T17" b="T18"/>
            <a:pathLst>
              <a:path w="53" h="65">
                <a:moveTo>
                  <a:pt x="0" y="21"/>
                </a:moveTo>
                <a:lnTo>
                  <a:pt x="53" y="65"/>
                </a:lnTo>
                <a:lnTo>
                  <a:pt x="21" y="0"/>
                </a:lnTo>
                <a:lnTo>
                  <a:pt x="10"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45182" name="Freeform 157">
            <a:extLst>
              <a:ext uri="{FF2B5EF4-FFF2-40B4-BE49-F238E27FC236}">
                <a16:creationId xmlns:a16="http://schemas.microsoft.com/office/drawing/2014/main" id="{A1A0C64E-CC6F-2B41-B63D-3274B029F740}"/>
              </a:ext>
            </a:extLst>
          </p:cNvPr>
          <p:cNvSpPr>
            <a:spLocks/>
          </p:cNvSpPr>
          <p:nvPr/>
        </p:nvSpPr>
        <p:spPr bwMode="auto">
          <a:xfrm>
            <a:off x="3270251" y="4457701"/>
            <a:ext cx="727075" cy="1349375"/>
          </a:xfrm>
          <a:custGeom>
            <a:avLst/>
            <a:gdLst>
              <a:gd name="T0" fmla="*/ 2147483646 w 849"/>
              <a:gd name="T1" fmla="*/ 0 h 1574"/>
              <a:gd name="T2" fmla="*/ 2147483646 w 849"/>
              <a:gd name="T3" fmla="*/ 2147483646 h 1574"/>
              <a:gd name="T4" fmla="*/ 2147483646 w 849"/>
              <a:gd name="T5" fmla="*/ 2147483646 h 1574"/>
              <a:gd name="T6" fmla="*/ 0 60000 65536"/>
              <a:gd name="T7" fmla="*/ 0 60000 65536"/>
              <a:gd name="T8" fmla="*/ 0 60000 65536"/>
              <a:gd name="T9" fmla="*/ 0 w 849"/>
              <a:gd name="T10" fmla="*/ 0 h 1574"/>
              <a:gd name="T11" fmla="*/ 849 w 849"/>
              <a:gd name="T12" fmla="*/ 1574 h 1574"/>
            </a:gdLst>
            <a:ahLst/>
            <a:cxnLst>
              <a:cxn ang="T6">
                <a:pos x="T0" y="T1"/>
              </a:cxn>
              <a:cxn ang="T7">
                <a:pos x="T2" y="T3"/>
              </a:cxn>
              <a:cxn ang="T8">
                <a:pos x="T4" y="T5"/>
              </a:cxn>
            </a:cxnLst>
            <a:rect l="T9" t="T10" r="T11" b="T12"/>
            <a:pathLst>
              <a:path w="849" h="1574">
                <a:moveTo>
                  <a:pt x="566" y="0"/>
                </a:moveTo>
                <a:cubicBezTo>
                  <a:pt x="849" y="212"/>
                  <a:pt x="849" y="212"/>
                  <a:pt x="424" y="567"/>
                </a:cubicBezTo>
                <a:cubicBezTo>
                  <a:pt x="23" y="901"/>
                  <a:pt x="0" y="921"/>
                  <a:pt x="474"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83" name="Freeform 158">
            <a:extLst>
              <a:ext uri="{FF2B5EF4-FFF2-40B4-BE49-F238E27FC236}">
                <a16:creationId xmlns:a16="http://schemas.microsoft.com/office/drawing/2014/main" id="{9BA06E82-9276-F440-87AF-F39404F81DBC}"/>
              </a:ext>
            </a:extLst>
          </p:cNvPr>
          <p:cNvSpPr>
            <a:spLocks/>
          </p:cNvSpPr>
          <p:nvPr/>
        </p:nvSpPr>
        <p:spPr bwMode="auto">
          <a:xfrm>
            <a:off x="448151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5184" name="Freeform 159">
            <a:extLst>
              <a:ext uri="{FF2B5EF4-FFF2-40B4-BE49-F238E27FC236}">
                <a16:creationId xmlns:a16="http://schemas.microsoft.com/office/drawing/2014/main" id="{A7CC8948-BA95-8B4F-9CDA-DCA2887440BD}"/>
              </a:ext>
            </a:extLst>
          </p:cNvPr>
          <p:cNvSpPr>
            <a:spLocks/>
          </p:cNvSpPr>
          <p:nvPr/>
        </p:nvSpPr>
        <p:spPr bwMode="auto">
          <a:xfrm>
            <a:off x="4360864" y="3729039"/>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3"/>
                  <a:pt x="567" y="213"/>
                  <a:pt x="283" y="851"/>
                </a:cubicBezTo>
                <a:cubicBezTo>
                  <a:pt x="50"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85" name="Freeform 160">
            <a:extLst>
              <a:ext uri="{FF2B5EF4-FFF2-40B4-BE49-F238E27FC236}">
                <a16:creationId xmlns:a16="http://schemas.microsoft.com/office/drawing/2014/main" id="{005FD40E-731F-084A-A34E-B1E7A315E53D}"/>
              </a:ext>
            </a:extLst>
          </p:cNvPr>
          <p:cNvSpPr>
            <a:spLocks/>
          </p:cNvSpPr>
          <p:nvPr/>
        </p:nvSpPr>
        <p:spPr bwMode="auto">
          <a:xfrm>
            <a:off x="3643313" y="5208589"/>
            <a:ext cx="101600" cy="85725"/>
          </a:xfrm>
          <a:custGeom>
            <a:avLst/>
            <a:gdLst>
              <a:gd name="T0" fmla="*/ 2147483646 w 64"/>
              <a:gd name="T1" fmla="*/ 2147483646 h 54"/>
              <a:gd name="T2" fmla="*/ 2147483646 w 64"/>
              <a:gd name="T3" fmla="*/ 0 h 54"/>
              <a:gd name="T4" fmla="*/ 0 w 64"/>
              <a:gd name="T5" fmla="*/ 2147483646 h 54"/>
              <a:gd name="T6" fmla="*/ 2147483646 w 64"/>
              <a:gd name="T7" fmla="*/ 2147483646 h 54"/>
              <a:gd name="T8" fmla="*/ 2147483646 w 64"/>
              <a:gd name="T9" fmla="*/ 2147483646 h 54"/>
              <a:gd name="T10" fmla="*/ 0 60000 65536"/>
              <a:gd name="T11" fmla="*/ 0 60000 65536"/>
              <a:gd name="T12" fmla="*/ 0 60000 65536"/>
              <a:gd name="T13" fmla="*/ 0 60000 65536"/>
              <a:gd name="T14" fmla="*/ 0 60000 65536"/>
              <a:gd name="T15" fmla="*/ 0 w 64"/>
              <a:gd name="T16" fmla="*/ 0 h 54"/>
              <a:gd name="T17" fmla="*/ 64 w 64"/>
              <a:gd name="T18" fmla="*/ 54 h 54"/>
            </a:gdLst>
            <a:ahLst/>
            <a:cxnLst>
              <a:cxn ang="T10">
                <a:pos x="T0" y="T1"/>
              </a:cxn>
              <a:cxn ang="T11">
                <a:pos x="T2" y="T3"/>
              </a:cxn>
              <a:cxn ang="T12">
                <a:pos x="T4" y="T5"/>
              </a:cxn>
              <a:cxn ang="T13">
                <a:pos x="T6" y="T7"/>
              </a:cxn>
              <a:cxn ang="T14">
                <a:pos x="T8" y="T9"/>
              </a:cxn>
            </a:cxnLst>
            <a:rect l="T15" t="T16" r="T17" b="T18"/>
            <a:pathLst>
              <a:path w="64" h="54">
                <a:moveTo>
                  <a:pt x="21" y="54"/>
                </a:moveTo>
                <a:lnTo>
                  <a:pt x="64" y="0"/>
                </a:lnTo>
                <a:lnTo>
                  <a:pt x="0" y="32"/>
                </a:lnTo>
                <a:lnTo>
                  <a:pt x="11" y="43"/>
                </a:lnTo>
                <a:lnTo>
                  <a:pt x="21" y="54"/>
                </a:lnTo>
                <a:close/>
              </a:path>
            </a:pathLst>
          </a:custGeom>
          <a:solidFill>
            <a:srgbClr val="000000"/>
          </a:solidFill>
          <a:ln w="15875">
            <a:solidFill>
              <a:srgbClr val="000000"/>
            </a:solidFill>
            <a:round/>
            <a:headEnd/>
            <a:tailEnd/>
          </a:ln>
        </p:spPr>
        <p:txBody>
          <a:bodyPr/>
          <a:lstStyle/>
          <a:p>
            <a:endParaRPr lang="en-US"/>
          </a:p>
        </p:txBody>
      </p:sp>
      <p:sp>
        <p:nvSpPr>
          <p:cNvPr id="45186" name="Freeform 161">
            <a:extLst>
              <a:ext uri="{FF2B5EF4-FFF2-40B4-BE49-F238E27FC236}">
                <a16:creationId xmlns:a16="http://schemas.microsoft.com/office/drawing/2014/main" id="{D61B6CB7-5BD4-9842-9908-6DE349A714E0}"/>
              </a:ext>
            </a:extLst>
          </p:cNvPr>
          <p:cNvSpPr>
            <a:spLocks/>
          </p:cNvSpPr>
          <p:nvPr/>
        </p:nvSpPr>
        <p:spPr bwMode="auto">
          <a:xfrm>
            <a:off x="3575050" y="5283201"/>
            <a:ext cx="361950" cy="633413"/>
          </a:xfrm>
          <a:custGeom>
            <a:avLst/>
            <a:gdLst>
              <a:gd name="T0" fmla="*/ 2147483646 w 422"/>
              <a:gd name="T1" fmla="*/ 2147483646 h 738"/>
              <a:gd name="T2" fmla="*/ 2147483646 w 422"/>
              <a:gd name="T3" fmla="*/ 2147483646 h 738"/>
              <a:gd name="T4" fmla="*/ 2147483646 w 422"/>
              <a:gd name="T5" fmla="*/ 0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738"/>
                </a:moveTo>
                <a:cubicBezTo>
                  <a:pt x="422" y="525"/>
                  <a:pt x="422" y="525"/>
                  <a:pt x="209" y="312"/>
                </a:cubicBezTo>
                <a:cubicBezTo>
                  <a:pt x="43"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87" name="Freeform 162">
            <a:extLst>
              <a:ext uri="{FF2B5EF4-FFF2-40B4-BE49-F238E27FC236}">
                <a16:creationId xmlns:a16="http://schemas.microsoft.com/office/drawing/2014/main" id="{7729F711-D14B-AF45-B6BA-283FBE0FF2EA}"/>
              </a:ext>
            </a:extLst>
          </p:cNvPr>
          <p:cNvSpPr>
            <a:spLocks/>
          </p:cNvSpPr>
          <p:nvPr/>
        </p:nvSpPr>
        <p:spPr bwMode="auto">
          <a:xfrm>
            <a:off x="4498976" y="5808664"/>
            <a:ext cx="85725" cy="85725"/>
          </a:xfrm>
          <a:custGeom>
            <a:avLst/>
            <a:gdLst>
              <a:gd name="T0" fmla="*/ 0 w 54"/>
              <a:gd name="T1" fmla="*/ 2147483646 h 54"/>
              <a:gd name="T2" fmla="*/ 2147483646 w 54"/>
              <a:gd name="T3" fmla="*/ 2147483646 h 54"/>
              <a:gd name="T4" fmla="*/ 2147483646 w 54"/>
              <a:gd name="T5" fmla="*/ 0 h 54"/>
              <a:gd name="T6" fmla="*/ 2147483646 w 54"/>
              <a:gd name="T7" fmla="*/ 2147483646 h 54"/>
              <a:gd name="T8" fmla="*/ 0 w 54"/>
              <a:gd name="T9" fmla="*/ 2147483646 h 54"/>
              <a:gd name="T10" fmla="*/ 0 60000 65536"/>
              <a:gd name="T11" fmla="*/ 0 60000 65536"/>
              <a:gd name="T12" fmla="*/ 0 60000 65536"/>
              <a:gd name="T13" fmla="*/ 0 60000 65536"/>
              <a:gd name="T14" fmla="*/ 0 60000 65536"/>
              <a:gd name="T15" fmla="*/ 0 w 54"/>
              <a:gd name="T16" fmla="*/ 0 h 54"/>
              <a:gd name="T17" fmla="*/ 54 w 54"/>
              <a:gd name="T18" fmla="*/ 54 h 54"/>
            </a:gdLst>
            <a:ahLst/>
            <a:cxnLst>
              <a:cxn ang="T10">
                <a:pos x="T0" y="T1"/>
              </a:cxn>
              <a:cxn ang="T11">
                <a:pos x="T2" y="T3"/>
              </a:cxn>
              <a:cxn ang="T12">
                <a:pos x="T4" y="T5"/>
              </a:cxn>
              <a:cxn ang="T13">
                <a:pos x="T6" y="T7"/>
              </a:cxn>
              <a:cxn ang="T14">
                <a:pos x="T8" y="T9"/>
              </a:cxn>
            </a:cxnLst>
            <a:rect l="T15" t="T16" r="T17" b="T18"/>
            <a:pathLst>
              <a:path w="54" h="54">
                <a:moveTo>
                  <a:pt x="0" y="21"/>
                </a:moveTo>
                <a:lnTo>
                  <a:pt x="54" y="54"/>
                </a:lnTo>
                <a:lnTo>
                  <a:pt x="22" y="0"/>
                </a:lnTo>
                <a:lnTo>
                  <a:pt x="11" y="10"/>
                </a:lnTo>
                <a:lnTo>
                  <a:pt x="0" y="21"/>
                </a:lnTo>
                <a:close/>
              </a:path>
            </a:pathLst>
          </a:custGeom>
          <a:solidFill>
            <a:srgbClr val="000000"/>
          </a:solidFill>
          <a:ln w="15875">
            <a:solidFill>
              <a:srgbClr val="000000"/>
            </a:solidFill>
            <a:round/>
            <a:headEnd/>
            <a:tailEnd/>
          </a:ln>
        </p:spPr>
        <p:txBody>
          <a:bodyPr/>
          <a:lstStyle/>
          <a:p>
            <a:endParaRPr lang="en-US"/>
          </a:p>
        </p:txBody>
      </p:sp>
      <p:sp>
        <p:nvSpPr>
          <p:cNvPr id="45188" name="Freeform 163">
            <a:extLst>
              <a:ext uri="{FF2B5EF4-FFF2-40B4-BE49-F238E27FC236}">
                <a16:creationId xmlns:a16="http://schemas.microsoft.com/office/drawing/2014/main" id="{F6C93D4B-CA14-F242-A5D8-CE78D05BB995}"/>
              </a:ext>
            </a:extLst>
          </p:cNvPr>
          <p:cNvSpPr>
            <a:spLocks/>
          </p:cNvSpPr>
          <p:nvPr/>
        </p:nvSpPr>
        <p:spPr bwMode="auto">
          <a:xfrm>
            <a:off x="4424363" y="5186363"/>
            <a:ext cx="361950" cy="633412"/>
          </a:xfrm>
          <a:custGeom>
            <a:avLst/>
            <a:gdLst>
              <a:gd name="T0" fmla="*/ 2147483646 w 422"/>
              <a:gd name="T1" fmla="*/ 0 h 738"/>
              <a:gd name="T2" fmla="*/ 2147483646 w 422"/>
              <a:gd name="T3" fmla="*/ 2147483646 h 738"/>
              <a:gd name="T4" fmla="*/ 2147483646 w 422"/>
              <a:gd name="T5" fmla="*/ 2147483646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0"/>
                </a:moveTo>
                <a:cubicBezTo>
                  <a:pt x="422" y="213"/>
                  <a:pt x="422" y="213"/>
                  <a:pt x="209" y="425"/>
                </a:cubicBezTo>
                <a:cubicBezTo>
                  <a:pt x="43" y="592"/>
                  <a:pt x="0" y="634"/>
                  <a:pt x="101" y="738"/>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89" name="Freeform 164">
            <a:extLst>
              <a:ext uri="{FF2B5EF4-FFF2-40B4-BE49-F238E27FC236}">
                <a16:creationId xmlns:a16="http://schemas.microsoft.com/office/drawing/2014/main" id="{BCA38087-2E64-3F4B-8E26-2E23AE81CA38}"/>
              </a:ext>
            </a:extLst>
          </p:cNvPr>
          <p:cNvSpPr>
            <a:spLocks/>
          </p:cNvSpPr>
          <p:nvPr/>
        </p:nvSpPr>
        <p:spPr bwMode="auto">
          <a:xfrm>
            <a:off x="4859339" y="5824538"/>
            <a:ext cx="85725" cy="69850"/>
          </a:xfrm>
          <a:custGeom>
            <a:avLst/>
            <a:gdLst>
              <a:gd name="T0" fmla="*/ 0 w 54"/>
              <a:gd name="T1" fmla="*/ 2147483646 h 44"/>
              <a:gd name="T2" fmla="*/ 2147483646 w 54"/>
              <a:gd name="T3" fmla="*/ 2147483646 h 44"/>
              <a:gd name="T4" fmla="*/ 2147483646 w 54"/>
              <a:gd name="T5" fmla="*/ 0 h 44"/>
              <a:gd name="T6" fmla="*/ 0 w 54"/>
              <a:gd name="T7" fmla="*/ 2147483646 h 44"/>
              <a:gd name="T8" fmla="*/ 0 w 54"/>
              <a:gd name="T9" fmla="*/ 2147483646 h 44"/>
              <a:gd name="T10" fmla="*/ 0 60000 65536"/>
              <a:gd name="T11" fmla="*/ 0 60000 65536"/>
              <a:gd name="T12" fmla="*/ 0 60000 65536"/>
              <a:gd name="T13" fmla="*/ 0 60000 65536"/>
              <a:gd name="T14" fmla="*/ 0 60000 65536"/>
              <a:gd name="T15" fmla="*/ 0 w 54"/>
              <a:gd name="T16" fmla="*/ 0 h 44"/>
              <a:gd name="T17" fmla="*/ 54 w 54"/>
              <a:gd name="T18" fmla="*/ 44 h 44"/>
            </a:gdLst>
            <a:ahLst/>
            <a:cxnLst>
              <a:cxn ang="T10">
                <a:pos x="T0" y="T1"/>
              </a:cxn>
              <a:cxn ang="T11">
                <a:pos x="T2" y="T3"/>
              </a:cxn>
              <a:cxn ang="T12">
                <a:pos x="T4" y="T5"/>
              </a:cxn>
              <a:cxn ang="T13">
                <a:pos x="T6" y="T7"/>
              </a:cxn>
              <a:cxn ang="T14">
                <a:pos x="T8" y="T9"/>
              </a:cxn>
            </a:cxnLst>
            <a:rect l="T15" t="T16" r="T17" b="T18"/>
            <a:pathLst>
              <a:path w="54" h="44">
                <a:moveTo>
                  <a:pt x="0" y="22"/>
                </a:moveTo>
                <a:lnTo>
                  <a:pt x="54" y="44"/>
                </a:lnTo>
                <a:lnTo>
                  <a:pt x="11"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5190" name="Freeform 165">
            <a:extLst>
              <a:ext uri="{FF2B5EF4-FFF2-40B4-BE49-F238E27FC236}">
                <a16:creationId xmlns:a16="http://schemas.microsoft.com/office/drawing/2014/main" id="{3AC70649-CCE0-CB4A-92BE-FDBAAA4A9796}"/>
              </a:ext>
            </a:extLst>
          </p:cNvPr>
          <p:cNvSpPr>
            <a:spLocks/>
          </p:cNvSpPr>
          <p:nvPr/>
        </p:nvSpPr>
        <p:spPr bwMode="auto">
          <a:xfrm>
            <a:off x="4725989" y="4457701"/>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2" y="0"/>
                </a:moveTo>
                <a:cubicBezTo>
                  <a:pt x="566" y="212"/>
                  <a:pt x="566" y="212"/>
                  <a:pt x="282" y="850"/>
                </a:cubicBezTo>
                <a:cubicBezTo>
                  <a:pt x="49" y="1376"/>
                  <a:pt x="0" y="1478"/>
                  <a:pt x="159"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91" name="Freeform 166">
            <a:extLst>
              <a:ext uri="{FF2B5EF4-FFF2-40B4-BE49-F238E27FC236}">
                <a16:creationId xmlns:a16="http://schemas.microsoft.com/office/drawing/2014/main" id="{545D8A8C-816A-1A46-8597-200FD6B853ED}"/>
              </a:ext>
            </a:extLst>
          </p:cNvPr>
          <p:cNvSpPr>
            <a:spLocks/>
          </p:cNvSpPr>
          <p:nvPr/>
        </p:nvSpPr>
        <p:spPr bwMode="auto">
          <a:xfrm>
            <a:off x="5338764" y="5824538"/>
            <a:ext cx="103187" cy="69850"/>
          </a:xfrm>
          <a:custGeom>
            <a:avLst/>
            <a:gdLst>
              <a:gd name="T0" fmla="*/ 0 w 65"/>
              <a:gd name="T1" fmla="*/ 2147483646 h 44"/>
              <a:gd name="T2" fmla="*/ 2147483646 w 65"/>
              <a:gd name="T3" fmla="*/ 2147483646 h 44"/>
              <a:gd name="T4" fmla="*/ 2147483646 w 65"/>
              <a:gd name="T5" fmla="*/ 0 h 44"/>
              <a:gd name="T6" fmla="*/ 2147483646 w 65"/>
              <a:gd name="T7" fmla="*/ 2147483646 h 44"/>
              <a:gd name="T8" fmla="*/ 0 w 65"/>
              <a:gd name="T9" fmla="*/ 2147483646 h 44"/>
              <a:gd name="T10" fmla="*/ 0 60000 65536"/>
              <a:gd name="T11" fmla="*/ 0 60000 65536"/>
              <a:gd name="T12" fmla="*/ 0 60000 65536"/>
              <a:gd name="T13" fmla="*/ 0 60000 65536"/>
              <a:gd name="T14" fmla="*/ 0 60000 65536"/>
              <a:gd name="T15" fmla="*/ 0 w 65"/>
              <a:gd name="T16" fmla="*/ 0 h 44"/>
              <a:gd name="T17" fmla="*/ 65 w 65"/>
              <a:gd name="T18" fmla="*/ 44 h 44"/>
            </a:gdLst>
            <a:ahLst/>
            <a:cxnLst>
              <a:cxn ang="T10">
                <a:pos x="T0" y="T1"/>
              </a:cxn>
              <a:cxn ang="T11">
                <a:pos x="T2" y="T3"/>
              </a:cxn>
              <a:cxn ang="T12">
                <a:pos x="T4" y="T5"/>
              </a:cxn>
              <a:cxn ang="T13">
                <a:pos x="T6" y="T7"/>
              </a:cxn>
              <a:cxn ang="T14">
                <a:pos x="T8" y="T9"/>
              </a:cxn>
            </a:cxnLst>
            <a:rect l="T15" t="T16" r="T17" b="T18"/>
            <a:pathLst>
              <a:path w="65" h="44">
                <a:moveTo>
                  <a:pt x="0" y="22"/>
                </a:moveTo>
                <a:lnTo>
                  <a:pt x="65" y="44"/>
                </a:lnTo>
                <a:lnTo>
                  <a:pt x="21"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5192" name="Freeform 167">
            <a:extLst>
              <a:ext uri="{FF2B5EF4-FFF2-40B4-BE49-F238E27FC236}">
                <a16:creationId xmlns:a16="http://schemas.microsoft.com/office/drawing/2014/main" id="{0E582447-7F91-9142-8595-31CBA400F915}"/>
              </a:ext>
            </a:extLst>
          </p:cNvPr>
          <p:cNvSpPr>
            <a:spLocks/>
          </p:cNvSpPr>
          <p:nvPr/>
        </p:nvSpPr>
        <p:spPr bwMode="auto">
          <a:xfrm>
            <a:off x="5210176" y="4457701"/>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2"/>
                  <a:pt x="567" y="212"/>
                  <a:pt x="283" y="850"/>
                </a:cubicBezTo>
                <a:cubicBezTo>
                  <a:pt x="50" y="1376"/>
                  <a:pt x="0" y="1478"/>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93" name="Freeform 168">
            <a:extLst>
              <a:ext uri="{FF2B5EF4-FFF2-40B4-BE49-F238E27FC236}">
                <a16:creationId xmlns:a16="http://schemas.microsoft.com/office/drawing/2014/main" id="{C0AB096D-DD2D-3F4A-A7AF-3BFE36CEA11C}"/>
              </a:ext>
            </a:extLst>
          </p:cNvPr>
          <p:cNvSpPr>
            <a:spLocks/>
          </p:cNvSpPr>
          <p:nvPr/>
        </p:nvSpPr>
        <p:spPr bwMode="auto">
          <a:xfrm>
            <a:off x="6434139" y="5208589"/>
            <a:ext cx="103187" cy="85725"/>
          </a:xfrm>
          <a:custGeom>
            <a:avLst/>
            <a:gdLst>
              <a:gd name="T0" fmla="*/ 2147483646 w 65"/>
              <a:gd name="T1" fmla="*/ 2147483646 h 54"/>
              <a:gd name="T2" fmla="*/ 2147483646 w 65"/>
              <a:gd name="T3" fmla="*/ 0 h 54"/>
              <a:gd name="T4" fmla="*/ 0 w 65"/>
              <a:gd name="T5" fmla="*/ 2147483646 h 54"/>
              <a:gd name="T6" fmla="*/ 2147483646 w 65"/>
              <a:gd name="T7" fmla="*/ 2147483646 h 54"/>
              <a:gd name="T8" fmla="*/ 2147483646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22" y="54"/>
                </a:moveTo>
                <a:lnTo>
                  <a:pt x="65" y="0"/>
                </a:lnTo>
                <a:lnTo>
                  <a:pt x="0" y="32"/>
                </a:lnTo>
                <a:lnTo>
                  <a:pt x="11" y="43"/>
                </a:lnTo>
                <a:lnTo>
                  <a:pt x="22" y="54"/>
                </a:lnTo>
                <a:close/>
              </a:path>
            </a:pathLst>
          </a:custGeom>
          <a:solidFill>
            <a:srgbClr val="000000"/>
          </a:solidFill>
          <a:ln w="15875">
            <a:solidFill>
              <a:srgbClr val="000000"/>
            </a:solidFill>
            <a:round/>
            <a:headEnd/>
            <a:tailEnd/>
          </a:ln>
        </p:spPr>
        <p:txBody>
          <a:bodyPr/>
          <a:lstStyle/>
          <a:p>
            <a:endParaRPr lang="en-US"/>
          </a:p>
        </p:txBody>
      </p:sp>
      <p:sp>
        <p:nvSpPr>
          <p:cNvPr id="45194" name="Freeform 169">
            <a:extLst>
              <a:ext uri="{FF2B5EF4-FFF2-40B4-BE49-F238E27FC236}">
                <a16:creationId xmlns:a16="http://schemas.microsoft.com/office/drawing/2014/main" id="{779DF5FF-ECAE-1741-847F-A951CE04826E}"/>
              </a:ext>
            </a:extLst>
          </p:cNvPr>
          <p:cNvSpPr>
            <a:spLocks/>
          </p:cNvSpPr>
          <p:nvPr/>
        </p:nvSpPr>
        <p:spPr bwMode="auto">
          <a:xfrm>
            <a:off x="6367463" y="5283201"/>
            <a:ext cx="360362" cy="633413"/>
          </a:xfrm>
          <a:custGeom>
            <a:avLst/>
            <a:gdLst>
              <a:gd name="T0" fmla="*/ 2147483646 w 421"/>
              <a:gd name="T1" fmla="*/ 2147483646 h 738"/>
              <a:gd name="T2" fmla="*/ 2147483646 w 421"/>
              <a:gd name="T3" fmla="*/ 2147483646 h 738"/>
              <a:gd name="T4" fmla="*/ 2147483646 w 421"/>
              <a:gd name="T5" fmla="*/ 0 h 738"/>
              <a:gd name="T6" fmla="*/ 0 60000 65536"/>
              <a:gd name="T7" fmla="*/ 0 60000 65536"/>
              <a:gd name="T8" fmla="*/ 0 60000 65536"/>
              <a:gd name="T9" fmla="*/ 0 w 421"/>
              <a:gd name="T10" fmla="*/ 0 h 738"/>
              <a:gd name="T11" fmla="*/ 421 w 421"/>
              <a:gd name="T12" fmla="*/ 738 h 738"/>
            </a:gdLst>
            <a:ahLst/>
            <a:cxnLst>
              <a:cxn ang="T6">
                <a:pos x="T0" y="T1"/>
              </a:cxn>
              <a:cxn ang="T7">
                <a:pos x="T2" y="T3"/>
              </a:cxn>
              <a:cxn ang="T8">
                <a:pos x="T4" y="T5"/>
              </a:cxn>
            </a:cxnLst>
            <a:rect l="T9" t="T10" r="T11" b="T12"/>
            <a:pathLst>
              <a:path w="421" h="738">
                <a:moveTo>
                  <a:pt x="209" y="738"/>
                </a:moveTo>
                <a:cubicBezTo>
                  <a:pt x="421" y="525"/>
                  <a:pt x="421" y="525"/>
                  <a:pt x="209" y="312"/>
                </a:cubicBezTo>
                <a:cubicBezTo>
                  <a:pt x="42"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95" name="Freeform 170">
            <a:extLst>
              <a:ext uri="{FF2B5EF4-FFF2-40B4-BE49-F238E27FC236}">
                <a16:creationId xmlns:a16="http://schemas.microsoft.com/office/drawing/2014/main" id="{D66FFCB7-546E-F24A-A2FC-C0E08A1775FD}"/>
              </a:ext>
            </a:extLst>
          </p:cNvPr>
          <p:cNvSpPr>
            <a:spLocks/>
          </p:cNvSpPr>
          <p:nvPr/>
        </p:nvSpPr>
        <p:spPr bwMode="auto">
          <a:xfrm>
            <a:off x="6451601" y="5791200"/>
            <a:ext cx="85725" cy="103188"/>
          </a:xfrm>
          <a:custGeom>
            <a:avLst/>
            <a:gdLst>
              <a:gd name="T0" fmla="*/ 0 w 54"/>
              <a:gd name="T1" fmla="*/ 2147483646 h 65"/>
              <a:gd name="T2" fmla="*/ 2147483646 w 54"/>
              <a:gd name="T3" fmla="*/ 2147483646 h 65"/>
              <a:gd name="T4" fmla="*/ 2147483646 w 54"/>
              <a:gd name="T5" fmla="*/ 0 h 65"/>
              <a:gd name="T6" fmla="*/ 2147483646 w 54"/>
              <a:gd name="T7" fmla="*/ 2147483646 h 65"/>
              <a:gd name="T8" fmla="*/ 0 w 54"/>
              <a:gd name="T9" fmla="*/ 2147483646 h 65"/>
              <a:gd name="T10" fmla="*/ 0 60000 65536"/>
              <a:gd name="T11" fmla="*/ 0 60000 65536"/>
              <a:gd name="T12" fmla="*/ 0 60000 65536"/>
              <a:gd name="T13" fmla="*/ 0 60000 65536"/>
              <a:gd name="T14" fmla="*/ 0 60000 65536"/>
              <a:gd name="T15" fmla="*/ 0 w 54"/>
              <a:gd name="T16" fmla="*/ 0 h 65"/>
              <a:gd name="T17" fmla="*/ 54 w 54"/>
              <a:gd name="T18" fmla="*/ 65 h 65"/>
            </a:gdLst>
            <a:ahLst/>
            <a:cxnLst>
              <a:cxn ang="T10">
                <a:pos x="T0" y="T1"/>
              </a:cxn>
              <a:cxn ang="T11">
                <a:pos x="T2" y="T3"/>
              </a:cxn>
              <a:cxn ang="T12">
                <a:pos x="T4" y="T5"/>
              </a:cxn>
              <a:cxn ang="T13">
                <a:pos x="T6" y="T7"/>
              </a:cxn>
              <a:cxn ang="T14">
                <a:pos x="T8" y="T9"/>
              </a:cxn>
            </a:cxnLst>
            <a:rect l="T15" t="T16" r="T17" b="T18"/>
            <a:pathLst>
              <a:path w="54" h="65">
                <a:moveTo>
                  <a:pt x="0" y="21"/>
                </a:moveTo>
                <a:lnTo>
                  <a:pt x="54" y="65"/>
                </a:lnTo>
                <a:lnTo>
                  <a:pt x="22" y="0"/>
                </a:lnTo>
                <a:lnTo>
                  <a:pt x="11"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45196" name="Freeform 171">
            <a:extLst>
              <a:ext uri="{FF2B5EF4-FFF2-40B4-BE49-F238E27FC236}">
                <a16:creationId xmlns:a16="http://schemas.microsoft.com/office/drawing/2014/main" id="{8636B9E2-846C-444F-A5E1-13D17B849E73}"/>
              </a:ext>
            </a:extLst>
          </p:cNvPr>
          <p:cNvSpPr>
            <a:spLocks/>
          </p:cNvSpPr>
          <p:nvPr/>
        </p:nvSpPr>
        <p:spPr bwMode="auto">
          <a:xfrm>
            <a:off x="6061076" y="4457701"/>
            <a:ext cx="727075" cy="1349375"/>
          </a:xfrm>
          <a:custGeom>
            <a:avLst/>
            <a:gdLst>
              <a:gd name="T0" fmla="*/ 2147483646 w 850"/>
              <a:gd name="T1" fmla="*/ 0 h 1574"/>
              <a:gd name="T2" fmla="*/ 2147483646 w 850"/>
              <a:gd name="T3" fmla="*/ 2147483646 h 1574"/>
              <a:gd name="T4" fmla="*/ 2147483646 w 850"/>
              <a:gd name="T5" fmla="*/ 2147483646 h 1574"/>
              <a:gd name="T6" fmla="*/ 0 60000 65536"/>
              <a:gd name="T7" fmla="*/ 0 60000 65536"/>
              <a:gd name="T8" fmla="*/ 0 60000 65536"/>
              <a:gd name="T9" fmla="*/ 0 w 850"/>
              <a:gd name="T10" fmla="*/ 0 h 1574"/>
              <a:gd name="T11" fmla="*/ 850 w 850"/>
              <a:gd name="T12" fmla="*/ 1574 h 1574"/>
            </a:gdLst>
            <a:ahLst/>
            <a:cxnLst>
              <a:cxn ang="T6">
                <a:pos x="T0" y="T1"/>
              </a:cxn>
              <a:cxn ang="T7">
                <a:pos x="T2" y="T3"/>
              </a:cxn>
              <a:cxn ang="T8">
                <a:pos x="T4" y="T5"/>
              </a:cxn>
            </a:cxnLst>
            <a:rect l="T9" t="T10" r="T11" b="T12"/>
            <a:pathLst>
              <a:path w="850" h="1574">
                <a:moveTo>
                  <a:pt x="567" y="0"/>
                </a:moveTo>
                <a:cubicBezTo>
                  <a:pt x="850" y="212"/>
                  <a:pt x="850" y="212"/>
                  <a:pt x="425" y="567"/>
                </a:cubicBezTo>
                <a:cubicBezTo>
                  <a:pt x="24" y="901"/>
                  <a:pt x="0" y="921"/>
                  <a:pt x="475"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97" name="Freeform 172">
            <a:extLst>
              <a:ext uri="{FF2B5EF4-FFF2-40B4-BE49-F238E27FC236}">
                <a16:creationId xmlns:a16="http://schemas.microsoft.com/office/drawing/2014/main" id="{6D1456F1-92C3-1347-AFA6-151198C9A040}"/>
              </a:ext>
            </a:extLst>
          </p:cNvPr>
          <p:cNvSpPr>
            <a:spLocks/>
          </p:cNvSpPr>
          <p:nvPr/>
        </p:nvSpPr>
        <p:spPr bwMode="auto">
          <a:xfrm>
            <a:off x="691356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5198" name="Freeform 173">
            <a:extLst>
              <a:ext uri="{FF2B5EF4-FFF2-40B4-BE49-F238E27FC236}">
                <a16:creationId xmlns:a16="http://schemas.microsoft.com/office/drawing/2014/main" id="{3109A49E-E699-3B49-81C2-7F7621AED816}"/>
              </a:ext>
            </a:extLst>
          </p:cNvPr>
          <p:cNvSpPr>
            <a:spLocks/>
          </p:cNvSpPr>
          <p:nvPr/>
        </p:nvSpPr>
        <p:spPr bwMode="auto">
          <a:xfrm>
            <a:off x="6789739" y="3729039"/>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3" y="0"/>
                </a:moveTo>
                <a:cubicBezTo>
                  <a:pt x="566" y="213"/>
                  <a:pt x="566" y="213"/>
                  <a:pt x="283" y="851"/>
                </a:cubicBezTo>
                <a:cubicBezTo>
                  <a:pt x="49"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99" name="Oval 175">
            <a:extLst>
              <a:ext uri="{FF2B5EF4-FFF2-40B4-BE49-F238E27FC236}">
                <a16:creationId xmlns:a16="http://schemas.microsoft.com/office/drawing/2014/main" id="{6E9D8D64-6601-E642-AB23-09BFC85F0166}"/>
              </a:ext>
            </a:extLst>
          </p:cNvPr>
          <p:cNvSpPr>
            <a:spLocks noChangeArrowheads="1"/>
          </p:cNvSpPr>
          <p:nvPr/>
        </p:nvSpPr>
        <p:spPr bwMode="auto">
          <a:xfrm>
            <a:off x="3651251" y="21637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5200" name="Oval 177">
            <a:extLst>
              <a:ext uri="{FF2B5EF4-FFF2-40B4-BE49-F238E27FC236}">
                <a16:creationId xmlns:a16="http://schemas.microsoft.com/office/drawing/2014/main" id="{4F8E8A63-987F-4244-B793-D0721BB89BFD}"/>
              </a:ext>
            </a:extLst>
          </p:cNvPr>
          <p:cNvSpPr>
            <a:spLocks noChangeArrowheads="1"/>
          </p:cNvSpPr>
          <p:nvPr/>
        </p:nvSpPr>
        <p:spPr bwMode="auto">
          <a:xfrm>
            <a:off x="3651251" y="1187451"/>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5201" name="Rectangle 178">
            <a:extLst>
              <a:ext uri="{FF2B5EF4-FFF2-40B4-BE49-F238E27FC236}">
                <a16:creationId xmlns:a16="http://schemas.microsoft.com/office/drawing/2014/main" id="{B6944AE4-C278-0E40-BDA4-07125E609A65}"/>
              </a:ext>
            </a:extLst>
          </p:cNvPr>
          <p:cNvSpPr>
            <a:spLocks noChangeArrowheads="1"/>
          </p:cNvSpPr>
          <p:nvPr/>
        </p:nvSpPr>
        <p:spPr bwMode="auto">
          <a:xfrm>
            <a:off x="7064376" y="134778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sp>
        <p:nvSpPr>
          <p:cNvPr id="45202" name="Title 1">
            <a:extLst>
              <a:ext uri="{FF2B5EF4-FFF2-40B4-BE49-F238E27FC236}">
                <a16:creationId xmlns:a16="http://schemas.microsoft.com/office/drawing/2014/main" id="{CE4578DF-979F-154C-8D55-179231C561E6}"/>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Timing Diagram for the Basic Latch with NOR Gates</a:t>
            </a:r>
          </a:p>
        </p:txBody>
      </p:sp>
      <p:sp>
        <p:nvSpPr>
          <p:cNvPr id="45203" name="Rectangle 149">
            <a:extLst>
              <a:ext uri="{FF2B5EF4-FFF2-40B4-BE49-F238E27FC236}">
                <a16:creationId xmlns:a16="http://schemas.microsoft.com/office/drawing/2014/main" id="{23E34690-C0D3-5D47-BFB7-3A920F72C41D}"/>
              </a:ext>
            </a:extLst>
          </p:cNvPr>
          <p:cNvSpPr>
            <a:spLocks noChangeArrowheads="1"/>
          </p:cNvSpPr>
          <p:nvPr/>
        </p:nvSpPr>
        <p:spPr bwMode="auto">
          <a:xfrm>
            <a:off x="4168775" y="3048000"/>
            <a:ext cx="3962400" cy="35814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5204" name="TextBox 1">
            <a:extLst>
              <a:ext uri="{FF2B5EF4-FFF2-40B4-BE49-F238E27FC236}">
                <a16:creationId xmlns:a16="http://schemas.microsoft.com/office/drawing/2014/main" id="{D6A375E3-AFA9-E848-B62A-46CF16B29B70}"/>
              </a:ext>
            </a:extLst>
          </p:cNvPr>
          <p:cNvSpPr txBox="1">
            <a:spLocks noChangeArrowheads="1"/>
          </p:cNvSpPr>
          <p:nvPr/>
        </p:nvSpPr>
        <p:spPr bwMode="auto">
          <a:xfrm>
            <a:off x="3776664" y="418465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45205" name="TextBox 152">
            <a:extLst>
              <a:ext uri="{FF2B5EF4-FFF2-40B4-BE49-F238E27FC236}">
                <a16:creationId xmlns:a16="http://schemas.microsoft.com/office/drawing/2014/main" id="{6F22BA0A-F419-8C45-ABD9-7F1894E0C54A}"/>
              </a:ext>
            </a:extLst>
          </p:cNvPr>
          <p:cNvSpPr txBox="1">
            <a:spLocks noChangeArrowheads="1"/>
          </p:cNvSpPr>
          <p:nvPr/>
        </p:nvSpPr>
        <p:spPr bwMode="auto">
          <a:xfrm>
            <a:off x="3776664" y="345916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45206" name="TextBox 153">
            <a:extLst>
              <a:ext uri="{FF2B5EF4-FFF2-40B4-BE49-F238E27FC236}">
                <a16:creationId xmlns:a16="http://schemas.microsoft.com/office/drawing/2014/main" id="{DDF44DD9-AB81-6348-8AE7-73926684655B}"/>
              </a:ext>
            </a:extLst>
          </p:cNvPr>
          <p:cNvSpPr txBox="1">
            <a:spLocks noChangeArrowheads="1"/>
          </p:cNvSpPr>
          <p:nvPr/>
        </p:nvSpPr>
        <p:spPr bwMode="auto">
          <a:xfrm>
            <a:off x="3752850" y="494823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45207" name="TextBox 154">
            <a:extLst>
              <a:ext uri="{FF2B5EF4-FFF2-40B4-BE49-F238E27FC236}">
                <a16:creationId xmlns:a16="http://schemas.microsoft.com/office/drawing/2014/main" id="{1294B9B8-D0B5-7945-B06D-1C4C9972FD8A}"/>
              </a:ext>
            </a:extLst>
          </p:cNvPr>
          <p:cNvSpPr txBox="1">
            <a:spLocks noChangeArrowheads="1"/>
          </p:cNvSpPr>
          <p:nvPr/>
        </p:nvSpPr>
        <p:spPr bwMode="auto">
          <a:xfrm>
            <a:off x="3752850" y="566102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45208" name="TextBox 155">
            <a:extLst>
              <a:ext uri="{FF2B5EF4-FFF2-40B4-BE49-F238E27FC236}">
                <a16:creationId xmlns:a16="http://schemas.microsoft.com/office/drawing/2014/main" id="{BC83FF0B-B308-D547-A3C9-3C473E97A999}"/>
              </a:ext>
            </a:extLst>
          </p:cNvPr>
          <p:cNvSpPr txBox="1">
            <a:spLocks noChangeArrowheads="1"/>
          </p:cNvSpPr>
          <p:nvPr/>
        </p:nvSpPr>
        <p:spPr bwMode="auto">
          <a:xfrm>
            <a:off x="2644775" y="62547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45209" name="TextBox 156">
            <a:extLst>
              <a:ext uri="{FF2B5EF4-FFF2-40B4-BE49-F238E27FC236}">
                <a16:creationId xmlns:a16="http://schemas.microsoft.com/office/drawing/2014/main" id="{06104F84-8EAF-8046-A523-526ACB774117}"/>
              </a:ext>
            </a:extLst>
          </p:cNvPr>
          <p:cNvSpPr txBox="1">
            <a:spLocks noChangeArrowheads="1"/>
          </p:cNvSpPr>
          <p:nvPr/>
        </p:nvSpPr>
        <p:spPr bwMode="auto">
          <a:xfrm>
            <a:off x="2693989" y="2270126"/>
            <a:ext cx="3397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45210" name="TextBox 157">
            <a:extLst>
              <a:ext uri="{FF2B5EF4-FFF2-40B4-BE49-F238E27FC236}">
                <a16:creationId xmlns:a16="http://schemas.microsoft.com/office/drawing/2014/main" id="{467CEF48-5CAE-A74B-91BE-186293509FEA}"/>
              </a:ext>
            </a:extLst>
          </p:cNvPr>
          <p:cNvSpPr txBox="1">
            <a:spLocks noChangeArrowheads="1"/>
          </p:cNvSpPr>
          <p:nvPr/>
        </p:nvSpPr>
        <p:spPr bwMode="auto">
          <a:xfrm>
            <a:off x="4143376" y="706438"/>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45211" name="TextBox 158">
            <a:extLst>
              <a:ext uri="{FF2B5EF4-FFF2-40B4-BE49-F238E27FC236}">
                <a16:creationId xmlns:a16="http://schemas.microsoft.com/office/drawing/2014/main" id="{4DA2F0DC-2C60-F84A-8C97-E29FB76E701A}"/>
              </a:ext>
            </a:extLst>
          </p:cNvPr>
          <p:cNvSpPr txBox="1">
            <a:spLocks noChangeArrowheads="1"/>
          </p:cNvSpPr>
          <p:nvPr/>
        </p:nvSpPr>
        <p:spPr bwMode="auto">
          <a:xfrm>
            <a:off x="4129089" y="220980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45212" name="Rectangle 9">
            <a:extLst>
              <a:ext uri="{FF2B5EF4-FFF2-40B4-BE49-F238E27FC236}">
                <a16:creationId xmlns:a16="http://schemas.microsoft.com/office/drawing/2014/main" id="{4688F7DA-D745-0849-8DD1-9AF057D1FD58}"/>
              </a:ext>
            </a:extLst>
          </p:cNvPr>
          <p:cNvSpPr>
            <a:spLocks noChangeArrowheads="1"/>
          </p:cNvSpPr>
          <p:nvPr/>
        </p:nvSpPr>
        <p:spPr bwMode="auto">
          <a:xfrm>
            <a:off x="5719764" y="1827214"/>
            <a:ext cx="490537" cy="244475"/>
          </a:xfrm>
          <a:prstGeom prst="rect">
            <a:avLst/>
          </a:prstGeom>
          <a:solidFill>
            <a:srgbClr val="008000">
              <a:alpha val="20000"/>
            </a:srgbClr>
          </a:solidFill>
          <a:ln w="9525">
            <a:solidFill>
              <a:srgbClr val="008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5213" name="Rectangle 9">
            <a:extLst>
              <a:ext uri="{FF2B5EF4-FFF2-40B4-BE49-F238E27FC236}">
                <a16:creationId xmlns:a16="http://schemas.microsoft.com/office/drawing/2014/main" id="{2E728499-50C9-9646-A1FE-E122B0EB1902}"/>
              </a:ext>
            </a:extLst>
          </p:cNvPr>
          <p:cNvSpPr>
            <a:spLocks noChangeArrowheads="1"/>
          </p:cNvSpPr>
          <p:nvPr/>
        </p:nvSpPr>
        <p:spPr bwMode="auto">
          <a:xfrm>
            <a:off x="6375401" y="1824039"/>
            <a:ext cx="593725" cy="242887"/>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5214" name="TextBox 161">
            <a:extLst>
              <a:ext uri="{FF2B5EF4-FFF2-40B4-BE49-F238E27FC236}">
                <a16:creationId xmlns:a16="http://schemas.microsoft.com/office/drawing/2014/main" id="{BBA1B525-F50F-C544-8CF1-C55591D6667D}"/>
              </a:ext>
            </a:extLst>
          </p:cNvPr>
          <p:cNvSpPr txBox="1">
            <a:spLocks noChangeArrowheads="1"/>
          </p:cNvSpPr>
          <p:nvPr/>
        </p:nvSpPr>
        <p:spPr bwMode="auto">
          <a:xfrm>
            <a:off x="2565400" y="1214439"/>
            <a:ext cx="3381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45215" name="TextBox 162">
            <a:extLst>
              <a:ext uri="{FF2B5EF4-FFF2-40B4-BE49-F238E27FC236}">
                <a16:creationId xmlns:a16="http://schemas.microsoft.com/office/drawing/2014/main" id="{3E009DC9-F71E-7B46-A0EB-6F26C076B8BC}"/>
              </a:ext>
            </a:extLst>
          </p:cNvPr>
          <p:cNvSpPr txBox="1">
            <a:spLocks noChangeArrowheads="1"/>
          </p:cNvSpPr>
          <p:nvPr/>
        </p:nvSpPr>
        <p:spPr bwMode="auto">
          <a:xfrm>
            <a:off x="2566989" y="176371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45216" name="TextBox 163">
            <a:extLst>
              <a:ext uri="{FF2B5EF4-FFF2-40B4-BE49-F238E27FC236}">
                <a16:creationId xmlns:a16="http://schemas.microsoft.com/office/drawing/2014/main" id="{05909BC6-AFDF-454A-93DA-D197D2F11B97}"/>
              </a:ext>
            </a:extLst>
          </p:cNvPr>
          <p:cNvSpPr txBox="1">
            <a:spLocks noChangeArrowheads="1"/>
          </p:cNvSpPr>
          <p:nvPr/>
        </p:nvSpPr>
        <p:spPr bwMode="auto">
          <a:xfrm>
            <a:off x="5487988" y="4313238"/>
            <a:ext cx="45529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The new values also loop around ...</a:t>
            </a:r>
          </a:p>
        </p:txBody>
      </p:sp>
    </p:spTree>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Line 31">
            <a:extLst>
              <a:ext uri="{FF2B5EF4-FFF2-40B4-BE49-F238E27FC236}">
                <a16:creationId xmlns:a16="http://schemas.microsoft.com/office/drawing/2014/main" id="{94683139-E9DE-4543-BC29-A984E14F4416}"/>
              </a:ext>
            </a:extLst>
          </p:cNvPr>
          <p:cNvSpPr>
            <a:spLocks noChangeShapeType="1"/>
          </p:cNvSpPr>
          <p:nvPr/>
        </p:nvSpPr>
        <p:spPr bwMode="auto">
          <a:xfrm flipV="1">
            <a:off x="33861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82" name="Line 32">
            <a:extLst>
              <a:ext uri="{FF2B5EF4-FFF2-40B4-BE49-F238E27FC236}">
                <a16:creationId xmlns:a16="http://schemas.microsoft.com/office/drawing/2014/main" id="{F2ED7784-016F-B94D-934F-E61B3CC3B210}"/>
              </a:ext>
            </a:extLst>
          </p:cNvPr>
          <p:cNvSpPr>
            <a:spLocks noChangeShapeType="1"/>
          </p:cNvSpPr>
          <p:nvPr/>
        </p:nvSpPr>
        <p:spPr bwMode="auto">
          <a:xfrm flipV="1">
            <a:off x="376237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83" name="Line 33">
            <a:extLst>
              <a:ext uri="{FF2B5EF4-FFF2-40B4-BE49-F238E27FC236}">
                <a16:creationId xmlns:a16="http://schemas.microsoft.com/office/drawing/2014/main" id="{91A35788-F362-0849-911C-85CB298EFF9D}"/>
              </a:ext>
            </a:extLst>
          </p:cNvPr>
          <p:cNvSpPr>
            <a:spLocks noChangeShapeType="1"/>
          </p:cNvSpPr>
          <p:nvPr/>
        </p:nvSpPr>
        <p:spPr bwMode="auto">
          <a:xfrm flipV="1">
            <a:off x="4241800"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84" name="Line 34">
            <a:extLst>
              <a:ext uri="{FF2B5EF4-FFF2-40B4-BE49-F238E27FC236}">
                <a16:creationId xmlns:a16="http://schemas.microsoft.com/office/drawing/2014/main" id="{6C5309A4-F157-2B42-9418-D0D1AAF6D2BC}"/>
              </a:ext>
            </a:extLst>
          </p:cNvPr>
          <p:cNvSpPr>
            <a:spLocks noChangeShapeType="1"/>
          </p:cNvSpPr>
          <p:nvPr/>
        </p:nvSpPr>
        <p:spPr bwMode="auto">
          <a:xfrm flipV="1">
            <a:off x="460216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85" name="Line 35">
            <a:extLst>
              <a:ext uri="{FF2B5EF4-FFF2-40B4-BE49-F238E27FC236}">
                <a16:creationId xmlns:a16="http://schemas.microsoft.com/office/drawing/2014/main" id="{469F6DD0-D8A5-0B4C-87C7-BCE04A402DAF}"/>
              </a:ext>
            </a:extLst>
          </p:cNvPr>
          <p:cNvSpPr>
            <a:spLocks noChangeShapeType="1"/>
          </p:cNvSpPr>
          <p:nvPr/>
        </p:nvSpPr>
        <p:spPr bwMode="auto">
          <a:xfrm flipV="1">
            <a:off x="49609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86" name="Line 36">
            <a:extLst>
              <a:ext uri="{FF2B5EF4-FFF2-40B4-BE49-F238E27FC236}">
                <a16:creationId xmlns:a16="http://schemas.microsoft.com/office/drawing/2014/main" id="{7A47FC9F-A50E-E743-8C8E-7C020C42812E}"/>
              </a:ext>
            </a:extLst>
          </p:cNvPr>
          <p:cNvSpPr>
            <a:spLocks noChangeShapeType="1"/>
          </p:cNvSpPr>
          <p:nvPr/>
        </p:nvSpPr>
        <p:spPr bwMode="auto">
          <a:xfrm flipV="1">
            <a:off x="545782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87" name="Line 37">
            <a:extLst>
              <a:ext uri="{FF2B5EF4-FFF2-40B4-BE49-F238E27FC236}">
                <a16:creationId xmlns:a16="http://schemas.microsoft.com/office/drawing/2014/main" id="{332CB0FC-79CC-7D44-BD81-E628BA8026F2}"/>
              </a:ext>
            </a:extLst>
          </p:cNvPr>
          <p:cNvSpPr>
            <a:spLocks noChangeShapeType="1"/>
          </p:cNvSpPr>
          <p:nvPr/>
        </p:nvSpPr>
        <p:spPr bwMode="auto">
          <a:xfrm flipV="1">
            <a:off x="58181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88" name="Line 38">
            <a:extLst>
              <a:ext uri="{FF2B5EF4-FFF2-40B4-BE49-F238E27FC236}">
                <a16:creationId xmlns:a16="http://schemas.microsoft.com/office/drawing/2014/main" id="{27A53FE8-A751-F443-A994-911CC2FD7F1E}"/>
              </a:ext>
            </a:extLst>
          </p:cNvPr>
          <p:cNvSpPr>
            <a:spLocks noChangeShapeType="1"/>
          </p:cNvSpPr>
          <p:nvPr/>
        </p:nvSpPr>
        <p:spPr bwMode="auto">
          <a:xfrm flipV="1">
            <a:off x="65547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89" name="Line 39">
            <a:extLst>
              <a:ext uri="{FF2B5EF4-FFF2-40B4-BE49-F238E27FC236}">
                <a16:creationId xmlns:a16="http://schemas.microsoft.com/office/drawing/2014/main" id="{9E0D6D08-29CD-F547-8E86-80AE58C687E9}"/>
              </a:ext>
            </a:extLst>
          </p:cNvPr>
          <p:cNvSpPr>
            <a:spLocks noChangeShapeType="1"/>
          </p:cNvSpPr>
          <p:nvPr/>
        </p:nvSpPr>
        <p:spPr bwMode="auto">
          <a:xfrm flipV="1">
            <a:off x="703421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90" name="Line 40">
            <a:extLst>
              <a:ext uri="{FF2B5EF4-FFF2-40B4-BE49-F238E27FC236}">
                <a16:creationId xmlns:a16="http://schemas.microsoft.com/office/drawing/2014/main" id="{57CC3490-D431-C14D-ACCF-44EF446912A7}"/>
              </a:ext>
            </a:extLst>
          </p:cNvPr>
          <p:cNvSpPr>
            <a:spLocks noChangeShapeType="1"/>
          </p:cNvSpPr>
          <p:nvPr/>
        </p:nvSpPr>
        <p:spPr bwMode="auto">
          <a:xfrm flipV="1">
            <a:off x="75136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91" name="Line 42">
            <a:extLst>
              <a:ext uri="{FF2B5EF4-FFF2-40B4-BE49-F238E27FC236}">
                <a16:creationId xmlns:a16="http://schemas.microsoft.com/office/drawing/2014/main" id="{3F87FFF8-530A-2A42-9394-A98176818566}"/>
              </a:ext>
            </a:extLst>
          </p:cNvPr>
          <p:cNvSpPr>
            <a:spLocks noChangeShapeType="1"/>
          </p:cNvSpPr>
          <p:nvPr/>
        </p:nvSpPr>
        <p:spPr bwMode="auto">
          <a:xfrm>
            <a:off x="2906713" y="13509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92" name="Freeform 43">
            <a:extLst>
              <a:ext uri="{FF2B5EF4-FFF2-40B4-BE49-F238E27FC236}">
                <a16:creationId xmlns:a16="http://schemas.microsoft.com/office/drawing/2014/main" id="{D1113147-7ED8-4148-A734-F8CC1ACA6BDA}"/>
              </a:ext>
            </a:extLst>
          </p:cNvPr>
          <p:cNvSpPr>
            <a:spLocks/>
          </p:cNvSpPr>
          <p:nvPr/>
        </p:nvSpPr>
        <p:spPr bwMode="auto">
          <a:xfrm>
            <a:off x="3128963" y="1033463"/>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093" name="Freeform 44">
            <a:extLst>
              <a:ext uri="{FF2B5EF4-FFF2-40B4-BE49-F238E27FC236}">
                <a16:creationId xmlns:a16="http://schemas.microsoft.com/office/drawing/2014/main" id="{9534EAD1-F378-9A47-ABBF-15D0F92962BA}"/>
              </a:ext>
            </a:extLst>
          </p:cNvPr>
          <p:cNvSpPr>
            <a:spLocks/>
          </p:cNvSpPr>
          <p:nvPr/>
        </p:nvSpPr>
        <p:spPr bwMode="auto">
          <a:xfrm>
            <a:off x="3128963" y="1238250"/>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094" name="Freeform 45">
            <a:extLst>
              <a:ext uri="{FF2B5EF4-FFF2-40B4-BE49-F238E27FC236}">
                <a16:creationId xmlns:a16="http://schemas.microsoft.com/office/drawing/2014/main" id="{D144257B-2F91-964D-9EA8-E36E81673B80}"/>
              </a:ext>
            </a:extLst>
          </p:cNvPr>
          <p:cNvSpPr>
            <a:spLocks/>
          </p:cNvSpPr>
          <p:nvPr/>
        </p:nvSpPr>
        <p:spPr bwMode="auto">
          <a:xfrm>
            <a:off x="3124201" y="1033464"/>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095" name="Freeform 46">
            <a:extLst>
              <a:ext uri="{FF2B5EF4-FFF2-40B4-BE49-F238E27FC236}">
                <a16:creationId xmlns:a16="http://schemas.microsoft.com/office/drawing/2014/main" id="{8C901604-E061-3E46-9B2B-A212B221DA46}"/>
              </a:ext>
            </a:extLst>
          </p:cNvPr>
          <p:cNvSpPr>
            <a:spLocks/>
          </p:cNvSpPr>
          <p:nvPr/>
        </p:nvSpPr>
        <p:spPr bwMode="auto">
          <a:xfrm>
            <a:off x="3124201" y="1236664"/>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096" name="Line 47">
            <a:extLst>
              <a:ext uri="{FF2B5EF4-FFF2-40B4-BE49-F238E27FC236}">
                <a16:creationId xmlns:a16="http://schemas.microsoft.com/office/drawing/2014/main" id="{596213ED-26DC-0540-9C1E-0A1097AC85D1}"/>
              </a:ext>
            </a:extLst>
          </p:cNvPr>
          <p:cNvSpPr>
            <a:spLocks noChangeShapeType="1"/>
          </p:cNvSpPr>
          <p:nvPr/>
        </p:nvSpPr>
        <p:spPr bwMode="auto">
          <a:xfrm>
            <a:off x="2906713" y="20875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97" name="Line 48">
            <a:extLst>
              <a:ext uri="{FF2B5EF4-FFF2-40B4-BE49-F238E27FC236}">
                <a16:creationId xmlns:a16="http://schemas.microsoft.com/office/drawing/2014/main" id="{EE8C816F-365F-FF45-A8A5-BA70A00B2B23}"/>
              </a:ext>
            </a:extLst>
          </p:cNvPr>
          <p:cNvSpPr>
            <a:spLocks noChangeShapeType="1"/>
          </p:cNvSpPr>
          <p:nvPr/>
        </p:nvSpPr>
        <p:spPr bwMode="auto">
          <a:xfrm>
            <a:off x="2906713" y="2327275"/>
            <a:ext cx="239712"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98" name="Freeform 49">
            <a:extLst>
              <a:ext uri="{FF2B5EF4-FFF2-40B4-BE49-F238E27FC236}">
                <a16:creationId xmlns:a16="http://schemas.microsoft.com/office/drawing/2014/main" id="{B156B425-4EB6-5240-B8D4-EF0417A25A15}"/>
              </a:ext>
            </a:extLst>
          </p:cNvPr>
          <p:cNvSpPr>
            <a:spLocks/>
          </p:cNvSpPr>
          <p:nvPr/>
        </p:nvSpPr>
        <p:spPr bwMode="auto">
          <a:xfrm>
            <a:off x="3128963" y="2006600"/>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099" name="Freeform 50">
            <a:extLst>
              <a:ext uri="{FF2B5EF4-FFF2-40B4-BE49-F238E27FC236}">
                <a16:creationId xmlns:a16="http://schemas.microsoft.com/office/drawing/2014/main" id="{3F02C299-6647-B84F-BDE4-85981B242685}"/>
              </a:ext>
            </a:extLst>
          </p:cNvPr>
          <p:cNvSpPr>
            <a:spLocks/>
          </p:cNvSpPr>
          <p:nvPr/>
        </p:nvSpPr>
        <p:spPr bwMode="auto">
          <a:xfrm>
            <a:off x="3128963" y="2209800"/>
            <a:ext cx="512762" cy="204788"/>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00" name="Freeform 51">
            <a:extLst>
              <a:ext uri="{FF2B5EF4-FFF2-40B4-BE49-F238E27FC236}">
                <a16:creationId xmlns:a16="http://schemas.microsoft.com/office/drawing/2014/main" id="{C217EE66-E830-EE48-8FAB-1C80715450BD}"/>
              </a:ext>
            </a:extLst>
          </p:cNvPr>
          <p:cNvSpPr>
            <a:spLocks/>
          </p:cNvSpPr>
          <p:nvPr/>
        </p:nvSpPr>
        <p:spPr bwMode="auto">
          <a:xfrm>
            <a:off x="3124201" y="2006600"/>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01" name="Freeform 52">
            <a:extLst>
              <a:ext uri="{FF2B5EF4-FFF2-40B4-BE49-F238E27FC236}">
                <a16:creationId xmlns:a16="http://schemas.microsoft.com/office/drawing/2014/main" id="{59B2BC64-36CD-A341-93CC-6F7BBB86B12F}"/>
              </a:ext>
            </a:extLst>
          </p:cNvPr>
          <p:cNvSpPr>
            <a:spLocks/>
          </p:cNvSpPr>
          <p:nvPr/>
        </p:nvSpPr>
        <p:spPr bwMode="auto">
          <a:xfrm>
            <a:off x="3124201" y="2209800"/>
            <a:ext cx="60325" cy="204788"/>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02" name="Line 53">
            <a:extLst>
              <a:ext uri="{FF2B5EF4-FFF2-40B4-BE49-F238E27FC236}">
                <a16:creationId xmlns:a16="http://schemas.microsoft.com/office/drawing/2014/main" id="{F0607CC6-7200-4842-8024-7D006965CDCD}"/>
              </a:ext>
            </a:extLst>
          </p:cNvPr>
          <p:cNvSpPr>
            <a:spLocks noChangeShapeType="1"/>
          </p:cNvSpPr>
          <p:nvPr/>
        </p:nvSpPr>
        <p:spPr bwMode="auto">
          <a:xfrm flipH="1">
            <a:off x="3744914" y="12303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03" name="Line 54">
            <a:extLst>
              <a:ext uri="{FF2B5EF4-FFF2-40B4-BE49-F238E27FC236}">
                <a16:creationId xmlns:a16="http://schemas.microsoft.com/office/drawing/2014/main" id="{E4A90641-92E9-C649-8E9D-4E2719D1804F}"/>
              </a:ext>
            </a:extLst>
          </p:cNvPr>
          <p:cNvSpPr>
            <a:spLocks noChangeShapeType="1"/>
          </p:cNvSpPr>
          <p:nvPr/>
        </p:nvSpPr>
        <p:spPr bwMode="auto">
          <a:xfrm flipH="1">
            <a:off x="3744914" y="22082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04" name="Freeform 55">
            <a:extLst>
              <a:ext uri="{FF2B5EF4-FFF2-40B4-BE49-F238E27FC236}">
                <a16:creationId xmlns:a16="http://schemas.microsoft.com/office/drawing/2014/main" id="{42DFF13C-5BA8-3D4C-B626-55EE5AF05B2E}"/>
              </a:ext>
            </a:extLst>
          </p:cNvPr>
          <p:cNvSpPr>
            <a:spLocks/>
          </p:cNvSpPr>
          <p:nvPr/>
        </p:nvSpPr>
        <p:spPr bwMode="auto">
          <a:xfrm>
            <a:off x="2906714" y="1352551"/>
            <a:ext cx="1095375" cy="855663"/>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05" name="Freeform 56">
            <a:extLst>
              <a:ext uri="{FF2B5EF4-FFF2-40B4-BE49-F238E27FC236}">
                <a16:creationId xmlns:a16="http://schemas.microsoft.com/office/drawing/2014/main" id="{F9AB9679-8B56-1C4E-BF12-D030E4D4DDE3}"/>
              </a:ext>
            </a:extLst>
          </p:cNvPr>
          <p:cNvSpPr>
            <a:spLocks/>
          </p:cNvSpPr>
          <p:nvPr/>
        </p:nvSpPr>
        <p:spPr bwMode="auto">
          <a:xfrm>
            <a:off x="2906714" y="1230313"/>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06" name="Freeform 57">
            <a:extLst>
              <a:ext uri="{FF2B5EF4-FFF2-40B4-BE49-F238E27FC236}">
                <a16:creationId xmlns:a16="http://schemas.microsoft.com/office/drawing/2014/main" id="{F298AD7C-07D9-564C-A9A3-59ACECD0E9AF}"/>
              </a:ext>
            </a:extLst>
          </p:cNvPr>
          <p:cNvSpPr>
            <a:spLocks/>
          </p:cNvSpPr>
          <p:nvPr/>
        </p:nvSpPr>
        <p:spPr bwMode="auto">
          <a:xfrm>
            <a:off x="3986214" y="1206501"/>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46107" name="Oval 58">
            <a:extLst>
              <a:ext uri="{FF2B5EF4-FFF2-40B4-BE49-F238E27FC236}">
                <a16:creationId xmlns:a16="http://schemas.microsoft.com/office/drawing/2014/main" id="{F99FFAC9-45A7-2345-8447-95538EB687FF}"/>
              </a:ext>
            </a:extLst>
          </p:cNvPr>
          <p:cNvSpPr>
            <a:spLocks noChangeArrowheads="1"/>
          </p:cNvSpPr>
          <p:nvPr/>
        </p:nvSpPr>
        <p:spPr bwMode="auto">
          <a:xfrm>
            <a:off x="3976688" y="1216026"/>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6108" name="Freeform 59">
            <a:extLst>
              <a:ext uri="{FF2B5EF4-FFF2-40B4-BE49-F238E27FC236}">
                <a16:creationId xmlns:a16="http://schemas.microsoft.com/office/drawing/2014/main" id="{9FC5E40A-026E-5D47-A2DC-C6F3AB0E5BC2}"/>
              </a:ext>
            </a:extLst>
          </p:cNvPr>
          <p:cNvSpPr>
            <a:spLocks/>
          </p:cNvSpPr>
          <p:nvPr/>
        </p:nvSpPr>
        <p:spPr bwMode="auto">
          <a:xfrm>
            <a:off x="3986214" y="2184400"/>
            <a:ext cx="33337" cy="3333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46109" name="Oval 60">
            <a:extLst>
              <a:ext uri="{FF2B5EF4-FFF2-40B4-BE49-F238E27FC236}">
                <a16:creationId xmlns:a16="http://schemas.microsoft.com/office/drawing/2014/main" id="{C3E960A5-1708-D84E-9A37-37B9C36A2C1E}"/>
              </a:ext>
            </a:extLst>
          </p:cNvPr>
          <p:cNvSpPr>
            <a:spLocks noChangeArrowheads="1"/>
          </p:cNvSpPr>
          <p:nvPr/>
        </p:nvSpPr>
        <p:spPr bwMode="auto">
          <a:xfrm>
            <a:off x="3976688" y="2192338"/>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6110" name="Line 61">
            <a:extLst>
              <a:ext uri="{FF2B5EF4-FFF2-40B4-BE49-F238E27FC236}">
                <a16:creationId xmlns:a16="http://schemas.microsoft.com/office/drawing/2014/main" id="{42AF9F68-41D7-D844-B38F-3FA369233B72}"/>
              </a:ext>
            </a:extLst>
          </p:cNvPr>
          <p:cNvSpPr>
            <a:spLocks noChangeShapeType="1"/>
          </p:cNvSpPr>
          <p:nvPr/>
        </p:nvSpPr>
        <p:spPr bwMode="auto">
          <a:xfrm flipH="1">
            <a:off x="2667001" y="11112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11" name="Line 62">
            <a:extLst>
              <a:ext uri="{FF2B5EF4-FFF2-40B4-BE49-F238E27FC236}">
                <a16:creationId xmlns:a16="http://schemas.microsoft.com/office/drawing/2014/main" id="{23D69A84-783A-4D44-9299-87295CA5F12F}"/>
              </a:ext>
            </a:extLst>
          </p:cNvPr>
          <p:cNvSpPr>
            <a:spLocks noChangeShapeType="1"/>
          </p:cNvSpPr>
          <p:nvPr/>
        </p:nvSpPr>
        <p:spPr bwMode="auto">
          <a:xfrm flipH="1">
            <a:off x="2667001" y="2327275"/>
            <a:ext cx="2397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12" name="Line 63">
            <a:extLst>
              <a:ext uri="{FF2B5EF4-FFF2-40B4-BE49-F238E27FC236}">
                <a16:creationId xmlns:a16="http://schemas.microsoft.com/office/drawing/2014/main" id="{7A435487-186B-EF46-AEAC-6C71D0CA6312}"/>
              </a:ext>
            </a:extLst>
          </p:cNvPr>
          <p:cNvSpPr>
            <a:spLocks noChangeShapeType="1"/>
          </p:cNvSpPr>
          <p:nvPr/>
        </p:nvSpPr>
        <p:spPr bwMode="auto">
          <a:xfrm flipH="1">
            <a:off x="5578475" y="1268414"/>
            <a:ext cx="1455738"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13" name="Line 64">
            <a:extLst>
              <a:ext uri="{FF2B5EF4-FFF2-40B4-BE49-F238E27FC236}">
                <a16:creationId xmlns:a16="http://schemas.microsoft.com/office/drawing/2014/main" id="{7036F8B2-C994-ED44-9A18-751B007BDBE7}"/>
              </a:ext>
            </a:extLst>
          </p:cNvPr>
          <p:cNvSpPr>
            <a:spLocks noChangeShapeType="1"/>
          </p:cNvSpPr>
          <p:nvPr/>
        </p:nvSpPr>
        <p:spPr bwMode="auto">
          <a:xfrm flipV="1">
            <a:off x="6297614" y="990601"/>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14" name="Rectangle 65">
            <a:extLst>
              <a:ext uri="{FF2B5EF4-FFF2-40B4-BE49-F238E27FC236}">
                <a16:creationId xmlns:a16="http://schemas.microsoft.com/office/drawing/2014/main" id="{EE3FF62B-CB21-4543-A592-912402A92BBD}"/>
              </a:ext>
            </a:extLst>
          </p:cNvPr>
          <p:cNvSpPr>
            <a:spLocks noChangeArrowheads="1"/>
          </p:cNvSpPr>
          <p:nvPr/>
        </p:nvSpPr>
        <p:spPr bwMode="auto">
          <a:xfrm>
            <a:off x="5783263" y="10112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46115" name="Rectangle 66">
            <a:extLst>
              <a:ext uri="{FF2B5EF4-FFF2-40B4-BE49-F238E27FC236}">
                <a16:creationId xmlns:a16="http://schemas.microsoft.com/office/drawing/2014/main" id="{FE8B9ED6-A476-084E-8056-8853E31E94C4}"/>
              </a:ext>
            </a:extLst>
          </p:cNvPr>
          <p:cNvSpPr>
            <a:spLocks noChangeArrowheads="1"/>
          </p:cNvSpPr>
          <p:nvPr/>
        </p:nvSpPr>
        <p:spPr bwMode="auto">
          <a:xfrm>
            <a:off x="6054725" y="1011238"/>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46116" name="Rectangle 67">
            <a:extLst>
              <a:ext uri="{FF2B5EF4-FFF2-40B4-BE49-F238E27FC236}">
                <a16:creationId xmlns:a16="http://schemas.microsoft.com/office/drawing/2014/main" id="{6CD51CF4-92C8-8B43-9826-32AB743E578F}"/>
              </a:ext>
            </a:extLst>
          </p:cNvPr>
          <p:cNvSpPr>
            <a:spLocks noChangeArrowheads="1"/>
          </p:cNvSpPr>
          <p:nvPr/>
        </p:nvSpPr>
        <p:spPr bwMode="auto">
          <a:xfrm>
            <a:off x="6440488" y="10112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46117" name="Rectangle 68">
            <a:extLst>
              <a:ext uri="{FF2B5EF4-FFF2-40B4-BE49-F238E27FC236}">
                <a16:creationId xmlns:a16="http://schemas.microsoft.com/office/drawing/2014/main" id="{C2BF8C1B-9939-F346-88A9-4FF5D3365C69}"/>
              </a:ext>
            </a:extLst>
          </p:cNvPr>
          <p:cNvSpPr>
            <a:spLocks noChangeArrowheads="1"/>
          </p:cNvSpPr>
          <p:nvPr/>
        </p:nvSpPr>
        <p:spPr bwMode="auto">
          <a:xfrm>
            <a:off x="6557963" y="10683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46118" name="Rectangle 69">
            <a:extLst>
              <a:ext uri="{FF2B5EF4-FFF2-40B4-BE49-F238E27FC236}">
                <a16:creationId xmlns:a16="http://schemas.microsoft.com/office/drawing/2014/main" id="{C8FE2442-4C35-A748-95AB-74B11325DC11}"/>
              </a:ext>
            </a:extLst>
          </p:cNvPr>
          <p:cNvSpPr>
            <a:spLocks noChangeArrowheads="1"/>
          </p:cNvSpPr>
          <p:nvPr/>
        </p:nvSpPr>
        <p:spPr bwMode="auto">
          <a:xfrm>
            <a:off x="6743700" y="10064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6119" name="Rectangle 70">
            <a:extLst>
              <a:ext uri="{FF2B5EF4-FFF2-40B4-BE49-F238E27FC236}">
                <a16:creationId xmlns:a16="http://schemas.microsoft.com/office/drawing/2014/main" id="{701B7FCF-3FD7-7644-9439-EFF76FEA2621}"/>
              </a:ext>
            </a:extLst>
          </p:cNvPr>
          <p:cNvSpPr>
            <a:spLocks noChangeArrowheads="1"/>
          </p:cNvSpPr>
          <p:nvPr/>
        </p:nvSpPr>
        <p:spPr bwMode="auto">
          <a:xfrm>
            <a:off x="6861175" y="106838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46120" name="Rectangle 71">
            <a:extLst>
              <a:ext uri="{FF2B5EF4-FFF2-40B4-BE49-F238E27FC236}">
                <a16:creationId xmlns:a16="http://schemas.microsoft.com/office/drawing/2014/main" id="{89653FA4-CF5A-F74F-9EC4-C1FF4F4AA14C}"/>
              </a:ext>
            </a:extLst>
          </p:cNvPr>
          <p:cNvSpPr>
            <a:spLocks noChangeArrowheads="1"/>
          </p:cNvSpPr>
          <p:nvPr/>
        </p:nvSpPr>
        <p:spPr bwMode="auto">
          <a:xfrm>
            <a:off x="57880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6121" name="Rectangle 72">
            <a:extLst>
              <a:ext uri="{FF2B5EF4-FFF2-40B4-BE49-F238E27FC236}">
                <a16:creationId xmlns:a16="http://schemas.microsoft.com/office/drawing/2014/main" id="{FF12915E-8A6B-5246-A19A-5438AB3A1CB5}"/>
              </a:ext>
            </a:extLst>
          </p:cNvPr>
          <p:cNvSpPr>
            <a:spLocks noChangeArrowheads="1"/>
          </p:cNvSpPr>
          <p:nvPr/>
        </p:nvSpPr>
        <p:spPr bwMode="auto">
          <a:xfrm>
            <a:off x="60674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6122" name="Rectangle 73">
            <a:extLst>
              <a:ext uri="{FF2B5EF4-FFF2-40B4-BE49-F238E27FC236}">
                <a16:creationId xmlns:a16="http://schemas.microsoft.com/office/drawing/2014/main" id="{0B1CAE15-6857-2E40-9549-B650E8C51B81}"/>
              </a:ext>
            </a:extLst>
          </p:cNvPr>
          <p:cNvSpPr>
            <a:spLocks noChangeArrowheads="1"/>
          </p:cNvSpPr>
          <p:nvPr/>
        </p:nvSpPr>
        <p:spPr bwMode="auto">
          <a:xfrm>
            <a:off x="57880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6123" name="Rectangle 74">
            <a:extLst>
              <a:ext uri="{FF2B5EF4-FFF2-40B4-BE49-F238E27FC236}">
                <a16:creationId xmlns:a16="http://schemas.microsoft.com/office/drawing/2014/main" id="{1A9C0F7F-7767-F542-A15D-97CBEA6CE68A}"/>
              </a:ext>
            </a:extLst>
          </p:cNvPr>
          <p:cNvSpPr>
            <a:spLocks noChangeArrowheads="1"/>
          </p:cNvSpPr>
          <p:nvPr/>
        </p:nvSpPr>
        <p:spPr bwMode="auto">
          <a:xfrm>
            <a:off x="60674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6124" name="Rectangle 75">
            <a:extLst>
              <a:ext uri="{FF2B5EF4-FFF2-40B4-BE49-F238E27FC236}">
                <a16:creationId xmlns:a16="http://schemas.microsoft.com/office/drawing/2014/main" id="{1A02BCE5-82C8-C843-B600-F4B389A0A579}"/>
              </a:ext>
            </a:extLst>
          </p:cNvPr>
          <p:cNvSpPr>
            <a:spLocks noChangeArrowheads="1"/>
          </p:cNvSpPr>
          <p:nvPr/>
        </p:nvSpPr>
        <p:spPr bwMode="auto">
          <a:xfrm>
            <a:off x="57880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6125" name="Rectangle 76">
            <a:extLst>
              <a:ext uri="{FF2B5EF4-FFF2-40B4-BE49-F238E27FC236}">
                <a16:creationId xmlns:a16="http://schemas.microsoft.com/office/drawing/2014/main" id="{E398BD2F-75A2-7E4E-A541-380C4757FB84}"/>
              </a:ext>
            </a:extLst>
          </p:cNvPr>
          <p:cNvSpPr>
            <a:spLocks noChangeArrowheads="1"/>
          </p:cNvSpPr>
          <p:nvPr/>
        </p:nvSpPr>
        <p:spPr bwMode="auto">
          <a:xfrm>
            <a:off x="60674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6126" name="Rectangle 77">
            <a:extLst>
              <a:ext uri="{FF2B5EF4-FFF2-40B4-BE49-F238E27FC236}">
                <a16:creationId xmlns:a16="http://schemas.microsoft.com/office/drawing/2014/main" id="{A2CA4750-E03A-6D45-A64E-15024A2694A5}"/>
              </a:ext>
            </a:extLst>
          </p:cNvPr>
          <p:cNvSpPr>
            <a:spLocks noChangeArrowheads="1"/>
          </p:cNvSpPr>
          <p:nvPr/>
        </p:nvSpPr>
        <p:spPr bwMode="auto">
          <a:xfrm>
            <a:off x="57880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6127" name="Rectangle 78">
            <a:extLst>
              <a:ext uri="{FF2B5EF4-FFF2-40B4-BE49-F238E27FC236}">
                <a16:creationId xmlns:a16="http://schemas.microsoft.com/office/drawing/2014/main" id="{507FD59D-03FB-EF43-8612-BAE53DF91565}"/>
              </a:ext>
            </a:extLst>
          </p:cNvPr>
          <p:cNvSpPr>
            <a:spLocks noChangeArrowheads="1"/>
          </p:cNvSpPr>
          <p:nvPr/>
        </p:nvSpPr>
        <p:spPr bwMode="auto">
          <a:xfrm>
            <a:off x="60674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6128" name="Rectangle 79">
            <a:extLst>
              <a:ext uri="{FF2B5EF4-FFF2-40B4-BE49-F238E27FC236}">
                <a16:creationId xmlns:a16="http://schemas.microsoft.com/office/drawing/2014/main" id="{1A5E00C4-1DE1-F544-BBA8-BBF23CDC7407}"/>
              </a:ext>
            </a:extLst>
          </p:cNvPr>
          <p:cNvSpPr>
            <a:spLocks noChangeArrowheads="1"/>
          </p:cNvSpPr>
          <p:nvPr/>
        </p:nvSpPr>
        <p:spPr bwMode="auto">
          <a:xfrm>
            <a:off x="6434139" y="13525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46129" name="Rectangle 80">
            <a:extLst>
              <a:ext uri="{FF2B5EF4-FFF2-40B4-BE49-F238E27FC236}">
                <a16:creationId xmlns:a16="http://schemas.microsoft.com/office/drawing/2014/main" id="{C6A46766-B4D5-D64A-B1FD-E73378652F09}"/>
              </a:ext>
            </a:extLst>
          </p:cNvPr>
          <p:cNvSpPr>
            <a:spLocks noChangeArrowheads="1"/>
          </p:cNvSpPr>
          <p:nvPr/>
        </p:nvSpPr>
        <p:spPr bwMode="auto">
          <a:xfrm>
            <a:off x="6494463"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6130" name="Rectangle 81">
            <a:extLst>
              <a:ext uri="{FF2B5EF4-FFF2-40B4-BE49-F238E27FC236}">
                <a16:creationId xmlns:a16="http://schemas.microsoft.com/office/drawing/2014/main" id="{1028A3D3-F2DB-3B46-B96D-C6BB6E67BEFA}"/>
              </a:ext>
            </a:extLst>
          </p:cNvPr>
          <p:cNvSpPr>
            <a:spLocks noChangeArrowheads="1"/>
          </p:cNvSpPr>
          <p:nvPr/>
        </p:nvSpPr>
        <p:spPr bwMode="auto">
          <a:xfrm>
            <a:off x="679767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6131" name="Rectangle 82">
            <a:extLst>
              <a:ext uri="{FF2B5EF4-FFF2-40B4-BE49-F238E27FC236}">
                <a16:creationId xmlns:a16="http://schemas.microsoft.com/office/drawing/2014/main" id="{57A61F2F-704F-EE4E-8389-FB9F77A98EB7}"/>
              </a:ext>
            </a:extLst>
          </p:cNvPr>
          <p:cNvSpPr>
            <a:spLocks noChangeArrowheads="1"/>
          </p:cNvSpPr>
          <p:nvPr/>
        </p:nvSpPr>
        <p:spPr bwMode="auto">
          <a:xfrm>
            <a:off x="6494463"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6132" name="Rectangle 83">
            <a:extLst>
              <a:ext uri="{FF2B5EF4-FFF2-40B4-BE49-F238E27FC236}">
                <a16:creationId xmlns:a16="http://schemas.microsoft.com/office/drawing/2014/main" id="{475204E1-BF87-CE43-8E97-0F083565D290}"/>
              </a:ext>
            </a:extLst>
          </p:cNvPr>
          <p:cNvSpPr>
            <a:spLocks noChangeArrowheads="1"/>
          </p:cNvSpPr>
          <p:nvPr/>
        </p:nvSpPr>
        <p:spPr bwMode="auto">
          <a:xfrm>
            <a:off x="679767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6133" name="Rectangle 84">
            <a:extLst>
              <a:ext uri="{FF2B5EF4-FFF2-40B4-BE49-F238E27FC236}">
                <a16:creationId xmlns:a16="http://schemas.microsoft.com/office/drawing/2014/main" id="{53856806-BE45-384E-8494-F7E4F486E17A}"/>
              </a:ext>
            </a:extLst>
          </p:cNvPr>
          <p:cNvSpPr>
            <a:spLocks noChangeArrowheads="1"/>
          </p:cNvSpPr>
          <p:nvPr/>
        </p:nvSpPr>
        <p:spPr bwMode="auto">
          <a:xfrm>
            <a:off x="6494463"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6134" name="Rectangle 85">
            <a:extLst>
              <a:ext uri="{FF2B5EF4-FFF2-40B4-BE49-F238E27FC236}">
                <a16:creationId xmlns:a16="http://schemas.microsoft.com/office/drawing/2014/main" id="{2A3FCF31-CB31-8D4D-97AF-972B6836FD68}"/>
              </a:ext>
            </a:extLst>
          </p:cNvPr>
          <p:cNvSpPr>
            <a:spLocks noChangeArrowheads="1"/>
          </p:cNvSpPr>
          <p:nvPr/>
        </p:nvSpPr>
        <p:spPr bwMode="auto">
          <a:xfrm>
            <a:off x="679767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6135" name="Rectangle 86">
            <a:extLst>
              <a:ext uri="{FF2B5EF4-FFF2-40B4-BE49-F238E27FC236}">
                <a16:creationId xmlns:a16="http://schemas.microsoft.com/office/drawing/2014/main" id="{A7D89A26-225F-F948-8290-9C392945A256}"/>
              </a:ext>
            </a:extLst>
          </p:cNvPr>
          <p:cNvSpPr>
            <a:spLocks noChangeArrowheads="1"/>
          </p:cNvSpPr>
          <p:nvPr/>
        </p:nvSpPr>
        <p:spPr bwMode="auto">
          <a:xfrm>
            <a:off x="3178176" y="26527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46136" name="Freeform 87">
            <a:extLst>
              <a:ext uri="{FF2B5EF4-FFF2-40B4-BE49-F238E27FC236}">
                <a16:creationId xmlns:a16="http://schemas.microsoft.com/office/drawing/2014/main" id="{8294B6A6-0F65-5445-B5CC-138D2B52E924}"/>
              </a:ext>
            </a:extLst>
          </p:cNvPr>
          <p:cNvSpPr>
            <a:spLocks/>
          </p:cNvSpPr>
          <p:nvPr/>
        </p:nvSpPr>
        <p:spPr bwMode="auto">
          <a:xfrm>
            <a:off x="7513638" y="57388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37" name="Line 88">
            <a:extLst>
              <a:ext uri="{FF2B5EF4-FFF2-40B4-BE49-F238E27FC236}">
                <a16:creationId xmlns:a16="http://schemas.microsoft.com/office/drawing/2014/main" id="{9CF217C6-CE08-3C4E-8407-0F58D0718BFE}"/>
              </a:ext>
            </a:extLst>
          </p:cNvPr>
          <p:cNvSpPr>
            <a:spLocks noChangeShapeType="1"/>
          </p:cNvSpPr>
          <p:nvPr/>
        </p:nvSpPr>
        <p:spPr bwMode="auto">
          <a:xfrm flipH="1">
            <a:off x="7531100" y="57388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6138" name="Freeform 89">
            <a:extLst>
              <a:ext uri="{FF2B5EF4-FFF2-40B4-BE49-F238E27FC236}">
                <a16:creationId xmlns:a16="http://schemas.microsoft.com/office/drawing/2014/main" id="{08515BD7-4C57-D74A-8BA6-341A3349A9D3}"/>
              </a:ext>
            </a:extLst>
          </p:cNvPr>
          <p:cNvSpPr>
            <a:spLocks/>
          </p:cNvSpPr>
          <p:nvPr/>
        </p:nvSpPr>
        <p:spPr bwMode="auto">
          <a:xfrm>
            <a:off x="7975601" y="57388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39" name="Line 90">
            <a:extLst>
              <a:ext uri="{FF2B5EF4-FFF2-40B4-BE49-F238E27FC236}">
                <a16:creationId xmlns:a16="http://schemas.microsoft.com/office/drawing/2014/main" id="{F5ED863B-4106-6B4D-B5BD-BBBAAB07945A}"/>
              </a:ext>
            </a:extLst>
          </p:cNvPr>
          <p:cNvSpPr>
            <a:spLocks noChangeShapeType="1"/>
          </p:cNvSpPr>
          <p:nvPr/>
        </p:nvSpPr>
        <p:spPr bwMode="auto">
          <a:xfrm flipV="1">
            <a:off x="8010525" y="57562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6140" name="Freeform 91">
            <a:extLst>
              <a:ext uri="{FF2B5EF4-FFF2-40B4-BE49-F238E27FC236}">
                <a16:creationId xmlns:a16="http://schemas.microsoft.com/office/drawing/2014/main" id="{BC77A5BC-DDD5-7C45-8539-87527BA26EA7}"/>
              </a:ext>
            </a:extLst>
          </p:cNvPr>
          <p:cNvSpPr>
            <a:spLocks/>
          </p:cNvSpPr>
          <p:nvPr/>
        </p:nvSpPr>
        <p:spPr bwMode="auto">
          <a:xfrm>
            <a:off x="7975601" y="60817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41" name="Line 92">
            <a:extLst>
              <a:ext uri="{FF2B5EF4-FFF2-40B4-BE49-F238E27FC236}">
                <a16:creationId xmlns:a16="http://schemas.microsoft.com/office/drawing/2014/main" id="{1EB3347E-0F76-3644-839D-D2F95A383B3E}"/>
              </a:ext>
            </a:extLst>
          </p:cNvPr>
          <p:cNvSpPr>
            <a:spLocks noChangeShapeType="1"/>
          </p:cNvSpPr>
          <p:nvPr/>
        </p:nvSpPr>
        <p:spPr bwMode="auto">
          <a:xfrm>
            <a:off x="7531100" y="60991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6142" name="Freeform 93">
            <a:extLst>
              <a:ext uri="{FF2B5EF4-FFF2-40B4-BE49-F238E27FC236}">
                <a16:creationId xmlns:a16="http://schemas.microsoft.com/office/drawing/2014/main" id="{A241D2D0-6A67-AF4B-8CE5-3D24E89F624D}"/>
              </a:ext>
            </a:extLst>
          </p:cNvPr>
          <p:cNvSpPr>
            <a:spLocks/>
          </p:cNvSpPr>
          <p:nvPr/>
        </p:nvSpPr>
        <p:spPr bwMode="auto">
          <a:xfrm>
            <a:off x="7513638" y="60817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43" name="Line 94">
            <a:extLst>
              <a:ext uri="{FF2B5EF4-FFF2-40B4-BE49-F238E27FC236}">
                <a16:creationId xmlns:a16="http://schemas.microsoft.com/office/drawing/2014/main" id="{30260C99-5C41-1C49-9649-F6C664BB626F}"/>
              </a:ext>
            </a:extLst>
          </p:cNvPr>
          <p:cNvSpPr>
            <a:spLocks noChangeShapeType="1"/>
          </p:cNvSpPr>
          <p:nvPr/>
        </p:nvSpPr>
        <p:spPr bwMode="auto">
          <a:xfrm>
            <a:off x="7513639" y="57562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6144" name="Freeform 95">
            <a:extLst>
              <a:ext uri="{FF2B5EF4-FFF2-40B4-BE49-F238E27FC236}">
                <a16:creationId xmlns:a16="http://schemas.microsoft.com/office/drawing/2014/main" id="{EDFF7FC6-C07A-6C40-9DD4-CBA9A3D6CE85}"/>
              </a:ext>
            </a:extLst>
          </p:cNvPr>
          <p:cNvSpPr>
            <a:spLocks/>
          </p:cNvSpPr>
          <p:nvPr/>
        </p:nvSpPr>
        <p:spPr bwMode="auto">
          <a:xfrm>
            <a:off x="7513638" y="50022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45" name="Line 96">
            <a:extLst>
              <a:ext uri="{FF2B5EF4-FFF2-40B4-BE49-F238E27FC236}">
                <a16:creationId xmlns:a16="http://schemas.microsoft.com/office/drawing/2014/main" id="{5B3CFF37-0E0C-C143-8B12-82B64B0577FF}"/>
              </a:ext>
            </a:extLst>
          </p:cNvPr>
          <p:cNvSpPr>
            <a:spLocks noChangeShapeType="1"/>
          </p:cNvSpPr>
          <p:nvPr/>
        </p:nvSpPr>
        <p:spPr bwMode="auto">
          <a:xfrm flipH="1">
            <a:off x="7531100" y="50022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6146" name="Freeform 97">
            <a:extLst>
              <a:ext uri="{FF2B5EF4-FFF2-40B4-BE49-F238E27FC236}">
                <a16:creationId xmlns:a16="http://schemas.microsoft.com/office/drawing/2014/main" id="{F578956F-54FD-404E-A704-506BFD6B919A}"/>
              </a:ext>
            </a:extLst>
          </p:cNvPr>
          <p:cNvSpPr>
            <a:spLocks/>
          </p:cNvSpPr>
          <p:nvPr/>
        </p:nvSpPr>
        <p:spPr bwMode="auto">
          <a:xfrm>
            <a:off x="7975601" y="50022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47" name="Line 98">
            <a:extLst>
              <a:ext uri="{FF2B5EF4-FFF2-40B4-BE49-F238E27FC236}">
                <a16:creationId xmlns:a16="http://schemas.microsoft.com/office/drawing/2014/main" id="{1CB600F1-91F0-F54E-B20B-1C9382D1D4B4}"/>
              </a:ext>
            </a:extLst>
          </p:cNvPr>
          <p:cNvSpPr>
            <a:spLocks noChangeShapeType="1"/>
          </p:cNvSpPr>
          <p:nvPr/>
        </p:nvSpPr>
        <p:spPr bwMode="auto">
          <a:xfrm flipV="1">
            <a:off x="8010525" y="50196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6148" name="Freeform 99">
            <a:extLst>
              <a:ext uri="{FF2B5EF4-FFF2-40B4-BE49-F238E27FC236}">
                <a16:creationId xmlns:a16="http://schemas.microsoft.com/office/drawing/2014/main" id="{3E3B467D-C639-FA48-B686-E99F6B42E2CB}"/>
              </a:ext>
            </a:extLst>
          </p:cNvPr>
          <p:cNvSpPr>
            <a:spLocks/>
          </p:cNvSpPr>
          <p:nvPr/>
        </p:nvSpPr>
        <p:spPr bwMode="auto">
          <a:xfrm>
            <a:off x="7975601" y="53451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49" name="Line 100">
            <a:extLst>
              <a:ext uri="{FF2B5EF4-FFF2-40B4-BE49-F238E27FC236}">
                <a16:creationId xmlns:a16="http://schemas.microsoft.com/office/drawing/2014/main" id="{87DBBE62-1E2A-FC46-A0E7-071ECA135BEB}"/>
              </a:ext>
            </a:extLst>
          </p:cNvPr>
          <p:cNvSpPr>
            <a:spLocks noChangeShapeType="1"/>
          </p:cNvSpPr>
          <p:nvPr/>
        </p:nvSpPr>
        <p:spPr bwMode="auto">
          <a:xfrm>
            <a:off x="7531100" y="53625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6150" name="Freeform 101">
            <a:extLst>
              <a:ext uri="{FF2B5EF4-FFF2-40B4-BE49-F238E27FC236}">
                <a16:creationId xmlns:a16="http://schemas.microsoft.com/office/drawing/2014/main" id="{405E91EA-7E39-2E42-A179-F3C4EF7E40FD}"/>
              </a:ext>
            </a:extLst>
          </p:cNvPr>
          <p:cNvSpPr>
            <a:spLocks/>
          </p:cNvSpPr>
          <p:nvPr/>
        </p:nvSpPr>
        <p:spPr bwMode="auto">
          <a:xfrm>
            <a:off x="7513638" y="53451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151" name="Line 102">
            <a:extLst>
              <a:ext uri="{FF2B5EF4-FFF2-40B4-BE49-F238E27FC236}">
                <a16:creationId xmlns:a16="http://schemas.microsoft.com/office/drawing/2014/main" id="{FD0D30B2-C2B1-5748-A243-A0CA06940BAC}"/>
              </a:ext>
            </a:extLst>
          </p:cNvPr>
          <p:cNvSpPr>
            <a:spLocks noChangeShapeType="1"/>
          </p:cNvSpPr>
          <p:nvPr/>
        </p:nvSpPr>
        <p:spPr bwMode="auto">
          <a:xfrm>
            <a:off x="7513639" y="50196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6152" name="Rectangle 103">
            <a:extLst>
              <a:ext uri="{FF2B5EF4-FFF2-40B4-BE49-F238E27FC236}">
                <a16:creationId xmlns:a16="http://schemas.microsoft.com/office/drawing/2014/main" id="{D035E3CE-8C21-8C4F-8083-431698DF8B77}"/>
              </a:ext>
            </a:extLst>
          </p:cNvPr>
          <p:cNvSpPr>
            <a:spLocks noChangeArrowheads="1"/>
          </p:cNvSpPr>
          <p:nvPr/>
        </p:nvSpPr>
        <p:spPr bwMode="auto">
          <a:xfrm>
            <a:off x="7942263" y="5019675"/>
            <a:ext cx="444500" cy="325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6153" name="Rectangle 104">
            <a:extLst>
              <a:ext uri="{FF2B5EF4-FFF2-40B4-BE49-F238E27FC236}">
                <a16:creationId xmlns:a16="http://schemas.microsoft.com/office/drawing/2014/main" id="{59DBB2B0-8824-EE4E-BBD6-22A912BA0AF8}"/>
              </a:ext>
            </a:extLst>
          </p:cNvPr>
          <p:cNvSpPr>
            <a:spLocks noChangeArrowheads="1"/>
          </p:cNvSpPr>
          <p:nvPr/>
        </p:nvSpPr>
        <p:spPr bwMode="auto">
          <a:xfrm>
            <a:off x="7959725" y="5738813"/>
            <a:ext cx="444500" cy="342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6154" name="Freeform 105">
            <a:extLst>
              <a:ext uri="{FF2B5EF4-FFF2-40B4-BE49-F238E27FC236}">
                <a16:creationId xmlns:a16="http://schemas.microsoft.com/office/drawing/2014/main" id="{64A9338D-049B-4146-BD8C-E93663A38BA3}"/>
              </a:ext>
            </a:extLst>
          </p:cNvPr>
          <p:cNvSpPr>
            <a:spLocks/>
          </p:cNvSpPr>
          <p:nvPr/>
        </p:nvSpPr>
        <p:spPr bwMode="auto">
          <a:xfrm>
            <a:off x="7359650" y="6442076"/>
            <a:ext cx="103188" cy="34925"/>
          </a:xfrm>
          <a:custGeom>
            <a:avLst/>
            <a:gdLst>
              <a:gd name="T0" fmla="*/ 0 w 65"/>
              <a:gd name="T1" fmla="*/ 2147483646 h 22"/>
              <a:gd name="T2" fmla="*/ 2147483646 w 65"/>
              <a:gd name="T3" fmla="*/ 2147483646 h 22"/>
              <a:gd name="T4" fmla="*/ 0 w 65"/>
              <a:gd name="T5" fmla="*/ 0 h 22"/>
              <a:gd name="T6" fmla="*/ 0 w 65"/>
              <a:gd name="T7" fmla="*/ 2147483646 h 22"/>
              <a:gd name="T8" fmla="*/ 0 w 65"/>
              <a:gd name="T9" fmla="*/ 2147483646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22"/>
                </a:moveTo>
                <a:lnTo>
                  <a:pt x="65" y="11"/>
                </a:lnTo>
                <a:lnTo>
                  <a:pt x="0"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6155" name="Line 106">
            <a:extLst>
              <a:ext uri="{FF2B5EF4-FFF2-40B4-BE49-F238E27FC236}">
                <a16:creationId xmlns:a16="http://schemas.microsoft.com/office/drawing/2014/main" id="{3E45288C-D0AE-7341-B7A8-3B9694F9F4DB}"/>
              </a:ext>
            </a:extLst>
          </p:cNvPr>
          <p:cNvSpPr>
            <a:spLocks noChangeShapeType="1"/>
          </p:cNvSpPr>
          <p:nvPr/>
        </p:nvSpPr>
        <p:spPr bwMode="auto">
          <a:xfrm flipH="1">
            <a:off x="7016750" y="6459539"/>
            <a:ext cx="3429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56" name="Rectangle 107">
            <a:extLst>
              <a:ext uri="{FF2B5EF4-FFF2-40B4-BE49-F238E27FC236}">
                <a16:creationId xmlns:a16="http://schemas.microsoft.com/office/drawing/2014/main" id="{15217028-7095-1B4E-8E03-6EA4A50021AE}"/>
              </a:ext>
            </a:extLst>
          </p:cNvPr>
          <p:cNvSpPr>
            <a:spLocks noChangeArrowheads="1"/>
          </p:cNvSpPr>
          <p:nvPr/>
        </p:nvSpPr>
        <p:spPr bwMode="auto">
          <a:xfrm>
            <a:off x="5818188" y="2652713"/>
            <a:ext cx="15478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46157" name="Rectangle 108">
            <a:extLst>
              <a:ext uri="{FF2B5EF4-FFF2-40B4-BE49-F238E27FC236}">
                <a16:creationId xmlns:a16="http://schemas.microsoft.com/office/drawing/2014/main" id="{7BD06DE8-B20D-8240-B653-A47F3A76163F}"/>
              </a:ext>
            </a:extLst>
          </p:cNvPr>
          <p:cNvSpPr>
            <a:spLocks noChangeArrowheads="1"/>
          </p:cNvSpPr>
          <p:nvPr/>
        </p:nvSpPr>
        <p:spPr bwMode="auto">
          <a:xfrm>
            <a:off x="7556501" y="6386513"/>
            <a:ext cx="3216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Time</a:t>
            </a:r>
            <a:endParaRPr lang="en-US" altLang="en-US" sz="2000" b="0">
              <a:latin typeface="Times" pitchFamily="2" charset="0"/>
            </a:endParaRPr>
          </a:p>
        </p:txBody>
      </p:sp>
      <p:sp>
        <p:nvSpPr>
          <p:cNvPr id="46158" name="Rectangle 109">
            <a:extLst>
              <a:ext uri="{FF2B5EF4-FFF2-40B4-BE49-F238E27FC236}">
                <a16:creationId xmlns:a16="http://schemas.microsoft.com/office/drawing/2014/main" id="{CC029F89-2830-714C-9899-8E76540C78E7}"/>
              </a:ext>
            </a:extLst>
          </p:cNvPr>
          <p:cNvSpPr>
            <a:spLocks noChangeArrowheads="1"/>
          </p:cNvSpPr>
          <p:nvPr/>
        </p:nvSpPr>
        <p:spPr bwMode="auto">
          <a:xfrm>
            <a:off x="2540000" y="34702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6159" name="Rectangle 110">
            <a:extLst>
              <a:ext uri="{FF2B5EF4-FFF2-40B4-BE49-F238E27FC236}">
                <a16:creationId xmlns:a16="http://schemas.microsoft.com/office/drawing/2014/main" id="{6E2AF844-7491-E74B-A301-BF5F4DA1BEDF}"/>
              </a:ext>
            </a:extLst>
          </p:cNvPr>
          <p:cNvSpPr>
            <a:spLocks noChangeArrowheads="1"/>
          </p:cNvSpPr>
          <p:nvPr/>
        </p:nvSpPr>
        <p:spPr bwMode="auto">
          <a:xfrm>
            <a:off x="2540000" y="383540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6160" name="Rectangle 111">
            <a:extLst>
              <a:ext uri="{FF2B5EF4-FFF2-40B4-BE49-F238E27FC236}">
                <a16:creationId xmlns:a16="http://schemas.microsoft.com/office/drawing/2014/main" id="{7CC9F31E-66E5-8D4E-9F6E-1457351CC93F}"/>
              </a:ext>
            </a:extLst>
          </p:cNvPr>
          <p:cNvSpPr>
            <a:spLocks noChangeArrowheads="1"/>
          </p:cNvSpPr>
          <p:nvPr/>
        </p:nvSpPr>
        <p:spPr bwMode="auto">
          <a:xfrm>
            <a:off x="2540000" y="42005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6161" name="Rectangle 112">
            <a:extLst>
              <a:ext uri="{FF2B5EF4-FFF2-40B4-BE49-F238E27FC236}">
                <a16:creationId xmlns:a16="http://schemas.microsoft.com/office/drawing/2014/main" id="{4B736AE3-33E6-8847-8EDF-A031A5B5084B}"/>
              </a:ext>
            </a:extLst>
          </p:cNvPr>
          <p:cNvSpPr>
            <a:spLocks noChangeArrowheads="1"/>
          </p:cNvSpPr>
          <p:nvPr/>
        </p:nvSpPr>
        <p:spPr bwMode="auto">
          <a:xfrm>
            <a:off x="2540000" y="4564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6162" name="Rectangle 113">
            <a:extLst>
              <a:ext uri="{FF2B5EF4-FFF2-40B4-BE49-F238E27FC236}">
                <a16:creationId xmlns:a16="http://schemas.microsoft.com/office/drawing/2014/main" id="{C4E8AEDA-A90E-1648-B698-9757C9F9509E}"/>
              </a:ext>
            </a:extLst>
          </p:cNvPr>
          <p:cNvSpPr>
            <a:spLocks noChangeArrowheads="1"/>
          </p:cNvSpPr>
          <p:nvPr/>
        </p:nvSpPr>
        <p:spPr bwMode="auto">
          <a:xfrm>
            <a:off x="2540000" y="492918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6163" name="Rectangle 114">
            <a:extLst>
              <a:ext uri="{FF2B5EF4-FFF2-40B4-BE49-F238E27FC236}">
                <a16:creationId xmlns:a16="http://schemas.microsoft.com/office/drawing/2014/main" id="{6D6B08E2-CFA0-A04B-BC9A-6199E988169B}"/>
              </a:ext>
            </a:extLst>
          </p:cNvPr>
          <p:cNvSpPr>
            <a:spLocks noChangeArrowheads="1"/>
          </p:cNvSpPr>
          <p:nvPr/>
        </p:nvSpPr>
        <p:spPr bwMode="auto">
          <a:xfrm>
            <a:off x="2540000" y="52927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6164" name="Rectangle 115">
            <a:extLst>
              <a:ext uri="{FF2B5EF4-FFF2-40B4-BE49-F238E27FC236}">
                <a16:creationId xmlns:a16="http://schemas.microsoft.com/office/drawing/2014/main" id="{D85F0684-30A9-3F45-871B-C4C4B0029D88}"/>
              </a:ext>
            </a:extLst>
          </p:cNvPr>
          <p:cNvSpPr>
            <a:spLocks noChangeArrowheads="1"/>
          </p:cNvSpPr>
          <p:nvPr/>
        </p:nvSpPr>
        <p:spPr bwMode="auto">
          <a:xfrm>
            <a:off x="2540000" y="5656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6165" name="Rectangle 116">
            <a:extLst>
              <a:ext uri="{FF2B5EF4-FFF2-40B4-BE49-F238E27FC236}">
                <a16:creationId xmlns:a16="http://schemas.microsoft.com/office/drawing/2014/main" id="{E1C8EE20-B7EB-E241-97B4-FD5FD24423C6}"/>
              </a:ext>
            </a:extLst>
          </p:cNvPr>
          <p:cNvSpPr>
            <a:spLocks noChangeArrowheads="1"/>
          </p:cNvSpPr>
          <p:nvPr/>
        </p:nvSpPr>
        <p:spPr bwMode="auto">
          <a:xfrm>
            <a:off x="2540000" y="60229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6166" name="Rectangle 117">
            <a:extLst>
              <a:ext uri="{FF2B5EF4-FFF2-40B4-BE49-F238E27FC236}">
                <a16:creationId xmlns:a16="http://schemas.microsoft.com/office/drawing/2014/main" id="{58585740-5F2B-3145-B5C4-F1181565D6E2}"/>
              </a:ext>
            </a:extLst>
          </p:cNvPr>
          <p:cNvSpPr>
            <a:spLocks noChangeArrowheads="1"/>
          </p:cNvSpPr>
          <p:nvPr/>
        </p:nvSpPr>
        <p:spPr bwMode="auto">
          <a:xfrm>
            <a:off x="2289175" y="366871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46167" name="Rectangle 118">
            <a:extLst>
              <a:ext uri="{FF2B5EF4-FFF2-40B4-BE49-F238E27FC236}">
                <a16:creationId xmlns:a16="http://schemas.microsoft.com/office/drawing/2014/main" id="{C8579F25-34D1-1047-AC36-04DAAF251530}"/>
              </a:ext>
            </a:extLst>
          </p:cNvPr>
          <p:cNvSpPr>
            <a:spLocks noChangeArrowheads="1"/>
          </p:cNvSpPr>
          <p:nvPr/>
        </p:nvSpPr>
        <p:spPr bwMode="auto">
          <a:xfrm>
            <a:off x="2297113" y="43989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46168" name="Rectangle 119">
            <a:extLst>
              <a:ext uri="{FF2B5EF4-FFF2-40B4-BE49-F238E27FC236}">
                <a16:creationId xmlns:a16="http://schemas.microsoft.com/office/drawing/2014/main" id="{C0251F4F-2B24-CF49-A6D9-BFA05D8718FC}"/>
              </a:ext>
            </a:extLst>
          </p:cNvPr>
          <p:cNvSpPr>
            <a:spLocks noChangeArrowheads="1"/>
          </p:cNvSpPr>
          <p:nvPr/>
        </p:nvSpPr>
        <p:spPr bwMode="auto">
          <a:xfrm>
            <a:off x="2211388" y="50927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6169" name="Rectangle 120">
            <a:extLst>
              <a:ext uri="{FF2B5EF4-FFF2-40B4-BE49-F238E27FC236}">
                <a16:creationId xmlns:a16="http://schemas.microsoft.com/office/drawing/2014/main" id="{051EE983-94AC-A749-A9F3-88E51B5D135B}"/>
              </a:ext>
            </a:extLst>
          </p:cNvPr>
          <p:cNvSpPr>
            <a:spLocks noChangeArrowheads="1"/>
          </p:cNvSpPr>
          <p:nvPr/>
        </p:nvSpPr>
        <p:spPr bwMode="auto">
          <a:xfrm>
            <a:off x="2347913" y="51546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46170" name="Rectangle 121">
            <a:extLst>
              <a:ext uri="{FF2B5EF4-FFF2-40B4-BE49-F238E27FC236}">
                <a16:creationId xmlns:a16="http://schemas.microsoft.com/office/drawing/2014/main" id="{060B910B-C699-0943-8FB5-E814108CF6DB}"/>
              </a:ext>
            </a:extLst>
          </p:cNvPr>
          <p:cNvSpPr>
            <a:spLocks noChangeArrowheads="1"/>
          </p:cNvSpPr>
          <p:nvPr/>
        </p:nvSpPr>
        <p:spPr bwMode="auto">
          <a:xfrm>
            <a:off x="2211388" y="58213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6171" name="Rectangle 122">
            <a:extLst>
              <a:ext uri="{FF2B5EF4-FFF2-40B4-BE49-F238E27FC236}">
                <a16:creationId xmlns:a16="http://schemas.microsoft.com/office/drawing/2014/main" id="{77E975A7-C6AA-A243-8F4A-B02779E945D0}"/>
              </a:ext>
            </a:extLst>
          </p:cNvPr>
          <p:cNvSpPr>
            <a:spLocks noChangeArrowheads="1"/>
          </p:cNvSpPr>
          <p:nvPr/>
        </p:nvSpPr>
        <p:spPr bwMode="auto">
          <a:xfrm>
            <a:off x="2347913" y="5883275"/>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46172" name="Rectangle 123">
            <a:extLst>
              <a:ext uri="{FF2B5EF4-FFF2-40B4-BE49-F238E27FC236}">
                <a16:creationId xmlns:a16="http://schemas.microsoft.com/office/drawing/2014/main" id="{2065E9E5-090C-8643-900C-EADA79F05327}"/>
              </a:ext>
            </a:extLst>
          </p:cNvPr>
          <p:cNvSpPr>
            <a:spLocks noChangeArrowheads="1"/>
          </p:cNvSpPr>
          <p:nvPr/>
        </p:nvSpPr>
        <p:spPr bwMode="auto">
          <a:xfrm>
            <a:off x="4459288" y="114458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6173" name="Rectangle 124">
            <a:extLst>
              <a:ext uri="{FF2B5EF4-FFF2-40B4-BE49-F238E27FC236}">
                <a16:creationId xmlns:a16="http://schemas.microsoft.com/office/drawing/2014/main" id="{CA998FFA-AC6A-4342-B9BF-E2AF994662FB}"/>
              </a:ext>
            </a:extLst>
          </p:cNvPr>
          <p:cNvSpPr>
            <a:spLocks noChangeArrowheads="1"/>
          </p:cNvSpPr>
          <p:nvPr/>
        </p:nvSpPr>
        <p:spPr bwMode="auto">
          <a:xfrm>
            <a:off x="4570413" y="1206500"/>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46174" name="Rectangle 125">
            <a:extLst>
              <a:ext uri="{FF2B5EF4-FFF2-40B4-BE49-F238E27FC236}">
                <a16:creationId xmlns:a16="http://schemas.microsoft.com/office/drawing/2014/main" id="{019109FB-2204-524D-8361-D0E3FB76CE2E}"/>
              </a:ext>
            </a:extLst>
          </p:cNvPr>
          <p:cNvSpPr>
            <a:spLocks noChangeArrowheads="1"/>
          </p:cNvSpPr>
          <p:nvPr/>
        </p:nvSpPr>
        <p:spPr bwMode="auto">
          <a:xfrm>
            <a:off x="4459288" y="21161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6175" name="Rectangle 126">
            <a:extLst>
              <a:ext uri="{FF2B5EF4-FFF2-40B4-BE49-F238E27FC236}">
                <a16:creationId xmlns:a16="http://schemas.microsoft.com/office/drawing/2014/main" id="{CB5CCFA4-AF36-0540-98EE-D402E914CB15}"/>
              </a:ext>
            </a:extLst>
          </p:cNvPr>
          <p:cNvSpPr>
            <a:spLocks noChangeArrowheads="1"/>
          </p:cNvSpPr>
          <p:nvPr/>
        </p:nvSpPr>
        <p:spPr bwMode="auto">
          <a:xfrm>
            <a:off x="4570413" y="217963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46176" name="Rectangle 127">
            <a:extLst>
              <a:ext uri="{FF2B5EF4-FFF2-40B4-BE49-F238E27FC236}">
                <a16:creationId xmlns:a16="http://schemas.microsoft.com/office/drawing/2014/main" id="{D6A00066-134E-414B-95BB-1AC51AE55439}"/>
              </a:ext>
            </a:extLst>
          </p:cNvPr>
          <p:cNvSpPr>
            <a:spLocks noChangeArrowheads="1"/>
          </p:cNvSpPr>
          <p:nvPr/>
        </p:nvSpPr>
        <p:spPr bwMode="auto">
          <a:xfrm>
            <a:off x="7724775" y="5111750"/>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46177" name="Rectangle 128">
            <a:extLst>
              <a:ext uri="{FF2B5EF4-FFF2-40B4-BE49-F238E27FC236}">
                <a16:creationId xmlns:a16="http://schemas.microsoft.com/office/drawing/2014/main" id="{E1386340-0169-6641-953C-2FE5ABF26DDF}"/>
              </a:ext>
            </a:extLst>
          </p:cNvPr>
          <p:cNvSpPr>
            <a:spLocks noChangeArrowheads="1"/>
          </p:cNvSpPr>
          <p:nvPr/>
        </p:nvSpPr>
        <p:spPr bwMode="auto">
          <a:xfrm>
            <a:off x="7724775" y="5840413"/>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46178" name="Rectangle 129">
            <a:extLst>
              <a:ext uri="{FF2B5EF4-FFF2-40B4-BE49-F238E27FC236}">
                <a16:creationId xmlns:a16="http://schemas.microsoft.com/office/drawing/2014/main" id="{E5A0DDEB-50F3-ED44-B780-2F6A6D293349}"/>
              </a:ext>
            </a:extLst>
          </p:cNvPr>
          <p:cNvSpPr>
            <a:spLocks noChangeArrowheads="1"/>
          </p:cNvSpPr>
          <p:nvPr/>
        </p:nvSpPr>
        <p:spPr bwMode="auto">
          <a:xfrm>
            <a:off x="2438401" y="6637338"/>
            <a:ext cx="12708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(c) Timing diagram</a:t>
            </a:r>
            <a:endParaRPr lang="en-US" altLang="en-US" sz="2000" b="0">
              <a:latin typeface="Times" pitchFamily="2" charset="0"/>
            </a:endParaRPr>
          </a:p>
        </p:txBody>
      </p:sp>
      <p:sp>
        <p:nvSpPr>
          <p:cNvPr id="46179" name="Rectangle 130">
            <a:extLst>
              <a:ext uri="{FF2B5EF4-FFF2-40B4-BE49-F238E27FC236}">
                <a16:creationId xmlns:a16="http://schemas.microsoft.com/office/drawing/2014/main" id="{854F1518-75E5-AD47-B0D0-EB3896356D6E}"/>
              </a:ext>
            </a:extLst>
          </p:cNvPr>
          <p:cNvSpPr>
            <a:spLocks noChangeArrowheads="1"/>
          </p:cNvSpPr>
          <p:nvPr/>
        </p:nvSpPr>
        <p:spPr bwMode="auto">
          <a:xfrm>
            <a:off x="2486025" y="1041400"/>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46180" name="Rectangle 131">
            <a:extLst>
              <a:ext uri="{FF2B5EF4-FFF2-40B4-BE49-F238E27FC236}">
                <a16:creationId xmlns:a16="http://schemas.microsoft.com/office/drawing/2014/main" id="{3A55C518-FFF3-6B49-8FE6-8958C7316F9B}"/>
              </a:ext>
            </a:extLst>
          </p:cNvPr>
          <p:cNvSpPr>
            <a:spLocks noChangeArrowheads="1"/>
          </p:cNvSpPr>
          <p:nvPr/>
        </p:nvSpPr>
        <p:spPr bwMode="auto">
          <a:xfrm>
            <a:off x="2493963" y="22558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46181" name="Rectangle 132">
            <a:extLst>
              <a:ext uri="{FF2B5EF4-FFF2-40B4-BE49-F238E27FC236}">
                <a16:creationId xmlns:a16="http://schemas.microsoft.com/office/drawing/2014/main" id="{7CF0EDCF-36B6-8444-B0B7-9EC4C6475AC2}"/>
              </a:ext>
            </a:extLst>
          </p:cNvPr>
          <p:cNvSpPr>
            <a:spLocks noChangeArrowheads="1"/>
          </p:cNvSpPr>
          <p:nvPr/>
        </p:nvSpPr>
        <p:spPr bwMode="auto">
          <a:xfrm>
            <a:off x="332581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6182" name="Rectangle 133">
            <a:extLst>
              <a:ext uri="{FF2B5EF4-FFF2-40B4-BE49-F238E27FC236}">
                <a16:creationId xmlns:a16="http://schemas.microsoft.com/office/drawing/2014/main" id="{53677D4F-F981-AA4F-A1D3-28C2FD1E7983}"/>
              </a:ext>
            </a:extLst>
          </p:cNvPr>
          <p:cNvSpPr>
            <a:spLocks noChangeArrowheads="1"/>
          </p:cNvSpPr>
          <p:nvPr/>
        </p:nvSpPr>
        <p:spPr bwMode="auto">
          <a:xfrm>
            <a:off x="33766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a:t>
            </a:r>
            <a:endParaRPr lang="en-US" altLang="en-US" sz="2000" b="0">
              <a:latin typeface="Times" pitchFamily="2" charset="0"/>
            </a:endParaRPr>
          </a:p>
        </p:txBody>
      </p:sp>
      <p:sp>
        <p:nvSpPr>
          <p:cNvPr id="46183" name="Rectangle 134">
            <a:extLst>
              <a:ext uri="{FF2B5EF4-FFF2-40B4-BE49-F238E27FC236}">
                <a16:creationId xmlns:a16="http://schemas.microsoft.com/office/drawing/2014/main" id="{2B1E4249-9D31-4743-B583-8DAB30C24024}"/>
              </a:ext>
            </a:extLst>
          </p:cNvPr>
          <p:cNvSpPr>
            <a:spLocks noChangeArrowheads="1"/>
          </p:cNvSpPr>
          <p:nvPr/>
        </p:nvSpPr>
        <p:spPr bwMode="auto">
          <a:xfrm>
            <a:off x="36893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6184" name="Rectangle 135">
            <a:extLst>
              <a:ext uri="{FF2B5EF4-FFF2-40B4-BE49-F238E27FC236}">
                <a16:creationId xmlns:a16="http://schemas.microsoft.com/office/drawing/2014/main" id="{F4A06AF1-F833-004E-A5F2-41D7BED0FCC0}"/>
              </a:ext>
            </a:extLst>
          </p:cNvPr>
          <p:cNvSpPr>
            <a:spLocks noChangeArrowheads="1"/>
          </p:cNvSpPr>
          <p:nvPr/>
        </p:nvSpPr>
        <p:spPr bwMode="auto">
          <a:xfrm>
            <a:off x="37417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2</a:t>
            </a:r>
            <a:endParaRPr lang="en-US" altLang="en-US" sz="2000" b="0">
              <a:latin typeface="Times" pitchFamily="2" charset="0"/>
            </a:endParaRPr>
          </a:p>
        </p:txBody>
      </p:sp>
      <p:sp>
        <p:nvSpPr>
          <p:cNvPr id="46185" name="Rectangle 136">
            <a:extLst>
              <a:ext uri="{FF2B5EF4-FFF2-40B4-BE49-F238E27FC236}">
                <a16:creationId xmlns:a16="http://schemas.microsoft.com/office/drawing/2014/main" id="{505198C2-D828-E745-AB4B-647DE6431D69}"/>
              </a:ext>
            </a:extLst>
          </p:cNvPr>
          <p:cNvSpPr>
            <a:spLocks noChangeArrowheads="1"/>
          </p:cNvSpPr>
          <p:nvPr/>
        </p:nvSpPr>
        <p:spPr bwMode="auto">
          <a:xfrm>
            <a:off x="417512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6186" name="Rectangle 137">
            <a:extLst>
              <a:ext uri="{FF2B5EF4-FFF2-40B4-BE49-F238E27FC236}">
                <a16:creationId xmlns:a16="http://schemas.microsoft.com/office/drawing/2014/main" id="{8797C6F2-21E7-C940-8B78-9330AC6C1E71}"/>
              </a:ext>
            </a:extLst>
          </p:cNvPr>
          <p:cNvSpPr>
            <a:spLocks noChangeArrowheads="1"/>
          </p:cNvSpPr>
          <p:nvPr/>
        </p:nvSpPr>
        <p:spPr bwMode="auto">
          <a:xfrm>
            <a:off x="42275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3</a:t>
            </a:r>
            <a:endParaRPr lang="en-US" altLang="en-US" sz="2000" b="0">
              <a:latin typeface="Times" pitchFamily="2" charset="0"/>
            </a:endParaRPr>
          </a:p>
        </p:txBody>
      </p:sp>
      <p:sp>
        <p:nvSpPr>
          <p:cNvPr id="46187" name="Rectangle 138">
            <a:extLst>
              <a:ext uri="{FF2B5EF4-FFF2-40B4-BE49-F238E27FC236}">
                <a16:creationId xmlns:a16="http://schemas.microsoft.com/office/drawing/2014/main" id="{4B932C5E-899E-584D-AC44-716B3D0936BD}"/>
              </a:ext>
            </a:extLst>
          </p:cNvPr>
          <p:cNvSpPr>
            <a:spLocks noChangeArrowheads="1"/>
          </p:cNvSpPr>
          <p:nvPr/>
        </p:nvSpPr>
        <p:spPr bwMode="auto">
          <a:xfrm>
            <a:off x="45529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6188" name="Rectangle 139">
            <a:extLst>
              <a:ext uri="{FF2B5EF4-FFF2-40B4-BE49-F238E27FC236}">
                <a16:creationId xmlns:a16="http://schemas.microsoft.com/office/drawing/2014/main" id="{00B250CC-05E5-9C4B-A1A3-7A9C993DFE31}"/>
              </a:ext>
            </a:extLst>
          </p:cNvPr>
          <p:cNvSpPr>
            <a:spLocks noChangeArrowheads="1"/>
          </p:cNvSpPr>
          <p:nvPr/>
        </p:nvSpPr>
        <p:spPr bwMode="auto">
          <a:xfrm>
            <a:off x="46053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4</a:t>
            </a:r>
            <a:endParaRPr lang="en-US" altLang="en-US" sz="2000" b="0">
              <a:latin typeface="Times" pitchFamily="2" charset="0"/>
            </a:endParaRPr>
          </a:p>
        </p:txBody>
      </p:sp>
      <p:sp>
        <p:nvSpPr>
          <p:cNvPr id="46189" name="Rectangle 140">
            <a:extLst>
              <a:ext uri="{FF2B5EF4-FFF2-40B4-BE49-F238E27FC236}">
                <a16:creationId xmlns:a16="http://schemas.microsoft.com/office/drawing/2014/main" id="{02D9F079-2534-1349-B7E4-F438900092BB}"/>
              </a:ext>
            </a:extLst>
          </p:cNvPr>
          <p:cNvSpPr>
            <a:spLocks noChangeArrowheads="1"/>
          </p:cNvSpPr>
          <p:nvPr/>
        </p:nvSpPr>
        <p:spPr bwMode="auto">
          <a:xfrm>
            <a:off x="4903788"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6190" name="Rectangle 141">
            <a:extLst>
              <a:ext uri="{FF2B5EF4-FFF2-40B4-BE49-F238E27FC236}">
                <a16:creationId xmlns:a16="http://schemas.microsoft.com/office/drawing/2014/main" id="{F9DAD2F9-9041-0041-88E6-17449F530BC5}"/>
              </a:ext>
            </a:extLst>
          </p:cNvPr>
          <p:cNvSpPr>
            <a:spLocks noChangeArrowheads="1"/>
          </p:cNvSpPr>
          <p:nvPr/>
        </p:nvSpPr>
        <p:spPr bwMode="auto">
          <a:xfrm>
            <a:off x="495458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5</a:t>
            </a:r>
            <a:endParaRPr lang="en-US" altLang="en-US" sz="2000" b="0">
              <a:latin typeface="Times" pitchFamily="2" charset="0"/>
            </a:endParaRPr>
          </a:p>
        </p:txBody>
      </p:sp>
      <p:sp>
        <p:nvSpPr>
          <p:cNvPr id="46191" name="Rectangle 142">
            <a:extLst>
              <a:ext uri="{FF2B5EF4-FFF2-40B4-BE49-F238E27FC236}">
                <a16:creationId xmlns:a16="http://schemas.microsoft.com/office/drawing/2014/main" id="{3EBADDC5-B0B5-8E47-BABA-BCD49B9DA932}"/>
              </a:ext>
            </a:extLst>
          </p:cNvPr>
          <p:cNvSpPr>
            <a:spLocks noChangeArrowheads="1"/>
          </p:cNvSpPr>
          <p:nvPr/>
        </p:nvSpPr>
        <p:spPr bwMode="auto">
          <a:xfrm>
            <a:off x="538956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6192" name="Rectangle 143">
            <a:extLst>
              <a:ext uri="{FF2B5EF4-FFF2-40B4-BE49-F238E27FC236}">
                <a16:creationId xmlns:a16="http://schemas.microsoft.com/office/drawing/2014/main" id="{268D4761-6597-464C-B5DC-E3C138823885}"/>
              </a:ext>
            </a:extLst>
          </p:cNvPr>
          <p:cNvSpPr>
            <a:spLocks noChangeArrowheads="1"/>
          </p:cNvSpPr>
          <p:nvPr/>
        </p:nvSpPr>
        <p:spPr bwMode="auto">
          <a:xfrm>
            <a:off x="544036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6</a:t>
            </a:r>
            <a:endParaRPr lang="en-US" altLang="en-US" sz="2000" b="0">
              <a:latin typeface="Times" pitchFamily="2" charset="0"/>
            </a:endParaRPr>
          </a:p>
        </p:txBody>
      </p:sp>
      <p:sp>
        <p:nvSpPr>
          <p:cNvPr id="46193" name="Rectangle 144">
            <a:extLst>
              <a:ext uri="{FF2B5EF4-FFF2-40B4-BE49-F238E27FC236}">
                <a16:creationId xmlns:a16="http://schemas.microsoft.com/office/drawing/2014/main" id="{F3E5F965-BB3F-0F4E-BF18-8AD2E025F969}"/>
              </a:ext>
            </a:extLst>
          </p:cNvPr>
          <p:cNvSpPr>
            <a:spLocks noChangeArrowheads="1"/>
          </p:cNvSpPr>
          <p:nvPr/>
        </p:nvSpPr>
        <p:spPr bwMode="auto">
          <a:xfrm>
            <a:off x="576580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6194" name="Rectangle 145">
            <a:extLst>
              <a:ext uri="{FF2B5EF4-FFF2-40B4-BE49-F238E27FC236}">
                <a16:creationId xmlns:a16="http://schemas.microsoft.com/office/drawing/2014/main" id="{D389EBB7-A9F9-BC4A-A020-9E4104BACD5E}"/>
              </a:ext>
            </a:extLst>
          </p:cNvPr>
          <p:cNvSpPr>
            <a:spLocks noChangeArrowheads="1"/>
          </p:cNvSpPr>
          <p:nvPr/>
        </p:nvSpPr>
        <p:spPr bwMode="auto">
          <a:xfrm>
            <a:off x="5816600"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7</a:t>
            </a:r>
            <a:endParaRPr lang="en-US" altLang="en-US" sz="2000" b="0">
              <a:latin typeface="Times" pitchFamily="2" charset="0"/>
            </a:endParaRPr>
          </a:p>
        </p:txBody>
      </p:sp>
      <p:sp>
        <p:nvSpPr>
          <p:cNvPr id="46195" name="Rectangle 146">
            <a:extLst>
              <a:ext uri="{FF2B5EF4-FFF2-40B4-BE49-F238E27FC236}">
                <a16:creationId xmlns:a16="http://schemas.microsoft.com/office/drawing/2014/main" id="{1DB243C5-F27D-C34F-BF70-A818DB40E260}"/>
              </a:ext>
            </a:extLst>
          </p:cNvPr>
          <p:cNvSpPr>
            <a:spLocks noChangeArrowheads="1"/>
          </p:cNvSpPr>
          <p:nvPr/>
        </p:nvSpPr>
        <p:spPr bwMode="auto">
          <a:xfrm>
            <a:off x="64960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6196" name="Rectangle 147">
            <a:extLst>
              <a:ext uri="{FF2B5EF4-FFF2-40B4-BE49-F238E27FC236}">
                <a16:creationId xmlns:a16="http://schemas.microsoft.com/office/drawing/2014/main" id="{66D43D83-D75A-B040-BD7A-AC06384AF9DF}"/>
              </a:ext>
            </a:extLst>
          </p:cNvPr>
          <p:cNvSpPr>
            <a:spLocks noChangeArrowheads="1"/>
          </p:cNvSpPr>
          <p:nvPr/>
        </p:nvSpPr>
        <p:spPr bwMode="auto">
          <a:xfrm>
            <a:off x="65484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8</a:t>
            </a:r>
            <a:endParaRPr lang="en-US" altLang="en-US" sz="2000" b="0">
              <a:latin typeface="Times" pitchFamily="2" charset="0"/>
            </a:endParaRPr>
          </a:p>
        </p:txBody>
      </p:sp>
      <p:sp>
        <p:nvSpPr>
          <p:cNvPr id="46197" name="Rectangle 148">
            <a:extLst>
              <a:ext uri="{FF2B5EF4-FFF2-40B4-BE49-F238E27FC236}">
                <a16:creationId xmlns:a16="http://schemas.microsoft.com/office/drawing/2014/main" id="{C3434AA4-AA00-5041-B1DC-8B06A9449E5C}"/>
              </a:ext>
            </a:extLst>
          </p:cNvPr>
          <p:cNvSpPr>
            <a:spLocks noChangeArrowheads="1"/>
          </p:cNvSpPr>
          <p:nvPr/>
        </p:nvSpPr>
        <p:spPr bwMode="auto">
          <a:xfrm>
            <a:off x="698817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6198" name="Rectangle 149">
            <a:extLst>
              <a:ext uri="{FF2B5EF4-FFF2-40B4-BE49-F238E27FC236}">
                <a16:creationId xmlns:a16="http://schemas.microsoft.com/office/drawing/2014/main" id="{1B9BF6AF-5FF1-D549-9CC1-C5A343EE5E47}"/>
              </a:ext>
            </a:extLst>
          </p:cNvPr>
          <p:cNvSpPr>
            <a:spLocks noChangeArrowheads="1"/>
          </p:cNvSpPr>
          <p:nvPr/>
        </p:nvSpPr>
        <p:spPr bwMode="auto">
          <a:xfrm>
            <a:off x="7038975"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9</a:t>
            </a:r>
            <a:endParaRPr lang="en-US" altLang="en-US" sz="2000" b="0">
              <a:latin typeface="Times" pitchFamily="2" charset="0"/>
            </a:endParaRPr>
          </a:p>
        </p:txBody>
      </p:sp>
      <p:sp>
        <p:nvSpPr>
          <p:cNvPr id="46199" name="Rectangle 150">
            <a:extLst>
              <a:ext uri="{FF2B5EF4-FFF2-40B4-BE49-F238E27FC236}">
                <a16:creationId xmlns:a16="http://schemas.microsoft.com/office/drawing/2014/main" id="{13DABAAB-9FCB-E045-BC2A-2ED6099B91A5}"/>
              </a:ext>
            </a:extLst>
          </p:cNvPr>
          <p:cNvSpPr>
            <a:spLocks noChangeArrowheads="1"/>
          </p:cNvSpPr>
          <p:nvPr/>
        </p:nvSpPr>
        <p:spPr bwMode="auto">
          <a:xfrm>
            <a:off x="74231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6200" name="Freeform 151">
            <a:extLst>
              <a:ext uri="{FF2B5EF4-FFF2-40B4-BE49-F238E27FC236}">
                <a16:creationId xmlns:a16="http://schemas.microsoft.com/office/drawing/2014/main" id="{0AA3762D-42E5-FB47-ABE1-06C770711FDD}"/>
              </a:ext>
            </a:extLst>
          </p:cNvPr>
          <p:cNvSpPr>
            <a:spLocks/>
          </p:cNvSpPr>
          <p:nvPr/>
        </p:nvSpPr>
        <p:spPr bwMode="auto">
          <a:xfrm>
            <a:off x="2786063" y="35448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0 w 3291"/>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1"/>
              <a:gd name="T37" fmla="*/ 0 h 227"/>
              <a:gd name="T38" fmla="*/ 3291 w 3291"/>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1" h="227">
                <a:moveTo>
                  <a:pt x="3291" y="227"/>
                </a:moveTo>
                <a:lnTo>
                  <a:pt x="2978" y="227"/>
                </a:lnTo>
                <a:lnTo>
                  <a:pt x="2978" y="0"/>
                </a:lnTo>
                <a:lnTo>
                  <a:pt x="2676" y="0"/>
                </a:lnTo>
                <a:lnTo>
                  <a:pt x="2676" y="227"/>
                </a:lnTo>
                <a:lnTo>
                  <a:pt x="1910" y="227"/>
                </a:lnTo>
                <a:lnTo>
                  <a:pt x="1910" y="0"/>
                </a:lnTo>
                <a:lnTo>
                  <a:pt x="1144" y="0"/>
                </a:lnTo>
                <a:lnTo>
                  <a:pt x="1144" y="227"/>
                </a:lnTo>
                <a:lnTo>
                  <a:pt x="378" y="227"/>
                </a:lnTo>
                <a:lnTo>
                  <a:pt x="378"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201" name="Freeform 152">
            <a:extLst>
              <a:ext uri="{FF2B5EF4-FFF2-40B4-BE49-F238E27FC236}">
                <a16:creationId xmlns:a16="http://schemas.microsoft.com/office/drawing/2014/main" id="{BEE50209-E5B2-DF46-908A-5292FFF953A1}"/>
              </a:ext>
            </a:extLst>
          </p:cNvPr>
          <p:cNvSpPr>
            <a:spLocks/>
          </p:cNvSpPr>
          <p:nvPr/>
        </p:nvSpPr>
        <p:spPr bwMode="auto">
          <a:xfrm>
            <a:off x="2786063" y="42814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2147483646 w 3291"/>
              <a:gd name="T23" fmla="*/ 0 h 227"/>
              <a:gd name="T24" fmla="*/ 2147483646 w 3291"/>
              <a:gd name="T25" fmla="*/ 2147483646 h 227"/>
              <a:gd name="T26" fmla="*/ 0 w 3291"/>
              <a:gd name="T27" fmla="*/ 2147483646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91"/>
              <a:gd name="T43" fmla="*/ 0 h 227"/>
              <a:gd name="T44" fmla="*/ 3291 w 3291"/>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91" h="227">
                <a:moveTo>
                  <a:pt x="3291" y="227"/>
                </a:moveTo>
                <a:lnTo>
                  <a:pt x="2978" y="227"/>
                </a:lnTo>
                <a:lnTo>
                  <a:pt x="2978" y="0"/>
                </a:lnTo>
                <a:lnTo>
                  <a:pt x="2374" y="0"/>
                </a:lnTo>
                <a:lnTo>
                  <a:pt x="2374" y="227"/>
                </a:lnTo>
                <a:lnTo>
                  <a:pt x="1683" y="227"/>
                </a:lnTo>
                <a:lnTo>
                  <a:pt x="1683" y="0"/>
                </a:lnTo>
                <a:lnTo>
                  <a:pt x="1370" y="0"/>
                </a:lnTo>
                <a:lnTo>
                  <a:pt x="1370" y="227"/>
                </a:lnTo>
                <a:lnTo>
                  <a:pt x="917" y="227"/>
                </a:lnTo>
                <a:lnTo>
                  <a:pt x="917"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202" name="Freeform 153">
            <a:extLst>
              <a:ext uri="{FF2B5EF4-FFF2-40B4-BE49-F238E27FC236}">
                <a16:creationId xmlns:a16="http://schemas.microsoft.com/office/drawing/2014/main" id="{5507540E-34AB-AD46-AFA7-7DD2243FE310}"/>
              </a:ext>
            </a:extLst>
          </p:cNvPr>
          <p:cNvSpPr>
            <a:spLocks/>
          </p:cNvSpPr>
          <p:nvPr/>
        </p:nvSpPr>
        <p:spPr bwMode="auto">
          <a:xfrm>
            <a:off x="2786064" y="50022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0 w 2978"/>
              <a:gd name="T19" fmla="*/ 2147483646 h 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78"/>
              <a:gd name="T31" fmla="*/ 0 h 227"/>
              <a:gd name="T32" fmla="*/ 2978 w 2978"/>
              <a:gd name="T33" fmla="*/ 227 h 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78" h="227">
                <a:moveTo>
                  <a:pt x="2978" y="227"/>
                </a:moveTo>
                <a:lnTo>
                  <a:pt x="2676" y="227"/>
                </a:lnTo>
                <a:lnTo>
                  <a:pt x="2676" y="0"/>
                </a:lnTo>
                <a:lnTo>
                  <a:pt x="2374" y="0"/>
                </a:lnTo>
                <a:lnTo>
                  <a:pt x="2374" y="227"/>
                </a:lnTo>
                <a:lnTo>
                  <a:pt x="1144" y="227"/>
                </a:lnTo>
                <a:lnTo>
                  <a:pt x="1144"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203" name="Freeform 154">
            <a:extLst>
              <a:ext uri="{FF2B5EF4-FFF2-40B4-BE49-F238E27FC236}">
                <a16:creationId xmlns:a16="http://schemas.microsoft.com/office/drawing/2014/main" id="{90E8A783-D33D-304A-B0A1-FAB22ACD7F9E}"/>
              </a:ext>
            </a:extLst>
          </p:cNvPr>
          <p:cNvSpPr>
            <a:spLocks/>
          </p:cNvSpPr>
          <p:nvPr/>
        </p:nvSpPr>
        <p:spPr bwMode="auto">
          <a:xfrm>
            <a:off x="2786064" y="57388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2147483646 w 2978"/>
              <a:gd name="T19" fmla="*/ 2147483646 h 227"/>
              <a:gd name="T20" fmla="*/ 2147483646 w 2978"/>
              <a:gd name="T21" fmla="*/ 0 h 227"/>
              <a:gd name="T22" fmla="*/ 0 w 2978"/>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78"/>
              <a:gd name="T37" fmla="*/ 0 h 227"/>
              <a:gd name="T38" fmla="*/ 2978 w 2978"/>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78" h="227">
                <a:moveTo>
                  <a:pt x="2978" y="227"/>
                </a:moveTo>
                <a:lnTo>
                  <a:pt x="2374" y="227"/>
                </a:lnTo>
                <a:lnTo>
                  <a:pt x="2374" y="0"/>
                </a:lnTo>
                <a:lnTo>
                  <a:pt x="1683" y="0"/>
                </a:lnTo>
                <a:lnTo>
                  <a:pt x="1683" y="227"/>
                </a:lnTo>
                <a:lnTo>
                  <a:pt x="1370" y="227"/>
                </a:lnTo>
                <a:lnTo>
                  <a:pt x="1370" y="0"/>
                </a:lnTo>
                <a:lnTo>
                  <a:pt x="1144" y="0"/>
                </a:lnTo>
                <a:lnTo>
                  <a:pt x="1144" y="227"/>
                </a:lnTo>
                <a:lnTo>
                  <a:pt x="615" y="227"/>
                </a:lnTo>
                <a:lnTo>
                  <a:pt x="6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204" name="Rectangle 155">
            <a:extLst>
              <a:ext uri="{FF2B5EF4-FFF2-40B4-BE49-F238E27FC236}">
                <a16:creationId xmlns:a16="http://schemas.microsoft.com/office/drawing/2014/main" id="{53635D22-026F-0C4F-B638-41575A1AACDB}"/>
              </a:ext>
            </a:extLst>
          </p:cNvPr>
          <p:cNvSpPr>
            <a:spLocks noChangeArrowheads="1"/>
          </p:cNvSpPr>
          <p:nvPr/>
        </p:nvSpPr>
        <p:spPr bwMode="auto">
          <a:xfrm>
            <a:off x="7473950" y="3224213"/>
            <a:ext cx="1282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10</a:t>
            </a:r>
            <a:endParaRPr lang="en-US" altLang="en-US" sz="2000" b="0">
              <a:latin typeface="Times" pitchFamily="2" charset="0"/>
            </a:endParaRPr>
          </a:p>
        </p:txBody>
      </p:sp>
      <p:sp>
        <p:nvSpPr>
          <p:cNvPr id="46205" name="Freeform 156">
            <a:extLst>
              <a:ext uri="{FF2B5EF4-FFF2-40B4-BE49-F238E27FC236}">
                <a16:creationId xmlns:a16="http://schemas.microsoft.com/office/drawing/2014/main" id="{C9CAEF90-653B-5F42-8883-CD9C77D83774}"/>
              </a:ext>
            </a:extLst>
          </p:cNvPr>
          <p:cNvSpPr>
            <a:spLocks/>
          </p:cNvSpPr>
          <p:nvPr/>
        </p:nvSpPr>
        <p:spPr bwMode="auto">
          <a:xfrm>
            <a:off x="3660775" y="5791200"/>
            <a:ext cx="84138" cy="103188"/>
          </a:xfrm>
          <a:custGeom>
            <a:avLst/>
            <a:gdLst>
              <a:gd name="T0" fmla="*/ 0 w 53"/>
              <a:gd name="T1" fmla="*/ 2147483646 h 65"/>
              <a:gd name="T2" fmla="*/ 2147483646 w 53"/>
              <a:gd name="T3" fmla="*/ 2147483646 h 65"/>
              <a:gd name="T4" fmla="*/ 2147483646 w 53"/>
              <a:gd name="T5" fmla="*/ 0 h 65"/>
              <a:gd name="T6" fmla="*/ 2147483646 w 53"/>
              <a:gd name="T7" fmla="*/ 2147483646 h 65"/>
              <a:gd name="T8" fmla="*/ 0 w 53"/>
              <a:gd name="T9" fmla="*/ 2147483646 h 65"/>
              <a:gd name="T10" fmla="*/ 0 60000 65536"/>
              <a:gd name="T11" fmla="*/ 0 60000 65536"/>
              <a:gd name="T12" fmla="*/ 0 60000 65536"/>
              <a:gd name="T13" fmla="*/ 0 60000 65536"/>
              <a:gd name="T14" fmla="*/ 0 60000 65536"/>
              <a:gd name="T15" fmla="*/ 0 w 53"/>
              <a:gd name="T16" fmla="*/ 0 h 65"/>
              <a:gd name="T17" fmla="*/ 53 w 53"/>
              <a:gd name="T18" fmla="*/ 65 h 65"/>
            </a:gdLst>
            <a:ahLst/>
            <a:cxnLst>
              <a:cxn ang="T10">
                <a:pos x="T0" y="T1"/>
              </a:cxn>
              <a:cxn ang="T11">
                <a:pos x="T2" y="T3"/>
              </a:cxn>
              <a:cxn ang="T12">
                <a:pos x="T4" y="T5"/>
              </a:cxn>
              <a:cxn ang="T13">
                <a:pos x="T6" y="T7"/>
              </a:cxn>
              <a:cxn ang="T14">
                <a:pos x="T8" y="T9"/>
              </a:cxn>
            </a:cxnLst>
            <a:rect l="T15" t="T16" r="T17" b="T18"/>
            <a:pathLst>
              <a:path w="53" h="65">
                <a:moveTo>
                  <a:pt x="0" y="21"/>
                </a:moveTo>
                <a:lnTo>
                  <a:pt x="53" y="65"/>
                </a:lnTo>
                <a:lnTo>
                  <a:pt x="21" y="0"/>
                </a:lnTo>
                <a:lnTo>
                  <a:pt x="10"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46206" name="Freeform 157">
            <a:extLst>
              <a:ext uri="{FF2B5EF4-FFF2-40B4-BE49-F238E27FC236}">
                <a16:creationId xmlns:a16="http://schemas.microsoft.com/office/drawing/2014/main" id="{0C44AB52-85B2-B24D-8CCA-0645EA63435A}"/>
              </a:ext>
            </a:extLst>
          </p:cNvPr>
          <p:cNvSpPr>
            <a:spLocks/>
          </p:cNvSpPr>
          <p:nvPr/>
        </p:nvSpPr>
        <p:spPr bwMode="auto">
          <a:xfrm>
            <a:off x="3270251" y="4457701"/>
            <a:ext cx="727075" cy="1349375"/>
          </a:xfrm>
          <a:custGeom>
            <a:avLst/>
            <a:gdLst>
              <a:gd name="T0" fmla="*/ 2147483646 w 849"/>
              <a:gd name="T1" fmla="*/ 0 h 1574"/>
              <a:gd name="T2" fmla="*/ 2147483646 w 849"/>
              <a:gd name="T3" fmla="*/ 2147483646 h 1574"/>
              <a:gd name="T4" fmla="*/ 2147483646 w 849"/>
              <a:gd name="T5" fmla="*/ 2147483646 h 1574"/>
              <a:gd name="T6" fmla="*/ 0 60000 65536"/>
              <a:gd name="T7" fmla="*/ 0 60000 65536"/>
              <a:gd name="T8" fmla="*/ 0 60000 65536"/>
              <a:gd name="T9" fmla="*/ 0 w 849"/>
              <a:gd name="T10" fmla="*/ 0 h 1574"/>
              <a:gd name="T11" fmla="*/ 849 w 849"/>
              <a:gd name="T12" fmla="*/ 1574 h 1574"/>
            </a:gdLst>
            <a:ahLst/>
            <a:cxnLst>
              <a:cxn ang="T6">
                <a:pos x="T0" y="T1"/>
              </a:cxn>
              <a:cxn ang="T7">
                <a:pos x="T2" y="T3"/>
              </a:cxn>
              <a:cxn ang="T8">
                <a:pos x="T4" y="T5"/>
              </a:cxn>
            </a:cxnLst>
            <a:rect l="T9" t="T10" r="T11" b="T12"/>
            <a:pathLst>
              <a:path w="849" h="1574">
                <a:moveTo>
                  <a:pt x="566" y="0"/>
                </a:moveTo>
                <a:cubicBezTo>
                  <a:pt x="849" y="212"/>
                  <a:pt x="849" y="212"/>
                  <a:pt x="424" y="567"/>
                </a:cubicBezTo>
                <a:cubicBezTo>
                  <a:pt x="23" y="901"/>
                  <a:pt x="0" y="921"/>
                  <a:pt x="474"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207" name="Freeform 158">
            <a:extLst>
              <a:ext uri="{FF2B5EF4-FFF2-40B4-BE49-F238E27FC236}">
                <a16:creationId xmlns:a16="http://schemas.microsoft.com/office/drawing/2014/main" id="{CCA22863-3B24-D646-8108-3C3B28438BE7}"/>
              </a:ext>
            </a:extLst>
          </p:cNvPr>
          <p:cNvSpPr>
            <a:spLocks/>
          </p:cNvSpPr>
          <p:nvPr/>
        </p:nvSpPr>
        <p:spPr bwMode="auto">
          <a:xfrm>
            <a:off x="448151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6208" name="Freeform 159">
            <a:extLst>
              <a:ext uri="{FF2B5EF4-FFF2-40B4-BE49-F238E27FC236}">
                <a16:creationId xmlns:a16="http://schemas.microsoft.com/office/drawing/2014/main" id="{9BF0ABE4-1962-574E-9A3A-B38CD47C38A3}"/>
              </a:ext>
            </a:extLst>
          </p:cNvPr>
          <p:cNvSpPr>
            <a:spLocks/>
          </p:cNvSpPr>
          <p:nvPr/>
        </p:nvSpPr>
        <p:spPr bwMode="auto">
          <a:xfrm>
            <a:off x="4360864" y="3729039"/>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3"/>
                  <a:pt x="567" y="213"/>
                  <a:pt x="283" y="851"/>
                </a:cubicBezTo>
                <a:cubicBezTo>
                  <a:pt x="50"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209" name="Freeform 160">
            <a:extLst>
              <a:ext uri="{FF2B5EF4-FFF2-40B4-BE49-F238E27FC236}">
                <a16:creationId xmlns:a16="http://schemas.microsoft.com/office/drawing/2014/main" id="{0BF12D53-4DF6-F041-9857-E05EEF555875}"/>
              </a:ext>
            </a:extLst>
          </p:cNvPr>
          <p:cNvSpPr>
            <a:spLocks/>
          </p:cNvSpPr>
          <p:nvPr/>
        </p:nvSpPr>
        <p:spPr bwMode="auto">
          <a:xfrm>
            <a:off x="3643313" y="5208589"/>
            <a:ext cx="101600" cy="85725"/>
          </a:xfrm>
          <a:custGeom>
            <a:avLst/>
            <a:gdLst>
              <a:gd name="T0" fmla="*/ 2147483646 w 64"/>
              <a:gd name="T1" fmla="*/ 2147483646 h 54"/>
              <a:gd name="T2" fmla="*/ 2147483646 w 64"/>
              <a:gd name="T3" fmla="*/ 0 h 54"/>
              <a:gd name="T4" fmla="*/ 0 w 64"/>
              <a:gd name="T5" fmla="*/ 2147483646 h 54"/>
              <a:gd name="T6" fmla="*/ 2147483646 w 64"/>
              <a:gd name="T7" fmla="*/ 2147483646 h 54"/>
              <a:gd name="T8" fmla="*/ 2147483646 w 64"/>
              <a:gd name="T9" fmla="*/ 2147483646 h 54"/>
              <a:gd name="T10" fmla="*/ 0 60000 65536"/>
              <a:gd name="T11" fmla="*/ 0 60000 65536"/>
              <a:gd name="T12" fmla="*/ 0 60000 65536"/>
              <a:gd name="T13" fmla="*/ 0 60000 65536"/>
              <a:gd name="T14" fmla="*/ 0 60000 65536"/>
              <a:gd name="T15" fmla="*/ 0 w 64"/>
              <a:gd name="T16" fmla="*/ 0 h 54"/>
              <a:gd name="T17" fmla="*/ 64 w 64"/>
              <a:gd name="T18" fmla="*/ 54 h 54"/>
            </a:gdLst>
            <a:ahLst/>
            <a:cxnLst>
              <a:cxn ang="T10">
                <a:pos x="T0" y="T1"/>
              </a:cxn>
              <a:cxn ang="T11">
                <a:pos x="T2" y="T3"/>
              </a:cxn>
              <a:cxn ang="T12">
                <a:pos x="T4" y="T5"/>
              </a:cxn>
              <a:cxn ang="T13">
                <a:pos x="T6" y="T7"/>
              </a:cxn>
              <a:cxn ang="T14">
                <a:pos x="T8" y="T9"/>
              </a:cxn>
            </a:cxnLst>
            <a:rect l="T15" t="T16" r="T17" b="T18"/>
            <a:pathLst>
              <a:path w="64" h="54">
                <a:moveTo>
                  <a:pt x="21" y="54"/>
                </a:moveTo>
                <a:lnTo>
                  <a:pt x="64" y="0"/>
                </a:lnTo>
                <a:lnTo>
                  <a:pt x="0" y="32"/>
                </a:lnTo>
                <a:lnTo>
                  <a:pt x="11" y="43"/>
                </a:lnTo>
                <a:lnTo>
                  <a:pt x="21" y="54"/>
                </a:lnTo>
                <a:close/>
              </a:path>
            </a:pathLst>
          </a:custGeom>
          <a:solidFill>
            <a:srgbClr val="000000"/>
          </a:solidFill>
          <a:ln w="15875">
            <a:solidFill>
              <a:srgbClr val="000000"/>
            </a:solidFill>
            <a:round/>
            <a:headEnd/>
            <a:tailEnd/>
          </a:ln>
        </p:spPr>
        <p:txBody>
          <a:bodyPr/>
          <a:lstStyle/>
          <a:p>
            <a:endParaRPr lang="en-US"/>
          </a:p>
        </p:txBody>
      </p:sp>
      <p:sp>
        <p:nvSpPr>
          <p:cNvPr id="46210" name="Freeform 161">
            <a:extLst>
              <a:ext uri="{FF2B5EF4-FFF2-40B4-BE49-F238E27FC236}">
                <a16:creationId xmlns:a16="http://schemas.microsoft.com/office/drawing/2014/main" id="{A33F3F9E-8D6D-714A-894D-0B7461D5640B}"/>
              </a:ext>
            </a:extLst>
          </p:cNvPr>
          <p:cNvSpPr>
            <a:spLocks/>
          </p:cNvSpPr>
          <p:nvPr/>
        </p:nvSpPr>
        <p:spPr bwMode="auto">
          <a:xfrm>
            <a:off x="3575050" y="5283201"/>
            <a:ext cx="361950" cy="633413"/>
          </a:xfrm>
          <a:custGeom>
            <a:avLst/>
            <a:gdLst>
              <a:gd name="T0" fmla="*/ 2147483646 w 422"/>
              <a:gd name="T1" fmla="*/ 2147483646 h 738"/>
              <a:gd name="T2" fmla="*/ 2147483646 w 422"/>
              <a:gd name="T3" fmla="*/ 2147483646 h 738"/>
              <a:gd name="T4" fmla="*/ 2147483646 w 422"/>
              <a:gd name="T5" fmla="*/ 0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738"/>
                </a:moveTo>
                <a:cubicBezTo>
                  <a:pt x="422" y="525"/>
                  <a:pt x="422" y="525"/>
                  <a:pt x="209" y="312"/>
                </a:cubicBezTo>
                <a:cubicBezTo>
                  <a:pt x="43"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211" name="Freeform 162">
            <a:extLst>
              <a:ext uri="{FF2B5EF4-FFF2-40B4-BE49-F238E27FC236}">
                <a16:creationId xmlns:a16="http://schemas.microsoft.com/office/drawing/2014/main" id="{D9D31B1E-59AA-EB47-9342-55BD39A0CE5A}"/>
              </a:ext>
            </a:extLst>
          </p:cNvPr>
          <p:cNvSpPr>
            <a:spLocks/>
          </p:cNvSpPr>
          <p:nvPr/>
        </p:nvSpPr>
        <p:spPr bwMode="auto">
          <a:xfrm>
            <a:off x="4498976" y="5808664"/>
            <a:ext cx="85725" cy="85725"/>
          </a:xfrm>
          <a:custGeom>
            <a:avLst/>
            <a:gdLst>
              <a:gd name="T0" fmla="*/ 0 w 54"/>
              <a:gd name="T1" fmla="*/ 2147483646 h 54"/>
              <a:gd name="T2" fmla="*/ 2147483646 w 54"/>
              <a:gd name="T3" fmla="*/ 2147483646 h 54"/>
              <a:gd name="T4" fmla="*/ 2147483646 w 54"/>
              <a:gd name="T5" fmla="*/ 0 h 54"/>
              <a:gd name="T6" fmla="*/ 2147483646 w 54"/>
              <a:gd name="T7" fmla="*/ 2147483646 h 54"/>
              <a:gd name="T8" fmla="*/ 0 w 54"/>
              <a:gd name="T9" fmla="*/ 2147483646 h 54"/>
              <a:gd name="T10" fmla="*/ 0 60000 65536"/>
              <a:gd name="T11" fmla="*/ 0 60000 65536"/>
              <a:gd name="T12" fmla="*/ 0 60000 65536"/>
              <a:gd name="T13" fmla="*/ 0 60000 65536"/>
              <a:gd name="T14" fmla="*/ 0 60000 65536"/>
              <a:gd name="T15" fmla="*/ 0 w 54"/>
              <a:gd name="T16" fmla="*/ 0 h 54"/>
              <a:gd name="T17" fmla="*/ 54 w 54"/>
              <a:gd name="T18" fmla="*/ 54 h 54"/>
            </a:gdLst>
            <a:ahLst/>
            <a:cxnLst>
              <a:cxn ang="T10">
                <a:pos x="T0" y="T1"/>
              </a:cxn>
              <a:cxn ang="T11">
                <a:pos x="T2" y="T3"/>
              </a:cxn>
              <a:cxn ang="T12">
                <a:pos x="T4" y="T5"/>
              </a:cxn>
              <a:cxn ang="T13">
                <a:pos x="T6" y="T7"/>
              </a:cxn>
              <a:cxn ang="T14">
                <a:pos x="T8" y="T9"/>
              </a:cxn>
            </a:cxnLst>
            <a:rect l="T15" t="T16" r="T17" b="T18"/>
            <a:pathLst>
              <a:path w="54" h="54">
                <a:moveTo>
                  <a:pt x="0" y="21"/>
                </a:moveTo>
                <a:lnTo>
                  <a:pt x="54" y="54"/>
                </a:lnTo>
                <a:lnTo>
                  <a:pt x="22" y="0"/>
                </a:lnTo>
                <a:lnTo>
                  <a:pt x="11" y="10"/>
                </a:lnTo>
                <a:lnTo>
                  <a:pt x="0" y="21"/>
                </a:lnTo>
                <a:close/>
              </a:path>
            </a:pathLst>
          </a:custGeom>
          <a:solidFill>
            <a:srgbClr val="000000"/>
          </a:solidFill>
          <a:ln w="15875">
            <a:solidFill>
              <a:srgbClr val="000000"/>
            </a:solidFill>
            <a:round/>
            <a:headEnd/>
            <a:tailEnd/>
          </a:ln>
        </p:spPr>
        <p:txBody>
          <a:bodyPr/>
          <a:lstStyle/>
          <a:p>
            <a:endParaRPr lang="en-US"/>
          </a:p>
        </p:txBody>
      </p:sp>
      <p:sp>
        <p:nvSpPr>
          <p:cNvPr id="46212" name="Freeform 163">
            <a:extLst>
              <a:ext uri="{FF2B5EF4-FFF2-40B4-BE49-F238E27FC236}">
                <a16:creationId xmlns:a16="http://schemas.microsoft.com/office/drawing/2014/main" id="{388A1395-CD93-8947-B2F8-66836D26CCAF}"/>
              </a:ext>
            </a:extLst>
          </p:cNvPr>
          <p:cNvSpPr>
            <a:spLocks/>
          </p:cNvSpPr>
          <p:nvPr/>
        </p:nvSpPr>
        <p:spPr bwMode="auto">
          <a:xfrm>
            <a:off x="4424363" y="5186363"/>
            <a:ext cx="361950" cy="633412"/>
          </a:xfrm>
          <a:custGeom>
            <a:avLst/>
            <a:gdLst>
              <a:gd name="T0" fmla="*/ 2147483646 w 422"/>
              <a:gd name="T1" fmla="*/ 0 h 738"/>
              <a:gd name="T2" fmla="*/ 2147483646 w 422"/>
              <a:gd name="T3" fmla="*/ 2147483646 h 738"/>
              <a:gd name="T4" fmla="*/ 2147483646 w 422"/>
              <a:gd name="T5" fmla="*/ 2147483646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0"/>
                </a:moveTo>
                <a:cubicBezTo>
                  <a:pt x="422" y="213"/>
                  <a:pt x="422" y="213"/>
                  <a:pt x="209" y="425"/>
                </a:cubicBezTo>
                <a:cubicBezTo>
                  <a:pt x="43" y="592"/>
                  <a:pt x="0" y="634"/>
                  <a:pt x="101" y="738"/>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213" name="Freeform 164">
            <a:extLst>
              <a:ext uri="{FF2B5EF4-FFF2-40B4-BE49-F238E27FC236}">
                <a16:creationId xmlns:a16="http://schemas.microsoft.com/office/drawing/2014/main" id="{88027F62-A86B-C648-9A50-39C64F34B025}"/>
              </a:ext>
            </a:extLst>
          </p:cNvPr>
          <p:cNvSpPr>
            <a:spLocks/>
          </p:cNvSpPr>
          <p:nvPr/>
        </p:nvSpPr>
        <p:spPr bwMode="auto">
          <a:xfrm>
            <a:off x="4859339" y="5824538"/>
            <a:ext cx="85725" cy="69850"/>
          </a:xfrm>
          <a:custGeom>
            <a:avLst/>
            <a:gdLst>
              <a:gd name="T0" fmla="*/ 0 w 54"/>
              <a:gd name="T1" fmla="*/ 2147483646 h 44"/>
              <a:gd name="T2" fmla="*/ 2147483646 w 54"/>
              <a:gd name="T3" fmla="*/ 2147483646 h 44"/>
              <a:gd name="T4" fmla="*/ 2147483646 w 54"/>
              <a:gd name="T5" fmla="*/ 0 h 44"/>
              <a:gd name="T6" fmla="*/ 0 w 54"/>
              <a:gd name="T7" fmla="*/ 2147483646 h 44"/>
              <a:gd name="T8" fmla="*/ 0 w 54"/>
              <a:gd name="T9" fmla="*/ 2147483646 h 44"/>
              <a:gd name="T10" fmla="*/ 0 60000 65536"/>
              <a:gd name="T11" fmla="*/ 0 60000 65536"/>
              <a:gd name="T12" fmla="*/ 0 60000 65536"/>
              <a:gd name="T13" fmla="*/ 0 60000 65536"/>
              <a:gd name="T14" fmla="*/ 0 60000 65536"/>
              <a:gd name="T15" fmla="*/ 0 w 54"/>
              <a:gd name="T16" fmla="*/ 0 h 44"/>
              <a:gd name="T17" fmla="*/ 54 w 54"/>
              <a:gd name="T18" fmla="*/ 44 h 44"/>
            </a:gdLst>
            <a:ahLst/>
            <a:cxnLst>
              <a:cxn ang="T10">
                <a:pos x="T0" y="T1"/>
              </a:cxn>
              <a:cxn ang="T11">
                <a:pos x="T2" y="T3"/>
              </a:cxn>
              <a:cxn ang="T12">
                <a:pos x="T4" y="T5"/>
              </a:cxn>
              <a:cxn ang="T13">
                <a:pos x="T6" y="T7"/>
              </a:cxn>
              <a:cxn ang="T14">
                <a:pos x="T8" y="T9"/>
              </a:cxn>
            </a:cxnLst>
            <a:rect l="T15" t="T16" r="T17" b="T18"/>
            <a:pathLst>
              <a:path w="54" h="44">
                <a:moveTo>
                  <a:pt x="0" y="22"/>
                </a:moveTo>
                <a:lnTo>
                  <a:pt x="54" y="44"/>
                </a:lnTo>
                <a:lnTo>
                  <a:pt x="11"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6214" name="Freeform 165">
            <a:extLst>
              <a:ext uri="{FF2B5EF4-FFF2-40B4-BE49-F238E27FC236}">
                <a16:creationId xmlns:a16="http://schemas.microsoft.com/office/drawing/2014/main" id="{DD04CEF5-BFC9-A04B-A4F5-D6D2C3437BDA}"/>
              </a:ext>
            </a:extLst>
          </p:cNvPr>
          <p:cNvSpPr>
            <a:spLocks/>
          </p:cNvSpPr>
          <p:nvPr/>
        </p:nvSpPr>
        <p:spPr bwMode="auto">
          <a:xfrm>
            <a:off x="4725989" y="4457701"/>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2" y="0"/>
                </a:moveTo>
                <a:cubicBezTo>
                  <a:pt x="566" y="212"/>
                  <a:pt x="566" y="212"/>
                  <a:pt x="282" y="850"/>
                </a:cubicBezTo>
                <a:cubicBezTo>
                  <a:pt x="49" y="1376"/>
                  <a:pt x="0" y="1478"/>
                  <a:pt x="159"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215" name="Freeform 166">
            <a:extLst>
              <a:ext uri="{FF2B5EF4-FFF2-40B4-BE49-F238E27FC236}">
                <a16:creationId xmlns:a16="http://schemas.microsoft.com/office/drawing/2014/main" id="{721C4669-11E0-8C41-B01C-72C2D7E10040}"/>
              </a:ext>
            </a:extLst>
          </p:cNvPr>
          <p:cNvSpPr>
            <a:spLocks/>
          </p:cNvSpPr>
          <p:nvPr/>
        </p:nvSpPr>
        <p:spPr bwMode="auto">
          <a:xfrm>
            <a:off x="5338764" y="5824538"/>
            <a:ext cx="103187" cy="69850"/>
          </a:xfrm>
          <a:custGeom>
            <a:avLst/>
            <a:gdLst>
              <a:gd name="T0" fmla="*/ 0 w 65"/>
              <a:gd name="T1" fmla="*/ 2147483646 h 44"/>
              <a:gd name="T2" fmla="*/ 2147483646 w 65"/>
              <a:gd name="T3" fmla="*/ 2147483646 h 44"/>
              <a:gd name="T4" fmla="*/ 2147483646 w 65"/>
              <a:gd name="T5" fmla="*/ 0 h 44"/>
              <a:gd name="T6" fmla="*/ 2147483646 w 65"/>
              <a:gd name="T7" fmla="*/ 2147483646 h 44"/>
              <a:gd name="T8" fmla="*/ 0 w 65"/>
              <a:gd name="T9" fmla="*/ 2147483646 h 44"/>
              <a:gd name="T10" fmla="*/ 0 60000 65536"/>
              <a:gd name="T11" fmla="*/ 0 60000 65536"/>
              <a:gd name="T12" fmla="*/ 0 60000 65536"/>
              <a:gd name="T13" fmla="*/ 0 60000 65536"/>
              <a:gd name="T14" fmla="*/ 0 60000 65536"/>
              <a:gd name="T15" fmla="*/ 0 w 65"/>
              <a:gd name="T16" fmla="*/ 0 h 44"/>
              <a:gd name="T17" fmla="*/ 65 w 65"/>
              <a:gd name="T18" fmla="*/ 44 h 44"/>
            </a:gdLst>
            <a:ahLst/>
            <a:cxnLst>
              <a:cxn ang="T10">
                <a:pos x="T0" y="T1"/>
              </a:cxn>
              <a:cxn ang="T11">
                <a:pos x="T2" y="T3"/>
              </a:cxn>
              <a:cxn ang="T12">
                <a:pos x="T4" y="T5"/>
              </a:cxn>
              <a:cxn ang="T13">
                <a:pos x="T6" y="T7"/>
              </a:cxn>
              <a:cxn ang="T14">
                <a:pos x="T8" y="T9"/>
              </a:cxn>
            </a:cxnLst>
            <a:rect l="T15" t="T16" r="T17" b="T18"/>
            <a:pathLst>
              <a:path w="65" h="44">
                <a:moveTo>
                  <a:pt x="0" y="22"/>
                </a:moveTo>
                <a:lnTo>
                  <a:pt x="65" y="44"/>
                </a:lnTo>
                <a:lnTo>
                  <a:pt x="21"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6216" name="Freeform 167">
            <a:extLst>
              <a:ext uri="{FF2B5EF4-FFF2-40B4-BE49-F238E27FC236}">
                <a16:creationId xmlns:a16="http://schemas.microsoft.com/office/drawing/2014/main" id="{882639AD-1EA9-4749-9B08-CEC6F3DEC396}"/>
              </a:ext>
            </a:extLst>
          </p:cNvPr>
          <p:cNvSpPr>
            <a:spLocks/>
          </p:cNvSpPr>
          <p:nvPr/>
        </p:nvSpPr>
        <p:spPr bwMode="auto">
          <a:xfrm>
            <a:off x="5210176" y="4457701"/>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2"/>
                  <a:pt x="567" y="212"/>
                  <a:pt x="283" y="850"/>
                </a:cubicBezTo>
                <a:cubicBezTo>
                  <a:pt x="50" y="1376"/>
                  <a:pt x="0" y="1478"/>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217" name="Freeform 168">
            <a:extLst>
              <a:ext uri="{FF2B5EF4-FFF2-40B4-BE49-F238E27FC236}">
                <a16:creationId xmlns:a16="http://schemas.microsoft.com/office/drawing/2014/main" id="{691092A0-E310-3647-AD22-A1BD1DBFF04E}"/>
              </a:ext>
            </a:extLst>
          </p:cNvPr>
          <p:cNvSpPr>
            <a:spLocks/>
          </p:cNvSpPr>
          <p:nvPr/>
        </p:nvSpPr>
        <p:spPr bwMode="auto">
          <a:xfrm>
            <a:off x="6434139" y="5208589"/>
            <a:ext cx="103187" cy="85725"/>
          </a:xfrm>
          <a:custGeom>
            <a:avLst/>
            <a:gdLst>
              <a:gd name="T0" fmla="*/ 2147483646 w 65"/>
              <a:gd name="T1" fmla="*/ 2147483646 h 54"/>
              <a:gd name="T2" fmla="*/ 2147483646 w 65"/>
              <a:gd name="T3" fmla="*/ 0 h 54"/>
              <a:gd name="T4" fmla="*/ 0 w 65"/>
              <a:gd name="T5" fmla="*/ 2147483646 h 54"/>
              <a:gd name="T6" fmla="*/ 2147483646 w 65"/>
              <a:gd name="T7" fmla="*/ 2147483646 h 54"/>
              <a:gd name="T8" fmla="*/ 2147483646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22" y="54"/>
                </a:moveTo>
                <a:lnTo>
                  <a:pt x="65" y="0"/>
                </a:lnTo>
                <a:lnTo>
                  <a:pt x="0" y="32"/>
                </a:lnTo>
                <a:lnTo>
                  <a:pt x="11" y="43"/>
                </a:lnTo>
                <a:lnTo>
                  <a:pt x="22" y="54"/>
                </a:lnTo>
                <a:close/>
              </a:path>
            </a:pathLst>
          </a:custGeom>
          <a:solidFill>
            <a:srgbClr val="000000"/>
          </a:solidFill>
          <a:ln w="15875">
            <a:solidFill>
              <a:srgbClr val="000000"/>
            </a:solidFill>
            <a:round/>
            <a:headEnd/>
            <a:tailEnd/>
          </a:ln>
        </p:spPr>
        <p:txBody>
          <a:bodyPr/>
          <a:lstStyle/>
          <a:p>
            <a:endParaRPr lang="en-US"/>
          </a:p>
        </p:txBody>
      </p:sp>
      <p:sp>
        <p:nvSpPr>
          <p:cNvPr id="46218" name="Freeform 169">
            <a:extLst>
              <a:ext uri="{FF2B5EF4-FFF2-40B4-BE49-F238E27FC236}">
                <a16:creationId xmlns:a16="http://schemas.microsoft.com/office/drawing/2014/main" id="{4E9C00C2-7F58-584A-8F24-C9C6A6B3CB60}"/>
              </a:ext>
            </a:extLst>
          </p:cNvPr>
          <p:cNvSpPr>
            <a:spLocks/>
          </p:cNvSpPr>
          <p:nvPr/>
        </p:nvSpPr>
        <p:spPr bwMode="auto">
          <a:xfrm>
            <a:off x="6367463" y="5283201"/>
            <a:ext cx="360362" cy="633413"/>
          </a:xfrm>
          <a:custGeom>
            <a:avLst/>
            <a:gdLst>
              <a:gd name="T0" fmla="*/ 2147483646 w 421"/>
              <a:gd name="T1" fmla="*/ 2147483646 h 738"/>
              <a:gd name="T2" fmla="*/ 2147483646 w 421"/>
              <a:gd name="T3" fmla="*/ 2147483646 h 738"/>
              <a:gd name="T4" fmla="*/ 2147483646 w 421"/>
              <a:gd name="T5" fmla="*/ 0 h 738"/>
              <a:gd name="T6" fmla="*/ 0 60000 65536"/>
              <a:gd name="T7" fmla="*/ 0 60000 65536"/>
              <a:gd name="T8" fmla="*/ 0 60000 65536"/>
              <a:gd name="T9" fmla="*/ 0 w 421"/>
              <a:gd name="T10" fmla="*/ 0 h 738"/>
              <a:gd name="T11" fmla="*/ 421 w 421"/>
              <a:gd name="T12" fmla="*/ 738 h 738"/>
            </a:gdLst>
            <a:ahLst/>
            <a:cxnLst>
              <a:cxn ang="T6">
                <a:pos x="T0" y="T1"/>
              </a:cxn>
              <a:cxn ang="T7">
                <a:pos x="T2" y="T3"/>
              </a:cxn>
              <a:cxn ang="T8">
                <a:pos x="T4" y="T5"/>
              </a:cxn>
            </a:cxnLst>
            <a:rect l="T9" t="T10" r="T11" b="T12"/>
            <a:pathLst>
              <a:path w="421" h="738">
                <a:moveTo>
                  <a:pt x="209" y="738"/>
                </a:moveTo>
                <a:cubicBezTo>
                  <a:pt x="421" y="525"/>
                  <a:pt x="421" y="525"/>
                  <a:pt x="209" y="312"/>
                </a:cubicBezTo>
                <a:cubicBezTo>
                  <a:pt x="42"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219" name="Freeform 170">
            <a:extLst>
              <a:ext uri="{FF2B5EF4-FFF2-40B4-BE49-F238E27FC236}">
                <a16:creationId xmlns:a16="http://schemas.microsoft.com/office/drawing/2014/main" id="{7C488EFB-52B0-3244-B5D5-16199DB1F44B}"/>
              </a:ext>
            </a:extLst>
          </p:cNvPr>
          <p:cNvSpPr>
            <a:spLocks/>
          </p:cNvSpPr>
          <p:nvPr/>
        </p:nvSpPr>
        <p:spPr bwMode="auto">
          <a:xfrm>
            <a:off x="6451601" y="5791200"/>
            <a:ext cx="85725" cy="103188"/>
          </a:xfrm>
          <a:custGeom>
            <a:avLst/>
            <a:gdLst>
              <a:gd name="T0" fmla="*/ 0 w 54"/>
              <a:gd name="T1" fmla="*/ 2147483646 h 65"/>
              <a:gd name="T2" fmla="*/ 2147483646 w 54"/>
              <a:gd name="T3" fmla="*/ 2147483646 h 65"/>
              <a:gd name="T4" fmla="*/ 2147483646 w 54"/>
              <a:gd name="T5" fmla="*/ 0 h 65"/>
              <a:gd name="T6" fmla="*/ 2147483646 w 54"/>
              <a:gd name="T7" fmla="*/ 2147483646 h 65"/>
              <a:gd name="T8" fmla="*/ 0 w 54"/>
              <a:gd name="T9" fmla="*/ 2147483646 h 65"/>
              <a:gd name="T10" fmla="*/ 0 60000 65536"/>
              <a:gd name="T11" fmla="*/ 0 60000 65536"/>
              <a:gd name="T12" fmla="*/ 0 60000 65536"/>
              <a:gd name="T13" fmla="*/ 0 60000 65536"/>
              <a:gd name="T14" fmla="*/ 0 60000 65536"/>
              <a:gd name="T15" fmla="*/ 0 w 54"/>
              <a:gd name="T16" fmla="*/ 0 h 65"/>
              <a:gd name="T17" fmla="*/ 54 w 54"/>
              <a:gd name="T18" fmla="*/ 65 h 65"/>
            </a:gdLst>
            <a:ahLst/>
            <a:cxnLst>
              <a:cxn ang="T10">
                <a:pos x="T0" y="T1"/>
              </a:cxn>
              <a:cxn ang="T11">
                <a:pos x="T2" y="T3"/>
              </a:cxn>
              <a:cxn ang="T12">
                <a:pos x="T4" y="T5"/>
              </a:cxn>
              <a:cxn ang="T13">
                <a:pos x="T6" y="T7"/>
              </a:cxn>
              <a:cxn ang="T14">
                <a:pos x="T8" y="T9"/>
              </a:cxn>
            </a:cxnLst>
            <a:rect l="T15" t="T16" r="T17" b="T18"/>
            <a:pathLst>
              <a:path w="54" h="65">
                <a:moveTo>
                  <a:pt x="0" y="21"/>
                </a:moveTo>
                <a:lnTo>
                  <a:pt x="54" y="65"/>
                </a:lnTo>
                <a:lnTo>
                  <a:pt x="22" y="0"/>
                </a:lnTo>
                <a:lnTo>
                  <a:pt x="11"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46220" name="Freeform 171">
            <a:extLst>
              <a:ext uri="{FF2B5EF4-FFF2-40B4-BE49-F238E27FC236}">
                <a16:creationId xmlns:a16="http://schemas.microsoft.com/office/drawing/2014/main" id="{D5FFE84B-5C32-424E-B7A2-F6A6249553DF}"/>
              </a:ext>
            </a:extLst>
          </p:cNvPr>
          <p:cNvSpPr>
            <a:spLocks/>
          </p:cNvSpPr>
          <p:nvPr/>
        </p:nvSpPr>
        <p:spPr bwMode="auto">
          <a:xfrm>
            <a:off x="6061076" y="4457701"/>
            <a:ext cx="727075" cy="1349375"/>
          </a:xfrm>
          <a:custGeom>
            <a:avLst/>
            <a:gdLst>
              <a:gd name="T0" fmla="*/ 2147483646 w 850"/>
              <a:gd name="T1" fmla="*/ 0 h 1574"/>
              <a:gd name="T2" fmla="*/ 2147483646 w 850"/>
              <a:gd name="T3" fmla="*/ 2147483646 h 1574"/>
              <a:gd name="T4" fmla="*/ 2147483646 w 850"/>
              <a:gd name="T5" fmla="*/ 2147483646 h 1574"/>
              <a:gd name="T6" fmla="*/ 0 60000 65536"/>
              <a:gd name="T7" fmla="*/ 0 60000 65536"/>
              <a:gd name="T8" fmla="*/ 0 60000 65536"/>
              <a:gd name="T9" fmla="*/ 0 w 850"/>
              <a:gd name="T10" fmla="*/ 0 h 1574"/>
              <a:gd name="T11" fmla="*/ 850 w 850"/>
              <a:gd name="T12" fmla="*/ 1574 h 1574"/>
            </a:gdLst>
            <a:ahLst/>
            <a:cxnLst>
              <a:cxn ang="T6">
                <a:pos x="T0" y="T1"/>
              </a:cxn>
              <a:cxn ang="T7">
                <a:pos x="T2" y="T3"/>
              </a:cxn>
              <a:cxn ang="T8">
                <a:pos x="T4" y="T5"/>
              </a:cxn>
            </a:cxnLst>
            <a:rect l="T9" t="T10" r="T11" b="T12"/>
            <a:pathLst>
              <a:path w="850" h="1574">
                <a:moveTo>
                  <a:pt x="567" y="0"/>
                </a:moveTo>
                <a:cubicBezTo>
                  <a:pt x="850" y="212"/>
                  <a:pt x="850" y="212"/>
                  <a:pt x="425" y="567"/>
                </a:cubicBezTo>
                <a:cubicBezTo>
                  <a:pt x="24" y="901"/>
                  <a:pt x="0" y="921"/>
                  <a:pt x="475"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221" name="Freeform 172">
            <a:extLst>
              <a:ext uri="{FF2B5EF4-FFF2-40B4-BE49-F238E27FC236}">
                <a16:creationId xmlns:a16="http://schemas.microsoft.com/office/drawing/2014/main" id="{9F68C4A6-E1D7-A943-B764-BFC0E2BB2B20}"/>
              </a:ext>
            </a:extLst>
          </p:cNvPr>
          <p:cNvSpPr>
            <a:spLocks/>
          </p:cNvSpPr>
          <p:nvPr/>
        </p:nvSpPr>
        <p:spPr bwMode="auto">
          <a:xfrm>
            <a:off x="691356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6222" name="Freeform 173">
            <a:extLst>
              <a:ext uri="{FF2B5EF4-FFF2-40B4-BE49-F238E27FC236}">
                <a16:creationId xmlns:a16="http://schemas.microsoft.com/office/drawing/2014/main" id="{255DEA07-68F5-EA4B-B239-455B381F40AA}"/>
              </a:ext>
            </a:extLst>
          </p:cNvPr>
          <p:cNvSpPr>
            <a:spLocks/>
          </p:cNvSpPr>
          <p:nvPr/>
        </p:nvSpPr>
        <p:spPr bwMode="auto">
          <a:xfrm>
            <a:off x="6789739" y="3729039"/>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3" y="0"/>
                </a:moveTo>
                <a:cubicBezTo>
                  <a:pt x="566" y="213"/>
                  <a:pt x="566" y="213"/>
                  <a:pt x="283" y="851"/>
                </a:cubicBezTo>
                <a:cubicBezTo>
                  <a:pt x="49"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223" name="Oval 175">
            <a:extLst>
              <a:ext uri="{FF2B5EF4-FFF2-40B4-BE49-F238E27FC236}">
                <a16:creationId xmlns:a16="http://schemas.microsoft.com/office/drawing/2014/main" id="{1737E0C1-75C6-174A-8A61-12C50195AFB4}"/>
              </a:ext>
            </a:extLst>
          </p:cNvPr>
          <p:cNvSpPr>
            <a:spLocks noChangeArrowheads="1"/>
          </p:cNvSpPr>
          <p:nvPr/>
        </p:nvSpPr>
        <p:spPr bwMode="auto">
          <a:xfrm>
            <a:off x="3651251" y="21637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6224" name="Oval 177">
            <a:extLst>
              <a:ext uri="{FF2B5EF4-FFF2-40B4-BE49-F238E27FC236}">
                <a16:creationId xmlns:a16="http://schemas.microsoft.com/office/drawing/2014/main" id="{2E87D73E-66DD-DF45-87DC-001CD4074363}"/>
              </a:ext>
            </a:extLst>
          </p:cNvPr>
          <p:cNvSpPr>
            <a:spLocks noChangeArrowheads="1"/>
          </p:cNvSpPr>
          <p:nvPr/>
        </p:nvSpPr>
        <p:spPr bwMode="auto">
          <a:xfrm>
            <a:off x="3651251" y="1187451"/>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6225" name="Rectangle 178">
            <a:extLst>
              <a:ext uri="{FF2B5EF4-FFF2-40B4-BE49-F238E27FC236}">
                <a16:creationId xmlns:a16="http://schemas.microsoft.com/office/drawing/2014/main" id="{044AD826-E297-3648-A5FC-F64E4D3C1DED}"/>
              </a:ext>
            </a:extLst>
          </p:cNvPr>
          <p:cNvSpPr>
            <a:spLocks noChangeArrowheads="1"/>
          </p:cNvSpPr>
          <p:nvPr/>
        </p:nvSpPr>
        <p:spPr bwMode="auto">
          <a:xfrm>
            <a:off x="7064376" y="134778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sp>
        <p:nvSpPr>
          <p:cNvPr id="46226" name="Title 1">
            <a:extLst>
              <a:ext uri="{FF2B5EF4-FFF2-40B4-BE49-F238E27FC236}">
                <a16:creationId xmlns:a16="http://schemas.microsoft.com/office/drawing/2014/main" id="{EA50B301-8766-0D48-9F39-C51CC44ABC30}"/>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Timing Diagram for the Basic Latch with NOR Gates</a:t>
            </a:r>
          </a:p>
        </p:txBody>
      </p:sp>
      <p:sp>
        <p:nvSpPr>
          <p:cNvPr id="46227" name="Rectangle 149">
            <a:extLst>
              <a:ext uri="{FF2B5EF4-FFF2-40B4-BE49-F238E27FC236}">
                <a16:creationId xmlns:a16="http://schemas.microsoft.com/office/drawing/2014/main" id="{AED750BD-2C5B-9348-8132-067235EC07CB}"/>
              </a:ext>
            </a:extLst>
          </p:cNvPr>
          <p:cNvSpPr>
            <a:spLocks noChangeArrowheads="1"/>
          </p:cNvSpPr>
          <p:nvPr/>
        </p:nvSpPr>
        <p:spPr bwMode="auto">
          <a:xfrm>
            <a:off x="4168775" y="3048000"/>
            <a:ext cx="3962400" cy="35814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6228" name="TextBox 1">
            <a:extLst>
              <a:ext uri="{FF2B5EF4-FFF2-40B4-BE49-F238E27FC236}">
                <a16:creationId xmlns:a16="http://schemas.microsoft.com/office/drawing/2014/main" id="{52BD176C-1CC6-8F40-BC03-1FDF027B08B1}"/>
              </a:ext>
            </a:extLst>
          </p:cNvPr>
          <p:cNvSpPr txBox="1">
            <a:spLocks noChangeArrowheads="1"/>
          </p:cNvSpPr>
          <p:nvPr/>
        </p:nvSpPr>
        <p:spPr bwMode="auto">
          <a:xfrm>
            <a:off x="3776664" y="418465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46229" name="TextBox 152">
            <a:extLst>
              <a:ext uri="{FF2B5EF4-FFF2-40B4-BE49-F238E27FC236}">
                <a16:creationId xmlns:a16="http://schemas.microsoft.com/office/drawing/2014/main" id="{DDAC74FE-BA35-6D4E-839C-0F9C147FA7BC}"/>
              </a:ext>
            </a:extLst>
          </p:cNvPr>
          <p:cNvSpPr txBox="1">
            <a:spLocks noChangeArrowheads="1"/>
          </p:cNvSpPr>
          <p:nvPr/>
        </p:nvSpPr>
        <p:spPr bwMode="auto">
          <a:xfrm>
            <a:off x="3776664" y="345916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46230" name="TextBox 153">
            <a:extLst>
              <a:ext uri="{FF2B5EF4-FFF2-40B4-BE49-F238E27FC236}">
                <a16:creationId xmlns:a16="http://schemas.microsoft.com/office/drawing/2014/main" id="{1BD28479-AD51-554C-9325-FC64A57DAA4A}"/>
              </a:ext>
            </a:extLst>
          </p:cNvPr>
          <p:cNvSpPr txBox="1">
            <a:spLocks noChangeArrowheads="1"/>
          </p:cNvSpPr>
          <p:nvPr/>
        </p:nvSpPr>
        <p:spPr bwMode="auto">
          <a:xfrm>
            <a:off x="3752850" y="494823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46231" name="TextBox 154">
            <a:extLst>
              <a:ext uri="{FF2B5EF4-FFF2-40B4-BE49-F238E27FC236}">
                <a16:creationId xmlns:a16="http://schemas.microsoft.com/office/drawing/2014/main" id="{3FF98CA0-646D-FF4A-8EC7-C45D1C05927B}"/>
              </a:ext>
            </a:extLst>
          </p:cNvPr>
          <p:cNvSpPr txBox="1">
            <a:spLocks noChangeArrowheads="1"/>
          </p:cNvSpPr>
          <p:nvPr/>
        </p:nvSpPr>
        <p:spPr bwMode="auto">
          <a:xfrm>
            <a:off x="3752850" y="566102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46232" name="TextBox 155">
            <a:extLst>
              <a:ext uri="{FF2B5EF4-FFF2-40B4-BE49-F238E27FC236}">
                <a16:creationId xmlns:a16="http://schemas.microsoft.com/office/drawing/2014/main" id="{084E2447-8754-4847-B5C5-F3F839518235}"/>
              </a:ext>
            </a:extLst>
          </p:cNvPr>
          <p:cNvSpPr txBox="1">
            <a:spLocks noChangeArrowheads="1"/>
          </p:cNvSpPr>
          <p:nvPr/>
        </p:nvSpPr>
        <p:spPr bwMode="auto">
          <a:xfrm>
            <a:off x="2644775" y="62547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46233" name="TextBox 156">
            <a:extLst>
              <a:ext uri="{FF2B5EF4-FFF2-40B4-BE49-F238E27FC236}">
                <a16:creationId xmlns:a16="http://schemas.microsoft.com/office/drawing/2014/main" id="{8172CEC4-3720-D34F-8988-1BDBEF97BA10}"/>
              </a:ext>
            </a:extLst>
          </p:cNvPr>
          <p:cNvSpPr txBox="1">
            <a:spLocks noChangeArrowheads="1"/>
          </p:cNvSpPr>
          <p:nvPr/>
        </p:nvSpPr>
        <p:spPr bwMode="auto">
          <a:xfrm>
            <a:off x="2693989" y="2270126"/>
            <a:ext cx="3397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46234" name="TextBox 157">
            <a:extLst>
              <a:ext uri="{FF2B5EF4-FFF2-40B4-BE49-F238E27FC236}">
                <a16:creationId xmlns:a16="http://schemas.microsoft.com/office/drawing/2014/main" id="{E1DF82CD-4965-F940-A3D7-F343F2C8773F}"/>
              </a:ext>
            </a:extLst>
          </p:cNvPr>
          <p:cNvSpPr txBox="1">
            <a:spLocks noChangeArrowheads="1"/>
          </p:cNvSpPr>
          <p:nvPr/>
        </p:nvSpPr>
        <p:spPr bwMode="auto">
          <a:xfrm>
            <a:off x="4143376" y="706438"/>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46235" name="TextBox 158">
            <a:extLst>
              <a:ext uri="{FF2B5EF4-FFF2-40B4-BE49-F238E27FC236}">
                <a16:creationId xmlns:a16="http://schemas.microsoft.com/office/drawing/2014/main" id="{4416BD19-585F-8949-8116-98E6365F858C}"/>
              </a:ext>
            </a:extLst>
          </p:cNvPr>
          <p:cNvSpPr txBox="1">
            <a:spLocks noChangeArrowheads="1"/>
          </p:cNvSpPr>
          <p:nvPr/>
        </p:nvSpPr>
        <p:spPr bwMode="auto">
          <a:xfrm>
            <a:off x="4129089" y="220980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46236" name="Rectangle 9">
            <a:extLst>
              <a:ext uri="{FF2B5EF4-FFF2-40B4-BE49-F238E27FC236}">
                <a16:creationId xmlns:a16="http://schemas.microsoft.com/office/drawing/2014/main" id="{26591DA0-E520-2E4E-9C33-643D3BB5015B}"/>
              </a:ext>
            </a:extLst>
          </p:cNvPr>
          <p:cNvSpPr>
            <a:spLocks noChangeArrowheads="1"/>
          </p:cNvSpPr>
          <p:nvPr/>
        </p:nvSpPr>
        <p:spPr bwMode="auto">
          <a:xfrm>
            <a:off x="5719764" y="1827214"/>
            <a:ext cx="490537" cy="244475"/>
          </a:xfrm>
          <a:prstGeom prst="rect">
            <a:avLst/>
          </a:prstGeom>
          <a:solidFill>
            <a:srgbClr val="008000">
              <a:alpha val="20000"/>
            </a:srgbClr>
          </a:solidFill>
          <a:ln w="9525">
            <a:solidFill>
              <a:srgbClr val="008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6237" name="Rectangle 9">
            <a:extLst>
              <a:ext uri="{FF2B5EF4-FFF2-40B4-BE49-F238E27FC236}">
                <a16:creationId xmlns:a16="http://schemas.microsoft.com/office/drawing/2014/main" id="{633A333A-2668-C24F-9BA0-F1DB49FE83A2}"/>
              </a:ext>
            </a:extLst>
          </p:cNvPr>
          <p:cNvSpPr>
            <a:spLocks noChangeArrowheads="1"/>
          </p:cNvSpPr>
          <p:nvPr/>
        </p:nvSpPr>
        <p:spPr bwMode="auto">
          <a:xfrm>
            <a:off x="6375401" y="1824039"/>
            <a:ext cx="593725" cy="242887"/>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6238" name="TextBox 161">
            <a:extLst>
              <a:ext uri="{FF2B5EF4-FFF2-40B4-BE49-F238E27FC236}">
                <a16:creationId xmlns:a16="http://schemas.microsoft.com/office/drawing/2014/main" id="{695340B4-B17C-2F45-B9BA-80BBD65D33FE}"/>
              </a:ext>
            </a:extLst>
          </p:cNvPr>
          <p:cNvSpPr txBox="1">
            <a:spLocks noChangeArrowheads="1"/>
          </p:cNvSpPr>
          <p:nvPr/>
        </p:nvSpPr>
        <p:spPr bwMode="auto">
          <a:xfrm>
            <a:off x="2565400" y="1214439"/>
            <a:ext cx="3381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46239" name="TextBox 162">
            <a:extLst>
              <a:ext uri="{FF2B5EF4-FFF2-40B4-BE49-F238E27FC236}">
                <a16:creationId xmlns:a16="http://schemas.microsoft.com/office/drawing/2014/main" id="{49AA318C-1DEB-4C49-96F8-F478CB87861E}"/>
              </a:ext>
            </a:extLst>
          </p:cNvPr>
          <p:cNvSpPr txBox="1">
            <a:spLocks noChangeArrowheads="1"/>
          </p:cNvSpPr>
          <p:nvPr/>
        </p:nvSpPr>
        <p:spPr bwMode="auto">
          <a:xfrm>
            <a:off x="2566989" y="176371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46240" name="TextBox 163">
            <a:extLst>
              <a:ext uri="{FF2B5EF4-FFF2-40B4-BE49-F238E27FC236}">
                <a16:creationId xmlns:a16="http://schemas.microsoft.com/office/drawing/2014/main" id="{9BE36317-7B5D-1E43-B0B2-E0647D0C2458}"/>
              </a:ext>
            </a:extLst>
          </p:cNvPr>
          <p:cNvSpPr txBox="1">
            <a:spLocks noChangeArrowheads="1"/>
          </p:cNvSpPr>
          <p:nvPr/>
        </p:nvSpPr>
        <p:spPr bwMode="auto">
          <a:xfrm>
            <a:off x="5194301" y="4313238"/>
            <a:ext cx="48942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 but they leave the outputs the same.</a:t>
            </a:r>
          </a:p>
        </p:txBody>
      </p:sp>
    </p:spTree>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Line 31">
            <a:extLst>
              <a:ext uri="{FF2B5EF4-FFF2-40B4-BE49-F238E27FC236}">
                <a16:creationId xmlns:a16="http://schemas.microsoft.com/office/drawing/2014/main" id="{3A76898C-2755-2B45-8118-F3BB1594DCE5}"/>
              </a:ext>
            </a:extLst>
          </p:cNvPr>
          <p:cNvSpPr>
            <a:spLocks noChangeShapeType="1"/>
          </p:cNvSpPr>
          <p:nvPr/>
        </p:nvSpPr>
        <p:spPr bwMode="auto">
          <a:xfrm flipV="1">
            <a:off x="33861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30" name="Line 32">
            <a:extLst>
              <a:ext uri="{FF2B5EF4-FFF2-40B4-BE49-F238E27FC236}">
                <a16:creationId xmlns:a16="http://schemas.microsoft.com/office/drawing/2014/main" id="{3DBB00EF-24DE-5E49-A26D-A3E634DD1CD7}"/>
              </a:ext>
            </a:extLst>
          </p:cNvPr>
          <p:cNvSpPr>
            <a:spLocks noChangeShapeType="1"/>
          </p:cNvSpPr>
          <p:nvPr/>
        </p:nvSpPr>
        <p:spPr bwMode="auto">
          <a:xfrm flipV="1">
            <a:off x="376237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31" name="Line 33">
            <a:extLst>
              <a:ext uri="{FF2B5EF4-FFF2-40B4-BE49-F238E27FC236}">
                <a16:creationId xmlns:a16="http://schemas.microsoft.com/office/drawing/2014/main" id="{AEA353D5-E9AB-7A4E-A89A-DAF1E21C4D36}"/>
              </a:ext>
            </a:extLst>
          </p:cNvPr>
          <p:cNvSpPr>
            <a:spLocks noChangeShapeType="1"/>
          </p:cNvSpPr>
          <p:nvPr/>
        </p:nvSpPr>
        <p:spPr bwMode="auto">
          <a:xfrm flipV="1">
            <a:off x="4241800"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32" name="Line 34">
            <a:extLst>
              <a:ext uri="{FF2B5EF4-FFF2-40B4-BE49-F238E27FC236}">
                <a16:creationId xmlns:a16="http://schemas.microsoft.com/office/drawing/2014/main" id="{4876608C-50A0-AF47-9C32-B370CD7297F7}"/>
              </a:ext>
            </a:extLst>
          </p:cNvPr>
          <p:cNvSpPr>
            <a:spLocks noChangeShapeType="1"/>
          </p:cNvSpPr>
          <p:nvPr/>
        </p:nvSpPr>
        <p:spPr bwMode="auto">
          <a:xfrm flipV="1">
            <a:off x="460216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33" name="Line 35">
            <a:extLst>
              <a:ext uri="{FF2B5EF4-FFF2-40B4-BE49-F238E27FC236}">
                <a16:creationId xmlns:a16="http://schemas.microsoft.com/office/drawing/2014/main" id="{57791134-1CDA-C943-8000-42883DCCCD92}"/>
              </a:ext>
            </a:extLst>
          </p:cNvPr>
          <p:cNvSpPr>
            <a:spLocks noChangeShapeType="1"/>
          </p:cNvSpPr>
          <p:nvPr/>
        </p:nvSpPr>
        <p:spPr bwMode="auto">
          <a:xfrm flipV="1">
            <a:off x="49609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34" name="Line 36">
            <a:extLst>
              <a:ext uri="{FF2B5EF4-FFF2-40B4-BE49-F238E27FC236}">
                <a16:creationId xmlns:a16="http://schemas.microsoft.com/office/drawing/2014/main" id="{E0118707-EB96-D34E-9427-1A038A3E682F}"/>
              </a:ext>
            </a:extLst>
          </p:cNvPr>
          <p:cNvSpPr>
            <a:spLocks noChangeShapeType="1"/>
          </p:cNvSpPr>
          <p:nvPr/>
        </p:nvSpPr>
        <p:spPr bwMode="auto">
          <a:xfrm flipV="1">
            <a:off x="545782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35" name="Line 37">
            <a:extLst>
              <a:ext uri="{FF2B5EF4-FFF2-40B4-BE49-F238E27FC236}">
                <a16:creationId xmlns:a16="http://schemas.microsoft.com/office/drawing/2014/main" id="{8FBF66B5-08E2-A947-8CD2-C76242E02E7B}"/>
              </a:ext>
            </a:extLst>
          </p:cNvPr>
          <p:cNvSpPr>
            <a:spLocks noChangeShapeType="1"/>
          </p:cNvSpPr>
          <p:nvPr/>
        </p:nvSpPr>
        <p:spPr bwMode="auto">
          <a:xfrm flipV="1">
            <a:off x="58181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36" name="Line 38">
            <a:extLst>
              <a:ext uri="{FF2B5EF4-FFF2-40B4-BE49-F238E27FC236}">
                <a16:creationId xmlns:a16="http://schemas.microsoft.com/office/drawing/2014/main" id="{CD52466C-C3B0-634B-B06E-6AFB82439F41}"/>
              </a:ext>
            </a:extLst>
          </p:cNvPr>
          <p:cNvSpPr>
            <a:spLocks noChangeShapeType="1"/>
          </p:cNvSpPr>
          <p:nvPr/>
        </p:nvSpPr>
        <p:spPr bwMode="auto">
          <a:xfrm flipV="1">
            <a:off x="65547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37" name="Line 39">
            <a:extLst>
              <a:ext uri="{FF2B5EF4-FFF2-40B4-BE49-F238E27FC236}">
                <a16:creationId xmlns:a16="http://schemas.microsoft.com/office/drawing/2014/main" id="{3665A03B-6F9B-344D-B8AE-164C83CF58AC}"/>
              </a:ext>
            </a:extLst>
          </p:cNvPr>
          <p:cNvSpPr>
            <a:spLocks noChangeShapeType="1"/>
          </p:cNvSpPr>
          <p:nvPr/>
        </p:nvSpPr>
        <p:spPr bwMode="auto">
          <a:xfrm flipV="1">
            <a:off x="703421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38" name="Line 40">
            <a:extLst>
              <a:ext uri="{FF2B5EF4-FFF2-40B4-BE49-F238E27FC236}">
                <a16:creationId xmlns:a16="http://schemas.microsoft.com/office/drawing/2014/main" id="{FF99D975-64C5-9847-9FC8-8AEB52861383}"/>
              </a:ext>
            </a:extLst>
          </p:cNvPr>
          <p:cNvSpPr>
            <a:spLocks noChangeShapeType="1"/>
          </p:cNvSpPr>
          <p:nvPr/>
        </p:nvSpPr>
        <p:spPr bwMode="auto">
          <a:xfrm flipV="1">
            <a:off x="75136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39" name="Line 42">
            <a:extLst>
              <a:ext uri="{FF2B5EF4-FFF2-40B4-BE49-F238E27FC236}">
                <a16:creationId xmlns:a16="http://schemas.microsoft.com/office/drawing/2014/main" id="{3C22439F-1E54-3C46-AA4D-953925C1FBD0}"/>
              </a:ext>
            </a:extLst>
          </p:cNvPr>
          <p:cNvSpPr>
            <a:spLocks noChangeShapeType="1"/>
          </p:cNvSpPr>
          <p:nvPr/>
        </p:nvSpPr>
        <p:spPr bwMode="auto">
          <a:xfrm>
            <a:off x="2906713" y="13509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40" name="Freeform 43">
            <a:extLst>
              <a:ext uri="{FF2B5EF4-FFF2-40B4-BE49-F238E27FC236}">
                <a16:creationId xmlns:a16="http://schemas.microsoft.com/office/drawing/2014/main" id="{30FCAF35-E3B3-2B47-B99D-D67DDE00F94A}"/>
              </a:ext>
            </a:extLst>
          </p:cNvPr>
          <p:cNvSpPr>
            <a:spLocks/>
          </p:cNvSpPr>
          <p:nvPr/>
        </p:nvSpPr>
        <p:spPr bwMode="auto">
          <a:xfrm>
            <a:off x="3128963" y="1033463"/>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41" name="Freeform 44">
            <a:extLst>
              <a:ext uri="{FF2B5EF4-FFF2-40B4-BE49-F238E27FC236}">
                <a16:creationId xmlns:a16="http://schemas.microsoft.com/office/drawing/2014/main" id="{55652CC4-814A-B149-8684-5AAE39041173}"/>
              </a:ext>
            </a:extLst>
          </p:cNvPr>
          <p:cNvSpPr>
            <a:spLocks/>
          </p:cNvSpPr>
          <p:nvPr/>
        </p:nvSpPr>
        <p:spPr bwMode="auto">
          <a:xfrm>
            <a:off x="3128963" y="1238250"/>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42" name="Freeform 45">
            <a:extLst>
              <a:ext uri="{FF2B5EF4-FFF2-40B4-BE49-F238E27FC236}">
                <a16:creationId xmlns:a16="http://schemas.microsoft.com/office/drawing/2014/main" id="{B335AA66-66C2-9F4F-A3FB-A412E2947653}"/>
              </a:ext>
            </a:extLst>
          </p:cNvPr>
          <p:cNvSpPr>
            <a:spLocks/>
          </p:cNvSpPr>
          <p:nvPr/>
        </p:nvSpPr>
        <p:spPr bwMode="auto">
          <a:xfrm>
            <a:off x="3124201" y="1033464"/>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43" name="Freeform 46">
            <a:extLst>
              <a:ext uri="{FF2B5EF4-FFF2-40B4-BE49-F238E27FC236}">
                <a16:creationId xmlns:a16="http://schemas.microsoft.com/office/drawing/2014/main" id="{240AC9AC-032B-354F-AC10-BBFBFF4DE366}"/>
              </a:ext>
            </a:extLst>
          </p:cNvPr>
          <p:cNvSpPr>
            <a:spLocks/>
          </p:cNvSpPr>
          <p:nvPr/>
        </p:nvSpPr>
        <p:spPr bwMode="auto">
          <a:xfrm>
            <a:off x="3124201" y="1236664"/>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44" name="Line 47">
            <a:extLst>
              <a:ext uri="{FF2B5EF4-FFF2-40B4-BE49-F238E27FC236}">
                <a16:creationId xmlns:a16="http://schemas.microsoft.com/office/drawing/2014/main" id="{2CE7CDEB-E1B4-7948-93CA-4A8D50D74254}"/>
              </a:ext>
            </a:extLst>
          </p:cNvPr>
          <p:cNvSpPr>
            <a:spLocks noChangeShapeType="1"/>
          </p:cNvSpPr>
          <p:nvPr/>
        </p:nvSpPr>
        <p:spPr bwMode="auto">
          <a:xfrm>
            <a:off x="2906713" y="20875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45" name="Line 48">
            <a:extLst>
              <a:ext uri="{FF2B5EF4-FFF2-40B4-BE49-F238E27FC236}">
                <a16:creationId xmlns:a16="http://schemas.microsoft.com/office/drawing/2014/main" id="{5976EFF9-3340-1549-B415-45BDCC510C13}"/>
              </a:ext>
            </a:extLst>
          </p:cNvPr>
          <p:cNvSpPr>
            <a:spLocks noChangeShapeType="1"/>
          </p:cNvSpPr>
          <p:nvPr/>
        </p:nvSpPr>
        <p:spPr bwMode="auto">
          <a:xfrm>
            <a:off x="2906713" y="2327275"/>
            <a:ext cx="239712"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46" name="Freeform 49">
            <a:extLst>
              <a:ext uri="{FF2B5EF4-FFF2-40B4-BE49-F238E27FC236}">
                <a16:creationId xmlns:a16="http://schemas.microsoft.com/office/drawing/2014/main" id="{CA1E9337-47B8-2140-A716-B16BF0A60D44}"/>
              </a:ext>
            </a:extLst>
          </p:cNvPr>
          <p:cNvSpPr>
            <a:spLocks/>
          </p:cNvSpPr>
          <p:nvPr/>
        </p:nvSpPr>
        <p:spPr bwMode="auto">
          <a:xfrm>
            <a:off x="3128963" y="2006600"/>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47" name="Freeform 50">
            <a:extLst>
              <a:ext uri="{FF2B5EF4-FFF2-40B4-BE49-F238E27FC236}">
                <a16:creationId xmlns:a16="http://schemas.microsoft.com/office/drawing/2014/main" id="{3E15ECF3-C7CE-7D4F-8439-53FEFA6BE2C5}"/>
              </a:ext>
            </a:extLst>
          </p:cNvPr>
          <p:cNvSpPr>
            <a:spLocks/>
          </p:cNvSpPr>
          <p:nvPr/>
        </p:nvSpPr>
        <p:spPr bwMode="auto">
          <a:xfrm>
            <a:off x="3128963" y="2209800"/>
            <a:ext cx="512762" cy="204788"/>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48" name="Freeform 51">
            <a:extLst>
              <a:ext uri="{FF2B5EF4-FFF2-40B4-BE49-F238E27FC236}">
                <a16:creationId xmlns:a16="http://schemas.microsoft.com/office/drawing/2014/main" id="{E791B057-A51C-8041-973B-675BED634F27}"/>
              </a:ext>
            </a:extLst>
          </p:cNvPr>
          <p:cNvSpPr>
            <a:spLocks/>
          </p:cNvSpPr>
          <p:nvPr/>
        </p:nvSpPr>
        <p:spPr bwMode="auto">
          <a:xfrm>
            <a:off x="3124201" y="2006600"/>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49" name="Freeform 52">
            <a:extLst>
              <a:ext uri="{FF2B5EF4-FFF2-40B4-BE49-F238E27FC236}">
                <a16:creationId xmlns:a16="http://schemas.microsoft.com/office/drawing/2014/main" id="{D8E00FA3-0CF7-F247-838A-A0146C93AB5B}"/>
              </a:ext>
            </a:extLst>
          </p:cNvPr>
          <p:cNvSpPr>
            <a:spLocks/>
          </p:cNvSpPr>
          <p:nvPr/>
        </p:nvSpPr>
        <p:spPr bwMode="auto">
          <a:xfrm>
            <a:off x="3124201" y="2209800"/>
            <a:ext cx="60325" cy="204788"/>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50" name="Line 53">
            <a:extLst>
              <a:ext uri="{FF2B5EF4-FFF2-40B4-BE49-F238E27FC236}">
                <a16:creationId xmlns:a16="http://schemas.microsoft.com/office/drawing/2014/main" id="{35F97F67-29EA-EF46-A801-0C6CF2E42287}"/>
              </a:ext>
            </a:extLst>
          </p:cNvPr>
          <p:cNvSpPr>
            <a:spLocks noChangeShapeType="1"/>
          </p:cNvSpPr>
          <p:nvPr/>
        </p:nvSpPr>
        <p:spPr bwMode="auto">
          <a:xfrm flipH="1">
            <a:off x="3744914" y="12303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51" name="Line 54">
            <a:extLst>
              <a:ext uri="{FF2B5EF4-FFF2-40B4-BE49-F238E27FC236}">
                <a16:creationId xmlns:a16="http://schemas.microsoft.com/office/drawing/2014/main" id="{4188A119-3A24-1343-A557-DCAC1BDBD389}"/>
              </a:ext>
            </a:extLst>
          </p:cNvPr>
          <p:cNvSpPr>
            <a:spLocks noChangeShapeType="1"/>
          </p:cNvSpPr>
          <p:nvPr/>
        </p:nvSpPr>
        <p:spPr bwMode="auto">
          <a:xfrm flipH="1">
            <a:off x="3744914" y="22082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52" name="Freeform 55">
            <a:extLst>
              <a:ext uri="{FF2B5EF4-FFF2-40B4-BE49-F238E27FC236}">
                <a16:creationId xmlns:a16="http://schemas.microsoft.com/office/drawing/2014/main" id="{01090657-D307-6744-B7E9-7D000169A985}"/>
              </a:ext>
            </a:extLst>
          </p:cNvPr>
          <p:cNvSpPr>
            <a:spLocks/>
          </p:cNvSpPr>
          <p:nvPr/>
        </p:nvSpPr>
        <p:spPr bwMode="auto">
          <a:xfrm>
            <a:off x="2906714" y="1352551"/>
            <a:ext cx="1095375" cy="855663"/>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53" name="Freeform 56">
            <a:extLst>
              <a:ext uri="{FF2B5EF4-FFF2-40B4-BE49-F238E27FC236}">
                <a16:creationId xmlns:a16="http://schemas.microsoft.com/office/drawing/2014/main" id="{5227CCEE-553C-6D4D-B6BC-3DF7FE935B4A}"/>
              </a:ext>
            </a:extLst>
          </p:cNvPr>
          <p:cNvSpPr>
            <a:spLocks/>
          </p:cNvSpPr>
          <p:nvPr/>
        </p:nvSpPr>
        <p:spPr bwMode="auto">
          <a:xfrm>
            <a:off x="2906714" y="1230313"/>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54" name="Freeform 57">
            <a:extLst>
              <a:ext uri="{FF2B5EF4-FFF2-40B4-BE49-F238E27FC236}">
                <a16:creationId xmlns:a16="http://schemas.microsoft.com/office/drawing/2014/main" id="{0E8E6338-BBB5-B54A-8D76-6E20FCCF24E0}"/>
              </a:ext>
            </a:extLst>
          </p:cNvPr>
          <p:cNvSpPr>
            <a:spLocks/>
          </p:cNvSpPr>
          <p:nvPr/>
        </p:nvSpPr>
        <p:spPr bwMode="auto">
          <a:xfrm>
            <a:off x="3986214" y="1206501"/>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48155" name="Oval 58">
            <a:extLst>
              <a:ext uri="{FF2B5EF4-FFF2-40B4-BE49-F238E27FC236}">
                <a16:creationId xmlns:a16="http://schemas.microsoft.com/office/drawing/2014/main" id="{02103C45-3692-934C-BCAB-5AE9CAB9109D}"/>
              </a:ext>
            </a:extLst>
          </p:cNvPr>
          <p:cNvSpPr>
            <a:spLocks noChangeArrowheads="1"/>
          </p:cNvSpPr>
          <p:nvPr/>
        </p:nvSpPr>
        <p:spPr bwMode="auto">
          <a:xfrm>
            <a:off x="3976688" y="1216026"/>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8156" name="Freeform 59">
            <a:extLst>
              <a:ext uri="{FF2B5EF4-FFF2-40B4-BE49-F238E27FC236}">
                <a16:creationId xmlns:a16="http://schemas.microsoft.com/office/drawing/2014/main" id="{93146BDF-39C0-EA4D-B060-E7A3A1B91DA5}"/>
              </a:ext>
            </a:extLst>
          </p:cNvPr>
          <p:cNvSpPr>
            <a:spLocks/>
          </p:cNvSpPr>
          <p:nvPr/>
        </p:nvSpPr>
        <p:spPr bwMode="auto">
          <a:xfrm>
            <a:off x="3986214" y="2184400"/>
            <a:ext cx="33337" cy="3333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48157" name="Oval 60">
            <a:extLst>
              <a:ext uri="{FF2B5EF4-FFF2-40B4-BE49-F238E27FC236}">
                <a16:creationId xmlns:a16="http://schemas.microsoft.com/office/drawing/2014/main" id="{81B98238-1898-8C43-AAA0-72DE709BEC26}"/>
              </a:ext>
            </a:extLst>
          </p:cNvPr>
          <p:cNvSpPr>
            <a:spLocks noChangeArrowheads="1"/>
          </p:cNvSpPr>
          <p:nvPr/>
        </p:nvSpPr>
        <p:spPr bwMode="auto">
          <a:xfrm>
            <a:off x="3976688" y="2192338"/>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8158" name="Line 61">
            <a:extLst>
              <a:ext uri="{FF2B5EF4-FFF2-40B4-BE49-F238E27FC236}">
                <a16:creationId xmlns:a16="http://schemas.microsoft.com/office/drawing/2014/main" id="{3964AE69-2E00-A544-ACAB-673560612CD8}"/>
              </a:ext>
            </a:extLst>
          </p:cNvPr>
          <p:cNvSpPr>
            <a:spLocks noChangeShapeType="1"/>
          </p:cNvSpPr>
          <p:nvPr/>
        </p:nvSpPr>
        <p:spPr bwMode="auto">
          <a:xfrm flipH="1">
            <a:off x="2667001" y="11112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59" name="Line 62">
            <a:extLst>
              <a:ext uri="{FF2B5EF4-FFF2-40B4-BE49-F238E27FC236}">
                <a16:creationId xmlns:a16="http://schemas.microsoft.com/office/drawing/2014/main" id="{0E09EBDE-A9CD-2344-8B05-AAAAD2041314}"/>
              </a:ext>
            </a:extLst>
          </p:cNvPr>
          <p:cNvSpPr>
            <a:spLocks noChangeShapeType="1"/>
          </p:cNvSpPr>
          <p:nvPr/>
        </p:nvSpPr>
        <p:spPr bwMode="auto">
          <a:xfrm flipH="1">
            <a:off x="2667001" y="2327275"/>
            <a:ext cx="2397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60" name="Line 63">
            <a:extLst>
              <a:ext uri="{FF2B5EF4-FFF2-40B4-BE49-F238E27FC236}">
                <a16:creationId xmlns:a16="http://schemas.microsoft.com/office/drawing/2014/main" id="{108A57E0-8D0B-9E42-BEC1-C819A1D4B580}"/>
              </a:ext>
            </a:extLst>
          </p:cNvPr>
          <p:cNvSpPr>
            <a:spLocks noChangeShapeType="1"/>
          </p:cNvSpPr>
          <p:nvPr/>
        </p:nvSpPr>
        <p:spPr bwMode="auto">
          <a:xfrm flipH="1">
            <a:off x="5578475" y="1268414"/>
            <a:ext cx="1455738"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61" name="Line 64">
            <a:extLst>
              <a:ext uri="{FF2B5EF4-FFF2-40B4-BE49-F238E27FC236}">
                <a16:creationId xmlns:a16="http://schemas.microsoft.com/office/drawing/2014/main" id="{870C0C0A-08AC-2145-AB68-8F5BAC5B9048}"/>
              </a:ext>
            </a:extLst>
          </p:cNvPr>
          <p:cNvSpPr>
            <a:spLocks noChangeShapeType="1"/>
          </p:cNvSpPr>
          <p:nvPr/>
        </p:nvSpPr>
        <p:spPr bwMode="auto">
          <a:xfrm flipV="1">
            <a:off x="6297614" y="990601"/>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62" name="Rectangle 65">
            <a:extLst>
              <a:ext uri="{FF2B5EF4-FFF2-40B4-BE49-F238E27FC236}">
                <a16:creationId xmlns:a16="http://schemas.microsoft.com/office/drawing/2014/main" id="{B763BB2E-756D-854F-85F4-18C6C2E41E43}"/>
              </a:ext>
            </a:extLst>
          </p:cNvPr>
          <p:cNvSpPr>
            <a:spLocks noChangeArrowheads="1"/>
          </p:cNvSpPr>
          <p:nvPr/>
        </p:nvSpPr>
        <p:spPr bwMode="auto">
          <a:xfrm>
            <a:off x="5783263" y="10112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48163" name="Rectangle 66">
            <a:extLst>
              <a:ext uri="{FF2B5EF4-FFF2-40B4-BE49-F238E27FC236}">
                <a16:creationId xmlns:a16="http://schemas.microsoft.com/office/drawing/2014/main" id="{42814912-9FCC-AF49-B597-E1369E7AEBB4}"/>
              </a:ext>
            </a:extLst>
          </p:cNvPr>
          <p:cNvSpPr>
            <a:spLocks noChangeArrowheads="1"/>
          </p:cNvSpPr>
          <p:nvPr/>
        </p:nvSpPr>
        <p:spPr bwMode="auto">
          <a:xfrm>
            <a:off x="6054725" y="1011238"/>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48164" name="Rectangle 67">
            <a:extLst>
              <a:ext uri="{FF2B5EF4-FFF2-40B4-BE49-F238E27FC236}">
                <a16:creationId xmlns:a16="http://schemas.microsoft.com/office/drawing/2014/main" id="{B07ACAA3-122B-934D-946A-310BD2CDA940}"/>
              </a:ext>
            </a:extLst>
          </p:cNvPr>
          <p:cNvSpPr>
            <a:spLocks noChangeArrowheads="1"/>
          </p:cNvSpPr>
          <p:nvPr/>
        </p:nvSpPr>
        <p:spPr bwMode="auto">
          <a:xfrm>
            <a:off x="6440488" y="10112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48165" name="Rectangle 68">
            <a:extLst>
              <a:ext uri="{FF2B5EF4-FFF2-40B4-BE49-F238E27FC236}">
                <a16:creationId xmlns:a16="http://schemas.microsoft.com/office/drawing/2014/main" id="{7F1C48F3-1EE8-1042-A977-7AEF4B3A8678}"/>
              </a:ext>
            </a:extLst>
          </p:cNvPr>
          <p:cNvSpPr>
            <a:spLocks noChangeArrowheads="1"/>
          </p:cNvSpPr>
          <p:nvPr/>
        </p:nvSpPr>
        <p:spPr bwMode="auto">
          <a:xfrm>
            <a:off x="6557963" y="10683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48166" name="Rectangle 69">
            <a:extLst>
              <a:ext uri="{FF2B5EF4-FFF2-40B4-BE49-F238E27FC236}">
                <a16:creationId xmlns:a16="http://schemas.microsoft.com/office/drawing/2014/main" id="{1B7C0824-13CF-1C4D-8DA7-0C212AE824BE}"/>
              </a:ext>
            </a:extLst>
          </p:cNvPr>
          <p:cNvSpPr>
            <a:spLocks noChangeArrowheads="1"/>
          </p:cNvSpPr>
          <p:nvPr/>
        </p:nvSpPr>
        <p:spPr bwMode="auto">
          <a:xfrm>
            <a:off x="6743700" y="10064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8167" name="Rectangle 70">
            <a:extLst>
              <a:ext uri="{FF2B5EF4-FFF2-40B4-BE49-F238E27FC236}">
                <a16:creationId xmlns:a16="http://schemas.microsoft.com/office/drawing/2014/main" id="{C92A559A-C5F5-F245-B80D-D6FC38C0C274}"/>
              </a:ext>
            </a:extLst>
          </p:cNvPr>
          <p:cNvSpPr>
            <a:spLocks noChangeArrowheads="1"/>
          </p:cNvSpPr>
          <p:nvPr/>
        </p:nvSpPr>
        <p:spPr bwMode="auto">
          <a:xfrm>
            <a:off x="6861175" y="106838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48168" name="Rectangle 71">
            <a:extLst>
              <a:ext uri="{FF2B5EF4-FFF2-40B4-BE49-F238E27FC236}">
                <a16:creationId xmlns:a16="http://schemas.microsoft.com/office/drawing/2014/main" id="{9F001022-697E-DF45-AAC1-1AFB2DD32A5A}"/>
              </a:ext>
            </a:extLst>
          </p:cNvPr>
          <p:cNvSpPr>
            <a:spLocks noChangeArrowheads="1"/>
          </p:cNvSpPr>
          <p:nvPr/>
        </p:nvSpPr>
        <p:spPr bwMode="auto">
          <a:xfrm>
            <a:off x="57880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8169" name="Rectangle 72">
            <a:extLst>
              <a:ext uri="{FF2B5EF4-FFF2-40B4-BE49-F238E27FC236}">
                <a16:creationId xmlns:a16="http://schemas.microsoft.com/office/drawing/2014/main" id="{74363EFE-48B0-FE44-A6CB-D16E5E0C2221}"/>
              </a:ext>
            </a:extLst>
          </p:cNvPr>
          <p:cNvSpPr>
            <a:spLocks noChangeArrowheads="1"/>
          </p:cNvSpPr>
          <p:nvPr/>
        </p:nvSpPr>
        <p:spPr bwMode="auto">
          <a:xfrm>
            <a:off x="60674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8170" name="Rectangle 73">
            <a:extLst>
              <a:ext uri="{FF2B5EF4-FFF2-40B4-BE49-F238E27FC236}">
                <a16:creationId xmlns:a16="http://schemas.microsoft.com/office/drawing/2014/main" id="{8FAE595F-0A0B-3243-93F0-F4417C57C436}"/>
              </a:ext>
            </a:extLst>
          </p:cNvPr>
          <p:cNvSpPr>
            <a:spLocks noChangeArrowheads="1"/>
          </p:cNvSpPr>
          <p:nvPr/>
        </p:nvSpPr>
        <p:spPr bwMode="auto">
          <a:xfrm>
            <a:off x="57880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8171" name="Rectangle 74">
            <a:extLst>
              <a:ext uri="{FF2B5EF4-FFF2-40B4-BE49-F238E27FC236}">
                <a16:creationId xmlns:a16="http://schemas.microsoft.com/office/drawing/2014/main" id="{A926F03A-A138-4E45-8C16-40C482C6FAC1}"/>
              </a:ext>
            </a:extLst>
          </p:cNvPr>
          <p:cNvSpPr>
            <a:spLocks noChangeArrowheads="1"/>
          </p:cNvSpPr>
          <p:nvPr/>
        </p:nvSpPr>
        <p:spPr bwMode="auto">
          <a:xfrm>
            <a:off x="60674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8172" name="Rectangle 75">
            <a:extLst>
              <a:ext uri="{FF2B5EF4-FFF2-40B4-BE49-F238E27FC236}">
                <a16:creationId xmlns:a16="http://schemas.microsoft.com/office/drawing/2014/main" id="{83093532-B74D-D345-B87E-E4BB31C074F4}"/>
              </a:ext>
            </a:extLst>
          </p:cNvPr>
          <p:cNvSpPr>
            <a:spLocks noChangeArrowheads="1"/>
          </p:cNvSpPr>
          <p:nvPr/>
        </p:nvSpPr>
        <p:spPr bwMode="auto">
          <a:xfrm>
            <a:off x="57880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8173" name="Rectangle 76">
            <a:extLst>
              <a:ext uri="{FF2B5EF4-FFF2-40B4-BE49-F238E27FC236}">
                <a16:creationId xmlns:a16="http://schemas.microsoft.com/office/drawing/2014/main" id="{CC94CCF5-F7EC-374A-87E9-243C30037174}"/>
              </a:ext>
            </a:extLst>
          </p:cNvPr>
          <p:cNvSpPr>
            <a:spLocks noChangeArrowheads="1"/>
          </p:cNvSpPr>
          <p:nvPr/>
        </p:nvSpPr>
        <p:spPr bwMode="auto">
          <a:xfrm>
            <a:off x="60674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8174" name="Rectangle 77">
            <a:extLst>
              <a:ext uri="{FF2B5EF4-FFF2-40B4-BE49-F238E27FC236}">
                <a16:creationId xmlns:a16="http://schemas.microsoft.com/office/drawing/2014/main" id="{976ABDCA-B264-6046-861B-707059C98E94}"/>
              </a:ext>
            </a:extLst>
          </p:cNvPr>
          <p:cNvSpPr>
            <a:spLocks noChangeArrowheads="1"/>
          </p:cNvSpPr>
          <p:nvPr/>
        </p:nvSpPr>
        <p:spPr bwMode="auto">
          <a:xfrm>
            <a:off x="57880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8175" name="Rectangle 78">
            <a:extLst>
              <a:ext uri="{FF2B5EF4-FFF2-40B4-BE49-F238E27FC236}">
                <a16:creationId xmlns:a16="http://schemas.microsoft.com/office/drawing/2014/main" id="{C82211C6-F167-6048-8218-A4A741012610}"/>
              </a:ext>
            </a:extLst>
          </p:cNvPr>
          <p:cNvSpPr>
            <a:spLocks noChangeArrowheads="1"/>
          </p:cNvSpPr>
          <p:nvPr/>
        </p:nvSpPr>
        <p:spPr bwMode="auto">
          <a:xfrm>
            <a:off x="60674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8176" name="Rectangle 79">
            <a:extLst>
              <a:ext uri="{FF2B5EF4-FFF2-40B4-BE49-F238E27FC236}">
                <a16:creationId xmlns:a16="http://schemas.microsoft.com/office/drawing/2014/main" id="{C80DA47E-A129-9347-A4DD-0ED3038EB4EF}"/>
              </a:ext>
            </a:extLst>
          </p:cNvPr>
          <p:cNvSpPr>
            <a:spLocks noChangeArrowheads="1"/>
          </p:cNvSpPr>
          <p:nvPr/>
        </p:nvSpPr>
        <p:spPr bwMode="auto">
          <a:xfrm>
            <a:off x="6434139" y="13525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48177" name="Rectangle 80">
            <a:extLst>
              <a:ext uri="{FF2B5EF4-FFF2-40B4-BE49-F238E27FC236}">
                <a16:creationId xmlns:a16="http://schemas.microsoft.com/office/drawing/2014/main" id="{A5FEA848-DA5B-254A-8316-3D73715D50A2}"/>
              </a:ext>
            </a:extLst>
          </p:cNvPr>
          <p:cNvSpPr>
            <a:spLocks noChangeArrowheads="1"/>
          </p:cNvSpPr>
          <p:nvPr/>
        </p:nvSpPr>
        <p:spPr bwMode="auto">
          <a:xfrm>
            <a:off x="6494463"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8178" name="Rectangle 81">
            <a:extLst>
              <a:ext uri="{FF2B5EF4-FFF2-40B4-BE49-F238E27FC236}">
                <a16:creationId xmlns:a16="http://schemas.microsoft.com/office/drawing/2014/main" id="{9BB3956F-3BD3-6D48-8D1C-FA3D0A7F78A2}"/>
              </a:ext>
            </a:extLst>
          </p:cNvPr>
          <p:cNvSpPr>
            <a:spLocks noChangeArrowheads="1"/>
          </p:cNvSpPr>
          <p:nvPr/>
        </p:nvSpPr>
        <p:spPr bwMode="auto">
          <a:xfrm>
            <a:off x="679767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8179" name="Rectangle 82">
            <a:extLst>
              <a:ext uri="{FF2B5EF4-FFF2-40B4-BE49-F238E27FC236}">
                <a16:creationId xmlns:a16="http://schemas.microsoft.com/office/drawing/2014/main" id="{6FF727AF-FDA4-8E43-8A16-9BCDDEC6D13B}"/>
              </a:ext>
            </a:extLst>
          </p:cNvPr>
          <p:cNvSpPr>
            <a:spLocks noChangeArrowheads="1"/>
          </p:cNvSpPr>
          <p:nvPr/>
        </p:nvSpPr>
        <p:spPr bwMode="auto">
          <a:xfrm>
            <a:off x="6494463"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8180" name="Rectangle 83">
            <a:extLst>
              <a:ext uri="{FF2B5EF4-FFF2-40B4-BE49-F238E27FC236}">
                <a16:creationId xmlns:a16="http://schemas.microsoft.com/office/drawing/2014/main" id="{68D244FA-84C0-EC48-B543-18D9F03C7C1C}"/>
              </a:ext>
            </a:extLst>
          </p:cNvPr>
          <p:cNvSpPr>
            <a:spLocks noChangeArrowheads="1"/>
          </p:cNvSpPr>
          <p:nvPr/>
        </p:nvSpPr>
        <p:spPr bwMode="auto">
          <a:xfrm>
            <a:off x="679767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8181" name="Rectangle 84">
            <a:extLst>
              <a:ext uri="{FF2B5EF4-FFF2-40B4-BE49-F238E27FC236}">
                <a16:creationId xmlns:a16="http://schemas.microsoft.com/office/drawing/2014/main" id="{F2714F20-FDBD-9549-A91E-9CABFC0C307C}"/>
              </a:ext>
            </a:extLst>
          </p:cNvPr>
          <p:cNvSpPr>
            <a:spLocks noChangeArrowheads="1"/>
          </p:cNvSpPr>
          <p:nvPr/>
        </p:nvSpPr>
        <p:spPr bwMode="auto">
          <a:xfrm>
            <a:off x="6494463"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8182" name="Rectangle 85">
            <a:extLst>
              <a:ext uri="{FF2B5EF4-FFF2-40B4-BE49-F238E27FC236}">
                <a16:creationId xmlns:a16="http://schemas.microsoft.com/office/drawing/2014/main" id="{B296C594-81C0-5F40-840C-911B2F9DB222}"/>
              </a:ext>
            </a:extLst>
          </p:cNvPr>
          <p:cNvSpPr>
            <a:spLocks noChangeArrowheads="1"/>
          </p:cNvSpPr>
          <p:nvPr/>
        </p:nvSpPr>
        <p:spPr bwMode="auto">
          <a:xfrm>
            <a:off x="679767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8183" name="Rectangle 86">
            <a:extLst>
              <a:ext uri="{FF2B5EF4-FFF2-40B4-BE49-F238E27FC236}">
                <a16:creationId xmlns:a16="http://schemas.microsoft.com/office/drawing/2014/main" id="{7A5D7C6F-F146-A043-A10C-23C9C2FC6F5B}"/>
              </a:ext>
            </a:extLst>
          </p:cNvPr>
          <p:cNvSpPr>
            <a:spLocks noChangeArrowheads="1"/>
          </p:cNvSpPr>
          <p:nvPr/>
        </p:nvSpPr>
        <p:spPr bwMode="auto">
          <a:xfrm>
            <a:off x="3178176" y="26527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48184" name="Freeform 87">
            <a:extLst>
              <a:ext uri="{FF2B5EF4-FFF2-40B4-BE49-F238E27FC236}">
                <a16:creationId xmlns:a16="http://schemas.microsoft.com/office/drawing/2014/main" id="{7C58B484-E30B-2E4F-9DD2-13725DFBA290}"/>
              </a:ext>
            </a:extLst>
          </p:cNvPr>
          <p:cNvSpPr>
            <a:spLocks/>
          </p:cNvSpPr>
          <p:nvPr/>
        </p:nvSpPr>
        <p:spPr bwMode="auto">
          <a:xfrm>
            <a:off x="7513638" y="57388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85" name="Line 88">
            <a:extLst>
              <a:ext uri="{FF2B5EF4-FFF2-40B4-BE49-F238E27FC236}">
                <a16:creationId xmlns:a16="http://schemas.microsoft.com/office/drawing/2014/main" id="{85A1AACD-B540-6543-BBBB-06AB2A7D05D8}"/>
              </a:ext>
            </a:extLst>
          </p:cNvPr>
          <p:cNvSpPr>
            <a:spLocks noChangeShapeType="1"/>
          </p:cNvSpPr>
          <p:nvPr/>
        </p:nvSpPr>
        <p:spPr bwMode="auto">
          <a:xfrm flipH="1">
            <a:off x="7531100" y="57388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8186" name="Freeform 89">
            <a:extLst>
              <a:ext uri="{FF2B5EF4-FFF2-40B4-BE49-F238E27FC236}">
                <a16:creationId xmlns:a16="http://schemas.microsoft.com/office/drawing/2014/main" id="{6455481D-6CF4-414B-9C27-C96F7F43737A}"/>
              </a:ext>
            </a:extLst>
          </p:cNvPr>
          <p:cNvSpPr>
            <a:spLocks/>
          </p:cNvSpPr>
          <p:nvPr/>
        </p:nvSpPr>
        <p:spPr bwMode="auto">
          <a:xfrm>
            <a:off x="7975601" y="57388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87" name="Line 90">
            <a:extLst>
              <a:ext uri="{FF2B5EF4-FFF2-40B4-BE49-F238E27FC236}">
                <a16:creationId xmlns:a16="http://schemas.microsoft.com/office/drawing/2014/main" id="{EA6A34A0-F907-D64D-89BC-AB7583C854F1}"/>
              </a:ext>
            </a:extLst>
          </p:cNvPr>
          <p:cNvSpPr>
            <a:spLocks noChangeShapeType="1"/>
          </p:cNvSpPr>
          <p:nvPr/>
        </p:nvSpPr>
        <p:spPr bwMode="auto">
          <a:xfrm flipV="1">
            <a:off x="8010525" y="57562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8188" name="Freeform 91">
            <a:extLst>
              <a:ext uri="{FF2B5EF4-FFF2-40B4-BE49-F238E27FC236}">
                <a16:creationId xmlns:a16="http://schemas.microsoft.com/office/drawing/2014/main" id="{F1349884-4AD9-FC4F-829F-C72F98DA1D55}"/>
              </a:ext>
            </a:extLst>
          </p:cNvPr>
          <p:cNvSpPr>
            <a:spLocks/>
          </p:cNvSpPr>
          <p:nvPr/>
        </p:nvSpPr>
        <p:spPr bwMode="auto">
          <a:xfrm>
            <a:off x="7975601" y="60817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89" name="Line 92">
            <a:extLst>
              <a:ext uri="{FF2B5EF4-FFF2-40B4-BE49-F238E27FC236}">
                <a16:creationId xmlns:a16="http://schemas.microsoft.com/office/drawing/2014/main" id="{81F10542-4A0E-8F4F-81FE-EA24081B9BF3}"/>
              </a:ext>
            </a:extLst>
          </p:cNvPr>
          <p:cNvSpPr>
            <a:spLocks noChangeShapeType="1"/>
          </p:cNvSpPr>
          <p:nvPr/>
        </p:nvSpPr>
        <p:spPr bwMode="auto">
          <a:xfrm>
            <a:off x="7531100" y="60991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8190" name="Freeform 93">
            <a:extLst>
              <a:ext uri="{FF2B5EF4-FFF2-40B4-BE49-F238E27FC236}">
                <a16:creationId xmlns:a16="http://schemas.microsoft.com/office/drawing/2014/main" id="{17068D42-6262-A545-9FC7-93A4221ADE70}"/>
              </a:ext>
            </a:extLst>
          </p:cNvPr>
          <p:cNvSpPr>
            <a:spLocks/>
          </p:cNvSpPr>
          <p:nvPr/>
        </p:nvSpPr>
        <p:spPr bwMode="auto">
          <a:xfrm>
            <a:off x="7513638" y="60817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91" name="Line 94">
            <a:extLst>
              <a:ext uri="{FF2B5EF4-FFF2-40B4-BE49-F238E27FC236}">
                <a16:creationId xmlns:a16="http://schemas.microsoft.com/office/drawing/2014/main" id="{6E0FEB0A-F789-9341-8104-2A6F75BA8918}"/>
              </a:ext>
            </a:extLst>
          </p:cNvPr>
          <p:cNvSpPr>
            <a:spLocks noChangeShapeType="1"/>
          </p:cNvSpPr>
          <p:nvPr/>
        </p:nvSpPr>
        <p:spPr bwMode="auto">
          <a:xfrm>
            <a:off x="7513639" y="57562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8192" name="Freeform 95">
            <a:extLst>
              <a:ext uri="{FF2B5EF4-FFF2-40B4-BE49-F238E27FC236}">
                <a16:creationId xmlns:a16="http://schemas.microsoft.com/office/drawing/2014/main" id="{B32C69CE-7E1D-BB4E-B808-D26F3DD8A052}"/>
              </a:ext>
            </a:extLst>
          </p:cNvPr>
          <p:cNvSpPr>
            <a:spLocks/>
          </p:cNvSpPr>
          <p:nvPr/>
        </p:nvSpPr>
        <p:spPr bwMode="auto">
          <a:xfrm>
            <a:off x="7513638" y="50022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93" name="Line 96">
            <a:extLst>
              <a:ext uri="{FF2B5EF4-FFF2-40B4-BE49-F238E27FC236}">
                <a16:creationId xmlns:a16="http://schemas.microsoft.com/office/drawing/2014/main" id="{288933C3-1793-F642-B3E6-C8B0E3046171}"/>
              </a:ext>
            </a:extLst>
          </p:cNvPr>
          <p:cNvSpPr>
            <a:spLocks noChangeShapeType="1"/>
          </p:cNvSpPr>
          <p:nvPr/>
        </p:nvSpPr>
        <p:spPr bwMode="auto">
          <a:xfrm flipH="1">
            <a:off x="7531100" y="50022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8194" name="Freeform 97">
            <a:extLst>
              <a:ext uri="{FF2B5EF4-FFF2-40B4-BE49-F238E27FC236}">
                <a16:creationId xmlns:a16="http://schemas.microsoft.com/office/drawing/2014/main" id="{1B9996C9-A729-A04C-A5A4-1C6096BAF1A9}"/>
              </a:ext>
            </a:extLst>
          </p:cNvPr>
          <p:cNvSpPr>
            <a:spLocks/>
          </p:cNvSpPr>
          <p:nvPr/>
        </p:nvSpPr>
        <p:spPr bwMode="auto">
          <a:xfrm>
            <a:off x="7975601" y="50022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95" name="Line 98">
            <a:extLst>
              <a:ext uri="{FF2B5EF4-FFF2-40B4-BE49-F238E27FC236}">
                <a16:creationId xmlns:a16="http://schemas.microsoft.com/office/drawing/2014/main" id="{9B72E9FF-F61F-7E46-ACA2-94FF9EE5C221}"/>
              </a:ext>
            </a:extLst>
          </p:cNvPr>
          <p:cNvSpPr>
            <a:spLocks noChangeShapeType="1"/>
          </p:cNvSpPr>
          <p:nvPr/>
        </p:nvSpPr>
        <p:spPr bwMode="auto">
          <a:xfrm flipV="1">
            <a:off x="8010525" y="50196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8196" name="Freeform 99">
            <a:extLst>
              <a:ext uri="{FF2B5EF4-FFF2-40B4-BE49-F238E27FC236}">
                <a16:creationId xmlns:a16="http://schemas.microsoft.com/office/drawing/2014/main" id="{4473EF0C-7C55-224E-970C-AE7B013188EB}"/>
              </a:ext>
            </a:extLst>
          </p:cNvPr>
          <p:cNvSpPr>
            <a:spLocks/>
          </p:cNvSpPr>
          <p:nvPr/>
        </p:nvSpPr>
        <p:spPr bwMode="auto">
          <a:xfrm>
            <a:off x="7975601" y="53451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97" name="Line 100">
            <a:extLst>
              <a:ext uri="{FF2B5EF4-FFF2-40B4-BE49-F238E27FC236}">
                <a16:creationId xmlns:a16="http://schemas.microsoft.com/office/drawing/2014/main" id="{51EA5438-9621-D542-ABD3-FE05D892AB66}"/>
              </a:ext>
            </a:extLst>
          </p:cNvPr>
          <p:cNvSpPr>
            <a:spLocks noChangeShapeType="1"/>
          </p:cNvSpPr>
          <p:nvPr/>
        </p:nvSpPr>
        <p:spPr bwMode="auto">
          <a:xfrm>
            <a:off x="7531100" y="53625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8198" name="Freeform 101">
            <a:extLst>
              <a:ext uri="{FF2B5EF4-FFF2-40B4-BE49-F238E27FC236}">
                <a16:creationId xmlns:a16="http://schemas.microsoft.com/office/drawing/2014/main" id="{F5E69856-DA7E-2B4B-A22B-592418D43EA4}"/>
              </a:ext>
            </a:extLst>
          </p:cNvPr>
          <p:cNvSpPr>
            <a:spLocks/>
          </p:cNvSpPr>
          <p:nvPr/>
        </p:nvSpPr>
        <p:spPr bwMode="auto">
          <a:xfrm>
            <a:off x="7513638" y="53451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99" name="Line 102">
            <a:extLst>
              <a:ext uri="{FF2B5EF4-FFF2-40B4-BE49-F238E27FC236}">
                <a16:creationId xmlns:a16="http://schemas.microsoft.com/office/drawing/2014/main" id="{117CA805-A2B0-824C-822C-E46088C66FD6}"/>
              </a:ext>
            </a:extLst>
          </p:cNvPr>
          <p:cNvSpPr>
            <a:spLocks noChangeShapeType="1"/>
          </p:cNvSpPr>
          <p:nvPr/>
        </p:nvSpPr>
        <p:spPr bwMode="auto">
          <a:xfrm>
            <a:off x="7513639" y="50196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8200" name="Rectangle 103">
            <a:extLst>
              <a:ext uri="{FF2B5EF4-FFF2-40B4-BE49-F238E27FC236}">
                <a16:creationId xmlns:a16="http://schemas.microsoft.com/office/drawing/2014/main" id="{BF3C9F08-93A6-AD40-B22F-ED8A3045C702}"/>
              </a:ext>
            </a:extLst>
          </p:cNvPr>
          <p:cNvSpPr>
            <a:spLocks noChangeArrowheads="1"/>
          </p:cNvSpPr>
          <p:nvPr/>
        </p:nvSpPr>
        <p:spPr bwMode="auto">
          <a:xfrm>
            <a:off x="7942263" y="5019675"/>
            <a:ext cx="444500" cy="325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8201" name="Rectangle 104">
            <a:extLst>
              <a:ext uri="{FF2B5EF4-FFF2-40B4-BE49-F238E27FC236}">
                <a16:creationId xmlns:a16="http://schemas.microsoft.com/office/drawing/2014/main" id="{6A5C84FD-F8DF-194C-8FD9-1715CD71813A}"/>
              </a:ext>
            </a:extLst>
          </p:cNvPr>
          <p:cNvSpPr>
            <a:spLocks noChangeArrowheads="1"/>
          </p:cNvSpPr>
          <p:nvPr/>
        </p:nvSpPr>
        <p:spPr bwMode="auto">
          <a:xfrm>
            <a:off x="7959725" y="5738813"/>
            <a:ext cx="444500" cy="342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8202" name="Freeform 105">
            <a:extLst>
              <a:ext uri="{FF2B5EF4-FFF2-40B4-BE49-F238E27FC236}">
                <a16:creationId xmlns:a16="http://schemas.microsoft.com/office/drawing/2014/main" id="{F4EDAC13-C7D9-C043-A624-DD13F1C9166D}"/>
              </a:ext>
            </a:extLst>
          </p:cNvPr>
          <p:cNvSpPr>
            <a:spLocks/>
          </p:cNvSpPr>
          <p:nvPr/>
        </p:nvSpPr>
        <p:spPr bwMode="auto">
          <a:xfrm>
            <a:off x="7359650" y="6442076"/>
            <a:ext cx="103188" cy="34925"/>
          </a:xfrm>
          <a:custGeom>
            <a:avLst/>
            <a:gdLst>
              <a:gd name="T0" fmla="*/ 0 w 65"/>
              <a:gd name="T1" fmla="*/ 2147483646 h 22"/>
              <a:gd name="T2" fmla="*/ 2147483646 w 65"/>
              <a:gd name="T3" fmla="*/ 2147483646 h 22"/>
              <a:gd name="T4" fmla="*/ 0 w 65"/>
              <a:gd name="T5" fmla="*/ 0 h 22"/>
              <a:gd name="T6" fmla="*/ 0 w 65"/>
              <a:gd name="T7" fmla="*/ 2147483646 h 22"/>
              <a:gd name="T8" fmla="*/ 0 w 65"/>
              <a:gd name="T9" fmla="*/ 2147483646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22"/>
                </a:moveTo>
                <a:lnTo>
                  <a:pt x="65" y="11"/>
                </a:lnTo>
                <a:lnTo>
                  <a:pt x="0"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8203" name="Line 106">
            <a:extLst>
              <a:ext uri="{FF2B5EF4-FFF2-40B4-BE49-F238E27FC236}">
                <a16:creationId xmlns:a16="http://schemas.microsoft.com/office/drawing/2014/main" id="{69BC6878-E255-1D4D-994C-06E91A61B1D0}"/>
              </a:ext>
            </a:extLst>
          </p:cNvPr>
          <p:cNvSpPr>
            <a:spLocks noChangeShapeType="1"/>
          </p:cNvSpPr>
          <p:nvPr/>
        </p:nvSpPr>
        <p:spPr bwMode="auto">
          <a:xfrm flipH="1">
            <a:off x="7016750" y="6459539"/>
            <a:ext cx="3429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204" name="Rectangle 107">
            <a:extLst>
              <a:ext uri="{FF2B5EF4-FFF2-40B4-BE49-F238E27FC236}">
                <a16:creationId xmlns:a16="http://schemas.microsoft.com/office/drawing/2014/main" id="{6E5814E5-AEC6-004F-BE06-48E72488CC9B}"/>
              </a:ext>
            </a:extLst>
          </p:cNvPr>
          <p:cNvSpPr>
            <a:spLocks noChangeArrowheads="1"/>
          </p:cNvSpPr>
          <p:nvPr/>
        </p:nvSpPr>
        <p:spPr bwMode="auto">
          <a:xfrm>
            <a:off x="5818188" y="2652713"/>
            <a:ext cx="15478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48205" name="Rectangle 108">
            <a:extLst>
              <a:ext uri="{FF2B5EF4-FFF2-40B4-BE49-F238E27FC236}">
                <a16:creationId xmlns:a16="http://schemas.microsoft.com/office/drawing/2014/main" id="{F8AEF220-8113-554F-8501-9519C89E1F4D}"/>
              </a:ext>
            </a:extLst>
          </p:cNvPr>
          <p:cNvSpPr>
            <a:spLocks noChangeArrowheads="1"/>
          </p:cNvSpPr>
          <p:nvPr/>
        </p:nvSpPr>
        <p:spPr bwMode="auto">
          <a:xfrm>
            <a:off x="7556501" y="6386513"/>
            <a:ext cx="3216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Time</a:t>
            </a:r>
            <a:endParaRPr lang="en-US" altLang="en-US" sz="2000" b="0">
              <a:latin typeface="Times" pitchFamily="2" charset="0"/>
            </a:endParaRPr>
          </a:p>
        </p:txBody>
      </p:sp>
      <p:sp>
        <p:nvSpPr>
          <p:cNvPr id="48206" name="Rectangle 109">
            <a:extLst>
              <a:ext uri="{FF2B5EF4-FFF2-40B4-BE49-F238E27FC236}">
                <a16:creationId xmlns:a16="http://schemas.microsoft.com/office/drawing/2014/main" id="{5E46D6A8-2A7B-E744-8A59-0771013581CD}"/>
              </a:ext>
            </a:extLst>
          </p:cNvPr>
          <p:cNvSpPr>
            <a:spLocks noChangeArrowheads="1"/>
          </p:cNvSpPr>
          <p:nvPr/>
        </p:nvSpPr>
        <p:spPr bwMode="auto">
          <a:xfrm>
            <a:off x="2540000" y="34702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8207" name="Rectangle 110">
            <a:extLst>
              <a:ext uri="{FF2B5EF4-FFF2-40B4-BE49-F238E27FC236}">
                <a16:creationId xmlns:a16="http://schemas.microsoft.com/office/drawing/2014/main" id="{CE1E2977-7A1D-A747-A967-48A6BA1990F5}"/>
              </a:ext>
            </a:extLst>
          </p:cNvPr>
          <p:cNvSpPr>
            <a:spLocks noChangeArrowheads="1"/>
          </p:cNvSpPr>
          <p:nvPr/>
        </p:nvSpPr>
        <p:spPr bwMode="auto">
          <a:xfrm>
            <a:off x="2540000" y="383540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8208" name="Rectangle 111">
            <a:extLst>
              <a:ext uri="{FF2B5EF4-FFF2-40B4-BE49-F238E27FC236}">
                <a16:creationId xmlns:a16="http://schemas.microsoft.com/office/drawing/2014/main" id="{B68C4D14-A45C-7546-84CF-04EFFD51D440}"/>
              </a:ext>
            </a:extLst>
          </p:cNvPr>
          <p:cNvSpPr>
            <a:spLocks noChangeArrowheads="1"/>
          </p:cNvSpPr>
          <p:nvPr/>
        </p:nvSpPr>
        <p:spPr bwMode="auto">
          <a:xfrm>
            <a:off x="2540000" y="42005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8209" name="Rectangle 112">
            <a:extLst>
              <a:ext uri="{FF2B5EF4-FFF2-40B4-BE49-F238E27FC236}">
                <a16:creationId xmlns:a16="http://schemas.microsoft.com/office/drawing/2014/main" id="{99A19833-F168-CC49-9302-799D1718BCE5}"/>
              </a:ext>
            </a:extLst>
          </p:cNvPr>
          <p:cNvSpPr>
            <a:spLocks noChangeArrowheads="1"/>
          </p:cNvSpPr>
          <p:nvPr/>
        </p:nvSpPr>
        <p:spPr bwMode="auto">
          <a:xfrm>
            <a:off x="2540000" y="4564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8210" name="Rectangle 113">
            <a:extLst>
              <a:ext uri="{FF2B5EF4-FFF2-40B4-BE49-F238E27FC236}">
                <a16:creationId xmlns:a16="http://schemas.microsoft.com/office/drawing/2014/main" id="{C6CB9537-1944-7149-ABA3-E026CDE60B85}"/>
              </a:ext>
            </a:extLst>
          </p:cNvPr>
          <p:cNvSpPr>
            <a:spLocks noChangeArrowheads="1"/>
          </p:cNvSpPr>
          <p:nvPr/>
        </p:nvSpPr>
        <p:spPr bwMode="auto">
          <a:xfrm>
            <a:off x="2540000" y="492918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8211" name="Rectangle 114">
            <a:extLst>
              <a:ext uri="{FF2B5EF4-FFF2-40B4-BE49-F238E27FC236}">
                <a16:creationId xmlns:a16="http://schemas.microsoft.com/office/drawing/2014/main" id="{74F159FA-10CB-DF4C-BF8F-05003464141D}"/>
              </a:ext>
            </a:extLst>
          </p:cNvPr>
          <p:cNvSpPr>
            <a:spLocks noChangeArrowheads="1"/>
          </p:cNvSpPr>
          <p:nvPr/>
        </p:nvSpPr>
        <p:spPr bwMode="auto">
          <a:xfrm>
            <a:off x="2540000" y="52927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8212" name="Rectangle 115">
            <a:extLst>
              <a:ext uri="{FF2B5EF4-FFF2-40B4-BE49-F238E27FC236}">
                <a16:creationId xmlns:a16="http://schemas.microsoft.com/office/drawing/2014/main" id="{B78C1BAA-4EA8-4545-BE0F-00EC3285C105}"/>
              </a:ext>
            </a:extLst>
          </p:cNvPr>
          <p:cNvSpPr>
            <a:spLocks noChangeArrowheads="1"/>
          </p:cNvSpPr>
          <p:nvPr/>
        </p:nvSpPr>
        <p:spPr bwMode="auto">
          <a:xfrm>
            <a:off x="2540000" y="5656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8213" name="Rectangle 116">
            <a:extLst>
              <a:ext uri="{FF2B5EF4-FFF2-40B4-BE49-F238E27FC236}">
                <a16:creationId xmlns:a16="http://schemas.microsoft.com/office/drawing/2014/main" id="{CC75D970-6F3A-C646-9A72-82AFAD0AF6EB}"/>
              </a:ext>
            </a:extLst>
          </p:cNvPr>
          <p:cNvSpPr>
            <a:spLocks noChangeArrowheads="1"/>
          </p:cNvSpPr>
          <p:nvPr/>
        </p:nvSpPr>
        <p:spPr bwMode="auto">
          <a:xfrm>
            <a:off x="2540000" y="60229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8214" name="Rectangle 117">
            <a:extLst>
              <a:ext uri="{FF2B5EF4-FFF2-40B4-BE49-F238E27FC236}">
                <a16:creationId xmlns:a16="http://schemas.microsoft.com/office/drawing/2014/main" id="{0629C9BB-348B-724F-8D7A-6D09FF5D0212}"/>
              </a:ext>
            </a:extLst>
          </p:cNvPr>
          <p:cNvSpPr>
            <a:spLocks noChangeArrowheads="1"/>
          </p:cNvSpPr>
          <p:nvPr/>
        </p:nvSpPr>
        <p:spPr bwMode="auto">
          <a:xfrm>
            <a:off x="2289175" y="366871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48215" name="Rectangle 118">
            <a:extLst>
              <a:ext uri="{FF2B5EF4-FFF2-40B4-BE49-F238E27FC236}">
                <a16:creationId xmlns:a16="http://schemas.microsoft.com/office/drawing/2014/main" id="{DB703602-3CDC-2645-A54C-8F5ED6BB39A5}"/>
              </a:ext>
            </a:extLst>
          </p:cNvPr>
          <p:cNvSpPr>
            <a:spLocks noChangeArrowheads="1"/>
          </p:cNvSpPr>
          <p:nvPr/>
        </p:nvSpPr>
        <p:spPr bwMode="auto">
          <a:xfrm>
            <a:off x="2297113" y="43989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48216" name="Rectangle 119">
            <a:extLst>
              <a:ext uri="{FF2B5EF4-FFF2-40B4-BE49-F238E27FC236}">
                <a16:creationId xmlns:a16="http://schemas.microsoft.com/office/drawing/2014/main" id="{C363D815-3826-0645-9794-B20D9340AE0B}"/>
              </a:ext>
            </a:extLst>
          </p:cNvPr>
          <p:cNvSpPr>
            <a:spLocks noChangeArrowheads="1"/>
          </p:cNvSpPr>
          <p:nvPr/>
        </p:nvSpPr>
        <p:spPr bwMode="auto">
          <a:xfrm>
            <a:off x="2211388" y="50927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8217" name="Rectangle 120">
            <a:extLst>
              <a:ext uri="{FF2B5EF4-FFF2-40B4-BE49-F238E27FC236}">
                <a16:creationId xmlns:a16="http://schemas.microsoft.com/office/drawing/2014/main" id="{CCD17D9D-0292-0A4F-8E27-A1A2AF83233A}"/>
              </a:ext>
            </a:extLst>
          </p:cNvPr>
          <p:cNvSpPr>
            <a:spLocks noChangeArrowheads="1"/>
          </p:cNvSpPr>
          <p:nvPr/>
        </p:nvSpPr>
        <p:spPr bwMode="auto">
          <a:xfrm>
            <a:off x="2347913" y="51546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48218" name="Rectangle 121">
            <a:extLst>
              <a:ext uri="{FF2B5EF4-FFF2-40B4-BE49-F238E27FC236}">
                <a16:creationId xmlns:a16="http://schemas.microsoft.com/office/drawing/2014/main" id="{B3A38D94-5531-DD43-9180-90A65946F932}"/>
              </a:ext>
            </a:extLst>
          </p:cNvPr>
          <p:cNvSpPr>
            <a:spLocks noChangeArrowheads="1"/>
          </p:cNvSpPr>
          <p:nvPr/>
        </p:nvSpPr>
        <p:spPr bwMode="auto">
          <a:xfrm>
            <a:off x="2211388" y="58213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8219" name="Rectangle 122">
            <a:extLst>
              <a:ext uri="{FF2B5EF4-FFF2-40B4-BE49-F238E27FC236}">
                <a16:creationId xmlns:a16="http://schemas.microsoft.com/office/drawing/2014/main" id="{16E09140-8D23-4842-920C-DF0F080C0416}"/>
              </a:ext>
            </a:extLst>
          </p:cNvPr>
          <p:cNvSpPr>
            <a:spLocks noChangeArrowheads="1"/>
          </p:cNvSpPr>
          <p:nvPr/>
        </p:nvSpPr>
        <p:spPr bwMode="auto">
          <a:xfrm>
            <a:off x="2347913" y="5883275"/>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48220" name="Rectangle 123">
            <a:extLst>
              <a:ext uri="{FF2B5EF4-FFF2-40B4-BE49-F238E27FC236}">
                <a16:creationId xmlns:a16="http://schemas.microsoft.com/office/drawing/2014/main" id="{50454274-CE6C-E442-86DF-A71B304EEBF4}"/>
              </a:ext>
            </a:extLst>
          </p:cNvPr>
          <p:cNvSpPr>
            <a:spLocks noChangeArrowheads="1"/>
          </p:cNvSpPr>
          <p:nvPr/>
        </p:nvSpPr>
        <p:spPr bwMode="auto">
          <a:xfrm>
            <a:off x="4459288" y="114458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8221" name="Rectangle 124">
            <a:extLst>
              <a:ext uri="{FF2B5EF4-FFF2-40B4-BE49-F238E27FC236}">
                <a16:creationId xmlns:a16="http://schemas.microsoft.com/office/drawing/2014/main" id="{20B65E87-F606-804E-ADA4-E55305324A8E}"/>
              </a:ext>
            </a:extLst>
          </p:cNvPr>
          <p:cNvSpPr>
            <a:spLocks noChangeArrowheads="1"/>
          </p:cNvSpPr>
          <p:nvPr/>
        </p:nvSpPr>
        <p:spPr bwMode="auto">
          <a:xfrm>
            <a:off x="4570413" y="1206500"/>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48222" name="Rectangle 125">
            <a:extLst>
              <a:ext uri="{FF2B5EF4-FFF2-40B4-BE49-F238E27FC236}">
                <a16:creationId xmlns:a16="http://schemas.microsoft.com/office/drawing/2014/main" id="{561AC5BE-CB44-DD43-B27D-43859829059B}"/>
              </a:ext>
            </a:extLst>
          </p:cNvPr>
          <p:cNvSpPr>
            <a:spLocks noChangeArrowheads="1"/>
          </p:cNvSpPr>
          <p:nvPr/>
        </p:nvSpPr>
        <p:spPr bwMode="auto">
          <a:xfrm>
            <a:off x="4459288" y="21161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8223" name="Rectangle 126">
            <a:extLst>
              <a:ext uri="{FF2B5EF4-FFF2-40B4-BE49-F238E27FC236}">
                <a16:creationId xmlns:a16="http://schemas.microsoft.com/office/drawing/2014/main" id="{26ED6308-4C5D-0A4B-8C72-2366437C96AB}"/>
              </a:ext>
            </a:extLst>
          </p:cNvPr>
          <p:cNvSpPr>
            <a:spLocks noChangeArrowheads="1"/>
          </p:cNvSpPr>
          <p:nvPr/>
        </p:nvSpPr>
        <p:spPr bwMode="auto">
          <a:xfrm>
            <a:off x="4570413" y="217963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48224" name="Rectangle 127">
            <a:extLst>
              <a:ext uri="{FF2B5EF4-FFF2-40B4-BE49-F238E27FC236}">
                <a16:creationId xmlns:a16="http://schemas.microsoft.com/office/drawing/2014/main" id="{56BA7EBC-3C4A-3547-B1B8-9529EFC92AE9}"/>
              </a:ext>
            </a:extLst>
          </p:cNvPr>
          <p:cNvSpPr>
            <a:spLocks noChangeArrowheads="1"/>
          </p:cNvSpPr>
          <p:nvPr/>
        </p:nvSpPr>
        <p:spPr bwMode="auto">
          <a:xfrm>
            <a:off x="7724775" y="5111750"/>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48225" name="Rectangle 128">
            <a:extLst>
              <a:ext uri="{FF2B5EF4-FFF2-40B4-BE49-F238E27FC236}">
                <a16:creationId xmlns:a16="http://schemas.microsoft.com/office/drawing/2014/main" id="{31E251B7-B808-094D-88C1-301D5A2A9CEC}"/>
              </a:ext>
            </a:extLst>
          </p:cNvPr>
          <p:cNvSpPr>
            <a:spLocks noChangeArrowheads="1"/>
          </p:cNvSpPr>
          <p:nvPr/>
        </p:nvSpPr>
        <p:spPr bwMode="auto">
          <a:xfrm>
            <a:off x="7724775" y="5840413"/>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48226" name="Rectangle 129">
            <a:extLst>
              <a:ext uri="{FF2B5EF4-FFF2-40B4-BE49-F238E27FC236}">
                <a16:creationId xmlns:a16="http://schemas.microsoft.com/office/drawing/2014/main" id="{A26817A5-9BBD-AD41-8254-D7F07C91F4A4}"/>
              </a:ext>
            </a:extLst>
          </p:cNvPr>
          <p:cNvSpPr>
            <a:spLocks noChangeArrowheads="1"/>
          </p:cNvSpPr>
          <p:nvPr/>
        </p:nvSpPr>
        <p:spPr bwMode="auto">
          <a:xfrm>
            <a:off x="4719639" y="6664325"/>
            <a:ext cx="12708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(c) Timing diagram</a:t>
            </a:r>
            <a:endParaRPr lang="en-US" altLang="en-US" sz="2000" b="0">
              <a:latin typeface="Times" pitchFamily="2" charset="0"/>
            </a:endParaRPr>
          </a:p>
        </p:txBody>
      </p:sp>
      <p:sp>
        <p:nvSpPr>
          <p:cNvPr id="48227" name="Rectangle 130">
            <a:extLst>
              <a:ext uri="{FF2B5EF4-FFF2-40B4-BE49-F238E27FC236}">
                <a16:creationId xmlns:a16="http://schemas.microsoft.com/office/drawing/2014/main" id="{17B41CB3-A5BF-1844-9F9E-1DA1484E9D5E}"/>
              </a:ext>
            </a:extLst>
          </p:cNvPr>
          <p:cNvSpPr>
            <a:spLocks noChangeArrowheads="1"/>
          </p:cNvSpPr>
          <p:nvPr/>
        </p:nvSpPr>
        <p:spPr bwMode="auto">
          <a:xfrm>
            <a:off x="2486025" y="1041400"/>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48228" name="Rectangle 131">
            <a:extLst>
              <a:ext uri="{FF2B5EF4-FFF2-40B4-BE49-F238E27FC236}">
                <a16:creationId xmlns:a16="http://schemas.microsoft.com/office/drawing/2014/main" id="{C4B3E549-41D8-A84B-A881-D55844EAE8B0}"/>
              </a:ext>
            </a:extLst>
          </p:cNvPr>
          <p:cNvSpPr>
            <a:spLocks noChangeArrowheads="1"/>
          </p:cNvSpPr>
          <p:nvPr/>
        </p:nvSpPr>
        <p:spPr bwMode="auto">
          <a:xfrm>
            <a:off x="2493963" y="22558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48229" name="Rectangle 132">
            <a:extLst>
              <a:ext uri="{FF2B5EF4-FFF2-40B4-BE49-F238E27FC236}">
                <a16:creationId xmlns:a16="http://schemas.microsoft.com/office/drawing/2014/main" id="{3BBB3C1F-947B-B44C-B504-BD571EB0CBB2}"/>
              </a:ext>
            </a:extLst>
          </p:cNvPr>
          <p:cNvSpPr>
            <a:spLocks noChangeArrowheads="1"/>
          </p:cNvSpPr>
          <p:nvPr/>
        </p:nvSpPr>
        <p:spPr bwMode="auto">
          <a:xfrm>
            <a:off x="332581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8230" name="Rectangle 133">
            <a:extLst>
              <a:ext uri="{FF2B5EF4-FFF2-40B4-BE49-F238E27FC236}">
                <a16:creationId xmlns:a16="http://schemas.microsoft.com/office/drawing/2014/main" id="{FF7659FD-81A8-624D-B2BC-B94684B873D0}"/>
              </a:ext>
            </a:extLst>
          </p:cNvPr>
          <p:cNvSpPr>
            <a:spLocks noChangeArrowheads="1"/>
          </p:cNvSpPr>
          <p:nvPr/>
        </p:nvSpPr>
        <p:spPr bwMode="auto">
          <a:xfrm>
            <a:off x="33766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a:t>
            </a:r>
            <a:endParaRPr lang="en-US" altLang="en-US" sz="2000" b="0">
              <a:latin typeface="Times" pitchFamily="2" charset="0"/>
            </a:endParaRPr>
          </a:p>
        </p:txBody>
      </p:sp>
      <p:sp>
        <p:nvSpPr>
          <p:cNvPr id="48231" name="Rectangle 134">
            <a:extLst>
              <a:ext uri="{FF2B5EF4-FFF2-40B4-BE49-F238E27FC236}">
                <a16:creationId xmlns:a16="http://schemas.microsoft.com/office/drawing/2014/main" id="{ECFBD81E-863C-4448-97DB-F77EBC8E1812}"/>
              </a:ext>
            </a:extLst>
          </p:cNvPr>
          <p:cNvSpPr>
            <a:spLocks noChangeArrowheads="1"/>
          </p:cNvSpPr>
          <p:nvPr/>
        </p:nvSpPr>
        <p:spPr bwMode="auto">
          <a:xfrm>
            <a:off x="36893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8232" name="Rectangle 135">
            <a:extLst>
              <a:ext uri="{FF2B5EF4-FFF2-40B4-BE49-F238E27FC236}">
                <a16:creationId xmlns:a16="http://schemas.microsoft.com/office/drawing/2014/main" id="{57EC16E2-74DE-B643-A653-98046F7CD10A}"/>
              </a:ext>
            </a:extLst>
          </p:cNvPr>
          <p:cNvSpPr>
            <a:spLocks noChangeArrowheads="1"/>
          </p:cNvSpPr>
          <p:nvPr/>
        </p:nvSpPr>
        <p:spPr bwMode="auto">
          <a:xfrm>
            <a:off x="37417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2</a:t>
            </a:r>
            <a:endParaRPr lang="en-US" altLang="en-US" sz="2000" b="0">
              <a:latin typeface="Times" pitchFamily="2" charset="0"/>
            </a:endParaRPr>
          </a:p>
        </p:txBody>
      </p:sp>
      <p:sp>
        <p:nvSpPr>
          <p:cNvPr id="48233" name="Rectangle 136">
            <a:extLst>
              <a:ext uri="{FF2B5EF4-FFF2-40B4-BE49-F238E27FC236}">
                <a16:creationId xmlns:a16="http://schemas.microsoft.com/office/drawing/2014/main" id="{4321636F-7541-4649-B80B-87096787781A}"/>
              </a:ext>
            </a:extLst>
          </p:cNvPr>
          <p:cNvSpPr>
            <a:spLocks noChangeArrowheads="1"/>
          </p:cNvSpPr>
          <p:nvPr/>
        </p:nvSpPr>
        <p:spPr bwMode="auto">
          <a:xfrm>
            <a:off x="417512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8234" name="Rectangle 137">
            <a:extLst>
              <a:ext uri="{FF2B5EF4-FFF2-40B4-BE49-F238E27FC236}">
                <a16:creationId xmlns:a16="http://schemas.microsoft.com/office/drawing/2014/main" id="{32E99319-FFD8-254F-8B5D-0C2310D5B783}"/>
              </a:ext>
            </a:extLst>
          </p:cNvPr>
          <p:cNvSpPr>
            <a:spLocks noChangeArrowheads="1"/>
          </p:cNvSpPr>
          <p:nvPr/>
        </p:nvSpPr>
        <p:spPr bwMode="auto">
          <a:xfrm>
            <a:off x="42275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3</a:t>
            </a:r>
            <a:endParaRPr lang="en-US" altLang="en-US" sz="2000" b="0">
              <a:latin typeface="Times" pitchFamily="2" charset="0"/>
            </a:endParaRPr>
          </a:p>
        </p:txBody>
      </p:sp>
      <p:sp>
        <p:nvSpPr>
          <p:cNvPr id="48235" name="Rectangle 138">
            <a:extLst>
              <a:ext uri="{FF2B5EF4-FFF2-40B4-BE49-F238E27FC236}">
                <a16:creationId xmlns:a16="http://schemas.microsoft.com/office/drawing/2014/main" id="{23ED9DBC-0818-934D-85B4-A7732B9DE0B5}"/>
              </a:ext>
            </a:extLst>
          </p:cNvPr>
          <p:cNvSpPr>
            <a:spLocks noChangeArrowheads="1"/>
          </p:cNvSpPr>
          <p:nvPr/>
        </p:nvSpPr>
        <p:spPr bwMode="auto">
          <a:xfrm>
            <a:off x="45529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8236" name="Rectangle 139">
            <a:extLst>
              <a:ext uri="{FF2B5EF4-FFF2-40B4-BE49-F238E27FC236}">
                <a16:creationId xmlns:a16="http://schemas.microsoft.com/office/drawing/2014/main" id="{D5F6FF06-919D-694A-AF6F-9B9DA6BE6D4B}"/>
              </a:ext>
            </a:extLst>
          </p:cNvPr>
          <p:cNvSpPr>
            <a:spLocks noChangeArrowheads="1"/>
          </p:cNvSpPr>
          <p:nvPr/>
        </p:nvSpPr>
        <p:spPr bwMode="auto">
          <a:xfrm>
            <a:off x="46053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4</a:t>
            </a:r>
            <a:endParaRPr lang="en-US" altLang="en-US" sz="2000" b="0">
              <a:latin typeface="Times" pitchFamily="2" charset="0"/>
            </a:endParaRPr>
          </a:p>
        </p:txBody>
      </p:sp>
      <p:sp>
        <p:nvSpPr>
          <p:cNvPr id="48237" name="Rectangle 140">
            <a:extLst>
              <a:ext uri="{FF2B5EF4-FFF2-40B4-BE49-F238E27FC236}">
                <a16:creationId xmlns:a16="http://schemas.microsoft.com/office/drawing/2014/main" id="{95C4E100-7B53-224E-A912-EE1D84418308}"/>
              </a:ext>
            </a:extLst>
          </p:cNvPr>
          <p:cNvSpPr>
            <a:spLocks noChangeArrowheads="1"/>
          </p:cNvSpPr>
          <p:nvPr/>
        </p:nvSpPr>
        <p:spPr bwMode="auto">
          <a:xfrm>
            <a:off x="4903788"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8238" name="Rectangle 141">
            <a:extLst>
              <a:ext uri="{FF2B5EF4-FFF2-40B4-BE49-F238E27FC236}">
                <a16:creationId xmlns:a16="http://schemas.microsoft.com/office/drawing/2014/main" id="{D827EDCB-D3E3-5B46-AC76-35AC7BAEADFB}"/>
              </a:ext>
            </a:extLst>
          </p:cNvPr>
          <p:cNvSpPr>
            <a:spLocks noChangeArrowheads="1"/>
          </p:cNvSpPr>
          <p:nvPr/>
        </p:nvSpPr>
        <p:spPr bwMode="auto">
          <a:xfrm>
            <a:off x="495458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5</a:t>
            </a:r>
            <a:endParaRPr lang="en-US" altLang="en-US" sz="2000" b="0">
              <a:latin typeface="Times" pitchFamily="2" charset="0"/>
            </a:endParaRPr>
          </a:p>
        </p:txBody>
      </p:sp>
      <p:sp>
        <p:nvSpPr>
          <p:cNvPr id="48239" name="Rectangle 142">
            <a:extLst>
              <a:ext uri="{FF2B5EF4-FFF2-40B4-BE49-F238E27FC236}">
                <a16:creationId xmlns:a16="http://schemas.microsoft.com/office/drawing/2014/main" id="{72C5EB7F-E815-A249-8836-18FE0479DD3F}"/>
              </a:ext>
            </a:extLst>
          </p:cNvPr>
          <p:cNvSpPr>
            <a:spLocks noChangeArrowheads="1"/>
          </p:cNvSpPr>
          <p:nvPr/>
        </p:nvSpPr>
        <p:spPr bwMode="auto">
          <a:xfrm>
            <a:off x="538956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8240" name="Rectangle 143">
            <a:extLst>
              <a:ext uri="{FF2B5EF4-FFF2-40B4-BE49-F238E27FC236}">
                <a16:creationId xmlns:a16="http://schemas.microsoft.com/office/drawing/2014/main" id="{4E80E3EC-9696-114E-90EA-A4A76FEEA8B0}"/>
              </a:ext>
            </a:extLst>
          </p:cNvPr>
          <p:cNvSpPr>
            <a:spLocks noChangeArrowheads="1"/>
          </p:cNvSpPr>
          <p:nvPr/>
        </p:nvSpPr>
        <p:spPr bwMode="auto">
          <a:xfrm>
            <a:off x="544036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6</a:t>
            </a:r>
            <a:endParaRPr lang="en-US" altLang="en-US" sz="2000" b="0">
              <a:latin typeface="Times" pitchFamily="2" charset="0"/>
            </a:endParaRPr>
          </a:p>
        </p:txBody>
      </p:sp>
      <p:sp>
        <p:nvSpPr>
          <p:cNvPr id="48241" name="Rectangle 144">
            <a:extLst>
              <a:ext uri="{FF2B5EF4-FFF2-40B4-BE49-F238E27FC236}">
                <a16:creationId xmlns:a16="http://schemas.microsoft.com/office/drawing/2014/main" id="{C29D4671-750E-884A-83FD-323286B94695}"/>
              </a:ext>
            </a:extLst>
          </p:cNvPr>
          <p:cNvSpPr>
            <a:spLocks noChangeArrowheads="1"/>
          </p:cNvSpPr>
          <p:nvPr/>
        </p:nvSpPr>
        <p:spPr bwMode="auto">
          <a:xfrm>
            <a:off x="576580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8242" name="Rectangle 145">
            <a:extLst>
              <a:ext uri="{FF2B5EF4-FFF2-40B4-BE49-F238E27FC236}">
                <a16:creationId xmlns:a16="http://schemas.microsoft.com/office/drawing/2014/main" id="{3506C3E0-B59F-F240-A6E6-0F953AA1021D}"/>
              </a:ext>
            </a:extLst>
          </p:cNvPr>
          <p:cNvSpPr>
            <a:spLocks noChangeArrowheads="1"/>
          </p:cNvSpPr>
          <p:nvPr/>
        </p:nvSpPr>
        <p:spPr bwMode="auto">
          <a:xfrm>
            <a:off x="5816600"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7</a:t>
            </a:r>
            <a:endParaRPr lang="en-US" altLang="en-US" sz="2000" b="0">
              <a:latin typeface="Times" pitchFamily="2" charset="0"/>
            </a:endParaRPr>
          </a:p>
        </p:txBody>
      </p:sp>
      <p:sp>
        <p:nvSpPr>
          <p:cNvPr id="48243" name="Rectangle 146">
            <a:extLst>
              <a:ext uri="{FF2B5EF4-FFF2-40B4-BE49-F238E27FC236}">
                <a16:creationId xmlns:a16="http://schemas.microsoft.com/office/drawing/2014/main" id="{57718912-2920-D249-BF7F-3670949263A9}"/>
              </a:ext>
            </a:extLst>
          </p:cNvPr>
          <p:cNvSpPr>
            <a:spLocks noChangeArrowheads="1"/>
          </p:cNvSpPr>
          <p:nvPr/>
        </p:nvSpPr>
        <p:spPr bwMode="auto">
          <a:xfrm>
            <a:off x="64960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8244" name="Rectangle 147">
            <a:extLst>
              <a:ext uri="{FF2B5EF4-FFF2-40B4-BE49-F238E27FC236}">
                <a16:creationId xmlns:a16="http://schemas.microsoft.com/office/drawing/2014/main" id="{13DDD6A0-1A04-7A4B-8BCE-8A149D7758EB}"/>
              </a:ext>
            </a:extLst>
          </p:cNvPr>
          <p:cNvSpPr>
            <a:spLocks noChangeArrowheads="1"/>
          </p:cNvSpPr>
          <p:nvPr/>
        </p:nvSpPr>
        <p:spPr bwMode="auto">
          <a:xfrm>
            <a:off x="65484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8</a:t>
            </a:r>
            <a:endParaRPr lang="en-US" altLang="en-US" sz="2000" b="0">
              <a:latin typeface="Times" pitchFamily="2" charset="0"/>
            </a:endParaRPr>
          </a:p>
        </p:txBody>
      </p:sp>
      <p:sp>
        <p:nvSpPr>
          <p:cNvPr id="48245" name="Rectangle 148">
            <a:extLst>
              <a:ext uri="{FF2B5EF4-FFF2-40B4-BE49-F238E27FC236}">
                <a16:creationId xmlns:a16="http://schemas.microsoft.com/office/drawing/2014/main" id="{6E710563-6AE4-A74E-A3A5-E6E58EED2F2C}"/>
              </a:ext>
            </a:extLst>
          </p:cNvPr>
          <p:cNvSpPr>
            <a:spLocks noChangeArrowheads="1"/>
          </p:cNvSpPr>
          <p:nvPr/>
        </p:nvSpPr>
        <p:spPr bwMode="auto">
          <a:xfrm>
            <a:off x="698817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8246" name="Rectangle 149">
            <a:extLst>
              <a:ext uri="{FF2B5EF4-FFF2-40B4-BE49-F238E27FC236}">
                <a16:creationId xmlns:a16="http://schemas.microsoft.com/office/drawing/2014/main" id="{2E87D57B-6E99-AC45-A031-555A1152855C}"/>
              </a:ext>
            </a:extLst>
          </p:cNvPr>
          <p:cNvSpPr>
            <a:spLocks noChangeArrowheads="1"/>
          </p:cNvSpPr>
          <p:nvPr/>
        </p:nvSpPr>
        <p:spPr bwMode="auto">
          <a:xfrm>
            <a:off x="7038975"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9</a:t>
            </a:r>
            <a:endParaRPr lang="en-US" altLang="en-US" sz="2000" b="0">
              <a:latin typeface="Times" pitchFamily="2" charset="0"/>
            </a:endParaRPr>
          </a:p>
        </p:txBody>
      </p:sp>
      <p:sp>
        <p:nvSpPr>
          <p:cNvPr id="48247" name="Rectangle 150">
            <a:extLst>
              <a:ext uri="{FF2B5EF4-FFF2-40B4-BE49-F238E27FC236}">
                <a16:creationId xmlns:a16="http://schemas.microsoft.com/office/drawing/2014/main" id="{F388311F-1611-C144-A38A-66B86BDC0B3D}"/>
              </a:ext>
            </a:extLst>
          </p:cNvPr>
          <p:cNvSpPr>
            <a:spLocks noChangeArrowheads="1"/>
          </p:cNvSpPr>
          <p:nvPr/>
        </p:nvSpPr>
        <p:spPr bwMode="auto">
          <a:xfrm>
            <a:off x="74231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8248" name="Freeform 151">
            <a:extLst>
              <a:ext uri="{FF2B5EF4-FFF2-40B4-BE49-F238E27FC236}">
                <a16:creationId xmlns:a16="http://schemas.microsoft.com/office/drawing/2014/main" id="{11DE075D-6B75-8D48-8F13-5F8A038D4382}"/>
              </a:ext>
            </a:extLst>
          </p:cNvPr>
          <p:cNvSpPr>
            <a:spLocks/>
          </p:cNvSpPr>
          <p:nvPr/>
        </p:nvSpPr>
        <p:spPr bwMode="auto">
          <a:xfrm>
            <a:off x="2786063" y="35448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0 w 3291"/>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1"/>
              <a:gd name="T37" fmla="*/ 0 h 227"/>
              <a:gd name="T38" fmla="*/ 3291 w 3291"/>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1" h="227">
                <a:moveTo>
                  <a:pt x="3291" y="227"/>
                </a:moveTo>
                <a:lnTo>
                  <a:pt x="2978" y="227"/>
                </a:lnTo>
                <a:lnTo>
                  <a:pt x="2978" y="0"/>
                </a:lnTo>
                <a:lnTo>
                  <a:pt x="2676" y="0"/>
                </a:lnTo>
                <a:lnTo>
                  <a:pt x="2676" y="227"/>
                </a:lnTo>
                <a:lnTo>
                  <a:pt x="1910" y="227"/>
                </a:lnTo>
                <a:lnTo>
                  <a:pt x="1910" y="0"/>
                </a:lnTo>
                <a:lnTo>
                  <a:pt x="1144" y="0"/>
                </a:lnTo>
                <a:lnTo>
                  <a:pt x="1144" y="227"/>
                </a:lnTo>
                <a:lnTo>
                  <a:pt x="378" y="227"/>
                </a:lnTo>
                <a:lnTo>
                  <a:pt x="378"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249" name="Freeform 152">
            <a:extLst>
              <a:ext uri="{FF2B5EF4-FFF2-40B4-BE49-F238E27FC236}">
                <a16:creationId xmlns:a16="http://schemas.microsoft.com/office/drawing/2014/main" id="{1052E8DB-4614-2F48-8734-1CE4AFB752F3}"/>
              </a:ext>
            </a:extLst>
          </p:cNvPr>
          <p:cNvSpPr>
            <a:spLocks/>
          </p:cNvSpPr>
          <p:nvPr/>
        </p:nvSpPr>
        <p:spPr bwMode="auto">
          <a:xfrm>
            <a:off x="2786063" y="42814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2147483646 w 3291"/>
              <a:gd name="T23" fmla="*/ 0 h 227"/>
              <a:gd name="T24" fmla="*/ 2147483646 w 3291"/>
              <a:gd name="T25" fmla="*/ 2147483646 h 227"/>
              <a:gd name="T26" fmla="*/ 0 w 3291"/>
              <a:gd name="T27" fmla="*/ 2147483646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91"/>
              <a:gd name="T43" fmla="*/ 0 h 227"/>
              <a:gd name="T44" fmla="*/ 3291 w 3291"/>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91" h="227">
                <a:moveTo>
                  <a:pt x="3291" y="227"/>
                </a:moveTo>
                <a:lnTo>
                  <a:pt x="2978" y="227"/>
                </a:lnTo>
                <a:lnTo>
                  <a:pt x="2978" y="0"/>
                </a:lnTo>
                <a:lnTo>
                  <a:pt x="2374" y="0"/>
                </a:lnTo>
                <a:lnTo>
                  <a:pt x="2374" y="227"/>
                </a:lnTo>
                <a:lnTo>
                  <a:pt x="1683" y="227"/>
                </a:lnTo>
                <a:lnTo>
                  <a:pt x="1683" y="0"/>
                </a:lnTo>
                <a:lnTo>
                  <a:pt x="1370" y="0"/>
                </a:lnTo>
                <a:lnTo>
                  <a:pt x="1370" y="227"/>
                </a:lnTo>
                <a:lnTo>
                  <a:pt x="917" y="227"/>
                </a:lnTo>
                <a:lnTo>
                  <a:pt x="917"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250" name="Freeform 153">
            <a:extLst>
              <a:ext uri="{FF2B5EF4-FFF2-40B4-BE49-F238E27FC236}">
                <a16:creationId xmlns:a16="http://schemas.microsoft.com/office/drawing/2014/main" id="{8962ABF6-293F-C94B-8AF5-E546B906DD5F}"/>
              </a:ext>
            </a:extLst>
          </p:cNvPr>
          <p:cNvSpPr>
            <a:spLocks/>
          </p:cNvSpPr>
          <p:nvPr/>
        </p:nvSpPr>
        <p:spPr bwMode="auto">
          <a:xfrm>
            <a:off x="2786064" y="50022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0 w 2978"/>
              <a:gd name="T19" fmla="*/ 2147483646 h 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78"/>
              <a:gd name="T31" fmla="*/ 0 h 227"/>
              <a:gd name="T32" fmla="*/ 2978 w 2978"/>
              <a:gd name="T33" fmla="*/ 227 h 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78" h="227">
                <a:moveTo>
                  <a:pt x="2978" y="227"/>
                </a:moveTo>
                <a:lnTo>
                  <a:pt x="2676" y="227"/>
                </a:lnTo>
                <a:lnTo>
                  <a:pt x="2676" y="0"/>
                </a:lnTo>
                <a:lnTo>
                  <a:pt x="2374" y="0"/>
                </a:lnTo>
                <a:lnTo>
                  <a:pt x="2374" y="227"/>
                </a:lnTo>
                <a:lnTo>
                  <a:pt x="1144" y="227"/>
                </a:lnTo>
                <a:lnTo>
                  <a:pt x="1144"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251" name="Freeform 154">
            <a:extLst>
              <a:ext uri="{FF2B5EF4-FFF2-40B4-BE49-F238E27FC236}">
                <a16:creationId xmlns:a16="http://schemas.microsoft.com/office/drawing/2014/main" id="{18445786-B6AA-B541-B088-14FF26ACD4B9}"/>
              </a:ext>
            </a:extLst>
          </p:cNvPr>
          <p:cNvSpPr>
            <a:spLocks/>
          </p:cNvSpPr>
          <p:nvPr/>
        </p:nvSpPr>
        <p:spPr bwMode="auto">
          <a:xfrm>
            <a:off x="2786064" y="57388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2147483646 w 2978"/>
              <a:gd name="T19" fmla="*/ 2147483646 h 227"/>
              <a:gd name="T20" fmla="*/ 2147483646 w 2978"/>
              <a:gd name="T21" fmla="*/ 0 h 227"/>
              <a:gd name="T22" fmla="*/ 0 w 2978"/>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78"/>
              <a:gd name="T37" fmla="*/ 0 h 227"/>
              <a:gd name="T38" fmla="*/ 2978 w 2978"/>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78" h="227">
                <a:moveTo>
                  <a:pt x="2978" y="227"/>
                </a:moveTo>
                <a:lnTo>
                  <a:pt x="2374" y="227"/>
                </a:lnTo>
                <a:lnTo>
                  <a:pt x="2374" y="0"/>
                </a:lnTo>
                <a:lnTo>
                  <a:pt x="1683" y="0"/>
                </a:lnTo>
                <a:lnTo>
                  <a:pt x="1683" y="227"/>
                </a:lnTo>
                <a:lnTo>
                  <a:pt x="1370" y="227"/>
                </a:lnTo>
                <a:lnTo>
                  <a:pt x="1370" y="0"/>
                </a:lnTo>
                <a:lnTo>
                  <a:pt x="1144" y="0"/>
                </a:lnTo>
                <a:lnTo>
                  <a:pt x="1144" y="227"/>
                </a:lnTo>
                <a:lnTo>
                  <a:pt x="615" y="227"/>
                </a:lnTo>
                <a:lnTo>
                  <a:pt x="6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252" name="Rectangle 155">
            <a:extLst>
              <a:ext uri="{FF2B5EF4-FFF2-40B4-BE49-F238E27FC236}">
                <a16:creationId xmlns:a16="http://schemas.microsoft.com/office/drawing/2014/main" id="{6D5AE829-E851-9342-A11A-FF04117D67B0}"/>
              </a:ext>
            </a:extLst>
          </p:cNvPr>
          <p:cNvSpPr>
            <a:spLocks noChangeArrowheads="1"/>
          </p:cNvSpPr>
          <p:nvPr/>
        </p:nvSpPr>
        <p:spPr bwMode="auto">
          <a:xfrm>
            <a:off x="7473950" y="3224213"/>
            <a:ext cx="1282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10</a:t>
            </a:r>
            <a:endParaRPr lang="en-US" altLang="en-US" sz="2000" b="0">
              <a:latin typeface="Times" pitchFamily="2" charset="0"/>
            </a:endParaRPr>
          </a:p>
        </p:txBody>
      </p:sp>
      <p:sp>
        <p:nvSpPr>
          <p:cNvPr id="48253" name="Freeform 156">
            <a:extLst>
              <a:ext uri="{FF2B5EF4-FFF2-40B4-BE49-F238E27FC236}">
                <a16:creationId xmlns:a16="http://schemas.microsoft.com/office/drawing/2014/main" id="{AEBAECFA-82FB-4E40-A57C-126BFD5FF4D9}"/>
              </a:ext>
            </a:extLst>
          </p:cNvPr>
          <p:cNvSpPr>
            <a:spLocks/>
          </p:cNvSpPr>
          <p:nvPr/>
        </p:nvSpPr>
        <p:spPr bwMode="auto">
          <a:xfrm>
            <a:off x="3660775" y="5791200"/>
            <a:ext cx="84138" cy="103188"/>
          </a:xfrm>
          <a:custGeom>
            <a:avLst/>
            <a:gdLst>
              <a:gd name="T0" fmla="*/ 0 w 53"/>
              <a:gd name="T1" fmla="*/ 2147483646 h 65"/>
              <a:gd name="T2" fmla="*/ 2147483646 w 53"/>
              <a:gd name="T3" fmla="*/ 2147483646 h 65"/>
              <a:gd name="T4" fmla="*/ 2147483646 w 53"/>
              <a:gd name="T5" fmla="*/ 0 h 65"/>
              <a:gd name="T6" fmla="*/ 2147483646 w 53"/>
              <a:gd name="T7" fmla="*/ 2147483646 h 65"/>
              <a:gd name="T8" fmla="*/ 0 w 53"/>
              <a:gd name="T9" fmla="*/ 2147483646 h 65"/>
              <a:gd name="T10" fmla="*/ 0 60000 65536"/>
              <a:gd name="T11" fmla="*/ 0 60000 65536"/>
              <a:gd name="T12" fmla="*/ 0 60000 65536"/>
              <a:gd name="T13" fmla="*/ 0 60000 65536"/>
              <a:gd name="T14" fmla="*/ 0 60000 65536"/>
              <a:gd name="T15" fmla="*/ 0 w 53"/>
              <a:gd name="T16" fmla="*/ 0 h 65"/>
              <a:gd name="T17" fmla="*/ 53 w 53"/>
              <a:gd name="T18" fmla="*/ 65 h 65"/>
            </a:gdLst>
            <a:ahLst/>
            <a:cxnLst>
              <a:cxn ang="T10">
                <a:pos x="T0" y="T1"/>
              </a:cxn>
              <a:cxn ang="T11">
                <a:pos x="T2" y="T3"/>
              </a:cxn>
              <a:cxn ang="T12">
                <a:pos x="T4" y="T5"/>
              </a:cxn>
              <a:cxn ang="T13">
                <a:pos x="T6" y="T7"/>
              </a:cxn>
              <a:cxn ang="T14">
                <a:pos x="T8" y="T9"/>
              </a:cxn>
            </a:cxnLst>
            <a:rect l="T15" t="T16" r="T17" b="T18"/>
            <a:pathLst>
              <a:path w="53" h="65">
                <a:moveTo>
                  <a:pt x="0" y="21"/>
                </a:moveTo>
                <a:lnTo>
                  <a:pt x="53" y="65"/>
                </a:lnTo>
                <a:lnTo>
                  <a:pt x="21" y="0"/>
                </a:lnTo>
                <a:lnTo>
                  <a:pt x="10"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48254" name="Freeform 157">
            <a:extLst>
              <a:ext uri="{FF2B5EF4-FFF2-40B4-BE49-F238E27FC236}">
                <a16:creationId xmlns:a16="http://schemas.microsoft.com/office/drawing/2014/main" id="{4881C8BA-D0E0-8B4F-9563-CD352B5F0614}"/>
              </a:ext>
            </a:extLst>
          </p:cNvPr>
          <p:cNvSpPr>
            <a:spLocks/>
          </p:cNvSpPr>
          <p:nvPr/>
        </p:nvSpPr>
        <p:spPr bwMode="auto">
          <a:xfrm>
            <a:off x="3270251" y="4457701"/>
            <a:ext cx="727075" cy="1349375"/>
          </a:xfrm>
          <a:custGeom>
            <a:avLst/>
            <a:gdLst>
              <a:gd name="T0" fmla="*/ 2147483646 w 849"/>
              <a:gd name="T1" fmla="*/ 0 h 1574"/>
              <a:gd name="T2" fmla="*/ 2147483646 w 849"/>
              <a:gd name="T3" fmla="*/ 2147483646 h 1574"/>
              <a:gd name="T4" fmla="*/ 2147483646 w 849"/>
              <a:gd name="T5" fmla="*/ 2147483646 h 1574"/>
              <a:gd name="T6" fmla="*/ 0 60000 65536"/>
              <a:gd name="T7" fmla="*/ 0 60000 65536"/>
              <a:gd name="T8" fmla="*/ 0 60000 65536"/>
              <a:gd name="T9" fmla="*/ 0 w 849"/>
              <a:gd name="T10" fmla="*/ 0 h 1574"/>
              <a:gd name="T11" fmla="*/ 849 w 849"/>
              <a:gd name="T12" fmla="*/ 1574 h 1574"/>
            </a:gdLst>
            <a:ahLst/>
            <a:cxnLst>
              <a:cxn ang="T6">
                <a:pos x="T0" y="T1"/>
              </a:cxn>
              <a:cxn ang="T7">
                <a:pos x="T2" y="T3"/>
              </a:cxn>
              <a:cxn ang="T8">
                <a:pos x="T4" y="T5"/>
              </a:cxn>
            </a:cxnLst>
            <a:rect l="T9" t="T10" r="T11" b="T12"/>
            <a:pathLst>
              <a:path w="849" h="1574">
                <a:moveTo>
                  <a:pt x="566" y="0"/>
                </a:moveTo>
                <a:cubicBezTo>
                  <a:pt x="849" y="212"/>
                  <a:pt x="849" y="212"/>
                  <a:pt x="424" y="567"/>
                </a:cubicBezTo>
                <a:cubicBezTo>
                  <a:pt x="23" y="901"/>
                  <a:pt x="0" y="921"/>
                  <a:pt x="474"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255" name="Freeform 158">
            <a:extLst>
              <a:ext uri="{FF2B5EF4-FFF2-40B4-BE49-F238E27FC236}">
                <a16:creationId xmlns:a16="http://schemas.microsoft.com/office/drawing/2014/main" id="{3BB33524-D54F-544D-B642-9DC2EBB90ECF}"/>
              </a:ext>
            </a:extLst>
          </p:cNvPr>
          <p:cNvSpPr>
            <a:spLocks/>
          </p:cNvSpPr>
          <p:nvPr/>
        </p:nvSpPr>
        <p:spPr bwMode="auto">
          <a:xfrm>
            <a:off x="448151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8256" name="Freeform 159">
            <a:extLst>
              <a:ext uri="{FF2B5EF4-FFF2-40B4-BE49-F238E27FC236}">
                <a16:creationId xmlns:a16="http://schemas.microsoft.com/office/drawing/2014/main" id="{33D08FDC-3F3B-C945-A169-DEF81A68DCFD}"/>
              </a:ext>
            </a:extLst>
          </p:cNvPr>
          <p:cNvSpPr>
            <a:spLocks/>
          </p:cNvSpPr>
          <p:nvPr/>
        </p:nvSpPr>
        <p:spPr bwMode="auto">
          <a:xfrm>
            <a:off x="4360864" y="3729039"/>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3"/>
                  <a:pt x="567" y="213"/>
                  <a:pt x="283" y="851"/>
                </a:cubicBezTo>
                <a:cubicBezTo>
                  <a:pt x="50"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257" name="Freeform 160">
            <a:extLst>
              <a:ext uri="{FF2B5EF4-FFF2-40B4-BE49-F238E27FC236}">
                <a16:creationId xmlns:a16="http://schemas.microsoft.com/office/drawing/2014/main" id="{2CAE2EE0-8FD7-634D-A3B3-1EB523BD3BB9}"/>
              </a:ext>
            </a:extLst>
          </p:cNvPr>
          <p:cNvSpPr>
            <a:spLocks/>
          </p:cNvSpPr>
          <p:nvPr/>
        </p:nvSpPr>
        <p:spPr bwMode="auto">
          <a:xfrm>
            <a:off x="3643313" y="5208589"/>
            <a:ext cx="101600" cy="85725"/>
          </a:xfrm>
          <a:custGeom>
            <a:avLst/>
            <a:gdLst>
              <a:gd name="T0" fmla="*/ 2147483646 w 64"/>
              <a:gd name="T1" fmla="*/ 2147483646 h 54"/>
              <a:gd name="T2" fmla="*/ 2147483646 w 64"/>
              <a:gd name="T3" fmla="*/ 0 h 54"/>
              <a:gd name="T4" fmla="*/ 0 w 64"/>
              <a:gd name="T5" fmla="*/ 2147483646 h 54"/>
              <a:gd name="T6" fmla="*/ 2147483646 w 64"/>
              <a:gd name="T7" fmla="*/ 2147483646 h 54"/>
              <a:gd name="T8" fmla="*/ 2147483646 w 64"/>
              <a:gd name="T9" fmla="*/ 2147483646 h 54"/>
              <a:gd name="T10" fmla="*/ 0 60000 65536"/>
              <a:gd name="T11" fmla="*/ 0 60000 65536"/>
              <a:gd name="T12" fmla="*/ 0 60000 65536"/>
              <a:gd name="T13" fmla="*/ 0 60000 65536"/>
              <a:gd name="T14" fmla="*/ 0 60000 65536"/>
              <a:gd name="T15" fmla="*/ 0 w 64"/>
              <a:gd name="T16" fmla="*/ 0 h 54"/>
              <a:gd name="T17" fmla="*/ 64 w 64"/>
              <a:gd name="T18" fmla="*/ 54 h 54"/>
            </a:gdLst>
            <a:ahLst/>
            <a:cxnLst>
              <a:cxn ang="T10">
                <a:pos x="T0" y="T1"/>
              </a:cxn>
              <a:cxn ang="T11">
                <a:pos x="T2" y="T3"/>
              </a:cxn>
              <a:cxn ang="T12">
                <a:pos x="T4" y="T5"/>
              </a:cxn>
              <a:cxn ang="T13">
                <a:pos x="T6" y="T7"/>
              </a:cxn>
              <a:cxn ang="T14">
                <a:pos x="T8" y="T9"/>
              </a:cxn>
            </a:cxnLst>
            <a:rect l="T15" t="T16" r="T17" b="T18"/>
            <a:pathLst>
              <a:path w="64" h="54">
                <a:moveTo>
                  <a:pt x="21" y="54"/>
                </a:moveTo>
                <a:lnTo>
                  <a:pt x="64" y="0"/>
                </a:lnTo>
                <a:lnTo>
                  <a:pt x="0" y="32"/>
                </a:lnTo>
                <a:lnTo>
                  <a:pt x="11" y="43"/>
                </a:lnTo>
                <a:lnTo>
                  <a:pt x="21" y="54"/>
                </a:lnTo>
                <a:close/>
              </a:path>
            </a:pathLst>
          </a:custGeom>
          <a:solidFill>
            <a:srgbClr val="000000"/>
          </a:solidFill>
          <a:ln w="15875">
            <a:solidFill>
              <a:srgbClr val="000000"/>
            </a:solidFill>
            <a:round/>
            <a:headEnd/>
            <a:tailEnd/>
          </a:ln>
        </p:spPr>
        <p:txBody>
          <a:bodyPr/>
          <a:lstStyle/>
          <a:p>
            <a:endParaRPr lang="en-US"/>
          </a:p>
        </p:txBody>
      </p:sp>
      <p:sp>
        <p:nvSpPr>
          <p:cNvPr id="48258" name="Freeform 161">
            <a:extLst>
              <a:ext uri="{FF2B5EF4-FFF2-40B4-BE49-F238E27FC236}">
                <a16:creationId xmlns:a16="http://schemas.microsoft.com/office/drawing/2014/main" id="{EEB74644-DD21-D54D-9BA8-792E751DA381}"/>
              </a:ext>
            </a:extLst>
          </p:cNvPr>
          <p:cNvSpPr>
            <a:spLocks/>
          </p:cNvSpPr>
          <p:nvPr/>
        </p:nvSpPr>
        <p:spPr bwMode="auto">
          <a:xfrm>
            <a:off x="3575050" y="5283201"/>
            <a:ext cx="361950" cy="633413"/>
          </a:xfrm>
          <a:custGeom>
            <a:avLst/>
            <a:gdLst>
              <a:gd name="T0" fmla="*/ 2147483646 w 422"/>
              <a:gd name="T1" fmla="*/ 2147483646 h 738"/>
              <a:gd name="T2" fmla="*/ 2147483646 w 422"/>
              <a:gd name="T3" fmla="*/ 2147483646 h 738"/>
              <a:gd name="T4" fmla="*/ 2147483646 w 422"/>
              <a:gd name="T5" fmla="*/ 0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738"/>
                </a:moveTo>
                <a:cubicBezTo>
                  <a:pt x="422" y="525"/>
                  <a:pt x="422" y="525"/>
                  <a:pt x="209" y="312"/>
                </a:cubicBezTo>
                <a:cubicBezTo>
                  <a:pt x="43"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259" name="Freeform 162">
            <a:extLst>
              <a:ext uri="{FF2B5EF4-FFF2-40B4-BE49-F238E27FC236}">
                <a16:creationId xmlns:a16="http://schemas.microsoft.com/office/drawing/2014/main" id="{076F30FB-4C26-244E-8F4B-96C8BF488F43}"/>
              </a:ext>
            </a:extLst>
          </p:cNvPr>
          <p:cNvSpPr>
            <a:spLocks/>
          </p:cNvSpPr>
          <p:nvPr/>
        </p:nvSpPr>
        <p:spPr bwMode="auto">
          <a:xfrm>
            <a:off x="4498976" y="5808664"/>
            <a:ext cx="85725" cy="85725"/>
          </a:xfrm>
          <a:custGeom>
            <a:avLst/>
            <a:gdLst>
              <a:gd name="T0" fmla="*/ 0 w 54"/>
              <a:gd name="T1" fmla="*/ 2147483646 h 54"/>
              <a:gd name="T2" fmla="*/ 2147483646 w 54"/>
              <a:gd name="T3" fmla="*/ 2147483646 h 54"/>
              <a:gd name="T4" fmla="*/ 2147483646 w 54"/>
              <a:gd name="T5" fmla="*/ 0 h 54"/>
              <a:gd name="T6" fmla="*/ 2147483646 w 54"/>
              <a:gd name="T7" fmla="*/ 2147483646 h 54"/>
              <a:gd name="T8" fmla="*/ 0 w 54"/>
              <a:gd name="T9" fmla="*/ 2147483646 h 54"/>
              <a:gd name="T10" fmla="*/ 0 60000 65536"/>
              <a:gd name="T11" fmla="*/ 0 60000 65536"/>
              <a:gd name="T12" fmla="*/ 0 60000 65536"/>
              <a:gd name="T13" fmla="*/ 0 60000 65536"/>
              <a:gd name="T14" fmla="*/ 0 60000 65536"/>
              <a:gd name="T15" fmla="*/ 0 w 54"/>
              <a:gd name="T16" fmla="*/ 0 h 54"/>
              <a:gd name="T17" fmla="*/ 54 w 54"/>
              <a:gd name="T18" fmla="*/ 54 h 54"/>
            </a:gdLst>
            <a:ahLst/>
            <a:cxnLst>
              <a:cxn ang="T10">
                <a:pos x="T0" y="T1"/>
              </a:cxn>
              <a:cxn ang="T11">
                <a:pos x="T2" y="T3"/>
              </a:cxn>
              <a:cxn ang="T12">
                <a:pos x="T4" y="T5"/>
              </a:cxn>
              <a:cxn ang="T13">
                <a:pos x="T6" y="T7"/>
              </a:cxn>
              <a:cxn ang="T14">
                <a:pos x="T8" y="T9"/>
              </a:cxn>
            </a:cxnLst>
            <a:rect l="T15" t="T16" r="T17" b="T18"/>
            <a:pathLst>
              <a:path w="54" h="54">
                <a:moveTo>
                  <a:pt x="0" y="21"/>
                </a:moveTo>
                <a:lnTo>
                  <a:pt x="54" y="54"/>
                </a:lnTo>
                <a:lnTo>
                  <a:pt x="22" y="0"/>
                </a:lnTo>
                <a:lnTo>
                  <a:pt x="11" y="10"/>
                </a:lnTo>
                <a:lnTo>
                  <a:pt x="0" y="21"/>
                </a:lnTo>
                <a:close/>
              </a:path>
            </a:pathLst>
          </a:custGeom>
          <a:solidFill>
            <a:srgbClr val="000000"/>
          </a:solidFill>
          <a:ln w="15875">
            <a:solidFill>
              <a:srgbClr val="000000"/>
            </a:solidFill>
            <a:round/>
            <a:headEnd/>
            <a:tailEnd/>
          </a:ln>
        </p:spPr>
        <p:txBody>
          <a:bodyPr/>
          <a:lstStyle/>
          <a:p>
            <a:endParaRPr lang="en-US"/>
          </a:p>
        </p:txBody>
      </p:sp>
      <p:sp>
        <p:nvSpPr>
          <p:cNvPr id="48260" name="Freeform 163">
            <a:extLst>
              <a:ext uri="{FF2B5EF4-FFF2-40B4-BE49-F238E27FC236}">
                <a16:creationId xmlns:a16="http://schemas.microsoft.com/office/drawing/2014/main" id="{B53E59CF-1B8E-DF4B-8625-C0B393E31D95}"/>
              </a:ext>
            </a:extLst>
          </p:cNvPr>
          <p:cNvSpPr>
            <a:spLocks/>
          </p:cNvSpPr>
          <p:nvPr/>
        </p:nvSpPr>
        <p:spPr bwMode="auto">
          <a:xfrm>
            <a:off x="4424363" y="5186363"/>
            <a:ext cx="361950" cy="633412"/>
          </a:xfrm>
          <a:custGeom>
            <a:avLst/>
            <a:gdLst>
              <a:gd name="T0" fmla="*/ 2147483646 w 422"/>
              <a:gd name="T1" fmla="*/ 0 h 738"/>
              <a:gd name="T2" fmla="*/ 2147483646 w 422"/>
              <a:gd name="T3" fmla="*/ 2147483646 h 738"/>
              <a:gd name="T4" fmla="*/ 2147483646 w 422"/>
              <a:gd name="T5" fmla="*/ 2147483646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0"/>
                </a:moveTo>
                <a:cubicBezTo>
                  <a:pt x="422" y="213"/>
                  <a:pt x="422" y="213"/>
                  <a:pt x="209" y="425"/>
                </a:cubicBezTo>
                <a:cubicBezTo>
                  <a:pt x="43" y="592"/>
                  <a:pt x="0" y="634"/>
                  <a:pt x="101" y="738"/>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261" name="Freeform 164">
            <a:extLst>
              <a:ext uri="{FF2B5EF4-FFF2-40B4-BE49-F238E27FC236}">
                <a16:creationId xmlns:a16="http://schemas.microsoft.com/office/drawing/2014/main" id="{7005A0D8-A5DA-BE4D-95A3-E8D7B22039A8}"/>
              </a:ext>
            </a:extLst>
          </p:cNvPr>
          <p:cNvSpPr>
            <a:spLocks/>
          </p:cNvSpPr>
          <p:nvPr/>
        </p:nvSpPr>
        <p:spPr bwMode="auto">
          <a:xfrm>
            <a:off x="4859339" y="5824538"/>
            <a:ext cx="85725" cy="69850"/>
          </a:xfrm>
          <a:custGeom>
            <a:avLst/>
            <a:gdLst>
              <a:gd name="T0" fmla="*/ 0 w 54"/>
              <a:gd name="T1" fmla="*/ 2147483646 h 44"/>
              <a:gd name="T2" fmla="*/ 2147483646 w 54"/>
              <a:gd name="T3" fmla="*/ 2147483646 h 44"/>
              <a:gd name="T4" fmla="*/ 2147483646 w 54"/>
              <a:gd name="T5" fmla="*/ 0 h 44"/>
              <a:gd name="T6" fmla="*/ 0 w 54"/>
              <a:gd name="T7" fmla="*/ 2147483646 h 44"/>
              <a:gd name="T8" fmla="*/ 0 w 54"/>
              <a:gd name="T9" fmla="*/ 2147483646 h 44"/>
              <a:gd name="T10" fmla="*/ 0 60000 65536"/>
              <a:gd name="T11" fmla="*/ 0 60000 65536"/>
              <a:gd name="T12" fmla="*/ 0 60000 65536"/>
              <a:gd name="T13" fmla="*/ 0 60000 65536"/>
              <a:gd name="T14" fmla="*/ 0 60000 65536"/>
              <a:gd name="T15" fmla="*/ 0 w 54"/>
              <a:gd name="T16" fmla="*/ 0 h 44"/>
              <a:gd name="T17" fmla="*/ 54 w 54"/>
              <a:gd name="T18" fmla="*/ 44 h 44"/>
            </a:gdLst>
            <a:ahLst/>
            <a:cxnLst>
              <a:cxn ang="T10">
                <a:pos x="T0" y="T1"/>
              </a:cxn>
              <a:cxn ang="T11">
                <a:pos x="T2" y="T3"/>
              </a:cxn>
              <a:cxn ang="T12">
                <a:pos x="T4" y="T5"/>
              </a:cxn>
              <a:cxn ang="T13">
                <a:pos x="T6" y="T7"/>
              </a:cxn>
              <a:cxn ang="T14">
                <a:pos x="T8" y="T9"/>
              </a:cxn>
            </a:cxnLst>
            <a:rect l="T15" t="T16" r="T17" b="T18"/>
            <a:pathLst>
              <a:path w="54" h="44">
                <a:moveTo>
                  <a:pt x="0" y="22"/>
                </a:moveTo>
                <a:lnTo>
                  <a:pt x="54" y="44"/>
                </a:lnTo>
                <a:lnTo>
                  <a:pt x="11"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8262" name="Freeform 165">
            <a:extLst>
              <a:ext uri="{FF2B5EF4-FFF2-40B4-BE49-F238E27FC236}">
                <a16:creationId xmlns:a16="http://schemas.microsoft.com/office/drawing/2014/main" id="{39A4FF07-6F0F-FD4F-A463-4F764B186BA2}"/>
              </a:ext>
            </a:extLst>
          </p:cNvPr>
          <p:cNvSpPr>
            <a:spLocks/>
          </p:cNvSpPr>
          <p:nvPr/>
        </p:nvSpPr>
        <p:spPr bwMode="auto">
          <a:xfrm>
            <a:off x="4725989" y="4457701"/>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2" y="0"/>
                </a:moveTo>
                <a:cubicBezTo>
                  <a:pt x="566" y="212"/>
                  <a:pt x="566" y="212"/>
                  <a:pt x="282" y="850"/>
                </a:cubicBezTo>
                <a:cubicBezTo>
                  <a:pt x="49" y="1376"/>
                  <a:pt x="0" y="1478"/>
                  <a:pt x="159"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263" name="Freeform 166">
            <a:extLst>
              <a:ext uri="{FF2B5EF4-FFF2-40B4-BE49-F238E27FC236}">
                <a16:creationId xmlns:a16="http://schemas.microsoft.com/office/drawing/2014/main" id="{FAF309F7-C7DF-6646-8CD8-4CED2584E268}"/>
              </a:ext>
            </a:extLst>
          </p:cNvPr>
          <p:cNvSpPr>
            <a:spLocks/>
          </p:cNvSpPr>
          <p:nvPr/>
        </p:nvSpPr>
        <p:spPr bwMode="auto">
          <a:xfrm>
            <a:off x="5338764" y="5824538"/>
            <a:ext cx="103187" cy="69850"/>
          </a:xfrm>
          <a:custGeom>
            <a:avLst/>
            <a:gdLst>
              <a:gd name="T0" fmla="*/ 0 w 65"/>
              <a:gd name="T1" fmla="*/ 2147483646 h 44"/>
              <a:gd name="T2" fmla="*/ 2147483646 w 65"/>
              <a:gd name="T3" fmla="*/ 2147483646 h 44"/>
              <a:gd name="T4" fmla="*/ 2147483646 w 65"/>
              <a:gd name="T5" fmla="*/ 0 h 44"/>
              <a:gd name="T6" fmla="*/ 2147483646 w 65"/>
              <a:gd name="T7" fmla="*/ 2147483646 h 44"/>
              <a:gd name="T8" fmla="*/ 0 w 65"/>
              <a:gd name="T9" fmla="*/ 2147483646 h 44"/>
              <a:gd name="T10" fmla="*/ 0 60000 65536"/>
              <a:gd name="T11" fmla="*/ 0 60000 65536"/>
              <a:gd name="T12" fmla="*/ 0 60000 65536"/>
              <a:gd name="T13" fmla="*/ 0 60000 65536"/>
              <a:gd name="T14" fmla="*/ 0 60000 65536"/>
              <a:gd name="T15" fmla="*/ 0 w 65"/>
              <a:gd name="T16" fmla="*/ 0 h 44"/>
              <a:gd name="T17" fmla="*/ 65 w 65"/>
              <a:gd name="T18" fmla="*/ 44 h 44"/>
            </a:gdLst>
            <a:ahLst/>
            <a:cxnLst>
              <a:cxn ang="T10">
                <a:pos x="T0" y="T1"/>
              </a:cxn>
              <a:cxn ang="T11">
                <a:pos x="T2" y="T3"/>
              </a:cxn>
              <a:cxn ang="T12">
                <a:pos x="T4" y="T5"/>
              </a:cxn>
              <a:cxn ang="T13">
                <a:pos x="T6" y="T7"/>
              </a:cxn>
              <a:cxn ang="T14">
                <a:pos x="T8" y="T9"/>
              </a:cxn>
            </a:cxnLst>
            <a:rect l="T15" t="T16" r="T17" b="T18"/>
            <a:pathLst>
              <a:path w="65" h="44">
                <a:moveTo>
                  <a:pt x="0" y="22"/>
                </a:moveTo>
                <a:lnTo>
                  <a:pt x="65" y="44"/>
                </a:lnTo>
                <a:lnTo>
                  <a:pt x="21"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8264" name="Freeform 167">
            <a:extLst>
              <a:ext uri="{FF2B5EF4-FFF2-40B4-BE49-F238E27FC236}">
                <a16:creationId xmlns:a16="http://schemas.microsoft.com/office/drawing/2014/main" id="{74C7FBD2-D12F-084D-8D7E-B2727E2C59BE}"/>
              </a:ext>
            </a:extLst>
          </p:cNvPr>
          <p:cNvSpPr>
            <a:spLocks/>
          </p:cNvSpPr>
          <p:nvPr/>
        </p:nvSpPr>
        <p:spPr bwMode="auto">
          <a:xfrm>
            <a:off x="5210176" y="4457701"/>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2"/>
                  <a:pt x="567" y="212"/>
                  <a:pt x="283" y="850"/>
                </a:cubicBezTo>
                <a:cubicBezTo>
                  <a:pt x="50" y="1376"/>
                  <a:pt x="0" y="1478"/>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265" name="Freeform 168">
            <a:extLst>
              <a:ext uri="{FF2B5EF4-FFF2-40B4-BE49-F238E27FC236}">
                <a16:creationId xmlns:a16="http://schemas.microsoft.com/office/drawing/2014/main" id="{02F104AC-80ED-F14A-BB51-761FBEF34E56}"/>
              </a:ext>
            </a:extLst>
          </p:cNvPr>
          <p:cNvSpPr>
            <a:spLocks/>
          </p:cNvSpPr>
          <p:nvPr/>
        </p:nvSpPr>
        <p:spPr bwMode="auto">
          <a:xfrm>
            <a:off x="6434139" y="5208589"/>
            <a:ext cx="103187" cy="85725"/>
          </a:xfrm>
          <a:custGeom>
            <a:avLst/>
            <a:gdLst>
              <a:gd name="T0" fmla="*/ 2147483646 w 65"/>
              <a:gd name="T1" fmla="*/ 2147483646 h 54"/>
              <a:gd name="T2" fmla="*/ 2147483646 w 65"/>
              <a:gd name="T3" fmla="*/ 0 h 54"/>
              <a:gd name="T4" fmla="*/ 0 w 65"/>
              <a:gd name="T5" fmla="*/ 2147483646 h 54"/>
              <a:gd name="T6" fmla="*/ 2147483646 w 65"/>
              <a:gd name="T7" fmla="*/ 2147483646 h 54"/>
              <a:gd name="T8" fmla="*/ 2147483646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22" y="54"/>
                </a:moveTo>
                <a:lnTo>
                  <a:pt x="65" y="0"/>
                </a:lnTo>
                <a:lnTo>
                  <a:pt x="0" y="32"/>
                </a:lnTo>
                <a:lnTo>
                  <a:pt x="11" y="43"/>
                </a:lnTo>
                <a:lnTo>
                  <a:pt x="22" y="54"/>
                </a:lnTo>
                <a:close/>
              </a:path>
            </a:pathLst>
          </a:custGeom>
          <a:solidFill>
            <a:srgbClr val="000000"/>
          </a:solidFill>
          <a:ln w="15875">
            <a:solidFill>
              <a:srgbClr val="000000"/>
            </a:solidFill>
            <a:round/>
            <a:headEnd/>
            <a:tailEnd/>
          </a:ln>
        </p:spPr>
        <p:txBody>
          <a:bodyPr/>
          <a:lstStyle/>
          <a:p>
            <a:endParaRPr lang="en-US"/>
          </a:p>
        </p:txBody>
      </p:sp>
      <p:sp>
        <p:nvSpPr>
          <p:cNvPr id="48266" name="Freeform 169">
            <a:extLst>
              <a:ext uri="{FF2B5EF4-FFF2-40B4-BE49-F238E27FC236}">
                <a16:creationId xmlns:a16="http://schemas.microsoft.com/office/drawing/2014/main" id="{49D2390F-23B4-DB4F-BC90-4B118A0EEA75}"/>
              </a:ext>
            </a:extLst>
          </p:cNvPr>
          <p:cNvSpPr>
            <a:spLocks/>
          </p:cNvSpPr>
          <p:nvPr/>
        </p:nvSpPr>
        <p:spPr bwMode="auto">
          <a:xfrm>
            <a:off x="6367463" y="5283201"/>
            <a:ext cx="360362" cy="633413"/>
          </a:xfrm>
          <a:custGeom>
            <a:avLst/>
            <a:gdLst>
              <a:gd name="T0" fmla="*/ 2147483646 w 421"/>
              <a:gd name="T1" fmla="*/ 2147483646 h 738"/>
              <a:gd name="T2" fmla="*/ 2147483646 w 421"/>
              <a:gd name="T3" fmla="*/ 2147483646 h 738"/>
              <a:gd name="T4" fmla="*/ 2147483646 w 421"/>
              <a:gd name="T5" fmla="*/ 0 h 738"/>
              <a:gd name="T6" fmla="*/ 0 60000 65536"/>
              <a:gd name="T7" fmla="*/ 0 60000 65536"/>
              <a:gd name="T8" fmla="*/ 0 60000 65536"/>
              <a:gd name="T9" fmla="*/ 0 w 421"/>
              <a:gd name="T10" fmla="*/ 0 h 738"/>
              <a:gd name="T11" fmla="*/ 421 w 421"/>
              <a:gd name="T12" fmla="*/ 738 h 738"/>
            </a:gdLst>
            <a:ahLst/>
            <a:cxnLst>
              <a:cxn ang="T6">
                <a:pos x="T0" y="T1"/>
              </a:cxn>
              <a:cxn ang="T7">
                <a:pos x="T2" y="T3"/>
              </a:cxn>
              <a:cxn ang="T8">
                <a:pos x="T4" y="T5"/>
              </a:cxn>
            </a:cxnLst>
            <a:rect l="T9" t="T10" r="T11" b="T12"/>
            <a:pathLst>
              <a:path w="421" h="738">
                <a:moveTo>
                  <a:pt x="209" y="738"/>
                </a:moveTo>
                <a:cubicBezTo>
                  <a:pt x="421" y="525"/>
                  <a:pt x="421" y="525"/>
                  <a:pt x="209" y="312"/>
                </a:cubicBezTo>
                <a:cubicBezTo>
                  <a:pt x="42"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267" name="Freeform 170">
            <a:extLst>
              <a:ext uri="{FF2B5EF4-FFF2-40B4-BE49-F238E27FC236}">
                <a16:creationId xmlns:a16="http://schemas.microsoft.com/office/drawing/2014/main" id="{3EE8F638-4C86-EA46-8C8D-9D0FDB1A15FF}"/>
              </a:ext>
            </a:extLst>
          </p:cNvPr>
          <p:cNvSpPr>
            <a:spLocks/>
          </p:cNvSpPr>
          <p:nvPr/>
        </p:nvSpPr>
        <p:spPr bwMode="auto">
          <a:xfrm>
            <a:off x="6451601" y="5791200"/>
            <a:ext cx="85725" cy="103188"/>
          </a:xfrm>
          <a:custGeom>
            <a:avLst/>
            <a:gdLst>
              <a:gd name="T0" fmla="*/ 0 w 54"/>
              <a:gd name="T1" fmla="*/ 2147483646 h 65"/>
              <a:gd name="T2" fmla="*/ 2147483646 w 54"/>
              <a:gd name="T3" fmla="*/ 2147483646 h 65"/>
              <a:gd name="T4" fmla="*/ 2147483646 w 54"/>
              <a:gd name="T5" fmla="*/ 0 h 65"/>
              <a:gd name="T6" fmla="*/ 2147483646 w 54"/>
              <a:gd name="T7" fmla="*/ 2147483646 h 65"/>
              <a:gd name="T8" fmla="*/ 0 w 54"/>
              <a:gd name="T9" fmla="*/ 2147483646 h 65"/>
              <a:gd name="T10" fmla="*/ 0 60000 65536"/>
              <a:gd name="T11" fmla="*/ 0 60000 65536"/>
              <a:gd name="T12" fmla="*/ 0 60000 65536"/>
              <a:gd name="T13" fmla="*/ 0 60000 65536"/>
              <a:gd name="T14" fmla="*/ 0 60000 65536"/>
              <a:gd name="T15" fmla="*/ 0 w 54"/>
              <a:gd name="T16" fmla="*/ 0 h 65"/>
              <a:gd name="T17" fmla="*/ 54 w 54"/>
              <a:gd name="T18" fmla="*/ 65 h 65"/>
            </a:gdLst>
            <a:ahLst/>
            <a:cxnLst>
              <a:cxn ang="T10">
                <a:pos x="T0" y="T1"/>
              </a:cxn>
              <a:cxn ang="T11">
                <a:pos x="T2" y="T3"/>
              </a:cxn>
              <a:cxn ang="T12">
                <a:pos x="T4" y="T5"/>
              </a:cxn>
              <a:cxn ang="T13">
                <a:pos x="T6" y="T7"/>
              </a:cxn>
              <a:cxn ang="T14">
                <a:pos x="T8" y="T9"/>
              </a:cxn>
            </a:cxnLst>
            <a:rect l="T15" t="T16" r="T17" b="T18"/>
            <a:pathLst>
              <a:path w="54" h="65">
                <a:moveTo>
                  <a:pt x="0" y="21"/>
                </a:moveTo>
                <a:lnTo>
                  <a:pt x="54" y="65"/>
                </a:lnTo>
                <a:lnTo>
                  <a:pt x="22" y="0"/>
                </a:lnTo>
                <a:lnTo>
                  <a:pt x="11"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48268" name="Freeform 171">
            <a:extLst>
              <a:ext uri="{FF2B5EF4-FFF2-40B4-BE49-F238E27FC236}">
                <a16:creationId xmlns:a16="http://schemas.microsoft.com/office/drawing/2014/main" id="{CA159BF0-DC7B-414B-AC2A-0DF748F2D82C}"/>
              </a:ext>
            </a:extLst>
          </p:cNvPr>
          <p:cNvSpPr>
            <a:spLocks/>
          </p:cNvSpPr>
          <p:nvPr/>
        </p:nvSpPr>
        <p:spPr bwMode="auto">
          <a:xfrm>
            <a:off x="6061076" y="4457701"/>
            <a:ext cx="727075" cy="1349375"/>
          </a:xfrm>
          <a:custGeom>
            <a:avLst/>
            <a:gdLst>
              <a:gd name="T0" fmla="*/ 2147483646 w 850"/>
              <a:gd name="T1" fmla="*/ 0 h 1574"/>
              <a:gd name="T2" fmla="*/ 2147483646 w 850"/>
              <a:gd name="T3" fmla="*/ 2147483646 h 1574"/>
              <a:gd name="T4" fmla="*/ 2147483646 w 850"/>
              <a:gd name="T5" fmla="*/ 2147483646 h 1574"/>
              <a:gd name="T6" fmla="*/ 0 60000 65536"/>
              <a:gd name="T7" fmla="*/ 0 60000 65536"/>
              <a:gd name="T8" fmla="*/ 0 60000 65536"/>
              <a:gd name="T9" fmla="*/ 0 w 850"/>
              <a:gd name="T10" fmla="*/ 0 h 1574"/>
              <a:gd name="T11" fmla="*/ 850 w 850"/>
              <a:gd name="T12" fmla="*/ 1574 h 1574"/>
            </a:gdLst>
            <a:ahLst/>
            <a:cxnLst>
              <a:cxn ang="T6">
                <a:pos x="T0" y="T1"/>
              </a:cxn>
              <a:cxn ang="T7">
                <a:pos x="T2" y="T3"/>
              </a:cxn>
              <a:cxn ang="T8">
                <a:pos x="T4" y="T5"/>
              </a:cxn>
            </a:cxnLst>
            <a:rect l="T9" t="T10" r="T11" b="T12"/>
            <a:pathLst>
              <a:path w="850" h="1574">
                <a:moveTo>
                  <a:pt x="567" y="0"/>
                </a:moveTo>
                <a:cubicBezTo>
                  <a:pt x="850" y="212"/>
                  <a:pt x="850" y="212"/>
                  <a:pt x="425" y="567"/>
                </a:cubicBezTo>
                <a:cubicBezTo>
                  <a:pt x="24" y="901"/>
                  <a:pt x="0" y="921"/>
                  <a:pt x="475"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269" name="Freeform 172">
            <a:extLst>
              <a:ext uri="{FF2B5EF4-FFF2-40B4-BE49-F238E27FC236}">
                <a16:creationId xmlns:a16="http://schemas.microsoft.com/office/drawing/2014/main" id="{C9FF95DE-0C9E-4844-9DEE-E2C3AA331715}"/>
              </a:ext>
            </a:extLst>
          </p:cNvPr>
          <p:cNvSpPr>
            <a:spLocks/>
          </p:cNvSpPr>
          <p:nvPr/>
        </p:nvSpPr>
        <p:spPr bwMode="auto">
          <a:xfrm>
            <a:off x="691356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8270" name="Freeform 173">
            <a:extLst>
              <a:ext uri="{FF2B5EF4-FFF2-40B4-BE49-F238E27FC236}">
                <a16:creationId xmlns:a16="http://schemas.microsoft.com/office/drawing/2014/main" id="{609809D3-1AA1-B848-8B6C-007A7B13E642}"/>
              </a:ext>
            </a:extLst>
          </p:cNvPr>
          <p:cNvSpPr>
            <a:spLocks/>
          </p:cNvSpPr>
          <p:nvPr/>
        </p:nvSpPr>
        <p:spPr bwMode="auto">
          <a:xfrm>
            <a:off x="6789739" y="3729039"/>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3" y="0"/>
                </a:moveTo>
                <a:cubicBezTo>
                  <a:pt x="566" y="213"/>
                  <a:pt x="566" y="213"/>
                  <a:pt x="283" y="851"/>
                </a:cubicBezTo>
                <a:cubicBezTo>
                  <a:pt x="49"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271" name="Oval 175">
            <a:extLst>
              <a:ext uri="{FF2B5EF4-FFF2-40B4-BE49-F238E27FC236}">
                <a16:creationId xmlns:a16="http://schemas.microsoft.com/office/drawing/2014/main" id="{31273361-B1D7-5C49-BBD3-D0A2D3D32397}"/>
              </a:ext>
            </a:extLst>
          </p:cNvPr>
          <p:cNvSpPr>
            <a:spLocks noChangeArrowheads="1"/>
          </p:cNvSpPr>
          <p:nvPr/>
        </p:nvSpPr>
        <p:spPr bwMode="auto">
          <a:xfrm>
            <a:off x="3651251" y="21637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8272" name="Oval 177">
            <a:extLst>
              <a:ext uri="{FF2B5EF4-FFF2-40B4-BE49-F238E27FC236}">
                <a16:creationId xmlns:a16="http://schemas.microsoft.com/office/drawing/2014/main" id="{144AFFCC-674A-0F4D-B8D7-9BC18870A29A}"/>
              </a:ext>
            </a:extLst>
          </p:cNvPr>
          <p:cNvSpPr>
            <a:spLocks noChangeArrowheads="1"/>
          </p:cNvSpPr>
          <p:nvPr/>
        </p:nvSpPr>
        <p:spPr bwMode="auto">
          <a:xfrm>
            <a:off x="3651251" y="1187451"/>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8273" name="Rectangle 178">
            <a:extLst>
              <a:ext uri="{FF2B5EF4-FFF2-40B4-BE49-F238E27FC236}">
                <a16:creationId xmlns:a16="http://schemas.microsoft.com/office/drawing/2014/main" id="{421BF394-9929-A046-9D0D-2AF72B65DF55}"/>
              </a:ext>
            </a:extLst>
          </p:cNvPr>
          <p:cNvSpPr>
            <a:spLocks noChangeArrowheads="1"/>
          </p:cNvSpPr>
          <p:nvPr/>
        </p:nvSpPr>
        <p:spPr bwMode="auto">
          <a:xfrm>
            <a:off x="7064376" y="134778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sp>
        <p:nvSpPr>
          <p:cNvPr id="48274" name="Title 1">
            <a:extLst>
              <a:ext uri="{FF2B5EF4-FFF2-40B4-BE49-F238E27FC236}">
                <a16:creationId xmlns:a16="http://schemas.microsoft.com/office/drawing/2014/main" id="{E61B4271-AE88-E642-ACD8-9BFB0F69D6A3}"/>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Timing Diagram for the Basic Latch with NOR Gates</a:t>
            </a:r>
          </a:p>
        </p:txBody>
      </p:sp>
      <p:sp>
        <p:nvSpPr>
          <p:cNvPr id="48275" name="TextBox 125">
            <a:extLst>
              <a:ext uri="{FF2B5EF4-FFF2-40B4-BE49-F238E27FC236}">
                <a16:creationId xmlns:a16="http://schemas.microsoft.com/office/drawing/2014/main" id="{7AFC14AC-B4B0-E441-AA07-31A4FE515043}"/>
              </a:ext>
            </a:extLst>
          </p:cNvPr>
          <p:cNvSpPr txBox="1">
            <a:spLocks noChangeArrowheads="1"/>
          </p:cNvSpPr>
          <p:nvPr/>
        </p:nvSpPr>
        <p:spPr bwMode="auto">
          <a:xfrm>
            <a:off x="7543800" y="6550026"/>
            <a:ext cx="25082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5.4 from the textbook ]</a:t>
            </a:r>
          </a:p>
        </p:txBody>
      </p:sp>
      <p:sp>
        <p:nvSpPr>
          <p:cNvPr id="48276" name="Oval 1">
            <a:extLst>
              <a:ext uri="{FF2B5EF4-FFF2-40B4-BE49-F238E27FC236}">
                <a16:creationId xmlns:a16="http://schemas.microsoft.com/office/drawing/2014/main" id="{EDDB178E-2D2F-5B4D-A262-892AECDC606B}"/>
              </a:ext>
            </a:extLst>
          </p:cNvPr>
          <p:cNvSpPr>
            <a:spLocks noChangeArrowheads="1"/>
          </p:cNvSpPr>
          <p:nvPr/>
        </p:nvSpPr>
        <p:spPr bwMode="auto">
          <a:xfrm>
            <a:off x="4195764" y="3530601"/>
            <a:ext cx="731837" cy="2595563"/>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Line 31">
            <a:extLst>
              <a:ext uri="{FF2B5EF4-FFF2-40B4-BE49-F238E27FC236}">
                <a16:creationId xmlns:a16="http://schemas.microsoft.com/office/drawing/2014/main" id="{4D7F18A8-F40B-D143-ACF1-0DCA1025D1A4}"/>
              </a:ext>
            </a:extLst>
          </p:cNvPr>
          <p:cNvSpPr>
            <a:spLocks noChangeShapeType="1"/>
          </p:cNvSpPr>
          <p:nvPr/>
        </p:nvSpPr>
        <p:spPr bwMode="auto">
          <a:xfrm flipV="1">
            <a:off x="33861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54" name="Line 32">
            <a:extLst>
              <a:ext uri="{FF2B5EF4-FFF2-40B4-BE49-F238E27FC236}">
                <a16:creationId xmlns:a16="http://schemas.microsoft.com/office/drawing/2014/main" id="{826A6DD7-FA2A-3F4B-9130-F3FDAE9061F3}"/>
              </a:ext>
            </a:extLst>
          </p:cNvPr>
          <p:cNvSpPr>
            <a:spLocks noChangeShapeType="1"/>
          </p:cNvSpPr>
          <p:nvPr/>
        </p:nvSpPr>
        <p:spPr bwMode="auto">
          <a:xfrm flipV="1">
            <a:off x="376237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55" name="Line 33">
            <a:extLst>
              <a:ext uri="{FF2B5EF4-FFF2-40B4-BE49-F238E27FC236}">
                <a16:creationId xmlns:a16="http://schemas.microsoft.com/office/drawing/2014/main" id="{C4F8D76E-2D79-C744-AC06-EDF4012EB6B5}"/>
              </a:ext>
            </a:extLst>
          </p:cNvPr>
          <p:cNvSpPr>
            <a:spLocks noChangeShapeType="1"/>
          </p:cNvSpPr>
          <p:nvPr/>
        </p:nvSpPr>
        <p:spPr bwMode="auto">
          <a:xfrm flipV="1">
            <a:off x="4241800"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56" name="Line 34">
            <a:extLst>
              <a:ext uri="{FF2B5EF4-FFF2-40B4-BE49-F238E27FC236}">
                <a16:creationId xmlns:a16="http://schemas.microsoft.com/office/drawing/2014/main" id="{3FDC6F8F-B30B-BE47-A1DF-21AFDF8616F9}"/>
              </a:ext>
            </a:extLst>
          </p:cNvPr>
          <p:cNvSpPr>
            <a:spLocks noChangeShapeType="1"/>
          </p:cNvSpPr>
          <p:nvPr/>
        </p:nvSpPr>
        <p:spPr bwMode="auto">
          <a:xfrm flipV="1">
            <a:off x="460216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57" name="Line 35">
            <a:extLst>
              <a:ext uri="{FF2B5EF4-FFF2-40B4-BE49-F238E27FC236}">
                <a16:creationId xmlns:a16="http://schemas.microsoft.com/office/drawing/2014/main" id="{D0360887-04C5-4548-B407-597519669EE1}"/>
              </a:ext>
            </a:extLst>
          </p:cNvPr>
          <p:cNvSpPr>
            <a:spLocks noChangeShapeType="1"/>
          </p:cNvSpPr>
          <p:nvPr/>
        </p:nvSpPr>
        <p:spPr bwMode="auto">
          <a:xfrm flipV="1">
            <a:off x="49609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58" name="Line 36">
            <a:extLst>
              <a:ext uri="{FF2B5EF4-FFF2-40B4-BE49-F238E27FC236}">
                <a16:creationId xmlns:a16="http://schemas.microsoft.com/office/drawing/2014/main" id="{B2A670AC-9FD4-B248-A0E3-278EE916D21C}"/>
              </a:ext>
            </a:extLst>
          </p:cNvPr>
          <p:cNvSpPr>
            <a:spLocks noChangeShapeType="1"/>
          </p:cNvSpPr>
          <p:nvPr/>
        </p:nvSpPr>
        <p:spPr bwMode="auto">
          <a:xfrm flipV="1">
            <a:off x="545782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59" name="Line 37">
            <a:extLst>
              <a:ext uri="{FF2B5EF4-FFF2-40B4-BE49-F238E27FC236}">
                <a16:creationId xmlns:a16="http://schemas.microsoft.com/office/drawing/2014/main" id="{5A01F8AE-F584-8F4E-BDB0-59C451C27880}"/>
              </a:ext>
            </a:extLst>
          </p:cNvPr>
          <p:cNvSpPr>
            <a:spLocks noChangeShapeType="1"/>
          </p:cNvSpPr>
          <p:nvPr/>
        </p:nvSpPr>
        <p:spPr bwMode="auto">
          <a:xfrm flipV="1">
            <a:off x="58181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60" name="Line 38">
            <a:extLst>
              <a:ext uri="{FF2B5EF4-FFF2-40B4-BE49-F238E27FC236}">
                <a16:creationId xmlns:a16="http://schemas.microsoft.com/office/drawing/2014/main" id="{A75CCCB7-C974-0D4F-8CB9-0693102D4997}"/>
              </a:ext>
            </a:extLst>
          </p:cNvPr>
          <p:cNvSpPr>
            <a:spLocks noChangeShapeType="1"/>
          </p:cNvSpPr>
          <p:nvPr/>
        </p:nvSpPr>
        <p:spPr bwMode="auto">
          <a:xfrm flipV="1">
            <a:off x="65547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61" name="Line 39">
            <a:extLst>
              <a:ext uri="{FF2B5EF4-FFF2-40B4-BE49-F238E27FC236}">
                <a16:creationId xmlns:a16="http://schemas.microsoft.com/office/drawing/2014/main" id="{30F41D8B-59A0-3042-8257-73792253744D}"/>
              </a:ext>
            </a:extLst>
          </p:cNvPr>
          <p:cNvSpPr>
            <a:spLocks noChangeShapeType="1"/>
          </p:cNvSpPr>
          <p:nvPr/>
        </p:nvSpPr>
        <p:spPr bwMode="auto">
          <a:xfrm flipV="1">
            <a:off x="703421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62" name="Line 40">
            <a:extLst>
              <a:ext uri="{FF2B5EF4-FFF2-40B4-BE49-F238E27FC236}">
                <a16:creationId xmlns:a16="http://schemas.microsoft.com/office/drawing/2014/main" id="{3B0EF8AD-E112-4742-B1B4-4A9549708B96}"/>
              </a:ext>
            </a:extLst>
          </p:cNvPr>
          <p:cNvSpPr>
            <a:spLocks noChangeShapeType="1"/>
          </p:cNvSpPr>
          <p:nvPr/>
        </p:nvSpPr>
        <p:spPr bwMode="auto">
          <a:xfrm flipV="1">
            <a:off x="75136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63" name="Line 42">
            <a:extLst>
              <a:ext uri="{FF2B5EF4-FFF2-40B4-BE49-F238E27FC236}">
                <a16:creationId xmlns:a16="http://schemas.microsoft.com/office/drawing/2014/main" id="{00778F2B-A2D6-4044-926C-8E1259CE789B}"/>
              </a:ext>
            </a:extLst>
          </p:cNvPr>
          <p:cNvSpPr>
            <a:spLocks noChangeShapeType="1"/>
          </p:cNvSpPr>
          <p:nvPr/>
        </p:nvSpPr>
        <p:spPr bwMode="auto">
          <a:xfrm>
            <a:off x="2906713" y="13509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64" name="Freeform 43">
            <a:extLst>
              <a:ext uri="{FF2B5EF4-FFF2-40B4-BE49-F238E27FC236}">
                <a16:creationId xmlns:a16="http://schemas.microsoft.com/office/drawing/2014/main" id="{45C2B463-190C-1443-9319-3AA1FB453635}"/>
              </a:ext>
            </a:extLst>
          </p:cNvPr>
          <p:cNvSpPr>
            <a:spLocks/>
          </p:cNvSpPr>
          <p:nvPr/>
        </p:nvSpPr>
        <p:spPr bwMode="auto">
          <a:xfrm>
            <a:off x="3128963" y="1033463"/>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165" name="Freeform 44">
            <a:extLst>
              <a:ext uri="{FF2B5EF4-FFF2-40B4-BE49-F238E27FC236}">
                <a16:creationId xmlns:a16="http://schemas.microsoft.com/office/drawing/2014/main" id="{8B9833BE-B663-3043-B4EA-CBBE1C57F9B1}"/>
              </a:ext>
            </a:extLst>
          </p:cNvPr>
          <p:cNvSpPr>
            <a:spLocks/>
          </p:cNvSpPr>
          <p:nvPr/>
        </p:nvSpPr>
        <p:spPr bwMode="auto">
          <a:xfrm>
            <a:off x="3128963" y="1238250"/>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166" name="Freeform 45">
            <a:extLst>
              <a:ext uri="{FF2B5EF4-FFF2-40B4-BE49-F238E27FC236}">
                <a16:creationId xmlns:a16="http://schemas.microsoft.com/office/drawing/2014/main" id="{370BBDA7-2A4A-AC42-91EB-19F576F7F669}"/>
              </a:ext>
            </a:extLst>
          </p:cNvPr>
          <p:cNvSpPr>
            <a:spLocks/>
          </p:cNvSpPr>
          <p:nvPr/>
        </p:nvSpPr>
        <p:spPr bwMode="auto">
          <a:xfrm>
            <a:off x="3124201" y="1033464"/>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167" name="Freeform 46">
            <a:extLst>
              <a:ext uri="{FF2B5EF4-FFF2-40B4-BE49-F238E27FC236}">
                <a16:creationId xmlns:a16="http://schemas.microsoft.com/office/drawing/2014/main" id="{BAB7252E-6884-6848-9BE8-AE1844773CAF}"/>
              </a:ext>
            </a:extLst>
          </p:cNvPr>
          <p:cNvSpPr>
            <a:spLocks/>
          </p:cNvSpPr>
          <p:nvPr/>
        </p:nvSpPr>
        <p:spPr bwMode="auto">
          <a:xfrm>
            <a:off x="3124201" y="1236664"/>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168" name="Line 47">
            <a:extLst>
              <a:ext uri="{FF2B5EF4-FFF2-40B4-BE49-F238E27FC236}">
                <a16:creationId xmlns:a16="http://schemas.microsoft.com/office/drawing/2014/main" id="{A4284712-23FA-4143-B95C-1542E2CFB9EC}"/>
              </a:ext>
            </a:extLst>
          </p:cNvPr>
          <p:cNvSpPr>
            <a:spLocks noChangeShapeType="1"/>
          </p:cNvSpPr>
          <p:nvPr/>
        </p:nvSpPr>
        <p:spPr bwMode="auto">
          <a:xfrm>
            <a:off x="2906713" y="20875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69" name="Line 48">
            <a:extLst>
              <a:ext uri="{FF2B5EF4-FFF2-40B4-BE49-F238E27FC236}">
                <a16:creationId xmlns:a16="http://schemas.microsoft.com/office/drawing/2014/main" id="{CB37C20D-1233-3649-9546-85628293946F}"/>
              </a:ext>
            </a:extLst>
          </p:cNvPr>
          <p:cNvSpPr>
            <a:spLocks noChangeShapeType="1"/>
          </p:cNvSpPr>
          <p:nvPr/>
        </p:nvSpPr>
        <p:spPr bwMode="auto">
          <a:xfrm>
            <a:off x="2906713" y="2327275"/>
            <a:ext cx="239712"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70" name="Freeform 49">
            <a:extLst>
              <a:ext uri="{FF2B5EF4-FFF2-40B4-BE49-F238E27FC236}">
                <a16:creationId xmlns:a16="http://schemas.microsoft.com/office/drawing/2014/main" id="{50A2DCF7-9B0E-2646-86C1-A4FFEB0A49D0}"/>
              </a:ext>
            </a:extLst>
          </p:cNvPr>
          <p:cNvSpPr>
            <a:spLocks/>
          </p:cNvSpPr>
          <p:nvPr/>
        </p:nvSpPr>
        <p:spPr bwMode="auto">
          <a:xfrm>
            <a:off x="3128963" y="2006600"/>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171" name="Freeform 50">
            <a:extLst>
              <a:ext uri="{FF2B5EF4-FFF2-40B4-BE49-F238E27FC236}">
                <a16:creationId xmlns:a16="http://schemas.microsoft.com/office/drawing/2014/main" id="{CED29B71-E174-6341-A8C0-813C7F31A68C}"/>
              </a:ext>
            </a:extLst>
          </p:cNvPr>
          <p:cNvSpPr>
            <a:spLocks/>
          </p:cNvSpPr>
          <p:nvPr/>
        </p:nvSpPr>
        <p:spPr bwMode="auto">
          <a:xfrm>
            <a:off x="3128963" y="2209800"/>
            <a:ext cx="512762" cy="204788"/>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172" name="Freeform 51">
            <a:extLst>
              <a:ext uri="{FF2B5EF4-FFF2-40B4-BE49-F238E27FC236}">
                <a16:creationId xmlns:a16="http://schemas.microsoft.com/office/drawing/2014/main" id="{F8E70F23-6BB9-344A-B294-B1F5DE7E214B}"/>
              </a:ext>
            </a:extLst>
          </p:cNvPr>
          <p:cNvSpPr>
            <a:spLocks/>
          </p:cNvSpPr>
          <p:nvPr/>
        </p:nvSpPr>
        <p:spPr bwMode="auto">
          <a:xfrm>
            <a:off x="3124201" y="2006600"/>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173" name="Freeform 52">
            <a:extLst>
              <a:ext uri="{FF2B5EF4-FFF2-40B4-BE49-F238E27FC236}">
                <a16:creationId xmlns:a16="http://schemas.microsoft.com/office/drawing/2014/main" id="{48F79C8C-669C-3348-8CBD-4819AC060AB4}"/>
              </a:ext>
            </a:extLst>
          </p:cNvPr>
          <p:cNvSpPr>
            <a:spLocks/>
          </p:cNvSpPr>
          <p:nvPr/>
        </p:nvSpPr>
        <p:spPr bwMode="auto">
          <a:xfrm>
            <a:off x="3124201" y="2209800"/>
            <a:ext cx="60325" cy="204788"/>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174" name="Line 53">
            <a:extLst>
              <a:ext uri="{FF2B5EF4-FFF2-40B4-BE49-F238E27FC236}">
                <a16:creationId xmlns:a16="http://schemas.microsoft.com/office/drawing/2014/main" id="{4DC0B5CB-EA88-9F45-806F-B89ACC07B98B}"/>
              </a:ext>
            </a:extLst>
          </p:cNvPr>
          <p:cNvSpPr>
            <a:spLocks noChangeShapeType="1"/>
          </p:cNvSpPr>
          <p:nvPr/>
        </p:nvSpPr>
        <p:spPr bwMode="auto">
          <a:xfrm flipH="1">
            <a:off x="3744914" y="12303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75" name="Line 54">
            <a:extLst>
              <a:ext uri="{FF2B5EF4-FFF2-40B4-BE49-F238E27FC236}">
                <a16:creationId xmlns:a16="http://schemas.microsoft.com/office/drawing/2014/main" id="{0478242A-037B-6D46-B652-09B29A6E27A4}"/>
              </a:ext>
            </a:extLst>
          </p:cNvPr>
          <p:cNvSpPr>
            <a:spLocks noChangeShapeType="1"/>
          </p:cNvSpPr>
          <p:nvPr/>
        </p:nvSpPr>
        <p:spPr bwMode="auto">
          <a:xfrm flipH="1">
            <a:off x="3744914" y="22082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76" name="Freeform 55">
            <a:extLst>
              <a:ext uri="{FF2B5EF4-FFF2-40B4-BE49-F238E27FC236}">
                <a16:creationId xmlns:a16="http://schemas.microsoft.com/office/drawing/2014/main" id="{4BE88B90-E9AB-4940-8203-5557F04F62DE}"/>
              </a:ext>
            </a:extLst>
          </p:cNvPr>
          <p:cNvSpPr>
            <a:spLocks/>
          </p:cNvSpPr>
          <p:nvPr/>
        </p:nvSpPr>
        <p:spPr bwMode="auto">
          <a:xfrm>
            <a:off x="2906714" y="1352551"/>
            <a:ext cx="1095375" cy="855663"/>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177" name="Freeform 56">
            <a:extLst>
              <a:ext uri="{FF2B5EF4-FFF2-40B4-BE49-F238E27FC236}">
                <a16:creationId xmlns:a16="http://schemas.microsoft.com/office/drawing/2014/main" id="{A4648D43-9716-654A-A13D-4C0B9CC8AB26}"/>
              </a:ext>
            </a:extLst>
          </p:cNvPr>
          <p:cNvSpPr>
            <a:spLocks/>
          </p:cNvSpPr>
          <p:nvPr/>
        </p:nvSpPr>
        <p:spPr bwMode="auto">
          <a:xfrm>
            <a:off x="2906714" y="1230313"/>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178" name="Freeform 57">
            <a:extLst>
              <a:ext uri="{FF2B5EF4-FFF2-40B4-BE49-F238E27FC236}">
                <a16:creationId xmlns:a16="http://schemas.microsoft.com/office/drawing/2014/main" id="{CC63614B-B036-2A47-BFF4-041D6A87FA86}"/>
              </a:ext>
            </a:extLst>
          </p:cNvPr>
          <p:cNvSpPr>
            <a:spLocks/>
          </p:cNvSpPr>
          <p:nvPr/>
        </p:nvSpPr>
        <p:spPr bwMode="auto">
          <a:xfrm>
            <a:off x="3986214" y="1206501"/>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49179" name="Oval 58">
            <a:extLst>
              <a:ext uri="{FF2B5EF4-FFF2-40B4-BE49-F238E27FC236}">
                <a16:creationId xmlns:a16="http://schemas.microsoft.com/office/drawing/2014/main" id="{9FFE0E5B-8B33-1744-A508-4E56B45F2E74}"/>
              </a:ext>
            </a:extLst>
          </p:cNvPr>
          <p:cNvSpPr>
            <a:spLocks noChangeArrowheads="1"/>
          </p:cNvSpPr>
          <p:nvPr/>
        </p:nvSpPr>
        <p:spPr bwMode="auto">
          <a:xfrm>
            <a:off x="3976688" y="1216026"/>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9180" name="Freeform 59">
            <a:extLst>
              <a:ext uri="{FF2B5EF4-FFF2-40B4-BE49-F238E27FC236}">
                <a16:creationId xmlns:a16="http://schemas.microsoft.com/office/drawing/2014/main" id="{64C7ECD2-68C7-E146-9BA2-CFD8D5E92477}"/>
              </a:ext>
            </a:extLst>
          </p:cNvPr>
          <p:cNvSpPr>
            <a:spLocks/>
          </p:cNvSpPr>
          <p:nvPr/>
        </p:nvSpPr>
        <p:spPr bwMode="auto">
          <a:xfrm>
            <a:off x="3986214" y="2184400"/>
            <a:ext cx="33337" cy="3333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49181" name="Oval 60">
            <a:extLst>
              <a:ext uri="{FF2B5EF4-FFF2-40B4-BE49-F238E27FC236}">
                <a16:creationId xmlns:a16="http://schemas.microsoft.com/office/drawing/2014/main" id="{62121D2F-976B-554F-9D3E-39924E78CDB2}"/>
              </a:ext>
            </a:extLst>
          </p:cNvPr>
          <p:cNvSpPr>
            <a:spLocks noChangeArrowheads="1"/>
          </p:cNvSpPr>
          <p:nvPr/>
        </p:nvSpPr>
        <p:spPr bwMode="auto">
          <a:xfrm>
            <a:off x="3976688" y="2192338"/>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9182" name="Line 61">
            <a:extLst>
              <a:ext uri="{FF2B5EF4-FFF2-40B4-BE49-F238E27FC236}">
                <a16:creationId xmlns:a16="http://schemas.microsoft.com/office/drawing/2014/main" id="{A1B67270-3220-6E4D-9D46-3736CBC3A86E}"/>
              </a:ext>
            </a:extLst>
          </p:cNvPr>
          <p:cNvSpPr>
            <a:spLocks noChangeShapeType="1"/>
          </p:cNvSpPr>
          <p:nvPr/>
        </p:nvSpPr>
        <p:spPr bwMode="auto">
          <a:xfrm flipH="1">
            <a:off x="2667001" y="11112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83" name="Line 62">
            <a:extLst>
              <a:ext uri="{FF2B5EF4-FFF2-40B4-BE49-F238E27FC236}">
                <a16:creationId xmlns:a16="http://schemas.microsoft.com/office/drawing/2014/main" id="{A3582247-F866-7342-B99F-7CEDE23FB902}"/>
              </a:ext>
            </a:extLst>
          </p:cNvPr>
          <p:cNvSpPr>
            <a:spLocks noChangeShapeType="1"/>
          </p:cNvSpPr>
          <p:nvPr/>
        </p:nvSpPr>
        <p:spPr bwMode="auto">
          <a:xfrm flipH="1">
            <a:off x="2667001" y="2327275"/>
            <a:ext cx="2397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84" name="Line 63">
            <a:extLst>
              <a:ext uri="{FF2B5EF4-FFF2-40B4-BE49-F238E27FC236}">
                <a16:creationId xmlns:a16="http://schemas.microsoft.com/office/drawing/2014/main" id="{548CBE90-D69D-2347-8D20-3A13417220AE}"/>
              </a:ext>
            </a:extLst>
          </p:cNvPr>
          <p:cNvSpPr>
            <a:spLocks noChangeShapeType="1"/>
          </p:cNvSpPr>
          <p:nvPr/>
        </p:nvSpPr>
        <p:spPr bwMode="auto">
          <a:xfrm flipH="1">
            <a:off x="5578475" y="1268414"/>
            <a:ext cx="1455738"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85" name="Line 64">
            <a:extLst>
              <a:ext uri="{FF2B5EF4-FFF2-40B4-BE49-F238E27FC236}">
                <a16:creationId xmlns:a16="http://schemas.microsoft.com/office/drawing/2014/main" id="{F6362223-57DC-FD42-99CC-F50C1BAB9E9C}"/>
              </a:ext>
            </a:extLst>
          </p:cNvPr>
          <p:cNvSpPr>
            <a:spLocks noChangeShapeType="1"/>
          </p:cNvSpPr>
          <p:nvPr/>
        </p:nvSpPr>
        <p:spPr bwMode="auto">
          <a:xfrm flipV="1">
            <a:off x="6297614" y="990601"/>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186" name="Rectangle 65">
            <a:extLst>
              <a:ext uri="{FF2B5EF4-FFF2-40B4-BE49-F238E27FC236}">
                <a16:creationId xmlns:a16="http://schemas.microsoft.com/office/drawing/2014/main" id="{3DAFA847-B93C-0F4B-B588-42A19BF23227}"/>
              </a:ext>
            </a:extLst>
          </p:cNvPr>
          <p:cNvSpPr>
            <a:spLocks noChangeArrowheads="1"/>
          </p:cNvSpPr>
          <p:nvPr/>
        </p:nvSpPr>
        <p:spPr bwMode="auto">
          <a:xfrm>
            <a:off x="5783263" y="10112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49187" name="Rectangle 66">
            <a:extLst>
              <a:ext uri="{FF2B5EF4-FFF2-40B4-BE49-F238E27FC236}">
                <a16:creationId xmlns:a16="http://schemas.microsoft.com/office/drawing/2014/main" id="{877C1094-BBE1-4F4D-8C7B-4A6D573EBADC}"/>
              </a:ext>
            </a:extLst>
          </p:cNvPr>
          <p:cNvSpPr>
            <a:spLocks noChangeArrowheads="1"/>
          </p:cNvSpPr>
          <p:nvPr/>
        </p:nvSpPr>
        <p:spPr bwMode="auto">
          <a:xfrm>
            <a:off x="6054725" y="1011238"/>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49188" name="Rectangle 67">
            <a:extLst>
              <a:ext uri="{FF2B5EF4-FFF2-40B4-BE49-F238E27FC236}">
                <a16:creationId xmlns:a16="http://schemas.microsoft.com/office/drawing/2014/main" id="{DE9129F5-1E50-4041-B9D2-75AF9DA47C30}"/>
              </a:ext>
            </a:extLst>
          </p:cNvPr>
          <p:cNvSpPr>
            <a:spLocks noChangeArrowheads="1"/>
          </p:cNvSpPr>
          <p:nvPr/>
        </p:nvSpPr>
        <p:spPr bwMode="auto">
          <a:xfrm>
            <a:off x="6440488" y="10112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49189" name="Rectangle 68">
            <a:extLst>
              <a:ext uri="{FF2B5EF4-FFF2-40B4-BE49-F238E27FC236}">
                <a16:creationId xmlns:a16="http://schemas.microsoft.com/office/drawing/2014/main" id="{B65D5969-6FED-7C4F-BC7A-40658B81C6DE}"/>
              </a:ext>
            </a:extLst>
          </p:cNvPr>
          <p:cNvSpPr>
            <a:spLocks noChangeArrowheads="1"/>
          </p:cNvSpPr>
          <p:nvPr/>
        </p:nvSpPr>
        <p:spPr bwMode="auto">
          <a:xfrm>
            <a:off x="6557963" y="10683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49190" name="Rectangle 69">
            <a:extLst>
              <a:ext uri="{FF2B5EF4-FFF2-40B4-BE49-F238E27FC236}">
                <a16:creationId xmlns:a16="http://schemas.microsoft.com/office/drawing/2014/main" id="{A11FB419-B9B3-9443-9F1A-150CEDA289E0}"/>
              </a:ext>
            </a:extLst>
          </p:cNvPr>
          <p:cNvSpPr>
            <a:spLocks noChangeArrowheads="1"/>
          </p:cNvSpPr>
          <p:nvPr/>
        </p:nvSpPr>
        <p:spPr bwMode="auto">
          <a:xfrm>
            <a:off x="6743700" y="10064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9191" name="Rectangle 70">
            <a:extLst>
              <a:ext uri="{FF2B5EF4-FFF2-40B4-BE49-F238E27FC236}">
                <a16:creationId xmlns:a16="http://schemas.microsoft.com/office/drawing/2014/main" id="{5DC01C9E-F87A-004B-BC1E-A13F01AEFD2C}"/>
              </a:ext>
            </a:extLst>
          </p:cNvPr>
          <p:cNvSpPr>
            <a:spLocks noChangeArrowheads="1"/>
          </p:cNvSpPr>
          <p:nvPr/>
        </p:nvSpPr>
        <p:spPr bwMode="auto">
          <a:xfrm>
            <a:off x="6861175" y="106838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49192" name="Rectangle 71">
            <a:extLst>
              <a:ext uri="{FF2B5EF4-FFF2-40B4-BE49-F238E27FC236}">
                <a16:creationId xmlns:a16="http://schemas.microsoft.com/office/drawing/2014/main" id="{5D5CF2C7-8408-EA45-AC71-A9EDFB4C2ED4}"/>
              </a:ext>
            </a:extLst>
          </p:cNvPr>
          <p:cNvSpPr>
            <a:spLocks noChangeArrowheads="1"/>
          </p:cNvSpPr>
          <p:nvPr/>
        </p:nvSpPr>
        <p:spPr bwMode="auto">
          <a:xfrm>
            <a:off x="57880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9193" name="Rectangle 72">
            <a:extLst>
              <a:ext uri="{FF2B5EF4-FFF2-40B4-BE49-F238E27FC236}">
                <a16:creationId xmlns:a16="http://schemas.microsoft.com/office/drawing/2014/main" id="{CE18E8DF-0CFB-AA43-9411-D4E9AFCFF547}"/>
              </a:ext>
            </a:extLst>
          </p:cNvPr>
          <p:cNvSpPr>
            <a:spLocks noChangeArrowheads="1"/>
          </p:cNvSpPr>
          <p:nvPr/>
        </p:nvSpPr>
        <p:spPr bwMode="auto">
          <a:xfrm>
            <a:off x="60674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9194" name="Rectangle 73">
            <a:extLst>
              <a:ext uri="{FF2B5EF4-FFF2-40B4-BE49-F238E27FC236}">
                <a16:creationId xmlns:a16="http://schemas.microsoft.com/office/drawing/2014/main" id="{F0D627EB-9662-9442-B07A-8A775A0E97BE}"/>
              </a:ext>
            </a:extLst>
          </p:cNvPr>
          <p:cNvSpPr>
            <a:spLocks noChangeArrowheads="1"/>
          </p:cNvSpPr>
          <p:nvPr/>
        </p:nvSpPr>
        <p:spPr bwMode="auto">
          <a:xfrm>
            <a:off x="57880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9195" name="Rectangle 74">
            <a:extLst>
              <a:ext uri="{FF2B5EF4-FFF2-40B4-BE49-F238E27FC236}">
                <a16:creationId xmlns:a16="http://schemas.microsoft.com/office/drawing/2014/main" id="{3CA6A540-E77D-DF4B-89ED-DDE4EC7449CD}"/>
              </a:ext>
            </a:extLst>
          </p:cNvPr>
          <p:cNvSpPr>
            <a:spLocks noChangeArrowheads="1"/>
          </p:cNvSpPr>
          <p:nvPr/>
        </p:nvSpPr>
        <p:spPr bwMode="auto">
          <a:xfrm>
            <a:off x="60674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9196" name="Rectangle 75">
            <a:extLst>
              <a:ext uri="{FF2B5EF4-FFF2-40B4-BE49-F238E27FC236}">
                <a16:creationId xmlns:a16="http://schemas.microsoft.com/office/drawing/2014/main" id="{37527FEF-71B3-3445-A4BB-FF1750FE140C}"/>
              </a:ext>
            </a:extLst>
          </p:cNvPr>
          <p:cNvSpPr>
            <a:spLocks noChangeArrowheads="1"/>
          </p:cNvSpPr>
          <p:nvPr/>
        </p:nvSpPr>
        <p:spPr bwMode="auto">
          <a:xfrm>
            <a:off x="57880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9197" name="Rectangle 76">
            <a:extLst>
              <a:ext uri="{FF2B5EF4-FFF2-40B4-BE49-F238E27FC236}">
                <a16:creationId xmlns:a16="http://schemas.microsoft.com/office/drawing/2014/main" id="{2AE555AB-1348-8448-AF66-60803DBB383A}"/>
              </a:ext>
            </a:extLst>
          </p:cNvPr>
          <p:cNvSpPr>
            <a:spLocks noChangeArrowheads="1"/>
          </p:cNvSpPr>
          <p:nvPr/>
        </p:nvSpPr>
        <p:spPr bwMode="auto">
          <a:xfrm>
            <a:off x="60674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9198" name="Rectangle 77">
            <a:extLst>
              <a:ext uri="{FF2B5EF4-FFF2-40B4-BE49-F238E27FC236}">
                <a16:creationId xmlns:a16="http://schemas.microsoft.com/office/drawing/2014/main" id="{5D226D39-F4A2-1649-A94E-7E11B4979367}"/>
              </a:ext>
            </a:extLst>
          </p:cNvPr>
          <p:cNvSpPr>
            <a:spLocks noChangeArrowheads="1"/>
          </p:cNvSpPr>
          <p:nvPr/>
        </p:nvSpPr>
        <p:spPr bwMode="auto">
          <a:xfrm>
            <a:off x="57880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9199" name="Rectangle 78">
            <a:extLst>
              <a:ext uri="{FF2B5EF4-FFF2-40B4-BE49-F238E27FC236}">
                <a16:creationId xmlns:a16="http://schemas.microsoft.com/office/drawing/2014/main" id="{6067EF0E-C342-4A4D-B12E-7B3B04982D92}"/>
              </a:ext>
            </a:extLst>
          </p:cNvPr>
          <p:cNvSpPr>
            <a:spLocks noChangeArrowheads="1"/>
          </p:cNvSpPr>
          <p:nvPr/>
        </p:nvSpPr>
        <p:spPr bwMode="auto">
          <a:xfrm>
            <a:off x="60674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9200" name="Rectangle 79">
            <a:extLst>
              <a:ext uri="{FF2B5EF4-FFF2-40B4-BE49-F238E27FC236}">
                <a16:creationId xmlns:a16="http://schemas.microsoft.com/office/drawing/2014/main" id="{ED7242F3-AEB5-B648-9815-57A12D168B0E}"/>
              </a:ext>
            </a:extLst>
          </p:cNvPr>
          <p:cNvSpPr>
            <a:spLocks noChangeArrowheads="1"/>
          </p:cNvSpPr>
          <p:nvPr/>
        </p:nvSpPr>
        <p:spPr bwMode="auto">
          <a:xfrm>
            <a:off x="6434139" y="13525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49201" name="Rectangle 80">
            <a:extLst>
              <a:ext uri="{FF2B5EF4-FFF2-40B4-BE49-F238E27FC236}">
                <a16:creationId xmlns:a16="http://schemas.microsoft.com/office/drawing/2014/main" id="{1D7E350F-7DE3-3D43-AE7F-5F2F7D41D985}"/>
              </a:ext>
            </a:extLst>
          </p:cNvPr>
          <p:cNvSpPr>
            <a:spLocks noChangeArrowheads="1"/>
          </p:cNvSpPr>
          <p:nvPr/>
        </p:nvSpPr>
        <p:spPr bwMode="auto">
          <a:xfrm>
            <a:off x="6494463"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9202" name="Rectangle 81">
            <a:extLst>
              <a:ext uri="{FF2B5EF4-FFF2-40B4-BE49-F238E27FC236}">
                <a16:creationId xmlns:a16="http://schemas.microsoft.com/office/drawing/2014/main" id="{48D71991-F8F7-1642-9CAE-692BAF435F20}"/>
              </a:ext>
            </a:extLst>
          </p:cNvPr>
          <p:cNvSpPr>
            <a:spLocks noChangeArrowheads="1"/>
          </p:cNvSpPr>
          <p:nvPr/>
        </p:nvSpPr>
        <p:spPr bwMode="auto">
          <a:xfrm>
            <a:off x="679767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9203" name="Rectangle 82">
            <a:extLst>
              <a:ext uri="{FF2B5EF4-FFF2-40B4-BE49-F238E27FC236}">
                <a16:creationId xmlns:a16="http://schemas.microsoft.com/office/drawing/2014/main" id="{B6C3EB97-F6EE-4748-947A-37E3D69E5B2B}"/>
              </a:ext>
            </a:extLst>
          </p:cNvPr>
          <p:cNvSpPr>
            <a:spLocks noChangeArrowheads="1"/>
          </p:cNvSpPr>
          <p:nvPr/>
        </p:nvSpPr>
        <p:spPr bwMode="auto">
          <a:xfrm>
            <a:off x="6494463"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9204" name="Rectangle 83">
            <a:extLst>
              <a:ext uri="{FF2B5EF4-FFF2-40B4-BE49-F238E27FC236}">
                <a16:creationId xmlns:a16="http://schemas.microsoft.com/office/drawing/2014/main" id="{A8F36C8D-4975-9249-AD5B-E57D6DFF8ED6}"/>
              </a:ext>
            </a:extLst>
          </p:cNvPr>
          <p:cNvSpPr>
            <a:spLocks noChangeArrowheads="1"/>
          </p:cNvSpPr>
          <p:nvPr/>
        </p:nvSpPr>
        <p:spPr bwMode="auto">
          <a:xfrm>
            <a:off x="679767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9205" name="Rectangle 84">
            <a:extLst>
              <a:ext uri="{FF2B5EF4-FFF2-40B4-BE49-F238E27FC236}">
                <a16:creationId xmlns:a16="http://schemas.microsoft.com/office/drawing/2014/main" id="{13EF6EDA-AF7A-2447-9EE9-863381707BFF}"/>
              </a:ext>
            </a:extLst>
          </p:cNvPr>
          <p:cNvSpPr>
            <a:spLocks noChangeArrowheads="1"/>
          </p:cNvSpPr>
          <p:nvPr/>
        </p:nvSpPr>
        <p:spPr bwMode="auto">
          <a:xfrm>
            <a:off x="6494463"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9206" name="Rectangle 85">
            <a:extLst>
              <a:ext uri="{FF2B5EF4-FFF2-40B4-BE49-F238E27FC236}">
                <a16:creationId xmlns:a16="http://schemas.microsoft.com/office/drawing/2014/main" id="{3B5E6FBF-826F-5541-9B89-680EE45FF7A7}"/>
              </a:ext>
            </a:extLst>
          </p:cNvPr>
          <p:cNvSpPr>
            <a:spLocks noChangeArrowheads="1"/>
          </p:cNvSpPr>
          <p:nvPr/>
        </p:nvSpPr>
        <p:spPr bwMode="auto">
          <a:xfrm>
            <a:off x="679767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9207" name="Rectangle 86">
            <a:extLst>
              <a:ext uri="{FF2B5EF4-FFF2-40B4-BE49-F238E27FC236}">
                <a16:creationId xmlns:a16="http://schemas.microsoft.com/office/drawing/2014/main" id="{CE9B18E5-7E2A-D64F-8C8E-DF9A2F96D608}"/>
              </a:ext>
            </a:extLst>
          </p:cNvPr>
          <p:cNvSpPr>
            <a:spLocks noChangeArrowheads="1"/>
          </p:cNvSpPr>
          <p:nvPr/>
        </p:nvSpPr>
        <p:spPr bwMode="auto">
          <a:xfrm>
            <a:off x="3178176" y="26527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49208" name="Freeform 87">
            <a:extLst>
              <a:ext uri="{FF2B5EF4-FFF2-40B4-BE49-F238E27FC236}">
                <a16:creationId xmlns:a16="http://schemas.microsoft.com/office/drawing/2014/main" id="{B8A70CF5-B258-EF41-9A84-4DD0C7DCD516}"/>
              </a:ext>
            </a:extLst>
          </p:cNvPr>
          <p:cNvSpPr>
            <a:spLocks/>
          </p:cNvSpPr>
          <p:nvPr/>
        </p:nvSpPr>
        <p:spPr bwMode="auto">
          <a:xfrm>
            <a:off x="7513638" y="57388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209" name="Line 88">
            <a:extLst>
              <a:ext uri="{FF2B5EF4-FFF2-40B4-BE49-F238E27FC236}">
                <a16:creationId xmlns:a16="http://schemas.microsoft.com/office/drawing/2014/main" id="{AC56E336-908F-1443-ACE5-295E4EB2D55A}"/>
              </a:ext>
            </a:extLst>
          </p:cNvPr>
          <p:cNvSpPr>
            <a:spLocks noChangeShapeType="1"/>
          </p:cNvSpPr>
          <p:nvPr/>
        </p:nvSpPr>
        <p:spPr bwMode="auto">
          <a:xfrm flipH="1">
            <a:off x="7531100" y="57388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9210" name="Freeform 89">
            <a:extLst>
              <a:ext uri="{FF2B5EF4-FFF2-40B4-BE49-F238E27FC236}">
                <a16:creationId xmlns:a16="http://schemas.microsoft.com/office/drawing/2014/main" id="{3F0544E6-3AFA-6B47-8182-C7C1B8BB3FA6}"/>
              </a:ext>
            </a:extLst>
          </p:cNvPr>
          <p:cNvSpPr>
            <a:spLocks/>
          </p:cNvSpPr>
          <p:nvPr/>
        </p:nvSpPr>
        <p:spPr bwMode="auto">
          <a:xfrm>
            <a:off x="7975601" y="57388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211" name="Line 90">
            <a:extLst>
              <a:ext uri="{FF2B5EF4-FFF2-40B4-BE49-F238E27FC236}">
                <a16:creationId xmlns:a16="http://schemas.microsoft.com/office/drawing/2014/main" id="{2772F73E-6AA3-894D-8DE5-AD8A845A0D1F}"/>
              </a:ext>
            </a:extLst>
          </p:cNvPr>
          <p:cNvSpPr>
            <a:spLocks noChangeShapeType="1"/>
          </p:cNvSpPr>
          <p:nvPr/>
        </p:nvSpPr>
        <p:spPr bwMode="auto">
          <a:xfrm flipV="1">
            <a:off x="8010525" y="57562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9212" name="Freeform 91">
            <a:extLst>
              <a:ext uri="{FF2B5EF4-FFF2-40B4-BE49-F238E27FC236}">
                <a16:creationId xmlns:a16="http://schemas.microsoft.com/office/drawing/2014/main" id="{46F170B8-BC9C-7D48-B96F-A9B61BB9524A}"/>
              </a:ext>
            </a:extLst>
          </p:cNvPr>
          <p:cNvSpPr>
            <a:spLocks/>
          </p:cNvSpPr>
          <p:nvPr/>
        </p:nvSpPr>
        <p:spPr bwMode="auto">
          <a:xfrm>
            <a:off x="7975601" y="60817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213" name="Line 92">
            <a:extLst>
              <a:ext uri="{FF2B5EF4-FFF2-40B4-BE49-F238E27FC236}">
                <a16:creationId xmlns:a16="http://schemas.microsoft.com/office/drawing/2014/main" id="{B688184D-A3E2-344E-ABDD-104CFC3FFDCC}"/>
              </a:ext>
            </a:extLst>
          </p:cNvPr>
          <p:cNvSpPr>
            <a:spLocks noChangeShapeType="1"/>
          </p:cNvSpPr>
          <p:nvPr/>
        </p:nvSpPr>
        <p:spPr bwMode="auto">
          <a:xfrm>
            <a:off x="7531100" y="60991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9214" name="Freeform 93">
            <a:extLst>
              <a:ext uri="{FF2B5EF4-FFF2-40B4-BE49-F238E27FC236}">
                <a16:creationId xmlns:a16="http://schemas.microsoft.com/office/drawing/2014/main" id="{AF090439-4964-FE4A-B190-E57219A1699A}"/>
              </a:ext>
            </a:extLst>
          </p:cNvPr>
          <p:cNvSpPr>
            <a:spLocks/>
          </p:cNvSpPr>
          <p:nvPr/>
        </p:nvSpPr>
        <p:spPr bwMode="auto">
          <a:xfrm>
            <a:off x="7513638" y="60817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215" name="Line 94">
            <a:extLst>
              <a:ext uri="{FF2B5EF4-FFF2-40B4-BE49-F238E27FC236}">
                <a16:creationId xmlns:a16="http://schemas.microsoft.com/office/drawing/2014/main" id="{69E452A7-55D6-EA44-8F5B-76206AE8E328}"/>
              </a:ext>
            </a:extLst>
          </p:cNvPr>
          <p:cNvSpPr>
            <a:spLocks noChangeShapeType="1"/>
          </p:cNvSpPr>
          <p:nvPr/>
        </p:nvSpPr>
        <p:spPr bwMode="auto">
          <a:xfrm>
            <a:off x="7513639" y="57562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9216" name="Freeform 95">
            <a:extLst>
              <a:ext uri="{FF2B5EF4-FFF2-40B4-BE49-F238E27FC236}">
                <a16:creationId xmlns:a16="http://schemas.microsoft.com/office/drawing/2014/main" id="{A6D8E0B5-5BE7-A84C-AE7C-5EE8EECEB3B3}"/>
              </a:ext>
            </a:extLst>
          </p:cNvPr>
          <p:cNvSpPr>
            <a:spLocks/>
          </p:cNvSpPr>
          <p:nvPr/>
        </p:nvSpPr>
        <p:spPr bwMode="auto">
          <a:xfrm>
            <a:off x="7513638" y="50022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217" name="Line 96">
            <a:extLst>
              <a:ext uri="{FF2B5EF4-FFF2-40B4-BE49-F238E27FC236}">
                <a16:creationId xmlns:a16="http://schemas.microsoft.com/office/drawing/2014/main" id="{8EEBC70F-944C-164E-A6AB-1E12903D2CE8}"/>
              </a:ext>
            </a:extLst>
          </p:cNvPr>
          <p:cNvSpPr>
            <a:spLocks noChangeShapeType="1"/>
          </p:cNvSpPr>
          <p:nvPr/>
        </p:nvSpPr>
        <p:spPr bwMode="auto">
          <a:xfrm flipH="1">
            <a:off x="7531100" y="50022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9218" name="Freeform 97">
            <a:extLst>
              <a:ext uri="{FF2B5EF4-FFF2-40B4-BE49-F238E27FC236}">
                <a16:creationId xmlns:a16="http://schemas.microsoft.com/office/drawing/2014/main" id="{1BF532E8-24A3-C247-BC8D-6E5D73D28CBE}"/>
              </a:ext>
            </a:extLst>
          </p:cNvPr>
          <p:cNvSpPr>
            <a:spLocks/>
          </p:cNvSpPr>
          <p:nvPr/>
        </p:nvSpPr>
        <p:spPr bwMode="auto">
          <a:xfrm>
            <a:off x="7975601" y="50022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219" name="Line 98">
            <a:extLst>
              <a:ext uri="{FF2B5EF4-FFF2-40B4-BE49-F238E27FC236}">
                <a16:creationId xmlns:a16="http://schemas.microsoft.com/office/drawing/2014/main" id="{3E6C6E34-DB6E-AB40-817B-24A9E562FB27}"/>
              </a:ext>
            </a:extLst>
          </p:cNvPr>
          <p:cNvSpPr>
            <a:spLocks noChangeShapeType="1"/>
          </p:cNvSpPr>
          <p:nvPr/>
        </p:nvSpPr>
        <p:spPr bwMode="auto">
          <a:xfrm flipV="1">
            <a:off x="8010525" y="50196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9220" name="Freeform 99">
            <a:extLst>
              <a:ext uri="{FF2B5EF4-FFF2-40B4-BE49-F238E27FC236}">
                <a16:creationId xmlns:a16="http://schemas.microsoft.com/office/drawing/2014/main" id="{B4611471-1FAC-2944-9DDA-9232CB7E55C5}"/>
              </a:ext>
            </a:extLst>
          </p:cNvPr>
          <p:cNvSpPr>
            <a:spLocks/>
          </p:cNvSpPr>
          <p:nvPr/>
        </p:nvSpPr>
        <p:spPr bwMode="auto">
          <a:xfrm>
            <a:off x="7975601" y="53451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221" name="Line 100">
            <a:extLst>
              <a:ext uri="{FF2B5EF4-FFF2-40B4-BE49-F238E27FC236}">
                <a16:creationId xmlns:a16="http://schemas.microsoft.com/office/drawing/2014/main" id="{369158A6-C896-0545-A73D-867A42C38556}"/>
              </a:ext>
            </a:extLst>
          </p:cNvPr>
          <p:cNvSpPr>
            <a:spLocks noChangeShapeType="1"/>
          </p:cNvSpPr>
          <p:nvPr/>
        </p:nvSpPr>
        <p:spPr bwMode="auto">
          <a:xfrm>
            <a:off x="7531100" y="53625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9222" name="Freeform 101">
            <a:extLst>
              <a:ext uri="{FF2B5EF4-FFF2-40B4-BE49-F238E27FC236}">
                <a16:creationId xmlns:a16="http://schemas.microsoft.com/office/drawing/2014/main" id="{FD5AC97D-EEB5-4446-A056-5606900F5710}"/>
              </a:ext>
            </a:extLst>
          </p:cNvPr>
          <p:cNvSpPr>
            <a:spLocks/>
          </p:cNvSpPr>
          <p:nvPr/>
        </p:nvSpPr>
        <p:spPr bwMode="auto">
          <a:xfrm>
            <a:off x="7513638" y="53451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223" name="Line 102">
            <a:extLst>
              <a:ext uri="{FF2B5EF4-FFF2-40B4-BE49-F238E27FC236}">
                <a16:creationId xmlns:a16="http://schemas.microsoft.com/office/drawing/2014/main" id="{4661157F-8B7C-9F46-B4E4-CFBEA928183E}"/>
              </a:ext>
            </a:extLst>
          </p:cNvPr>
          <p:cNvSpPr>
            <a:spLocks noChangeShapeType="1"/>
          </p:cNvSpPr>
          <p:nvPr/>
        </p:nvSpPr>
        <p:spPr bwMode="auto">
          <a:xfrm>
            <a:off x="7513639" y="50196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49224" name="Rectangle 103">
            <a:extLst>
              <a:ext uri="{FF2B5EF4-FFF2-40B4-BE49-F238E27FC236}">
                <a16:creationId xmlns:a16="http://schemas.microsoft.com/office/drawing/2014/main" id="{73FF7D03-56E0-364E-B1AA-AFB93B49616B}"/>
              </a:ext>
            </a:extLst>
          </p:cNvPr>
          <p:cNvSpPr>
            <a:spLocks noChangeArrowheads="1"/>
          </p:cNvSpPr>
          <p:nvPr/>
        </p:nvSpPr>
        <p:spPr bwMode="auto">
          <a:xfrm>
            <a:off x="7942263" y="5019675"/>
            <a:ext cx="444500" cy="325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9225" name="Rectangle 104">
            <a:extLst>
              <a:ext uri="{FF2B5EF4-FFF2-40B4-BE49-F238E27FC236}">
                <a16:creationId xmlns:a16="http://schemas.microsoft.com/office/drawing/2014/main" id="{1D18940C-A9BF-F64D-AA33-517FDE6E9042}"/>
              </a:ext>
            </a:extLst>
          </p:cNvPr>
          <p:cNvSpPr>
            <a:spLocks noChangeArrowheads="1"/>
          </p:cNvSpPr>
          <p:nvPr/>
        </p:nvSpPr>
        <p:spPr bwMode="auto">
          <a:xfrm>
            <a:off x="7959725" y="5738813"/>
            <a:ext cx="444500" cy="342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9226" name="Freeform 105">
            <a:extLst>
              <a:ext uri="{FF2B5EF4-FFF2-40B4-BE49-F238E27FC236}">
                <a16:creationId xmlns:a16="http://schemas.microsoft.com/office/drawing/2014/main" id="{2B5F1651-9DC7-E845-A7CE-4A91E08D44FB}"/>
              </a:ext>
            </a:extLst>
          </p:cNvPr>
          <p:cNvSpPr>
            <a:spLocks/>
          </p:cNvSpPr>
          <p:nvPr/>
        </p:nvSpPr>
        <p:spPr bwMode="auto">
          <a:xfrm>
            <a:off x="7359650" y="6442076"/>
            <a:ext cx="103188" cy="34925"/>
          </a:xfrm>
          <a:custGeom>
            <a:avLst/>
            <a:gdLst>
              <a:gd name="T0" fmla="*/ 0 w 65"/>
              <a:gd name="T1" fmla="*/ 2147483646 h 22"/>
              <a:gd name="T2" fmla="*/ 2147483646 w 65"/>
              <a:gd name="T3" fmla="*/ 2147483646 h 22"/>
              <a:gd name="T4" fmla="*/ 0 w 65"/>
              <a:gd name="T5" fmla="*/ 0 h 22"/>
              <a:gd name="T6" fmla="*/ 0 w 65"/>
              <a:gd name="T7" fmla="*/ 2147483646 h 22"/>
              <a:gd name="T8" fmla="*/ 0 w 65"/>
              <a:gd name="T9" fmla="*/ 2147483646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22"/>
                </a:moveTo>
                <a:lnTo>
                  <a:pt x="65" y="11"/>
                </a:lnTo>
                <a:lnTo>
                  <a:pt x="0"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9227" name="Line 106">
            <a:extLst>
              <a:ext uri="{FF2B5EF4-FFF2-40B4-BE49-F238E27FC236}">
                <a16:creationId xmlns:a16="http://schemas.microsoft.com/office/drawing/2014/main" id="{AAD9F3A1-D2DC-4F49-9011-1E5FE6BF65F1}"/>
              </a:ext>
            </a:extLst>
          </p:cNvPr>
          <p:cNvSpPr>
            <a:spLocks noChangeShapeType="1"/>
          </p:cNvSpPr>
          <p:nvPr/>
        </p:nvSpPr>
        <p:spPr bwMode="auto">
          <a:xfrm flipH="1">
            <a:off x="7016750" y="6459539"/>
            <a:ext cx="3429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228" name="Rectangle 107">
            <a:extLst>
              <a:ext uri="{FF2B5EF4-FFF2-40B4-BE49-F238E27FC236}">
                <a16:creationId xmlns:a16="http://schemas.microsoft.com/office/drawing/2014/main" id="{BAEAB2BC-4054-424A-91E4-C53731F9B716}"/>
              </a:ext>
            </a:extLst>
          </p:cNvPr>
          <p:cNvSpPr>
            <a:spLocks noChangeArrowheads="1"/>
          </p:cNvSpPr>
          <p:nvPr/>
        </p:nvSpPr>
        <p:spPr bwMode="auto">
          <a:xfrm>
            <a:off x="5818188" y="2652713"/>
            <a:ext cx="15478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49229" name="Rectangle 108">
            <a:extLst>
              <a:ext uri="{FF2B5EF4-FFF2-40B4-BE49-F238E27FC236}">
                <a16:creationId xmlns:a16="http://schemas.microsoft.com/office/drawing/2014/main" id="{216B52BC-A99D-1B47-8D34-0F6EF9F451BC}"/>
              </a:ext>
            </a:extLst>
          </p:cNvPr>
          <p:cNvSpPr>
            <a:spLocks noChangeArrowheads="1"/>
          </p:cNvSpPr>
          <p:nvPr/>
        </p:nvSpPr>
        <p:spPr bwMode="auto">
          <a:xfrm>
            <a:off x="7556501" y="6386513"/>
            <a:ext cx="3216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Time</a:t>
            </a:r>
            <a:endParaRPr lang="en-US" altLang="en-US" sz="2000" b="0">
              <a:latin typeface="Times" pitchFamily="2" charset="0"/>
            </a:endParaRPr>
          </a:p>
        </p:txBody>
      </p:sp>
      <p:sp>
        <p:nvSpPr>
          <p:cNvPr id="49230" name="Rectangle 109">
            <a:extLst>
              <a:ext uri="{FF2B5EF4-FFF2-40B4-BE49-F238E27FC236}">
                <a16:creationId xmlns:a16="http://schemas.microsoft.com/office/drawing/2014/main" id="{DEEE843D-D63F-A54D-B361-0D0676001B52}"/>
              </a:ext>
            </a:extLst>
          </p:cNvPr>
          <p:cNvSpPr>
            <a:spLocks noChangeArrowheads="1"/>
          </p:cNvSpPr>
          <p:nvPr/>
        </p:nvSpPr>
        <p:spPr bwMode="auto">
          <a:xfrm>
            <a:off x="2540000" y="34702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9231" name="Rectangle 110">
            <a:extLst>
              <a:ext uri="{FF2B5EF4-FFF2-40B4-BE49-F238E27FC236}">
                <a16:creationId xmlns:a16="http://schemas.microsoft.com/office/drawing/2014/main" id="{2D37B594-F661-4046-8B45-042A505FD041}"/>
              </a:ext>
            </a:extLst>
          </p:cNvPr>
          <p:cNvSpPr>
            <a:spLocks noChangeArrowheads="1"/>
          </p:cNvSpPr>
          <p:nvPr/>
        </p:nvSpPr>
        <p:spPr bwMode="auto">
          <a:xfrm>
            <a:off x="2540000" y="383540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9232" name="Rectangle 111">
            <a:extLst>
              <a:ext uri="{FF2B5EF4-FFF2-40B4-BE49-F238E27FC236}">
                <a16:creationId xmlns:a16="http://schemas.microsoft.com/office/drawing/2014/main" id="{B1795FAA-21E2-964B-8F0F-84851B979CB0}"/>
              </a:ext>
            </a:extLst>
          </p:cNvPr>
          <p:cNvSpPr>
            <a:spLocks noChangeArrowheads="1"/>
          </p:cNvSpPr>
          <p:nvPr/>
        </p:nvSpPr>
        <p:spPr bwMode="auto">
          <a:xfrm>
            <a:off x="2540000" y="42005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9233" name="Rectangle 112">
            <a:extLst>
              <a:ext uri="{FF2B5EF4-FFF2-40B4-BE49-F238E27FC236}">
                <a16:creationId xmlns:a16="http://schemas.microsoft.com/office/drawing/2014/main" id="{DF141B84-E671-E04A-8966-CFA7C20D3CA1}"/>
              </a:ext>
            </a:extLst>
          </p:cNvPr>
          <p:cNvSpPr>
            <a:spLocks noChangeArrowheads="1"/>
          </p:cNvSpPr>
          <p:nvPr/>
        </p:nvSpPr>
        <p:spPr bwMode="auto">
          <a:xfrm>
            <a:off x="2540000" y="4564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9234" name="Rectangle 113">
            <a:extLst>
              <a:ext uri="{FF2B5EF4-FFF2-40B4-BE49-F238E27FC236}">
                <a16:creationId xmlns:a16="http://schemas.microsoft.com/office/drawing/2014/main" id="{DD17D3B0-A5AF-C54C-9C1A-D2C18AFACEC2}"/>
              </a:ext>
            </a:extLst>
          </p:cNvPr>
          <p:cNvSpPr>
            <a:spLocks noChangeArrowheads="1"/>
          </p:cNvSpPr>
          <p:nvPr/>
        </p:nvSpPr>
        <p:spPr bwMode="auto">
          <a:xfrm>
            <a:off x="2540000" y="492918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9235" name="Rectangle 114">
            <a:extLst>
              <a:ext uri="{FF2B5EF4-FFF2-40B4-BE49-F238E27FC236}">
                <a16:creationId xmlns:a16="http://schemas.microsoft.com/office/drawing/2014/main" id="{6E6AC9D0-511B-EC4B-8789-A133F9653A24}"/>
              </a:ext>
            </a:extLst>
          </p:cNvPr>
          <p:cNvSpPr>
            <a:spLocks noChangeArrowheads="1"/>
          </p:cNvSpPr>
          <p:nvPr/>
        </p:nvSpPr>
        <p:spPr bwMode="auto">
          <a:xfrm>
            <a:off x="2540000" y="52927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9236" name="Rectangle 115">
            <a:extLst>
              <a:ext uri="{FF2B5EF4-FFF2-40B4-BE49-F238E27FC236}">
                <a16:creationId xmlns:a16="http://schemas.microsoft.com/office/drawing/2014/main" id="{CED38C5B-6210-8C47-95EC-ED1831222A8C}"/>
              </a:ext>
            </a:extLst>
          </p:cNvPr>
          <p:cNvSpPr>
            <a:spLocks noChangeArrowheads="1"/>
          </p:cNvSpPr>
          <p:nvPr/>
        </p:nvSpPr>
        <p:spPr bwMode="auto">
          <a:xfrm>
            <a:off x="2540000" y="5656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49237" name="Rectangle 116">
            <a:extLst>
              <a:ext uri="{FF2B5EF4-FFF2-40B4-BE49-F238E27FC236}">
                <a16:creationId xmlns:a16="http://schemas.microsoft.com/office/drawing/2014/main" id="{E4051CE9-4555-C949-88FE-9A051C825291}"/>
              </a:ext>
            </a:extLst>
          </p:cNvPr>
          <p:cNvSpPr>
            <a:spLocks noChangeArrowheads="1"/>
          </p:cNvSpPr>
          <p:nvPr/>
        </p:nvSpPr>
        <p:spPr bwMode="auto">
          <a:xfrm>
            <a:off x="2540000" y="60229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49238" name="Rectangle 117">
            <a:extLst>
              <a:ext uri="{FF2B5EF4-FFF2-40B4-BE49-F238E27FC236}">
                <a16:creationId xmlns:a16="http://schemas.microsoft.com/office/drawing/2014/main" id="{27059FD5-AEA9-4A4D-BFD9-0D515EED42BD}"/>
              </a:ext>
            </a:extLst>
          </p:cNvPr>
          <p:cNvSpPr>
            <a:spLocks noChangeArrowheads="1"/>
          </p:cNvSpPr>
          <p:nvPr/>
        </p:nvSpPr>
        <p:spPr bwMode="auto">
          <a:xfrm>
            <a:off x="2289175" y="366871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49239" name="Rectangle 118">
            <a:extLst>
              <a:ext uri="{FF2B5EF4-FFF2-40B4-BE49-F238E27FC236}">
                <a16:creationId xmlns:a16="http://schemas.microsoft.com/office/drawing/2014/main" id="{3BA16DFE-BF29-5A48-8E10-1F52E3AD1905}"/>
              </a:ext>
            </a:extLst>
          </p:cNvPr>
          <p:cNvSpPr>
            <a:spLocks noChangeArrowheads="1"/>
          </p:cNvSpPr>
          <p:nvPr/>
        </p:nvSpPr>
        <p:spPr bwMode="auto">
          <a:xfrm>
            <a:off x="2297113" y="43989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49240" name="Rectangle 119">
            <a:extLst>
              <a:ext uri="{FF2B5EF4-FFF2-40B4-BE49-F238E27FC236}">
                <a16:creationId xmlns:a16="http://schemas.microsoft.com/office/drawing/2014/main" id="{62B2D7CA-96B2-A24D-9DB7-F11C51C4A10D}"/>
              </a:ext>
            </a:extLst>
          </p:cNvPr>
          <p:cNvSpPr>
            <a:spLocks noChangeArrowheads="1"/>
          </p:cNvSpPr>
          <p:nvPr/>
        </p:nvSpPr>
        <p:spPr bwMode="auto">
          <a:xfrm>
            <a:off x="2211388" y="50927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9241" name="Rectangle 120">
            <a:extLst>
              <a:ext uri="{FF2B5EF4-FFF2-40B4-BE49-F238E27FC236}">
                <a16:creationId xmlns:a16="http://schemas.microsoft.com/office/drawing/2014/main" id="{DFADB789-FE26-AA42-917F-282E43030E80}"/>
              </a:ext>
            </a:extLst>
          </p:cNvPr>
          <p:cNvSpPr>
            <a:spLocks noChangeArrowheads="1"/>
          </p:cNvSpPr>
          <p:nvPr/>
        </p:nvSpPr>
        <p:spPr bwMode="auto">
          <a:xfrm>
            <a:off x="2347913" y="51546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49242" name="Rectangle 121">
            <a:extLst>
              <a:ext uri="{FF2B5EF4-FFF2-40B4-BE49-F238E27FC236}">
                <a16:creationId xmlns:a16="http://schemas.microsoft.com/office/drawing/2014/main" id="{606777B6-D20C-8B49-B9FC-30E0F7DA6542}"/>
              </a:ext>
            </a:extLst>
          </p:cNvPr>
          <p:cNvSpPr>
            <a:spLocks noChangeArrowheads="1"/>
          </p:cNvSpPr>
          <p:nvPr/>
        </p:nvSpPr>
        <p:spPr bwMode="auto">
          <a:xfrm>
            <a:off x="2211388" y="58213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9243" name="Rectangle 122">
            <a:extLst>
              <a:ext uri="{FF2B5EF4-FFF2-40B4-BE49-F238E27FC236}">
                <a16:creationId xmlns:a16="http://schemas.microsoft.com/office/drawing/2014/main" id="{2D4E81F1-84F4-1449-A5F8-58129E135B7E}"/>
              </a:ext>
            </a:extLst>
          </p:cNvPr>
          <p:cNvSpPr>
            <a:spLocks noChangeArrowheads="1"/>
          </p:cNvSpPr>
          <p:nvPr/>
        </p:nvSpPr>
        <p:spPr bwMode="auto">
          <a:xfrm>
            <a:off x="2347913" y="5883275"/>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49244" name="Rectangle 123">
            <a:extLst>
              <a:ext uri="{FF2B5EF4-FFF2-40B4-BE49-F238E27FC236}">
                <a16:creationId xmlns:a16="http://schemas.microsoft.com/office/drawing/2014/main" id="{0E4506DC-5217-3E4A-9366-56E208128F9C}"/>
              </a:ext>
            </a:extLst>
          </p:cNvPr>
          <p:cNvSpPr>
            <a:spLocks noChangeArrowheads="1"/>
          </p:cNvSpPr>
          <p:nvPr/>
        </p:nvSpPr>
        <p:spPr bwMode="auto">
          <a:xfrm>
            <a:off x="4459288" y="114458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9245" name="Rectangle 124">
            <a:extLst>
              <a:ext uri="{FF2B5EF4-FFF2-40B4-BE49-F238E27FC236}">
                <a16:creationId xmlns:a16="http://schemas.microsoft.com/office/drawing/2014/main" id="{634C06FC-B7DD-BD42-86D0-7593117002D4}"/>
              </a:ext>
            </a:extLst>
          </p:cNvPr>
          <p:cNvSpPr>
            <a:spLocks noChangeArrowheads="1"/>
          </p:cNvSpPr>
          <p:nvPr/>
        </p:nvSpPr>
        <p:spPr bwMode="auto">
          <a:xfrm>
            <a:off x="4570413" y="1206500"/>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49246" name="Rectangle 125">
            <a:extLst>
              <a:ext uri="{FF2B5EF4-FFF2-40B4-BE49-F238E27FC236}">
                <a16:creationId xmlns:a16="http://schemas.microsoft.com/office/drawing/2014/main" id="{ABBBBD93-2564-8743-8E4C-50F001349B12}"/>
              </a:ext>
            </a:extLst>
          </p:cNvPr>
          <p:cNvSpPr>
            <a:spLocks noChangeArrowheads="1"/>
          </p:cNvSpPr>
          <p:nvPr/>
        </p:nvSpPr>
        <p:spPr bwMode="auto">
          <a:xfrm>
            <a:off x="4459288" y="21161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49247" name="Rectangle 126">
            <a:extLst>
              <a:ext uri="{FF2B5EF4-FFF2-40B4-BE49-F238E27FC236}">
                <a16:creationId xmlns:a16="http://schemas.microsoft.com/office/drawing/2014/main" id="{B1D58808-8211-FD41-8BD5-F0C9B2D55D16}"/>
              </a:ext>
            </a:extLst>
          </p:cNvPr>
          <p:cNvSpPr>
            <a:spLocks noChangeArrowheads="1"/>
          </p:cNvSpPr>
          <p:nvPr/>
        </p:nvSpPr>
        <p:spPr bwMode="auto">
          <a:xfrm>
            <a:off x="4570413" y="217963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49248" name="Rectangle 127">
            <a:extLst>
              <a:ext uri="{FF2B5EF4-FFF2-40B4-BE49-F238E27FC236}">
                <a16:creationId xmlns:a16="http://schemas.microsoft.com/office/drawing/2014/main" id="{08B04274-3DC4-3248-8644-78D7BC26F662}"/>
              </a:ext>
            </a:extLst>
          </p:cNvPr>
          <p:cNvSpPr>
            <a:spLocks noChangeArrowheads="1"/>
          </p:cNvSpPr>
          <p:nvPr/>
        </p:nvSpPr>
        <p:spPr bwMode="auto">
          <a:xfrm>
            <a:off x="7724775" y="5111750"/>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49249" name="Rectangle 128">
            <a:extLst>
              <a:ext uri="{FF2B5EF4-FFF2-40B4-BE49-F238E27FC236}">
                <a16:creationId xmlns:a16="http://schemas.microsoft.com/office/drawing/2014/main" id="{E8ECBC0A-3995-D14D-88F7-79B6FE558010}"/>
              </a:ext>
            </a:extLst>
          </p:cNvPr>
          <p:cNvSpPr>
            <a:spLocks noChangeArrowheads="1"/>
          </p:cNvSpPr>
          <p:nvPr/>
        </p:nvSpPr>
        <p:spPr bwMode="auto">
          <a:xfrm>
            <a:off x="7724775" y="5840413"/>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49250" name="Rectangle 130">
            <a:extLst>
              <a:ext uri="{FF2B5EF4-FFF2-40B4-BE49-F238E27FC236}">
                <a16:creationId xmlns:a16="http://schemas.microsoft.com/office/drawing/2014/main" id="{80D64EDD-B509-7A4B-8E3D-9D9CB08CA120}"/>
              </a:ext>
            </a:extLst>
          </p:cNvPr>
          <p:cNvSpPr>
            <a:spLocks noChangeArrowheads="1"/>
          </p:cNvSpPr>
          <p:nvPr/>
        </p:nvSpPr>
        <p:spPr bwMode="auto">
          <a:xfrm>
            <a:off x="2486025" y="1041400"/>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49251" name="Rectangle 131">
            <a:extLst>
              <a:ext uri="{FF2B5EF4-FFF2-40B4-BE49-F238E27FC236}">
                <a16:creationId xmlns:a16="http://schemas.microsoft.com/office/drawing/2014/main" id="{5C9BD5DA-D9BA-7043-A02E-2DD1F5465AA4}"/>
              </a:ext>
            </a:extLst>
          </p:cNvPr>
          <p:cNvSpPr>
            <a:spLocks noChangeArrowheads="1"/>
          </p:cNvSpPr>
          <p:nvPr/>
        </p:nvSpPr>
        <p:spPr bwMode="auto">
          <a:xfrm>
            <a:off x="2493963" y="22558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49252" name="Rectangle 132">
            <a:extLst>
              <a:ext uri="{FF2B5EF4-FFF2-40B4-BE49-F238E27FC236}">
                <a16:creationId xmlns:a16="http://schemas.microsoft.com/office/drawing/2014/main" id="{4F405703-11BC-D942-B06C-FB2376E8594E}"/>
              </a:ext>
            </a:extLst>
          </p:cNvPr>
          <p:cNvSpPr>
            <a:spLocks noChangeArrowheads="1"/>
          </p:cNvSpPr>
          <p:nvPr/>
        </p:nvSpPr>
        <p:spPr bwMode="auto">
          <a:xfrm>
            <a:off x="332581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9253" name="Rectangle 133">
            <a:extLst>
              <a:ext uri="{FF2B5EF4-FFF2-40B4-BE49-F238E27FC236}">
                <a16:creationId xmlns:a16="http://schemas.microsoft.com/office/drawing/2014/main" id="{F39C38E1-0A09-C84F-8DE6-1B4C7BA000D9}"/>
              </a:ext>
            </a:extLst>
          </p:cNvPr>
          <p:cNvSpPr>
            <a:spLocks noChangeArrowheads="1"/>
          </p:cNvSpPr>
          <p:nvPr/>
        </p:nvSpPr>
        <p:spPr bwMode="auto">
          <a:xfrm>
            <a:off x="33766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a:t>
            </a:r>
            <a:endParaRPr lang="en-US" altLang="en-US" sz="2000" b="0">
              <a:latin typeface="Times" pitchFamily="2" charset="0"/>
            </a:endParaRPr>
          </a:p>
        </p:txBody>
      </p:sp>
      <p:sp>
        <p:nvSpPr>
          <p:cNvPr id="49254" name="Rectangle 134">
            <a:extLst>
              <a:ext uri="{FF2B5EF4-FFF2-40B4-BE49-F238E27FC236}">
                <a16:creationId xmlns:a16="http://schemas.microsoft.com/office/drawing/2014/main" id="{0916F546-C5BF-A849-9350-AA912278AC64}"/>
              </a:ext>
            </a:extLst>
          </p:cNvPr>
          <p:cNvSpPr>
            <a:spLocks noChangeArrowheads="1"/>
          </p:cNvSpPr>
          <p:nvPr/>
        </p:nvSpPr>
        <p:spPr bwMode="auto">
          <a:xfrm>
            <a:off x="36893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9255" name="Rectangle 135">
            <a:extLst>
              <a:ext uri="{FF2B5EF4-FFF2-40B4-BE49-F238E27FC236}">
                <a16:creationId xmlns:a16="http://schemas.microsoft.com/office/drawing/2014/main" id="{4CEC9033-68B3-E84D-8521-5ED4BA4D8CE2}"/>
              </a:ext>
            </a:extLst>
          </p:cNvPr>
          <p:cNvSpPr>
            <a:spLocks noChangeArrowheads="1"/>
          </p:cNvSpPr>
          <p:nvPr/>
        </p:nvSpPr>
        <p:spPr bwMode="auto">
          <a:xfrm>
            <a:off x="37417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2</a:t>
            </a:r>
            <a:endParaRPr lang="en-US" altLang="en-US" sz="2000" b="0">
              <a:latin typeface="Times" pitchFamily="2" charset="0"/>
            </a:endParaRPr>
          </a:p>
        </p:txBody>
      </p:sp>
      <p:sp>
        <p:nvSpPr>
          <p:cNvPr id="49256" name="Rectangle 136">
            <a:extLst>
              <a:ext uri="{FF2B5EF4-FFF2-40B4-BE49-F238E27FC236}">
                <a16:creationId xmlns:a16="http://schemas.microsoft.com/office/drawing/2014/main" id="{64FB58D6-CF82-1748-934D-085E2E7B10A1}"/>
              </a:ext>
            </a:extLst>
          </p:cNvPr>
          <p:cNvSpPr>
            <a:spLocks noChangeArrowheads="1"/>
          </p:cNvSpPr>
          <p:nvPr/>
        </p:nvSpPr>
        <p:spPr bwMode="auto">
          <a:xfrm>
            <a:off x="417512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9257" name="Rectangle 137">
            <a:extLst>
              <a:ext uri="{FF2B5EF4-FFF2-40B4-BE49-F238E27FC236}">
                <a16:creationId xmlns:a16="http://schemas.microsoft.com/office/drawing/2014/main" id="{177DFC60-A2C9-FF4D-AC58-05D6ACF3D733}"/>
              </a:ext>
            </a:extLst>
          </p:cNvPr>
          <p:cNvSpPr>
            <a:spLocks noChangeArrowheads="1"/>
          </p:cNvSpPr>
          <p:nvPr/>
        </p:nvSpPr>
        <p:spPr bwMode="auto">
          <a:xfrm>
            <a:off x="42275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3</a:t>
            </a:r>
            <a:endParaRPr lang="en-US" altLang="en-US" sz="2000" b="0">
              <a:latin typeface="Times" pitchFamily="2" charset="0"/>
            </a:endParaRPr>
          </a:p>
        </p:txBody>
      </p:sp>
      <p:sp>
        <p:nvSpPr>
          <p:cNvPr id="49258" name="Rectangle 138">
            <a:extLst>
              <a:ext uri="{FF2B5EF4-FFF2-40B4-BE49-F238E27FC236}">
                <a16:creationId xmlns:a16="http://schemas.microsoft.com/office/drawing/2014/main" id="{F4EDB906-F019-2B44-89A3-15F553163D31}"/>
              </a:ext>
            </a:extLst>
          </p:cNvPr>
          <p:cNvSpPr>
            <a:spLocks noChangeArrowheads="1"/>
          </p:cNvSpPr>
          <p:nvPr/>
        </p:nvSpPr>
        <p:spPr bwMode="auto">
          <a:xfrm>
            <a:off x="45529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9259" name="Rectangle 139">
            <a:extLst>
              <a:ext uri="{FF2B5EF4-FFF2-40B4-BE49-F238E27FC236}">
                <a16:creationId xmlns:a16="http://schemas.microsoft.com/office/drawing/2014/main" id="{B9EFCA80-52EA-0B4C-83B7-D4EDC234143E}"/>
              </a:ext>
            </a:extLst>
          </p:cNvPr>
          <p:cNvSpPr>
            <a:spLocks noChangeArrowheads="1"/>
          </p:cNvSpPr>
          <p:nvPr/>
        </p:nvSpPr>
        <p:spPr bwMode="auto">
          <a:xfrm>
            <a:off x="46053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4</a:t>
            </a:r>
            <a:endParaRPr lang="en-US" altLang="en-US" sz="2000" b="0">
              <a:latin typeface="Times" pitchFamily="2" charset="0"/>
            </a:endParaRPr>
          </a:p>
        </p:txBody>
      </p:sp>
      <p:sp>
        <p:nvSpPr>
          <p:cNvPr id="49260" name="Rectangle 140">
            <a:extLst>
              <a:ext uri="{FF2B5EF4-FFF2-40B4-BE49-F238E27FC236}">
                <a16:creationId xmlns:a16="http://schemas.microsoft.com/office/drawing/2014/main" id="{FB1A33CA-2348-5D44-8147-036D9696C4C6}"/>
              </a:ext>
            </a:extLst>
          </p:cNvPr>
          <p:cNvSpPr>
            <a:spLocks noChangeArrowheads="1"/>
          </p:cNvSpPr>
          <p:nvPr/>
        </p:nvSpPr>
        <p:spPr bwMode="auto">
          <a:xfrm>
            <a:off x="4903788"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9261" name="Rectangle 141">
            <a:extLst>
              <a:ext uri="{FF2B5EF4-FFF2-40B4-BE49-F238E27FC236}">
                <a16:creationId xmlns:a16="http://schemas.microsoft.com/office/drawing/2014/main" id="{C823E8A4-74D4-9248-9F7D-842F66EE4544}"/>
              </a:ext>
            </a:extLst>
          </p:cNvPr>
          <p:cNvSpPr>
            <a:spLocks noChangeArrowheads="1"/>
          </p:cNvSpPr>
          <p:nvPr/>
        </p:nvSpPr>
        <p:spPr bwMode="auto">
          <a:xfrm>
            <a:off x="495458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5</a:t>
            </a:r>
            <a:endParaRPr lang="en-US" altLang="en-US" sz="2000" b="0">
              <a:latin typeface="Times" pitchFamily="2" charset="0"/>
            </a:endParaRPr>
          </a:p>
        </p:txBody>
      </p:sp>
      <p:sp>
        <p:nvSpPr>
          <p:cNvPr id="49262" name="Rectangle 142">
            <a:extLst>
              <a:ext uri="{FF2B5EF4-FFF2-40B4-BE49-F238E27FC236}">
                <a16:creationId xmlns:a16="http://schemas.microsoft.com/office/drawing/2014/main" id="{A5E75D20-2732-9541-99BE-8F0B423E1096}"/>
              </a:ext>
            </a:extLst>
          </p:cNvPr>
          <p:cNvSpPr>
            <a:spLocks noChangeArrowheads="1"/>
          </p:cNvSpPr>
          <p:nvPr/>
        </p:nvSpPr>
        <p:spPr bwMode="auto">
          <a:xfrm>
            <a:off x="538956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9263" name="Rectangle 143">
            <a:extLst>
              <a:ext uri="{FF2B5EF4-FFF2-40B4-BE49-F238E27FC236}">
                <a16:creationId xmlns:a16="http://schemas.microsoft.com/office/drawing/2014/main" id="{2464B496-EA23-E046-B854-FEFEF157E4F5}"/>
              </a:ext>
            </a:extLst>
          </p:cNvPr>
          <p:cNvSpPr>
            <a:spLocks noChangeArrowheads="1"/>
          </p:cNvSpPr>
          <p:nvPr/>
        </p:nvSpPr>
        <p:spPr bwMode="auto">
          <a:xfrm>
            <a:off x="544036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6</a:t>
            </a:r>
            <a:endParaRPr lang="en-US" altLang="en-US" sz="2000" b="0">
              <a:latin typeface="Times" pitchFamily="2" charset="0"/>
            </a:endParaRPr>
          </a:p>
        </p:txBody>
      </p:sp>
      <p:sp>
        <p:nvSpPr>
          <p:cNvPr id="49264" name="Rectangle 144">
            <a:extLst>
              <a:ext uri="{FF2B5EF4-FFF2-40B4-BE49-F238E27FC236}">
                <a16:creationId xmlns:a16="http://schemas.microsoft.com/office/drawing/2014/main" id="{0D95C8C2-7686-8547-9A12-CC22D23FB5D5}"/>
              </a:ext>
            </a:extLst>
          </p:cNvPr>
          <p:cNvSpPr>
            <a:spLocks noChangeArrowheads="1"/>
          </p:cNvSpPr>
          <p:nvPr/>
        </p:nvSpPr>
        <p:spPr bwMode="auto">
          <a:xfrm>
            <a:off x="576580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9265" name="Rectangle 145">
            <a:extLst>
              <a:ext uri="{FF2B5EF4-FFF2-40B4-BE49-F238E27FC236}">
                <a16:creationId xmlns:a16="http://schemas.microsoft.com/office/drawing/2014/main" id="{2FEAD44B-6487-004F-8B18-8F33BD3667A7}"/>
              </a:ext>
            </a:extLst>
          </p:cNvPr>
          <p:cNvSpPr>
            <a:spLocks noChangeArrowheads="1"/>
          </p:cNvSpPr>
          <p:nvPr/>
        </p:nvSpPr>
        <p:spPr bwMode="auto">
          <a:xfrm>
            <a:off x="5816600"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7</a:t>
            </a:r>
            <a:endParaRPr lang="en-US" altLang="en-US" sz="2000" b="0">
              <a:latin typeface="Times" pitchFamily="2" charset="0"/>
            </a:endParaRPr>
          </a:p>
        </p:txBody>
      </p:sp>
      <p:sp>
        <p:nvSpPr>
          <p:cNvPr id="49266" name="Rectangle 146">
            <a:extLst>
              <a:ext uri="{FF2B5EF4-FFF2-40B4-BE49-F238E27FC236}">
                <a16:creationId xmlns:a16="http://schemas.microsoft.com/office/drawing/2014/main" id="{AD4641EF-3D23-E34C-A9E8-6CA4CCA95922}"/>
              </a:ext>
            </a:extLst>
          </p:cNvPr>
          <p:cNvSpPr>
            <a:spLocks noChangeArrowheads="1"/>
          </p:cNvSpPr>
          <p:nvPr/>
        </p:nvSpPr>
        <p:spPr bwMode="auto">
          <a:xfrm>
            <a:off x="64960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9267" name="Rectangle 147">
            <a:extLst>
              <a:ext uri="{FF2B5EF4-FFF2-40B4-BE49-F238E27FC236}">
                <a16:creationId xmlns:a16="http://schemas.microsoft.com/office/drawing/2014/main" id="{7590D2A1-EF9D-EB4D-8292-E22478AF41D8}"/>
              </a:ext>
            </a:extLst>
          </p:cNvPr>
          <p:cNvSpPr>
            <a:spLocks noChangeArrowheads="1"/>
          </p:cNvSpPr>
          <p:nvPr/>
        </p:nvSpPr>
        <p:spPr bwMode="auto">
          <a:xfrm>
            <a:off x="65484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8</a:t>
            </a:r>
            <a:endParaRPr lang="en-US" altLang="en-US" sz="2000" b="0">
              <a:latin typeface="Times" pitchFamily="2" charset="0"/>
            </a:endParaRPr>
          </a:p>
        </p:txBody>
      </p:sp>
      <p:sp>
        <p:nvSpPr>
          <p:cNvPr id="49268" name="Rectangle 148">
            <a:extLst>
              <a:ext uri="{FF2B5EF4-FFF2-40B4-BE49-F238E27FC236}">
                <a16:creationId xmlns:a16="http://schemas.microsoft.com/office/drawing/2014/main" id="{177EB7FF-67AE-2B40-BC9A-CB87A1E6B0F9}"/>
              </a:ext>
            </a:extLst>
          </p:cNvPr>
          <p:cNvSpPr>
            <a:spLocks noChangeArrowheads="1"/>
          </p:cNvSpPr>
          <p:nvPr/>
        </p:nvSpPr>
        <p:spPr bwMode="auto">
          <a:xfrm>
            <a:off x="698817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9269" name="Rectangle 149">
            <a:extLst>
              <a:ext uri="{FF2B5EF4-FFF2-40B4-BE49-F238E27FC236}">
                <a16:creationId xmlns:a16="http://schemas.microsoft.com/office/drawing/2014/main" id="{8DD6D6F8-38FE-6943-B104-6C6591832799}"/>
              </a:ext>
            </a:extLst>
          </p:cNvPr>
          <p:cNvSpPr>
            <a:spLocks noChangeArrowheads="1"/>
          </p:cNvSpPr>
          <p:nvPr/>
        </p:nvSpPr>
        <p:spPr bwMode="auto">
          <a:xfrm>
            <a:off x="7038975"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9</a:t>
            </a:r>
            <a:endParaRPr lang="en-US" altLang="en-US" sz="2000" b="0">
              <a:latin typeface="Times" pitchFamily="2" charset="0"/>
            </a:endParaRPr>
          </a:p>
        </p:txBody>
      </p:sp>
      <p:sp>
        <p:nvSpPr>
          <p:cNvPr id="49270" name="Rectangle 150">
            <a:extLst>
              <a:ext uri="{FF2B5EF4-FFF2-40B4-BE49-F238E27FC236}">
                <a16:creationId xmlns:a16="http://schemas.microsoft.com/office/drawing/2014/main" id="{789C55B1-06C3-FF41-8915-5C4A6321AA36}"/>
              </a:ext>
            </a:extLst>
          </p:cNvPr>
          <p:cNvSpPr>
            <a:spLocks noChangeArrowheads="1"/>
          </p:cNvSpPr>
          <p:nvPr/>
        </p:nvSpPr>
        <p:spPr bwMode="auto">
          <a:xfrm>
            <a:off x="74231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49271" name="Freeform 151">
            <a:extLst>
              <a:ext uri="{FF2B5EF4-FFF2-40B4-BE49-F238E27FC236}">
                <a16:creationId xmlns:a16="http://schemas.microsoft.com/office/drawing/2014/main" id="{D4B309CA-D8B7-C540-B786-64CB49C3CDB0}"/>
              </a:ext>
            </a:extLst>
          </p:cNvPr>
          <p:cNvSpPr>
            <a:spLocks/>
          </p:cNvSpPr>
          <p:nvPr/>
        </p:nvSpPr>
        <p:spPr bwMode="auto">
          <a:xfrm>
            <a:off x="2786063" y="35448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0 w 3291"/>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1"/>
              <a:gd name="T37" fmla="*/ 0 h 227"/>
              <a:gd name="T38" fmla="*/ 3291 w 3291"/>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1" h="227">
                <a:moveTo>
                  <a:pt x="3291" y="227"/>
                </a:moveTo>
                <a:lnTo>
                  <a:pt x="2978" y="227"/>
                </a:lnTo>
                <a:lnTo>
                  <a:pt x="2978" y="0"/>
                </a:lnTo>
                <a:lnTo>
                  <a:pt x="2676" y="0"/>
                </a:lnTo>
                <a:lnTo>
                  <a:pt x="2676" y="227"/>
                </a:lnTo>
                <a:lnTo>
                  <a:pt x="1910" y="227"/>
                </a:lnTo>
                <a:lnTo>
                  <a:pt x="1910" y="0"/>
                </a:lnTo>
                <a:lnTo>
                  <a:pt x="1144" y="0"/>
                </a:lnTo>
                <a:lnTo>
                  <a:pt x="1144" y="227"/>
                </a:lnTo>
                <a:lnTo>
                  <a:pt x="378" y="227"/>
                </a:lnTo>
                <a:lnTo>
                  <a:pt x="378"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272" name="Freeform 152">
            <a:extLst>
              <a:ext uri="{FF2B5EF4-FFF2-40B4-BE49-F238E27FC236}">
                <a16:creationId xmlns:a16="http://schemas.microsoft.com/office/drawing/2014/main" id="{83F9B356-56B7-264C-A1B2-A832ECE6B198}"/>
              </a:ext>
            </a:extLst>
          </p:cNvPr>
          <p:cNvSpPr>
            <a:spLocks/>
          </p:cNvSpPr>
          <p:nvPr/>
        </p:nvSpPr>
        <p:spPr bwMode="auto">
          <a:xfrm>
            <a:off x="2786063" y="42814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2147483646 w 3291"/>
              <a:gd name="T23" fmla="*/ 0 h 227"/>
              <a:gd name="T24" fmla="*/ 2147483646 w 3291"/>
              <a:gd name="T25" fmla="*/ 2147483646 h 227"/>
              <a:gd name="T26" fmla="*/ 0 w 3291"/>
              <a:gd name="T27" fmla="*/ 2147483646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91"/>
              <a:gd name="T43" fmla="*/ 0 h 227"/>
              <a:gd name="T44" fmla="*/ 3291 w 3291"/>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91" h="227">
                <a:moveTo>
                  <a:pt x="3291" y="227"/>
                </a:moveTo>
                <a:lnTo>
                  <a:pt x="2978" y="227"/>
                </a:lnTo>
                <a:lnTo>
                  <a:pt x="2978" y="0"/>
                </a:lnTo>
                <a:lnTo>
                  <a:pt x="2374" y="0"/>
                </a:lnTo>
                <a:lnTo>
                  <a:pt x="2374" y="227"/>
                </a:lnTo>
                <a:lnTo>
                  <a:pt x="1683" y="227"/>
                </a:lnTo>
                <a:lnTo>
                  <a:pt x="1683" y="0"/>
                </a:lnTo>
                <a:lnTo>
                  <a:pt x="1370" y="0"/>
                </a:lnTo>
                <a:lnTo>
                  <a:pt x="1370" y="227"/>
                </a:lnTo>
                <a:lnTo>
                  <a:pt x="917" y="227"/>
                </a:lnTo>
                <a:lnTo>
                  <a:pt x="917"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273" name="Freeform 153">
            <a:extLst>
              <a:ext uri="{FF2B5EF4-FFF2-40B4-BE49-F238E27FC236}">
                <a16:creationId xmlns:a16="http://schemas.microsoft.com/office/drawing/2014/main" id="{2F0FA5BA-7A3B-9E4D-BCBA-865D6226931B}"/>
              </a:ext>
            </a:extLst>
          </p:cNvPr>
          <p:cNvSpPr>
            <a:spLocks/>
          </p:cNvSpPr>
          <p:nvPr/>
        </p:nvSpPr>
        <p:spPr bwMode="auto">
          <a:xfrm>
            <a:off x="2786064" y="50022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0 w 2978"/>
              <a:gd name="T19" fmla="*/ 2147483646 h 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78"/>
              <a:gd name="T31" fmla="*/ 0 h 227"/>
              <a:gd name="T32" fmla="*/ 2978 w 2978"/>
              <a:gd name="T33" fmla="*/ 227 h 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78" h="227">
                <a:moveTo>
                  <a:pt x="2978" y="227"/>
                </a:moveTo>
                <a:lnTo>
                  <a:pt x="2676" y="227"/>
                </a:lnTo>
                <a:lnTo>
                  <a:pt x="2676" y="0"/>
                </a:lnTo>
                <a:lnTo>
                  <a:pt x="2374" y="0"/>
                </a:lnTo>
                <a:lnTo>
                  <a:pt x="2374" y="227"/>
                </a:lnTo>
                <a:lnTo>
                  <a:pt x="1144" y="227"/>
                </a:lnTo>
                <a:lnTo>
                  <a:pt x="1144"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274" name="Freeform 154">
            <a:extLst>
              <a:ext uri="{FF2B5EF4-FFF2-40B4-BE49-F238E27FC236}">
                <a16:creationId xmlns:a16="http://schemas.microsoft.com/office/drawing/2014/main" id="{613DBD3E-D913-684E-8CDE-6CAF8323B1F1}"/>
              </a:ext>
            </a:extLst>
          </p:cNvPr>
          <p:cNvSpPr>
            <a:spLocks/>
          </p:cNvSpPr>
          <p:nvPr/>
        </p:nvSpPr>
        <p:spPr bwMode="auto">
          <a:xfrm>
            <a:off x="2786064" y="57388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2147483646 w 2978"/>
              <a:gd name="T19" fmla="*/ 2147483646 h 227"/>
              <a:gd name="T20" fmla="*/ 2147483646 w 2978"/>
              <a:gd name="T21" fmla="*/ 0 h 227"/>
              <a:gd name="T22" fmla="*/ 0 w 2978"/>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78"/>
              <a:gd name="T37" fmla="*/ 0 h 227"/>
              <a:gd name="T38" fmla="*/ 2978 w 2978"/>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78" h="227">
                <a:moveTo>
                  <a:pt x="2978" y="227"/>
                </a:moveTo>
                <a:lnTo>
                  <a:pt x="2374" y="227"/>
                </a:lnTo>
                <a:lnTo>
                  <a:pt x="2374" y="0"/>
                </a:lnTo>
                <a:lnTo>
                  <a:pt x="1683" y="0"/>
                </a:lnTo>
                <a:lnTo>
                  <a:pt x="1683" y="227"/>
                </a:lnTo>
                <a:lnTo>
                  <a:pt x="1370" y="227"/>
                </a:lnTo>
                <a:lnTo>
                  <a:pt x="1370" y="0"/>
                </a:lnTo>
                <a:lnTo>
                  <a:pt x="1144" y="0"/>
                </a:lnTo>
                <a:lnTo>
                  <a:pt x="1144" y="227"/>
                </a:lnTo>
                <a:lnTo>
                  <a:pt x="615" y="227"/>
                </a:lnTo>
                <a:lnTo>
                  <a:pt x="6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275" name="Rectangle 155">
            <a:extLst>
              <a:ext uri="{FF2B5EF4-FFF2-40B4-BE49-F238E27FC236}">
                <a16:creationId xmlns:a16="http://schemas.microsoft.com/office/drawing/2014/main" id="{B17B35CF-1670-5E4C-8688-79C5162C414D}"/>
              </a:ext>
            </a:extLst>
          </p:cNvPr>
          <p:cNvSpPr>
            <a:spLocks noChangeArrowheads="1"/>
          </p:cNvSpPr>
          <p:nvPr/>
        </p:nvSpPr>
        <p:spPr bwMode="auto">
          <a:xfrm>
            <a:off x="7473950" y="3224213"/>
            <a:ext cx="1282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10</a:t>
            </a:r>
            <a:endParaRPr lang="en-US" altLang="en-US" sz="2000" b="0">
              <a:latin typeface="Times" pitchFamily="2" charset="0"/>
            </a:endParaRPr>
          </a:p>
        </p:txBody>
      </p:sp>
      <p:sp>
        <p:nvSpPr>
          <p:cNvPr id="49276" name="Freeform 156">
            <a:extLst>
              <a:ext uri="{FF2B5EF4-FFF2-40B4-BE49-F238E27FC236}">
                <a16:creationId xmlns:a16="http://schemas.microsoft.com/office/drawing/2014/main" id="{7CA1F803-E97E-5C4B-8EE6-5A7FB3AE4130}"/>
              </a:ext>
            </a:extLst>
          </p:cNvPr>
          <p:cNvSpPr>
            <a:spLocks/>
          </p:cNvSpPr>
          <p:nvPr/>
        </p:nvSpPr>
        <p:spPr bwMode="auto">
          <a:xfrm>
            <a:off x="3660775" y="5791200"/>
            <a:ext cx="84138" cy="103188"/>
          </a:xfrm>
          <a:custGeom>
            <a:avLst/>
            <a:gdLst>
              <a:gd name="T0" fmla="*/ 0 w 53"/>
              <a:gd name="T1" fmla="*/ 2147483646 h 65"/>
              <a:gd name="T2" fmla="*/ 2147483646 w 53"/>
              <a:gd name="T3" fmla="*/ 2147483646 h 65"/>
              <a:gd name="T4" fmla="*/ 2147483646 w 53"/>
              <a:gd name="T5" fmla="*/ 0 h 65"/>
              <a:gd name="T6" fmla="*/ 2147483646 w 53"/>
              <a:gd name="T7" fmla="*/ 2147483646 h 65"/>
              <a:gd name="T8" fmla="*/ 0 w 53"/>
              <a:gd name="T9" fmla="*/ 2147483646 h 65"/>
              <a:gd name="T10" fmla="*/ 0 60000 65536"/>
              <a:gd name="T11" fmla="*/ 0 60000 65536"/>
              <a:gd name="T12" fmla="*/ 0 60000 65536"/>
              <a:gd name="T13" fmla="*/ 0 60000 65536"/>
              <a:gd name="T14" fmla="*/ 0 60000 65536"/>
              <a:gd name="T15" fmla="*/ 0 w 53"/>
              <a:gd name="T16" fmla="*/ 0 h 65"/>
              <a:gd name="T17" fmla="*/ 53 w 53"/>
              <a:gd name="T18" fmla="*/ 65 h 65"/>
            </a:gdLst>
            <a:ahLst/>
            <a:cxnLst>
              <a:cxn ang="T10">
                <a:pos x="T0" y="T1"/>
              </a:cxn>
              <a:cxn ang="T11">
                <a:pos x="T2" y="T3"/>
              </a:cxn>
              <a:cxn ang="T12">
                <a:pos x="T4" y="T5"/>
              </a:cxn>
              <a:cxn ang="T13">
                <a:pos x="T6" y="T7"/>
              </a:cxn>
              <a:cxn ang="T14">
                <a:pos x="T8" y="T9"/>
              </a:cxn>
            </a:cxnLst>
            <a:rect l="T15" t="T16" r="T17" b="T18"/>
            <a:pathLst>
              <a:path w="53" h="65">
                <a:moveTo>
                  <a:pt x="0" y="21"/>
                </a:moveTo>
                <a:lnTo>
                  <a:pt x="53" y="65"/>
                </a:lnTo>
                <a:lnTo>
                  <a:pt x="21" y="0"/>
                </a:lnTo>
                <a:lnTo>
                  <a:pt x="10"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49277" name="Freeform 157">
            <a:extLst>
              <a:ext uri="{FF2B5EF4-FFF2-40B4-BE49-F238E27FC236}">
                <a16:creationId xmlns:a16="http://schemas.microsoft.com/office/drawing/2014/main" id="{E8897A07-19FF-064B-90E2-3A1FE2DA08D2}"/>
              </a:ext>
            </a:extLst>
          </p:cNvPr>
          <p:cNvSpPr>
            <a:spLocks/>
          </p:cNvSpPr>
          <p:nvPr/>
        </p:nvSpPr>
        <p:spPr bwMode="auto">
          <a:xfrm>
            <a:off x="3270251" y="4457701"/>
            <a:ext cx="727075" cy="1349375"/>
          </a:xfrm>
          <a:custGeom>
            <a:avLst/>
            <a:gdLst>
              <a:gd name="T0" fmla="*/ 2147483646 w 849"/>
              <a:gd name="T1" fmla="*/ 0 h 1574"/>
              <a:gd name="T2" fmla="*/ 2147483646 w 849"/>
              <a:gd name="T3" fmla="*/ 2147483646 h 1574"/>
              <a:gd name="T4" fmla="*/ 2147483646 w 849"/>
              <a:gd name="T5" fmla="*/ 2147483646 h 1574"/>
              <a:gd name="T6" fmla="*/ 0 60000 65536"/>
              <a:gd name="T7" fmla="*/ 0 60000 65536"/>
              <a:gd name="T8" fmla="*/ 0 60000 65536"/>
              <a:gd name="T9" fmla="*/ 0 w 849"/>
              <a:gd name="T10" fmla="*/ 0 h 1574"/>
              <a:gd name="T11" fmla="*/ 849 w 849"/>
              <a:gd name="T12" fmla="*/ 1574 h 1574"/>
            </a:gdLst>
            <a:ahLst/>
            <a:cxnLst>
              <a:cxn ang="T6">
                <a:pos x="T0" y="T1"/>
              </a:cxn>
              <a:cxn ang="T7">
                <a:pos x="T2" y="T3"/>
              </a:cxn>
              <a:cxn ang="T8">
                <a:pos x="T4" y="T5"/>
              </a:cxn>
            </a:cxnLst>
            <a:rect l="T9" t="T10" r="T11" b="T12"/>
            <a:pathLst>
              <a:path w="849" h="1574">
                <a:moveTo>
                  <a:pt x="566" y="0"/>
                </a:moveTo>
                <a:cubicBezTo>
                  <a:pt x="849" y="212"/>
                  <a:pt x="849" y="212"/>
                  <a:pt x="424" y="567"/>
                </a:cubicBezTo>
                <a:cubicBezTo>
                  <a:pt x="23" y="901"/>
                  <a:pt x="0" y="921"/>
                  <a:pt x="474"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278" name="Freeform 160">
            <a:extLst>
              <a:ext uri="{FF2B5EF4-FFF2-40B4-BE49-F238E27FC236}">
                <a16:creationId xmlns:a16="http://schemas.microsoft.com/office/drawing/2014/main" id="{36E60336-79B3-7E48-B82E-2114FE433E54}"/>
              </a:ext>
            </a:extLst>
          </p:cNvPr>
          <p:cNvSpPr>
            <a:spLocks/>
          </p:cNvSpPr>
          <p:nvPr/>
        </p:nvSpPr>
        <p:spPr bwMode="auto">
          <a:xfrm>
            <a:off x="3643313" y="5208589"/>
            <a:ext cx="101600" cy="85725"/>
          </a:xfrm>
          <a:custGeom>
            <a:avLst/>
            <a:gdLst>
              <a:gd name="T0" fmla="*/ 2147483646 w 64"/>
              <a:gd name="T1" fmla="*/ 2147483646 h 54"/>
              <a:gd name="T2" fmla="*/ 2147483646 w 64"/>
              <a:gd name="T3" fmla="*/ 0 h 54"/>
              <a:gd name="T4" fmla="*/ 0 w 64"/>
              <a:gd name="T5" fmla="*/ 2147483646 h 54"/>
              <a:gd name="T6" fmla="*/ 2147483646 w 64"/>
              <a:gd name="T7" fmla="*/ 2147483646 h 54"/>
              <a:gd name="T8" fmla="*/ 2147483646 w 64"/>
              <a:gd name="T9" fmla="*/ 2147483646 h 54"/>
              <a:gd name="T10" fmla="*/ 0 60000 65536"/>
              <a:gd name="T11" fmla="*/ 0 60000 65536"/>
              <a:gd name="T12" fmla="*/ 0 60000 65536"/>
              <a:gd name="T13" fmla="*/ 0 60000 65536"/>
              <a:gd name="T14" fmla="*/ 0 60000 65536"/>
              <a:gd name="T15" fmla="*/ 0 w 64"/>
              <a:gd name="T16" fmla="*/ 0 h 54"/>
              <a:gd name="T17" fmla="*/ 64 w 64"/>
              <a:gd name="T18" fmla="*/ 54 h 54"/>
            </a:gdLst>
            <a:ahLst/>
            <a:cxnLst>
              <a:cxn ang="T10">
                <a:pos x="T0" y="T1"/>
              </a:cxn>
              <a:cxn ang="T11">
                <a:pos x="T2" y="T3"/>
              </a:cxn>
              <a:cxn ang="T12">
                <a:pos x="T4" y="T5"/>
              </a:cxn>
              <a:cxn ang="T13">
                <a:pos x="T6" y="T7"/>
              </a:cxn>
              <a:cxn ang="T14">
                <a:pos x="T8" y="T9"/>
              </a:cxn>
            </a:cxnLst>
            <a:rect l="T15" t="T16" r="T17" b="T18"/>
            <a:pathLst>
              <a:path w="64" h="54">
                <a:moveTo>
                  <a:pt x="21" y="54"/>
                </a:moveTo>
                <a:lnTo>
                  <a:pt x="64" y="0"/>
                </a:lnTo>
                <a:lnTo>
                  <a:pt x="0" y="32"/>
                </a:lnTo>
                <a:lnTo>
                  <a:pt x="11" y="43"/>
                </a:lnTo>
                <a:lnTo>
                  <a:pt x="21" y="54"/>
                </a:lnTo>
                <a:close/>
              </a:path>
            </a:pathLst>
          </a:custGeom>
          <a:solidFill>
            <a:srgbClr val="000000"/>
          </a:solidFill>
          <a:ln w="15875">
            <a:solidFill>
              <a:srgbClr val="000000"/>
            </a:solidFill>
            <a:round/>
            <a:headEnd/>
            <a:tailEnd/>
          </a:ln>
        </p:spPr>
        <p:txBody>
          <a:bodyPr/>
          <a:lstStyle/>
          <a:p>
            <a:endParaRPr lang="en-US"/>
          </a:p>
        </p:txBody>
      </p:sp>
      <p:sp>
        <p:nvSpPr>
          <p:cNvPr id="49279" name="Freeform 161">
            <a:extLst>
              <a:ext uri="{FF2B5EF4-FFF2-40B4-BE49-F238E27FC236}">
                <a16:creationId xmlns:a16="http://schemas.microsoft.com/office/drawing/2014/main" id="{39BBB51C-4BCF-E844-9002-FB74639FB0C9}"/>
              </a:ext>
            </a:extLst>
          </p:cNvPr>
          <p:cNvSpPr>
            <a:spLocks/>
          </p:cNvSpPr>
          <p:nvPr/>
        </p:nvSpPr>
        <p:spPr bwMode="auto">
          <a:xfrm>
            <a:off x="3575050" y="5283201"/>
            <a:ext cx="361950" cy="633413"/>
          </a:xfrm>
          <a:custGeom>
            <a:avLst/>
            <a:gdLst>
              <a:gd name="T0" fmla="*/ 2147483646 w 422"/>
              <a:gd name="T1" fmla="*/ 2147483646 h 738"/>
              <a:gd name="T2" fmla="*/ 2147483646 w 422"/>
              <a:gd name="T3" fmla="*/ 2147483646 h 738"/>
              <a:gd name="T4" fmla="*/ 2147483646 w 422"/>
              <a:gd name="T5" fmla="*/ 0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738"/>
                </a:moveTo>
                <a:cubicBezTo>
                  <a:pt x="422" y="525"/>
                  <a:pt x="422" y="525"/>
                  <a:pt x="209" y="312"/>
                </a:cubicBezTo>
                <a:cubicBezTo>
                  <a:pt x="43"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280" name="Freeform 166">
            <a:extLst>
              <a:ext uri="{FF2B5EF4-FFF2-40B4-BE49-F238E27FC236}">
                <a16:creationId xmlns:a16="http://schemas.microsoft.com/office/drawing/2014/main" id="{67DA1C18-8546-C248-975E-A86408BFB428}"/>
              </a:ext>
            </a:extLst>
          </p:cNvPr>
          <p:cNvSpPr>
            <a:spLocks/>
          </p:cNvSpPr>
          <p:nvPr/>
        </p:nvSpPr>
        <p:spPr bwMode="auto">
          <a:xfrm>
            <a:off x="5338764" y="5824538"/>
            <a:ext cx="103187" cy="69850"/>
          </a:xfrm>
          <a:custGeom>
            <a:avLst/>
            <a:gdLst>
              <a:gd name="T0" fmla="*/ 0 w 65"/>
              <a:gd name="T1" fmla="*/ 2147483646 h 44"/>
              <a:gd name="T2" fmla="*/ 2147483646 w 65"/>
              <a:gd name="T3" fmla="*/ 2147483646 h 44"/>
              <a:gd name="T4" fmla="*/ 2147483646 w 65"/>
              <a:gd name="T5" fmla="*/ 0 h 44"/>
              <a:gd name="T6" fmla="*/ 2147483646 w 65"/>
              <a:gd name="T7" fmla="*/ 2147483646 h 44"/>
              <a:gd name="T8" fmla="*/ 0 w 65"/>
              <a:gd name="T9" fmla="*/ 2147483646 h 44"/>
              <a:gd name="T10" fmla="*/ 0 60000 65536"/>
              <a:gd name="T11" fmla="*/ 0 60000 65536"/>
              <a:gd name="T12" fmla="*/ 0 60000 65536"/>
              <a:gd name="T13" fmla="*/ 0 60000 65536"/>
              <a:gd name="T14" fmla="*/ 0 60000 65536"/>
              <a:gd name="T15" fmla="*/ 0 w 65"/>
              <a:gd name="T16" fmla="*/ 0 h 44"/>
              <a:gd name="T17" fmla="*/ 65 w 65"/>
              <a:gd name="T18" fmla="*/ 44 h 44"/>
            </a:gdLst>
            <a:ahLst/>
            <a:cxnLst>
              <a:cxn ang="T10">
                <a:pos x="T0" y="T1"/>
              </a:cxn>
              <a:cxn ang="T11">
                <a:pos x="T2" y="T3"/>
              </a:cxn>
              <a:cxn ang="T12">
                <a:pos x="T4" y="T5"/>
              </a:cxn>
              <a:cxn ang="T13">
                <a:pos x="T6" y="T7"/>
              </a:cxn>
              <a:cxn ang="T14">
                <a:pos x="T8" y="T9"/>
              </a:cxn>
            </a:cxnLst>
            <a:rect l="T15" t="T16" r="T17" b="T18"/>
            <a:pathLst>
              <a:path w="65" h="44">
                <a:moveTo>
                  <a:pt x="0" y="22"/>
                </a:moveTo>
                <a:lnTo>
                  <a:pt x="65" y="44"/>
                </a:lnTo>
                <a:lnTo>
                  <a:pt x="21"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9281" name="Freeform 167">
            <a:extLst>
              <a:ext uri="{FF2B5EF4-FFF2-40B4-BE49-F238E27FC236}">
                <a16:creationId xmlns:a16="http://schemas.microsoft.com/office/drawing/2014/main" id="{E7E018FD-9078-0445-B3D3-148AA10AC357}"/>
              </a:ext>
            </a:extLst>
          </p:cNvPr>
          <p:cNvSpPr>
            <a:spLocks/>
          </p:cNvSpPr>
          <p:nvPr/>
        </p:nvSpPr>
        <p:spPr bwMode="auto">
          <a:xfrm>
            <a:off x="5210176" y="4457701"/>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2"/>
                  <a:pt x="567" y="212"/>
                  <a:pt x="283" y="850"/>
                </a:cubicBezTo>
                <a:cubicBezTo>
                  <a:pt x="50" y="1376"/>
                  <a:pt x="0" y="1478"/>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282" name="Freeform 168">
            <a:extLst>
              <a:ext uri="{FF2B5EF4-FFF2-40B4-BE49-F238E27FC236}">
                <a16:creationId xmlns:a16="http://schemas.microsoft.com/office/drawing/2014/main" id="{39BBAC3C-16D1-0E40-87D3-2C826BDE1842}"/>
              </a:ext>
            </a:extLst>
          </p:cNvPr>
          <p:cNvSpPr>
            <a:spLocks/>
          </p:cNvSpPr>
          <p:nvPr/>
        </p:nvSpPr>
        <p:spPr bwMode="auto">
          <a:xfrm>
            <a:off x="6434139" y="5208589"/>
            <a:ext cx="103187" cy="85725"/>
          </a:xfrm>
          <a:custGeom>
            <a:avLst/>
            <a:gdLst>
              <a:gd name="T0" fmla="*/ 2147483646 w 65"/>
              <a:gd name="T1" fmla="*/ 2147483646 h 54"/>
              <a:gd name="T2" fmla="*/ 2147483646 w 65"/>
              <a:gd name="T3" fmla="*/ 0 h 54"/>
              <a:gd name="T4" fmla="*/ 0 w 65"/>
              <a:gd name="T5" fmla="*/ 2147483646 h 54"/>
              <a:gd name="T6" fmla="*/ 2147483646 w 65"/>
              <a:gd name="T7" fmla="*/ 2147483646 h 54"/>
              <a:gd name="T8" fmla="*/ 2147483646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22" y="54"/>
                </a:moveTo>
                <a:lnTo>
                  <a:pt x="65" y="0"/>
                </a:lnTo>
                <a:lnTo>
                  <a:pt x="0" y="32"/>
                </a:lnTo>
                <a:lnTo>
                  <a:pt x="11" y="43"/>
                </a:lnTo>
                <a:lnTo>
                  <a:pt x="22" y="54"/>
                </a:lnTo>
                <a:close/>
              </a:path>
            </a:pathLst>
          </a:custGeom>
          <a:solidFill>
            <a:srgbClr val="000000"/>
          </a:solidFill>
          <a:ln w="15875">
            <a:solidFill>
              <a:srgbClr val="000000"/>
            </a:solidFill>
            <a:round/>
            <a:headEnd/>
            <a:tailEnd/>
          </a:ln>
        </p:spPr>
        <p:txBody>
          <a:bodyPr/>
          <a:lstStyle/>
          <a:p>
            <a:endParaRPr lang="en-US"/>
          </a:p>
        </p:txBody>
      </p:sp>
      <p:sp>
        <p:nvSpPr>
          <p:cNvPr id="49283" name="Freeform 169">
            <a:extLst>
              <a:ext uri="{FF2B5EF4-FFF2-40B4-BE49-F238E27FC236}">
                <a16:creationId xmlns:a16="http://schemas.microsoft.com/office/drawing/2014/main" id="{B95B4BAA-D9FC-2040-B8C4-77D00597CD7B}"/>
              </a:ext>
            </a:extLst>
          </p:cNvPr>
          <p:cNvSpPr>
            <a:spLocks/>
          </p:cNvSpPr>
          <p:nvPr/>
        </p:nvSpPr>
        <p:spPr bwMode="auto">
          <a:xfrm>
            <a:off x="6367463" y="5283201"/>
            <a:ext cx="360362" cy="633413"/>
          </a:xfrm>
          <a:custGeom>
            <a:avLst/>
            <a:gdLst>
              <a:gd name="T0" fmla="*/ 2147483646 w 421"/>
              <a:gd name="T1" fmla="*/ 2147483646 h 738"/>
              <a:gd name="T2" fmla="*/ 2147483646 w 421"/>
              <a:gd name="T3" fmla="*/ 2147483646 h 738"/>
              <a:gd name="T4" fmla="*/ 2147483646 w 421"/>
              <a:gd name="T5" fmla="*/ 0 h 738"/>
              <a:gd name="T6" fmla="*/ 0 60000 65536"/>
              <a:gd name="T7" fmla="*/ 0 60000 65536"/>
              <a:gd name="T8" fmla="*/ 0 60000 65536"/>
              <a:gd name="T9" fmla="*/ 0 w 421"/>
              <a:gd name="T10" fmla="*/ 0 h 738"/>
              <a:gd name="T11" fmla="*/ 421 w 421"/>
              <a:gd name="T12" fmla="*/ 738 h 738"/>
            </a:gdLst>
            <a:ahLst/>
            <a:cxnLst>
              <a:cxn ang="T6">
                <a:pos x="T0" y="T1"/>
              </a:cxn>
              <a:cxn ang="T7">
                <a:pos x="T2" y="T3"/>
              </a:cxn>
              <a:cxn ang="T8">
                <a:pos x="T4" y="T5"/>
              </a:cxn>
            </a:cxnLst>
            <a:rect l="T9" t="T10" r="T11" b="T12"/>
            <a:pathLst>
              <a:path w="421" h="738">
                <a:moveTo>
                  <a:pt x="209" y="738"/>
                </a:moveTo>
                <a:cubicBezTo>
                  <a:pt x="421" y="525"/>
                  <a:pt x="421" y="525"/>
                  <a:pt x="209" y="312"/>
                </a:cubicBezTo>
                <a:cubicBezTo>
                  <a:pt x="42"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284" name="Freeform 170">
            <a:extLst>
              <a:ext uri="{FF2B5EF4-FFF2-40B4-BE49-F238E27FC236}">
                <a16:creationId xmlns:a16="http://schemas.microsoft.com/office/drawing/2014/main" id="{A11F163E-C732-5146-BB69-6BAB17F6CB28}"/>
              </a:ext>
            </a:extLst>
          </p:cNvPr>
          <p:cNvSpPr>
            <a:spLocks/>
          </p:cNvSpPr>
          <p:nvPr/>
        </p:nvSpPr>
        <p:spPr bwMode="auto">
          <a:xfrm>
            <a:off x="6451601" y="5791200"/>
            <a:ext cx="85725" cy="103188"/>
          </a:xfrm>
          <a:custGeom>
            <a:avLst/>
            <a:gdLst>
              <a:gd name="T0" fmla="*/ 0 w 54"/>
              <a:gd name="T1" fmla="*/ 2147483646 h 65"/>
              <a:gd name="T2" fmla="*/ 2147483646 w 54"/>
              <a:gd name="T3" fmla="*/ 2147483646 h 65"/>
              <a:gd name="T4" fmla="*/ 2147483646 w 54"/>
              <a:gd name="T5" fmla="*/ 0 h 65"/>
              <a:gd name="T6" fmla="*/ 2147483646 w 54"/>
              <a:gd name="T7" fmla="*/ 2147483646 h 65"/>
              <a:gd name="T8" fmla="*/ 0 w 54"/>
              <a:gd name="T9" fmla="*/ 2147483646 h 65"/>
              <a:gd name="T10" fmla="*/ 0 60000 65536"/>
              <a:gd name="T11" fmla="*/ 0 60000 65536"/>
              <a:gd name="T12" fmla="*/ 0 60000 65536"/>
              <a:gd name="T13" fmla="*/ 0 60000 65536"/>
              <a:gd name="T14" fmla="*/ 0 60000 65536"/>
              <a:gd name="T15" fmla="*/ 0 w 54"/>
              <a:gd name="T16" fmla="*/ 0 h 65"/>
              <a:gd name="T17" fmla="*/ 54 w 54"/>
              <a:gd name="T18" fmla="*/ 65 h 65"/>
            </a:gdLst>
            <a:ahLst/>
            <a:cxnLst>
              <a:cxn ang="T10">
                <a:pos x="T0" y="T1"/>
              </a:cxn>
              <a:cxn ang="T11">
                <a:pos x="T2" y="T3"/>
              </a:cxn>
              <a:cxn ang="T12">
                <a:pos x="T4" y="T5"/>
              </a:cxn>
              <a:cxn ang="T13">
                <a:pos x="T6" y="T7"/>
              </a:cxn>
              <a:cxn ang="T14">
                <a:pos x="T8" y="T9"/>
              </a:cxn>
            </a:cxnLst>
            <a:rect l="T15" t="T16" r="T17" b="T18"/>
            <a:pathLst>
              <a:path w="54" h="65">
                <a:moveTo>
                  <a:pt x="0" y="21"/>
                </a:moveTo>
                <a:lnTo>
                  <a:pt x="54" y="65"/>
                </a:lnTo>
                <a:lnTo>
                  <a:pt x="22" y="0"/>
                </a:lnTo>
                <a:lnTo>
                  <a:pt x="11"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49285" name="Freeform 171">
            <a:extLst>
              <a:ext uri="{FF2B5EF4-FFF2-40B4-BE49-F238E27FC236}">
                <a16:creationId xmlns:a16="http://schemas.microsoft.com/office/drawing/2014/main" id="{8002BC1F-4450-9940-8A19-7480AF4371E6}"/>
              </a:ext>
            </a:extLst>
          </p:cNvPr>
          <p:cNvSpPr>
            <a:spLocks/>
          </p:cNvSpPr>
          <p:nvPr/>
        </p:nvSpPr>
        <p:spPr bwMode="auto">
          <a:xfrm>
            <a:off x="6061076" y="4457701"/>
            <a:ext cx="727075" cy="1349375"/>
          </a:xfrm>
          <a:custGeom>
            <a:avLst/>
            <a:gdLst>
              <a:gd name="T0" fmla="*/ 2147483646 w 850"/>
              <a:gd name="T1" fmla="*/ 0 h 1574"/>
              <a:gd name="T2" fmla="*/ 2147483646 w 850"/>
              <a:gd name="T3" fmla="*/ 2147483646 h 1574"/>
              <a:gd name="T4" fmla="*/ 2147483646 w 850"/>
              <a:gd name="T5" fmla="*/ 2147483646 h 1574"/>
              <a:gd name="T6" fmla="*/ 0 60000 65536"/>
              <a:gd name="T7" fmla="*/ 0 60000 65536"/>
              <a:gd name="T8" fmla="*/ 0 60000 65536"/>
              <a:gd name="T9" fmla="*/ 0 w 850"/>
              <a:gd name="T10" fmla="*/ 0 h 1574"/>
              <a:gd name="T11" fmla="*/ 850 w 850"/>
              <a:gd name="T12" fmla="*/ 1574 h 1574"/>
            </a:gdLst>
            <a:ahLst/>
            <a:cxnLst>
              <a:cxn ang="T6">
                <a:pos x="T0" y="T1"/>
              </a:cxn>
              <a:cxn ang="T7">
                <a:pos x="T2" y="T3"/>
              </a:cxn>
              <a:cxn ang="T8">
                <a:pos x="T4" y="T5"/>
              </a:cxn>
            </a:cxnLst>
            <a:rect l="T9" t="T10" r="T11" b="T12"/>
            <a:pathLst>
              <a:path w="850" h="1574">
                <a:moveTo>
                  <a:pt x="567" y="0"/>
                </a:moveTo>
                <a:cubicBezTo>
                  <a:pt x="850" y="212"/>
                  <a:pt x="850" y="212"/>
                  <a:pt x="425" y="567"/>
                </a:cubicBezTo>
                <a:cubicBezTo>
                  <a:pt x="24" y="901"/>
                  <a:pt x="0" y="921"/>
                  <a:pt x="475"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286" name="Freeform 172">
            <a:extLst>
              <a:ext uri="{FF2B5EF4-FFF2-40B4-BE49-F238E27FC236}">
                <a16:creationId xmlns:a16="http://schemas.microsoft.com/office/drawing/2014/main" id="{BDAF3850-4EED-8D49-A204-2A2EFE5A62AA}"/>
              </a:ext>
            </a:extLst>
          </p:cNvPr>
          <p:cNvSpPr>
            <a:spLocks/>
          </p:cNvSpPr>
          <p:nvPr/>
        </p:nvSpPr>
        <p:spPr bwMode="auto">
          <a:xfrm>
            <a:off x="691356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49287" name="Freeform 173">
            <a:extLst>
              <a:ext uri="{FF2B5EF4-FFF2-40B4-BE49-F238E27FC236}">
                <a16:creationId xmlns:a16="http://schemas.microsoft.com/office/drawing/2014/main" id="{1F350DAF-4256-3146-AA86-1198496B6691}"/>
              </a:ext>
            </a:extLst>
          </p:cNvPr>
          <p:cNvSpPr>
            <a:spLocks/>
          </p:cNvSpPr>
          <p:nvPr/>
        </p:nvSpPr>
        <p:spPr bwMode="auto">
          <a:xfrm>
            <a:off x="6789739" y="3729039"/>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3" y="0"/>
                </a:moveTo>
                <a:cubicBezTo>
                  <a:pt x="566" y="213"/>
                  <a:pt x="566" y="213"/>
                  <a:pt x="283" y="851"/>
                </a:cubicBezTo>
                <a:cubicBezTo>
                  <a:pt x="49"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288" name="Oval 175">
            <a:extLst>
              <a:ext uri="{FF2B5EF4-FFF2-40B4-BE49-F238E27FC236}">
                <a16:creationId xmlns:a16="http://schemas.microsoft.com/office/drawing/2014/main" id="{9C196F40-854C-2E40-A5CD-A14C7492437F}"/>
              </a:ext>
            </a:extLst>
          </p:cNvPr>
          <p:cNvSpPr>
            <a:spLocks noChangeArrowheads="1"/>
          </p:cNvSpPr>
          <p:nvPr/>
        </p:nvSpPr>
        <p:spPr bwMode="auto">
          <a:xfrm>
            <a:off x="3651251" y="21637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9289" name="Oval 177">
            <a:extLst>
              <a:ext uri="{FF2B5EF4-FFF2-40B4-BE49-F238E27FC236}">
                <a16:creationId xmlns:a16="http://schemas.microsoft.com/office/drawing/2014/main" id="{1E302708-4B4A-434F-849E-3A0DCF37DE53}"/>
              </a:ext>
            </a:extLst>
          </p:cNvPr>
          <p:cNvSpPr>
            <a:spLocks noChangeArrowheads="1"/>
          </p:cNvSpPr>
          <p:nvPr/>
        </p:nvSpPr>
        <p:spPr bwMode="auto">
          <a:xfrm>
            <a:off x="3651251" y="1187451"/>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9290" name="Rectangle 178">
            <a:extLst>
              <a:ext uri="{FF2B5EF4-FFF2-40B4-BE49-F238E27FC236}">
                <a16:creationId xmlns:a16="http://schemas.microsoft.com/office/drawing/2014/main" id="{50F1F8D5-18DD-F443-82C1-F0B6302B81BA}"/>
              </a:ext>
            </a:extLst>
          </p:cNvPr>
          <p:cNvSpPr>
            <a:spLocks noChangeArrowheads="1"/>
          </p:cNvSpPr>
          <p:nvPr/>
        </p:nvSpPr>
        <p:spPr bwMode="auto">
          <a:xfrm>
            <a:off x="7064376" y="134778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sp>
        <p:nvSpPr>
          <p:cNvPr id="49291" name="Title 1">
            <a:extLst>
              <a:ext uri="{FF2B5EF4-FFF2-40B4-BE49-F238E27FC236}">
                <a16:creationId xmlns:a16="http://schemas.microsoft.com/office/drawing/2014/main" id="{DEE06941-2A9D-0949-9B7D-EB25F5CEF7D5}"/>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Timing Diagram for the Basic Latch with NOR Gates</a:t>
            </a:r>
          </a:p>
        </p:txBody>
      </p:sp>
      <p:sp>
        <p:nvSpPr>
          <p:cNvPr id="49292" name="Rectangle 149">
            <a:extLst>
              <a:ext uri="{FF2B5EF4-FFF2-40B4-BE49-F238E27FC236}">
                <a16:creationId xmlns:a16="http://schemas.microsoft.com/office/drawing/2014/main" id="{9BB603F1-AFA6-3842-811A-D5E608B8A9F4}"/>
              </a:ext>
            </a:extLst>
          </p:cNvPr>
          <p:cNvSpPr>
            <a:spLocks noChangeArrowheads="1"/>
          </p:cNvSpPr>
          <p:nvPr/>
        </p:nvSpPr>
        <p:spPr bwMode="auto">
          <a:xfrm>
            <a:off x="4924425" y="2994025"/>
            <a:ext cx="3962400" cy="35814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9293" name="Rectangle 129">
            <a:extLst>
              <a:ext uri="{FF2B5EF4-FFF2-40B4-BE49-F238E27FC236}">
                <a16:creationId xmlns:a16="http://schemas.microsoft.com/office/drawing/2014/main" id="{C577E983-E5F8-4347-940C-58CD7A43C317}"/>
              </a:ext>
            </a:extLst>
          </p:cNvPr>
          <p:cNvSpPr>
            <a:spLocks noChangeArrowheads="1"/>
          </p:cNvSpPr>
          <p:nvPr/>
        </p:nvSpPr>
        <p:spPr bwMode="auto">
          <a:xfrm>
            <a:off x="2438401" y="6637338"/>
            <a:ext cx="12708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(c) Timing diagram</a:t>
            </a:r>
            <a:endParaRPr lang="en-US" altLang="en-US" sz="2000" b="0">
              <a:latin typeface="Times" pitchFamily="2" charset="0"/>
            </a:endParaRPr>
          </a:p>
        </p:txBody>
      </p:sp>
      <p:sp>
        <p:nvSpPr>
          <p:cNvPr id="49294" name="TextBox 153">
            <a:extLst>
              <a:ext uri="{FF2B5EF4-FFF2-40B4-BE49-F238E27FC236}">
                <a16:creationId xmlns:a16="http://schemas.microsoft.com/office/drawing/2014/main" id="{B40A98DF-ADAE-1244-82FA-69F4777C6576}"/>
              </a:ext>
            </a:extLst>
          </p:cNvPr>
          <p:cNvSpPr txBox="1">
            <a:spLocks noChangeArrowheads="1"/>
          </p:cNvSpPr>
          <p:nvPr/>
        </p:nvSpPr>
        <p:spPr bwMode="auto">
          <a:xfrm>
            <a:off x="4267200" y="494823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49295" name="TextBox 1">
            <a:extLst>
              <a:ext uri="{FF2B5EF4-FFF2-40B4-BE49-F238E27FC236}">
                <a16:creationId xmlns:a16="http://schemas.microsoft.com/office/drawing/2014/main" id="{92B5EEF2-4E1F-4B4A-8F89-C26D344114C3}"/>
              </a:ext>
            </a:extLst>
          </p:cNvPr>
          <p:cNvSpPr txBox="1">
            <a:spLocks noChangeArrowheads="1"/>
          </p:cNvSpPr>
          <p:nvPr/>
        </p:nvSpPr>
        <p:spPr bwMode="auto">
          <a:xfrm>
            <a:off x="4267200" y="4184651"/>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49296" name="TextBox 152">
            <a:extLst>
              <a:ext uri="{FF2B5EF4-FFF2-40B4-BE49-F238E27FC236}">
                <a16:creationId xmlns:a16="http://schemas.microsoft.com/office/drawing/2014/main" id="{6746C1F3-0E3C-944F-BEB7-27E2F16D48A2}"/>
              </a:ext>
            </a:extLst>
          </p:cNvPr>
          <p:cNvSpPr txBox="1">
            <a:spLocks noChangeArrowheads="1"/>
          </p:cNvSpPr>
          <p:nvPr/>
        </p:nvSpPr>
        <p:spPr bwMode="auto">
          <a:xfrm>
            <a:off x="4267200" y="3459163"/>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49297" name="TextBox 154">
            <a:extLst>
              <a:ext uri="{FF2B5EF4-FFF2-40B4-BE49-F238E27FC236}">
                <a16:creationId xmlns:a16="http://schemas.microsoft.com/office/drawing/2014/main" id="{AE50A4A9-5257-A944-86DA-817D7A23FD19}"/>
              </a:ext>
            </a:extLst>
          </p:cNvPr>
          <p:cNvSpPr txBox="1">
            <a:spLocks noChangeArrowheads="1"/>
          </p:cNvSpPr>
          <p:nvPr/>
        </p:nvSpPr>
        <p:spPr bwMode="auto">
          <a:xfrm>
            <a:off x="4267200" y="566102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49298" name="TextBox 155">
            <a:extLst>
              <a:ext uri="{FF2B5EF4-FFF2-40B4-BE49-F238E27FC236}">
                <a16:creationId xmlns:a16="http://schemas.microsoft.com/office/drawing/2014/main" id="{04EC88D9-3316-F544-B525-F221ACF1058F}"/>
              </a:ext>
            </a:extLst>
          </p:cNvPr>
          <p:cNvSpPr txBox="1">
            <a:spLocks noChangeArrowheads="1"/>
          </p:cNvSpPr>
          <p:nvPr/>
        </p:nvSpPr>
        <p:spPr bwMode="auto">
          <a:xfrm>
            <a:off x="2644775" y="62547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49299" name="TextBox 156">
            <a:extLst>
              <a:ext uri="{FF2B5EF4-FFF2-40B4-BE49-F238E27FC236}">
                <a16:creationId xmlns:a16="http://schemas.microsoft.com/office/drawing/2014/main" id="{0A14A4F6-B9A7-904D-B12D-3C3D4DD02BED}"/>
              </a:ext>
            </a:extLst>
          </p:cNvPr>
          <p:cNvSpPr txBox="1">
            <a:spLocks noChangeArrowheads="1"/>
          </p:cNvSpPr>
          <p:nvPr/>
        </p:nvSpPr>
        <p:spPr bwMode="auto">
          <a:xfrm>
            <a:off x="2693989" y="2270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49300" name="TextBox 157">
            <a:extLst>
              <a:ext uri="{FF2B5EF4-FFF2-40B4-BE49-F238E27FC236}">
                <a16:creationId xmlns:a16="http://schemas.microsoft.com/office/drawing/2014/main" id="{496B0536-E9B3-DA4C-8749-7F69070AD05C}"/>
              </a:ext>
            </a:extLst>
          </p:cNvPr>
          <p:cNvSpPr txBox="1">
            <a:spLocks noChangeArrowheads="1"/>
          </p:cNvSpPr>
          <p:nvPr/>
        </p:nvSpPr>
        <p:spPr bwMode="auto">
          <a:xfrm>
            <a:off x="4143375" y="70643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49301" name="TextBox 158">
            <a:extLst>
              <a:ext uri="{FF2B5EF4-FFF2-40B4-BE49-F238E27FC236}">
                <a16:creationId xmlns:a16="http://schemas.microsoft.com/office/drawing/2014/main" id="{BF21CA75-D107-3946-944E-A28AD438D9E2}"/>
              </a:ext>
            </a:extLst>
          </p:cNvPr>
          <p:cNvSpPr txBox="1">
            <a:spLocks noChangeArrowheads="1"/>
          </p:cNvSpPr>
          <p:nvPr/>
        </p:nvSpPr>
        <p:spPr bwMode="auto">
          <a:xfrm>
            <a:off x="4129089" y="220980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49302" name="Rectangle 9">
            <a:extLst>
              <a:ext uri="{FF2B5EF4-FFF2-40B4-BE49-F238E27FC236}">
                <a16:creationId xmlns:a16="http://schemas.microsoft.com/office/drawing/2014/main" id="{E6B76C9D-7C87-9643-9E05-2303CE09E055}"/>
              </a:ext>
            </a:extLst>
          </p:cNvPr>
          <p:cNvSpPr>
            <a:spLocks noChangeArrowheads="1"/>
          </p:cNvSpPr>
          <p:nvPr/>
        </p:nvSpPr>
        <p:spPr bwMode="auto">
          <a:xfrm>
            <a:off x="5745164" y="1308101"/>
            <a:ext cx="490537" cy="244475"/>
          </a:xfrm>
          <a:prstGeom prst="rect">
            <a:avLst/>
          </a:prstGeom>
          <a:solidFill>
            <a:srgbClr val="008000">
              <a:alpha val="20000"/>
            </a:srgbClr>
          </a:solidFill>
          <a:ln w="9525">
            <a:solidFill>
              <a:srgbClr val="008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49303" name="Rectangle 9">
            <a:extLst>
              <a:ext uri="{FF2B5EF4-FFF2-40B4-BE49-F238E27FC236}">
                <a16:creationId xmlns:a16="http://schemas.microsoft.com/office/drawing/2014/main" id="{BDD39EA0-B1FE-6B41-BDDF-EE4AF57B97CB}"/>
              </a:ext>
            </a:extLst>
          </p:cNvPr>
          <p:cNvSpPr>
            <a:spLocks noChangeArrowheads="1"/>
          </p:cNvSpPr>
          <p:nvPr/>
        </p:nvSpPr>
        <p:spPr bwMode="auto">
          <a:xfrm>
            <a:off x="6375401" y="1295400"/>
            <a:ext cx="593725" cy="242888"/>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Line 31">
            <a:extLst>
              <a:ext uri="{FF2B5EF4-FFF2-40B4-BE49-F238E27FC236}">
                <a16:creationId xmlns:a16="http://schemas.microsoft.com/office/drawing/2014/main" id="{C0790354-F531-4D43-8376-552B8EAB6642}"/>
              </a:ext>
            </a:extLst>
          </p:cNvPr>
          <p:cNvSpPr>
            <a:spLocks noChangeShapeType="1"/>
          </p:cNvSpPr>
          <p:nvPr/>
        </p:nvSpPr>
        <p:spPr bwMode="auto">
          <a:xfrm flipV="1">
            <a:off x="33861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78" name="Line 32">
            <a:extLst>
              <a:ext uri="{FF2B5EF4-FFF2-40B4-BE49-F238E27FC236}">
                <a16:creationId xmlns:a16="http://schemas.microsoft.com/office/drawing/2014/main" id="{EA07BC1B-510A-9F41-A547-704FE9FCDBB0}"/>
              </a:ext>
            </a:extLst>
          </p:cNvPr>
          <p:cNvSpPr>
            <a:spLocks noChangeShapeType="1"/>
          </p:cNvSpPr>
          <p:nvPr/>
        </p:nvSpPr>
        <p:spPr bwMode="auto">
          <a:xfrm flipV="1">
            <a:off x="376237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79" name="Line 33">
            <a:extLst>
              <a:ext uri="{FF2B5EF4-FFF2-40B4-BE49-F238E27FC236}">
                <a16:creationId xmlns:a16="http://schemas.microsoft.com/office/drawing/2014/main" id="{EB5ABC1E-3D4F-314C-8FF1-2CA28ADFF8AA}"/>
              </a:ext>
            </a:extLst>
          </p:cNvPr>
          <p:cNvSpPr>
            <a:spLocks noChangeShapeType="1"/>
          </p:cNvSpPr>
          <p:nvPr/>
        </p:nvSpPr>
        <p:spPr bwMode="auto">
          <a:xfrm flipV="1">
            <a:off x="4241800"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80" name="Line 34">
            <a:extLst>
              <a:ext uri="{FF2B5EF4-FFF2-40B4-BE49-F238E27FC236}">
                <a16:creationId xmlns:a16="http://schemas.microsoft.com/office/drawing/2014/main" id="{D38E1474-D5FC-D946-939B-2F483A314797}"/>
              </a:ext>
            </a:extLst>
          </p:cNvPr>
          <p:cNvSpPr>
            <a:spLocks noChangeShapeType="1"/>
          </p:cNvSpPr>
          <p:nvPr/>
        </p:nvSpPr>
        <p:spPr bwMode="auto">
          <a:xfrm flipV="1">
            <a:off x="460216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81" name="Line 35">
            <a:extLst>
              <a:ext uri="{FF2B5EF4-FFF2-40B4-BE49-F238E27FC236}">
                <a16:creationId xmlns:a16="http://schemas.microsoft.com/office/drawing/2014/main" id="{67B011DD-69EF-2140-9BE2-1B2F695D3335}"/>
              </a:ext>
            </a:extLst>
          </p:cNvPr>
          <p:cNvSpPr>
            <a:spLocks noChangeShapeType="1"/>
          </p:cNvSpPr>
          <p:nvPr/>
        </p:nvSpPr>
        <p:spPr bwMode="auto">
          <a:xfrm flipV="1">
            <a:off x="49609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82" name="Line 36">
            <a:extLst>
              <a:ext uri="{FF2B5EF4-FFF2-40B4-BE49-F238E27FC236}">
                <a16:creationId xmlns:a16="http://schemas.microsoft.com/office/drawing/2014/main" id="{75C085B0-F830-ED42-A730-B2F84544D458}"/>
              </a:ext>
            </a:extLst>
          </p:cNvPr>
          <p:cNvSpPr>
            <a:spLocks noChangeShapeType="1"/>
          </p:cNvSpPr>
          <p:nvPr/>
        </p:nvSpPr>
        <p:spPr bwMode="auto">
          <a:xfrm flipV="1">
            <a:off x="545782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83" name="Line 37">
            <a:extLst>
              <a:ext uri="{FF2B5EF4-FFF2-40B4-BE49-F238E27FC236}">
                <a16:creationId xmlns:a16="http://schemas.microsoft.com/office/drawing/2014/main" id="{A91DF01B-CBA2-514C-96D6-21C4FFCD432C}"/>
              </a:ext>
            </a:extLst>
          </p:cNvPr>
          <p:cNvSpPr>
            <a:spLocks noChangeShapeType="1"/>
          </p:cNvSpPr>
          <p:nvPr/>
        </p:nvSpPr>
        <p:spPr bwMode="auto">
          <a:xfrm flipV="1">
            <a:off x="58181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84" name="Line 38">
            <a:extLst>
              <a:ext uri="{FF2B5EF4-FFF2-40B4-BE49-F238E27FC236}">
                <a16:creationId xmlns:a16="http://schemas.microsoft.com/office/drawing/2014/main" id="{30B6A51E-7434-4F41-BD34-05E65C1A32D1}"/>
              </a:ext>
            </a:extLst>
          </p:cNvPr>
          <p:cNvSpPr>
            <a:spLocks noChangeShapeType="1"/>
          </p:cNvSpPr>
          <p:nvPr/>
        </p:nvSpPr>
        <p:spPr bwMode="auto">
          <a:xfrm flipV="1">
            <a:off x="65547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85" name="Line 39">
            <a:extLst>
              <a:ext uri="{FF2B5EF4-FFF2-40B4-BE49-F238E27FC236}">
                <a16:creationId xmlns:a16="http://schemas.microsoft.com/office/drawing/2014/main" id="{B34FD1DF-5017-0848-8F51-8267F6C57F3B}"/>
              </a:ext>
            </a:extLst>
          </p:cNvPr>
          <p:cNvSpPr>
            <a:spLocks noChangeShapeType="1"/>
          </p:cNvSpPr>
          <p:nvPr/>
        </p:nvSpPr>
        <p:spPr bwMode="auto">
          <a:xfrm flipV="1">
            <a:off x="703421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86" name="Line 40">
            <a:extLst>
              <a:ext uri="{FF2B5EF4-FFF2-40B4-BE49-F238E27FC236}">
                <a16:creationId xmlns:a16="http://schemas.microsoft.com/office/drawing/2014/main" id="{80B60128-AF9B-CD4E-B999-B285143070D6}"/>
              </a:ext>
            </a:extLst>
          </p:cNvPr>
          <p:cNvSpPr>
            <a:spLocks noChangeShapeType="1"/>
          </p:cNvSpPr>
          <p:nvPr/>
        </p:nvSpPr>
        <p:spPr bwMode="auto">
          <a:xfrm flipV="1">
            <a:off x="75136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87" name="Line 42">
            <a:extLst>
              <a:ext uri="{FF2B5EF4-FFF2-40B4-BE49-F238E27FC236}">
                <a16:creationId xmlns:a16="http://schemas.microsoft.com/office/drawing/2014/main" id="{24F023D2-3264-A948-A941-00E25E0649AE}"/>
              </a:ext>
            </a:extLst>
          </p:cNvPr>
          <p:cNvSpPr>
            <a:spLocks noChangeShapeType="1"/>
          </p:cNvSpPr>
          <p:nvPr/>
        </p:nvSpPr>
        <p:spPr bwMode="auto">
          <a:xfrm>
            <a:off x="2906713" y="13509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88" name="Freeform 43">
            <a:extLst>
              <a:ext uri="{FF2B5EF4-FFF2-40B4-BE49-F238E27FC236}">
                <a16:creationId xmlns:a16="http://schemas.microsoft.com/office/drawing/2014/main" id="{C645A4C9-36E3-EB49-9295-B9F63C380768}"/>
              </a:ext>
            </a:extLst>
          </p:cNvPr>
          <p:cNvSpPr>
            <a:spLocks/>
          </p:cNvSpPr>
          <p:nvPr/>
        </p:nvSpPr>
        <p:spPr bwMode="auto">
          <a:xfrm>
            <a:off x="3128963" y="1033463"/>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189" name="Freeform 44">
            <a:extLst>
              <a:ext uri="{FF2B5EF4-FFF2-40B4-BE49-F238E27FC236}">
                <a16:creationId xmlns:a16="http://schemas.microsoft.com/office/drawing/2014/main" id="{28FFD768-4B6B-8949-AA2D-7112B6E44EEF}"/>
              </a:ext>
            </a:extLst>
          </p:cNvPr>
          <p:cNvSpPr>
            <a:spLocks/>
          </p:cNvSpPr>
          <p:nvPr/>
        </p:nvSpPr>
        <p:spPr bwMode="auto">
          <a:xfrm>
            <a:off x="3128963" y="1238250"/>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190" name="Freeform 45">
            <a:extLst>
              <a:ext uri="{FF2B5EF4-FFF2-40B4-BE49-F238E27FC236}">
                <a16:creationId xmlns:a16="http://schemas.microsoft.com/office/drawing/2014/main" id="{4048948A-B882-3D41-8691-B23651989862}"/>
              </a:ext>
            </a:extLst>
          </p:cNvPr>
          <p:cNvSpPr>
            <a:spLocks/>
          </p:cNvSpPr>
          <p:nvPr/>
        </p:nvSpPr>
        <p:spPr bwMode="auto">
          <a:xfrm>
            <a:off x="3124201" y="1033464"/>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191" name="Freeform 46">
            <a:extLst>
              <a:ext uri="{FF2B5EF4-FFF2-40B4-BE49-F238E27FC236}">
                <a16:creationId xmlns:a16="http://schemas.microsoft.com/office/drawing/2014/main" id="{3F7EA18E-FAFE-A143-82FE-0EA0CDED51EF}"/>
              </a:ext>
            </a:extLst>
          </p:cNvPr>
          <p:cNvSpPr>
            <a:spLocks/>
          </p:cNvSpPr>
          <p:nvPr/>
        </p:nvSpPr>
        <p:spPr bwMode="auto">
          <a:xfrm>
            <a:off x="3124201" y="1236664"/>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192" name="Line 47">
            <a:extLst>
              <a:ext uri="{FF2B5EF4-FFF2-40B4-BE49-F238E27FC236}">
                <a16:creationId xmlns:a16="http://schemas.microsoft.com/office/drawing/2014/main" id="{E01DD694-748C-364D-9475-57A7D04DA026}"/>
              </a:ext>
            </a:extLst>
          </p:cNvPr>
          <p:cNvSpPr>
            <a:spLocks noChangeShapeType="1"/>
          </p:cNvSpPr>
          <p:nvPr/>
        </p:nvSpPr>
        <p:spPr bwMode="auto">
          <a:xfrm>
            <a:off x="2906713" y="20875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93" name="Line 48">
            <a:extLst>
              <a:ext uri="{FF2B5EF4-FFF2-40B4-BE49-F238E27FC236}">
                <a16:creationId xmlns:a16="http://schemas.microsoft.com/office/drawing/2014/main" id="{E14DE808-524B-E341-A85B-C8E265D9EC25}"/>
              </a:ext>
            </a:extLst>
          </p:cNvPr>
          <p:cNvSpPr>
            <a:spLocks noChangeShapeType="1"/>
          </p:cNvSpPr>
          <p:nvPr/>
        </p:nvSpPr>
        <p:spPr bwMode="auto">
          <a:xfrm>
            <a:off x="2906713" y="2327275"/>
            <a:ext cx="239712"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94" name="Freeform 49">
            <a:extLst>
              <a:ext uri="{FF2B5EF4-FFF2-40B4-BE49-F238E27FC236}">
                <a16:creationId xmlns:a16="http://schemas.microsoft.com/office/drawing/2014/main" id="{13065757-22E4-EA41-8B32-423AD283672C}"/>
              </a:ext>
            </a:extLst>
          </p:cNvPr>
          <p:cNvSpPr>
            <a:spLocks/>
          </p:cNvSpPr>
          <p:nvPr/>
        </p:nvSpPr>
        <p:spPr bwMode="auto">
          <a:xfrm>
            <a:off x="3128963" y="2006600"/>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195" name="Freeform 50">
            <a:extLst>
              <a:ext uri="{FF2B5EF4-FFF2-40B4-BE49-F238E27FC236}">
                <a16:creationId xmlns:a16="http://schemas.microsoft.com/office/drawing/2014/main" id="{F498C9F2-9856-BA41-9B1F-D7E6FE9F494F}"/>
              </a:ext>
            </a:extLst>
          </p:cNvPr>
          <p:cNvSpPr>
            <a:spLocks/>
          </p:cNvSpPr>
          <p:nvPr/>
        </p:nvSpPr>
        <p:spPr bwMode="auto">
          <a:xfrm>
            <a:off x="3128963" y="2209800"/>
            <a:ext cx="512762" cy="204788"/>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196" name="Freeform 51">
            <a:extLst>
              <a:ext uri="{FF2B5EF4-FFF2-40B4-BE49-F238E27FC236}">
                <a16:creationId xmlns:a16="http://schemas.microsoft.com/office/drawing/2014/main" id="{7C5BD639-7C2B-934B-A9BA-3860925D2945}"/>
              </a:ext>
            </a:extLst>
          </p:cNvPr>
          <p:cNvSpPr>
            <a:spLocks/>
          </p:cNvSpPr>
          <p:nvPr/>
        </p:nvSpPr>
        <p:spPr bwMode="auto">
          <a:xfrm>
            <a:off x="3124201" y="2006600"/>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197" name="Freeform 52">
            <a:extLst>
              <a:ext uri="{FF2B5EF4-FFF2-40B4-BE49-F238E27FC236}">
                <a16:creationId xmlns:a16="http://schemas.microsoft.com/office/drawing/2014/main" id="{77B5802E-082E-9741-ACFF-15BF675552B1}"/>
              </a:ext>
            </a:extLst>
          </p:cNvPr>
          <p:cNvSpPr>
            <a:spLocks/>
          </p:cNvSpPr>
          <p:nvPr/>
        </p:nvSpPr>
        <p:spPr bwMode="auto">
          <a:xfrm>
            <a:off x="3124201" y="2209800"/>
            <a:ext cx="60325" cy="204788"/>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198" name="Line 53">
            <a:extLst>
              <a:ext uri="{FF2B5EF4-FFF2-40B4-BE49-F238E27FC236}">
                <a16:creationId xmlns:a16="http://schemas.microsoft.com/office/drawing/2014/main" id="{895DBE1C-F3FC-9D4D-93E8-4E88A8325AF5}"/>
              </a:ext>
            </a:extLst>
          </p:cNvPr>
          <p:cNvSpPr>
            <a:spLocks noChangeShapeType="1"/>
          </p:cNvSpPr>
          <p:nvPr/>
        </p:nvSpPr>
        <p:spPr bwMode="auto">
          <a:xfrm flipH="1">
            <a:off x="3744914" y="12303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199" name="Line 54">
            <a:extLst>
              <a:ext uri="{FF2B5EF4-FFF2-40B4-BE49-F238E27FC236}">
                <a16:creationId xmlns:a16="http://schemas.microsoft.com/office/drawing/2014/main" id="{1CE8E826-CDD8-9148-A843-811E0C15135F}"/>
              </a:ext>
            </a:extLst>
          </p:cNvPr>
          <p:cNvSpPr>
            <a:spLocks noChangeShapeType="1"/>
          </p:cNvSpPr>
          <p:nvPr/>
        </p:nvSpPr>
        <p:spPr bwMode="auto">
          <a:xfrm flipH="1">
            <a:off x="3744914" y="22082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00" name="Freeform 55">
            <a:extLst>
              <a:ext uri="{FF2B5EF4-FFF2-40B4-BE49-F238E27FC236}">
                <a16:creationId xmlns:a16="http://schemas.microsoft.com/office/drawing/2014/main" id="{61C53107-7BC4-5542-A1BD-11820F4C9D88}"/>
              </a:ext>
            </a:extLst>
          </p:cNvPr>
          <p:cNvSpPr>
            <a:spLocks/>
          </p:cNvSpPr>
          <p:nvPr/>
        </p:nvSpPr>
        <p:spPr bwMode="auto">
          <a:xfrm>
            <a:off x="2906714" y="1352551"/>
            <a:ext cx="1095375" cy="855663"/>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01" name="Freeform 56">
            <a:extLst>
              <a:ext uri="{FF2B5EF4-FFF2-40B4-BE49-F238E27FC236}">
                <a16:creationId xmlns:a16="http://schemas.microsoft.com/office/drawing/2014/main" id="{301D87A3-005F-D544-8819-65844C4FC1E2}"/>
              </a:ext>
            </a:extLst>
          </p:cNvPr>
          <p:cNvSpPr>
            <a:spLocks/>
          </p:cNvSpPr>
          <p:nvPr/>
        </p:nvSpPr>
        <p:spPr bwMode="auto">
          <a:xfrm>
            <a:off x="2906714" y="1230313"/>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02" name="Freeform 57">
            <a:extLst>
              <a:ext uri="{FF2B5EF4-FFF2-40B4-BE49-F238E27FC236}">
                <a16:creationId xmlns:a16="http://schemas.microsoft.com/office/drawing/2014/main" id="{56EBA3AB-7A84-0C47-B83B-75B21ABD76A6}"/>
              </a:ext>
            </a:extLst>
          </p:cNvPr>
          <p:cNvSpPr>
            <a:spLocks/>
          </p:cNvSpPr>
          <p:nvPr/>
        </p:nvSpPr>
        <p:spPr bwMode="auto">
          <a:xfrm>
            <a:off x="3986214" y="1206501"/>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50203" name="Oval 58">
            <a:extLst>
              <a:ext uri="{FF2B5EF4-FFF2-40B4-BE49-F238E27FC236}">
                <a16:creationId xmlns:a16="http://schemas.microsoft.com/office/drawing/2014/main" id="{6C4F51EC-C6C3-F740-BDE7-F5CB8D5C7116}"/>
              </a:ext>
            </a:extLst>
          </p:cNvPr>
          <p:cNvSpPr>
            <a:spLocks noChangeArrowheads="1"/>
          </p:cNvSpPr>
          <p:nvPr/>
        </p:nvSpPr>
        <p:spPr bwMode="auto">
          <a:xfrm>
            <a:off x="3976688" y="1216026"/>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0204" name="Freeform 59">
            <a:extLst>
              <a:ext uri="{FF2B5EF4-FFF2-40B4-BE49-F238E27FC236}">
                <a16:creationId xmlns:a16="http://schemas.microsoft.com/office/drawing/2014/main" id="{81644622-5204-E244-A946-7354A46F476C}"/>
              </a:ext>
            </a:extLst>
          </p:cNvPr>
          <p:cNvSpPr>
            <a:spLocks/>
          </p:cNvSpPr>
          <p:nvPr/>
        </p:nvSpPr>
        <p:spPr bwMode="auto">
          <a:xfrm>
            <a:off x="3986214" y="2184400"/>
            <a:ext cx="33337" cy="3333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50205" name="Oval 60">
            <a:extLst>
              <a:ext uri="{FF2B5EF4-FFF2-40B4-BE49-F238E27FC236}">
                <a16:creationId xmlns:a16="http://schemas.microsoft.com/office/drawing/2014/main" id="{84A22E44-AA69-C543-AA61-BDE20E01A5B3}"/>
              </a:ext>
            </a:extLst>
          </p:cNvPr>
          <p:cNvSpPr>
            <a:spLocks noChangeArrowheads="1"/>
          </p:cNvSpPr>
          <p:nvPr/>
        </p:nvSpPr>
        <p:spPr bwMode="auto">
          <a:xfrm>
            <a:off x="3976688" y="2192338"/>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0206" name="Line 61">
            <a:extLst>
              <a:ext uri="{FF2B5EF4-FFF2-40B4-BE49-F238E27FC236}">
                <a16:creationId xmlns:a16="http://schemas.microsoft.com/office/drawing/2014/main" id="{B05F1DD3-66A5-7642-A481-A68E4AE4A5E5}"/>
              </a:ext>
            </a:extLst>
          </p:cNvPr>
          <p:cNvSpPr>
            <a:spLocks noChangeShapeType="1"/>
          </p:cNvSpPr>
          <p:nvPr/>
        </p:nvSpPr>
        <p:spPr bwMode="auto">
          <a:xfrm flipH="1">
            <a:off x="2667001" y="11112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07" name="Line 62">
            <a:extLst>
              <a:ext uri="{FF2B5EF4-FFF2-40B4-BE49-F238E27FC236}">
                <a16:creationId xmlns:a16="http://schemas.microsoft.com/office/drawing/2014/main" id="{E1638476-2779-B141-8242-A113A4C960AE}"/>
              </a:ext>
            </a:extLst>
          </p:cNvPr>
          <p:cNvSpPr>
            <a:spLocks noChangeShapeType="1"/>
          </p:cNvSpPr>
          <p:nvPr/>
        </p:nvSpPr>
        <p:spPr bwMode="auto">
          <a:xfrm flipH="1">
            <a:off x="2667001" y="2327275"/>
            <a:ext cx="2397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08" name="Line 63">
            <a:extLst>
              <a:ext uri="{FF2B5EF4-FFF2-40B4-BE49-F238E27FC236}">
                <a16:creationId xmlns:a16="http://schemas.microsoft.com/office/drawing/2014/main" id="{D42D3461-F5DA-B94C-BBC7-E0BB419C562B}"/>
              </a:ext>
            </a:extLst>
          </p:cNvPr>
          <p:cNvSpPr>
            <a:spLocks noChangeShapeType="1"/>
          </p:cNvSpPr>
          <p:nvPr/>
        </p:nvSpPr>
        <p:spPr bwMode="auto">
          <a:xfrm flipH="1">
            <a:off x="5578475" y="1268414"/>
            <a:ext cx="1455738"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09" name="Line 64">
            <a:extLst>
              <a:ext uri="{FF2B5EF4-FFF2-40B4-BE49-F238E27FC236}">
                <a16:creationId xmlns:a16="http://schemas.microsoft.com/office/drawing/2014/main" id="{AFDCA3D6-F9A4-9142-AC1F-11FC88472E7C}"/>
              </a:ext>
            </a:extLst>
          </p:cNvPr>
          <p:cNvSpPr>
            <a:spLocks noChangeShapeType="1"/>
          </p:cNvSpPr>
          <p:nvPr/>
        </p:nvSpPr>
        <p:spPr bwMode="auto">
          <a:xfrm flipV="1">
            <a:off x="6297614" y="990601"/>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10" name="Rectangle 65">
            <a:extLst>
              <a:ext uri="{FF2B5EF4-FFF2-40B4-BE49-F238E27FC236}">
                <a16:creationId xmlns:a16="http://schemas.microsoft.com/office/drawing/2014/main" id="{DF854B1B-B167-0043-9FDF-E4EFA139571A}"/>
              </a:ext>
            </a:extLst>
          </p:cNvPr>
          <p:cNvSpPr>
            <a:spLocks noChangeArrowheads="1"/>
          </p:cNvSpPr>
          <p:nvPr/>
        </p:nvSpPr>
        <p:spPr bwMode="auto">
          <a:xfrm>
            <a:off x="5783263" y="10112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50211" name="Rectangle 66">
            <a:extLst>
              <a:ext uri="{FF2B5EF4-FFF2-40B4-BE49-F238E27FC236}">
                <a16:creationId xmlns:a16="http://schemas.microsoft.com/office/drawing/2014/main" id="{F235A835-12BF-C840-BD13-95BE28E67D3E}"/>
              </a:ext>
            </a:extLst>
          </p:cNvPr>
          <p:cNvSpPr>
            <a:spLocks noChangeArrowheads="1"/>
          </p:cNvSpPr>
          <p:nvPr/>
        </p:nvSpPr>
        <p:spPr bwMode="auto">
          <a:xfrm>
            <a:off x="6054725" y="1011238"/>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50212" name="Rectangle 67">
            <a:extLst>
              <a:ext uri="{FF2B5EF4-FFF2-40B4-BE49-F238E27FC236}">
                <a16:creationId xmlns:a16="http://schemas.microsoft.com/office/drawing/2014/main" id="{4C760A0C-C046-5742-AB9D-88BA79188739}"/>
              </a:ext>
            </a:extLst>
          </p:cNvPr>
          <p:cNvSpPr>
            <a:spLocks noChangeArrowheads="1"/>
          </p:cNvSpPr>
          <p:nvPr/>
        </p:nvSpPr>
        <p:spPr bwMode="auto">
          <a:xfrm>
            <a:off x="6440488" y="10112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50213" name="Rectangle 68">
            <a:extLst>
              <a:ext uri="{FF2B5EF4-FFF2-40B4-BE49-F238E27FC236}">
                <a16:creationId xmlns:a16="http://schemas.microsoft.com/office/drawing/2014/main" id="{FFEC63FE-0FF2-0843-99CC-E65DB9E34295}"/>
              </a:ext>
            </a:extLst>
          </p:cNvPr>
          <p:cNvSpPr>
            <a:spLocks noChangeArrowheads="1"/>
          </p:cNvSpPr>
          <p:nvPr/>
        </p:nvSpPr>
        <p:spPr bwMode="auto">
          <a:xfrm>
            <a:off x="6557963" y="10683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50214" name="Rectangle 69">
            <a:extLst>
              <a:ext uri="{FF2B5EF4-FFF2-40B4-BE49-F238E27FC236}">
                <a16:creationId xmlns:a16="http://schemas.microsoft.com/office/drawing/2014/main" id="{8F0F8EF6-CD91-8C48-A5A4-C21B3C3613AF}"/>
              </a:ext>
            </a:extLst>
          </p:cNvPr>
          <p:cNvSpPr>
            <a:spLocks noChangeArrowheads="1"/>
          </p:cNvSpPr>
          <p:nvPr/>
        </p:nvSpPr>
        <p:spPr bwMode="auto">
          <a:xfrm>
            <a:off x="6743700" y="10064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0215" name="Rectangle 70">
            <a:extLst>
              <a:ext uri="{FF2B5EF4-FFF2-40B4-BE49-F238E27FC236}">
                <a16:creationId xmlns:a16="http://schemas.microsoft.com/office/drawing/2014/main" id="{5327C4B3-702D-FC4E-80DD-4A73EEC910A2}"/>
              </a:ext>
            </a:extLst>
          </p:cNvPr>
          <p:cNvSpPr>
            <a:spLocks noChangeArrowheads="1"/>
          </p:cNvSpPr>
          <p:nvPr/>
        </p:nvSpPr>
        <p:spPr bwMode="auto">
          <a:xfrm>
            <a:off x="6861175" y="106838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50216" name="Rectangle 71">
            <a:extLst>
              <a:ext uri="{FF2B5EF4-FFF2-40B4-BE49-F238E27FC236}">
                <a16:creationId xmlns:a16="http://schemas.microsoft.com/office/drawing/2014/main" id="{5010D754-A93D-F643-BA1C-F22BB04E657E}"/>
              </a:ext>
            </a:extLst>
          </p:cNvPr>
          <p:cNvSpPr>
            <a:spLocks noChangeArrowheads="1"/>
          </p:cNvSpPr>
          <p:nvPr/>
        </p:nvSpPr>
        <p:spPr bwMode="auto">
          <a:xfrm>
            <a:off x="57880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0217" name="Rectangle 72">
            <a:extLst>
              <a:ext uri="{FF2B5EF4-FFF2-40B4-BE49-F238E27FC236}">
                <a16:creationId xmlns:a16="http://schemas.microsoft.com/office/drawing/2014/main" id="{198F3700-442A-3D40-A392-9005128AF567}"/>
              </a:ext>
            </a:extLst>
          </p:cNvPr>
          <p:cNvSpPr>
            <a:spLocks noChangeArrowheads="1"/>
          </p:cNvSpPr>
          <p:nvPr/>
        </p:nvSpPr>
        <p:spPr bwMode="auto">
          <a:xfrm>
            <a:off x="60674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0218" name="Rectangle 73">
            <a:extLst>
              <a:ext uri="{FF2B5EF4-FFF2-40B4-BE49-F238E27FC236}">
                <a16:creationId xmlns:a16="http://schemas.microsoft.com/office/drawing/2014/main" id="{75341348-CBF1-5645-994E-D501FDA78F05}"/>
              </a:ext>
            </a:extLst>
          </p:cNvPr>
          <p:cNvSpPr>
            <a:spLocks noChangeArrowheads="1"/>
          </p:cNvSpPr>
          <p:nvPr/>
        </p:nvSpPr>
        <p:spPr bwMode="auto">
          <a:xfrm>
            <a:off x="57880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0219" name="Rectangle 74">
            <a:extLst>
              <a:ext uri="{FF2B5EF4-FFF2-40B4-BE49-F238E27FC236}">
                <a16:creationId xmlns:a16="http://schemas.microsoft.com/office/drawing/2014/main" id="{AADD7F49-13A2-EA4F-ADC6-6C96BA082585}"/>
              </a:ext>
            </a:extLst>
          </p:cNvPr>
          <p:cNvSpPr>
            <a:spLocks noChangeArrowheads="1"/>
          </p:cNvSpPr>
          <p:nvPr/>
        </p:nvSpPr>
        <p:spPr bwMode="auto">
          <a:xfrm>
            <a:off x="60674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0220" name="Rectangle 75">
            <a:extLst>
              <a:ext uri="{FF2B5EF4-FFF2-40B4-BE49-F238E27FC236}">
                <a16:creationId xmlns:a16="http://schemas.microsoft.com/office/drawing/2014/main" id="{90A0EC10-FD5C-4D46-A9F1-1BDFAD4028B1}"/>
              </a:ext>
            </a:extLst>
          </p:cNvPr>
          <p:cNvSpPr>
            <a:spLocks noChangeArrowheads="1"/>
          </p:cNvSpPr>
          <p:nvPr/>
        </p:nvSpPr>
        <p:spPr bwMode="auto">
          <a:xfrm>
            <a:off x="57880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0221" name="Rectangle 76">
            <a:extLst>
              <a:ext uri="{FF2B5EF4-FFF2-40B4-BE49-F238E27FC236}">
                <a16:creationId xmlns:a16="http://schemas.microsoft.com/office/drawing/2014/main" id="{99520763-B433-AF43-B4C9-6CB596CC8252}"/>
              </a:ext>
            </a:extLst>
          </p:cNvPr>
          <p:cNvSpPr>
            <a:spLocks noChangeArrowheads="1"/>
          </p:cNvSpPr>
          <p:nvPr/>
        </p:nvSpPr>
        <p:spPr bwMode="auto">
          <a:xfrm>
            <a:off x="60674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0222" name="Rectangle 77">
            <a:extLst>
              <a:ext uri="{FF2B5EF4-FFF2-40B4-BE49-F238E27FC236}">
                <a16:creationId xmlns:a16="http://schemas.microsoft.com/office/drawing/2014/main" id="{969AD027-C670-4644-A953-79B3C3704C3C}"/>
              </a:ext>
            </a:extLst>
          </p:cNvPr>
          <p:cNvSpPr>
            <a:spLocks noChangeArrowheads="1"/>
          </p:cNvSpPr>
          <p:nvPr/>
        </p:nvSpPr>
        <p:spPr bwMode="auto">
          <a:xfrm>
            <a:off x="57880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0223" name="Rectangle 78">
            <a:extLst>
              <a:ext uri="{FF2B5EF4-FFF2-40B4-BE49-F238E27FC236}">
                <a16:creationId xmlns:a16="http://schemas.microsoft.com/office/drawing/2014/main" id="{61D829DC-ED0D-2345-A2D4-52638DF317F1}"/>
              </a:ext>
            </a:extLst>
          </p:cNvPr>
          <p:cNvSpPr>
            <a:spLocks noChangeArrowheads="1"/>
          </p:cNvSpPr>
          <p:nvPr/>
        </p:nvSpPr>
        <p:spPr bwMode="auto">
          <a:xfrm>
            <a:off x="60674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0224" name="Rectangle 79">
            <a:extLst>
              <a:ext uri="{FF2B5EF4-FFF2-40B4-BE49-F238E27FC236}">
                <a16:creationId xmlns:a16="http://schemas.microsoft.com/office/drawing/2014/main" id="{05BFE5C8-55B5-2740-B92A-DB60B018E3A2}"/>
              </a:ext>
            </a:extLst>
          </p:cNvPr>
          <p:cNvSpPr>
            <a:spLocks noChangeArrowheads="1"/>
          </p:cNvSpPr>
          <p:nvPr/>
        </p:nvSpPr>
        <p:spPr bwMode="auto">
          <a:xfrm>
            <a:off x="6434139" y="13525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50225" name="Rectangle 80">
            <a:extLst>
              <a:ext uri="{FF2B5EF4-FFF2-40B4-BE49-F238E27FC236}">
                <a16:creationId xmlns:a16="http://schemas.microsoft.com/office/drawing/2014/main" id="{735919F6-ADEB-4749-BEA5-E53B408D3841}"/>
              </a:ext>
            </a:extLst>
          </p:cNvPr>
          <p:cNvSpPr>
            <a:spLocks noChangeArrowheads="1"/>
          </p:cNvSpPr>
          <p:nvPr/>
        </p:nvSpPr>
        <p:spPr bwMode="auto">
          <a:xfrm>
            <a:off x="6494463"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0226" name="Rectangle 81">
            <a:extLst>
              <a:ext uri="{FF2B5EF4-FFF2-40B4-BE49-F238E27FC236}">
                <a16:creationId xmlns:a16="http://schemas.microsoft.com/office/drawing/2014/main" id="{17A3DFAA-FB04-2C43-B82F-35257CF6CEC4}"/>
              </a:ext>
            </a:extLst>
          </p:cNvPr>
          <p:cNvSpPr>
            <a:spLocks noChangeArrowheads="1"/>
          </p:cNvSpPr>
          <p:nvPr/>
        </p:nvSpPr>
        <p:spPr bwMode="auto">
          <a:xfrm>
            <a:off x="679767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0227" name="Rectangle 82">
            <a:extLst>
              <a:ext uri="{FF2B5EF4-FFF2-40B4-BE49-F238E27FC236}">
                <a16:creationId xmlns:a16="http://schemas.microsoft.com/office/drawing/2014/main" id="{85293E3B-E874-8347-8AB2-3DD8B3087202}"/>
              </a:ext>
            </a:extLst>
          </p:cNvPr>
          <p:cNvSpPr>
            <a:spLocks noChangeArrowheads="1"/>
          </p:cNvSpPr>
          <p:nvPr/>
        </p:nvSpPr>
        <p:spPr bwMode="auto">
          <a:xfrm>
            <a:off x="6494463"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0228" name="Rectangle 83">
            <a:extLst>
              <a:ext uri="{FF2B5EF4-FFF2-40B4-BE49-F238E27FC236}">
                <a16:creationId xmlns:a16="http://schemas.microsoft.com/office/drawing/2014/main" id="{187C518E-054D-014B-BDD0-6048A39591C5}"/>
              </a:ext>
            </a:extLst>
          </p:cNvPr>
          <p:cNvSpPr>
            <a:spLocks noChangeArrowheads="1"/>
          </p:cNvSpPr>
          <p:nvPr/>
        </p:nvSpPr>
        <p:spPr bwMode="auto">
          <a:xfrm>
            <a:off x="679767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0229" name="Rectangle 84">
            <a:extLst>
              <a:ext uri="{FF2B5EF4-FFF2-40B4-BE49-F238E27FC236}">
                <a16:creationId xmlns:a16="http://schemas.microsoft.com/office/drawing/2014/main" id="{6261AE6E-4859-B847-8373-30C78ACBD38D}"/>
              </a:ext>
            </a:extLst>
          </p:cNvPr>
          <p:cNvSpPr>
            <a:spLocks noChangeArrowheads="1"/>
          </p:cNvSpPr>
          <p:nvPr/>
        </p:nvSpPr>
        <p:spPr bwMode="auto">
          <a:xfrm>
            <a:off x="6494463"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0230" name="Rectangle 85">
            <a:extLst>
              <a:ext uri="{FF2B5EF4-FFF2-40B4-BE49-F238E27FC236}">
                <a16:creationId xmlns:a16="http://schemas.microsoft.com/office/drawing/2014/main" id="{E89E1279-3395-6F4D-A070-E0FD4913FB99}"/>
              </a:ext>
            </a:extLst>
          </p:cNvPr>
          <p:cNvSpPr>
            <a:spLocks noChangeArrowheads="1"/>
          </p:cNvSpPr>
          <p:nvPr/>
        </p:nvSpPr>
        <p:spPr bwMode="auto">
          <a:xfrm>
            <a:off x="679767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0231" name="Rectangle 86">
            <a:extLst>
              <a:ext uri="{FF2B5EF4-FFF2-40B4-BE49-F238E27FC236}">
                <a16:creationId xmlns:a16="http://schemas.microsoft.com/office/drawing/2014/main" id="{65335255-75C2-C543-A811-F93B6F46080C}"/>
              </a:ext>
            </a:extLst>
          </p:cNvPr>
          <p:cNvSpPr>
            <a:spLocks noChangeArrowheads="1"/>
          </p:cNvSpPr>
          <p:nvPr/>
        </p:nvSpPr>
        <p:spPr bwMode="auto">
          <a:xfrm>
            <a:off x="3178176" y="26527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50232" name="Freeform 87">
            <a:extLst>
              <a:ext uri="{FF2B5EF4-FFF2-40B4-BE49-F238E27FC236}">
                <a16:creationId xmlns:a16="http://schemas.microsoft.com/office/drawing/2014/main" id="{2347603F-F828-6E45-83A8-38E2921E717F}"/>
              </a:ext>
            </a:extLst>
          </p:cNvPr>
          <p:cNvSpPr>
            <a:spLocks/>
          </p:cNvSpPr>
          <p:nvPr/>
        </p:nvSpPr>
        <p:spPr bwMode="auto">
          <a:xfrm>
            <a:off x="7513638" y="57388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33" name="Line 88">
            <a:extLst>
              <a:ext uri="{FF2B5EF4-FFF2-40B4-BE49-F238E27FC236}">
                <a16:creationId xmlns:a16="http://schemas.microsoft.com/office/drawing/2014/main" id="{C9466A19-0BAA-CD4B-A3B9-3364EFC25AF1}"/>
              </a:ext>
            </a:extLst>
          </p:cNvPr>
          <p:cNvSpPr>
            <a:spLocks noChangeShapeType="1"/>
          </p:cNvSpPr>
          <p:nvPr/>
        </p:nvSpPr>
        <p:spPr bwMode="auto">
          <a:xfrm flipH="1">
            <a:off x="7531100" y="57388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0234" name="Freeform 89">
            <a:extLst>
              <a:ext uri="{FF2B5EF4-FFF2-40B4-BE49-F238E27FC236}">
                <a16:creationId xmlns:a16="http://schemas.microsoft.com/office/drawing/2014/main" id="{F67C4C9E-4AD5-A647-B1FC-62CF80031B96}"/>
              </a:ext>
            </a:extLst>
          </p:cNvPr>
          <p:cNvSpPr>
            <a:spLocks/>
          </p:cNvSpPr>
          <p:nvPr/>
        </p:nvSpPr>
        <p:spPr bwMode="auto">
          <a:xfrm>
            <a:off x="7975601" y="57388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35" name="Line 90">
            <a:extLst>
              <a:ext uri="{FF2B5EF4-FFF2-40B4-BE49-F238E27FC236}">
                <a16:creationId xmlns:a16="http://schemas.microsoft.com/office/drawing/2014/main" id="{A635779A-976F-CA43-9250-E79B043A1973}"/>
              </a:ext>
            </a:extLst>
          </p:cNvPr>
          <p:cNvSpPr>
            <a:spLocks noChangeShapeType="1"/>
          </p:cNvSpPr>
          <p:nvPr/>
        </p:nvSpPr>
        <p:spPr bwMode="auto">
          <a:xfrm flipV="1">
            <a:off x="8010525" y="57562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0236" name="Freeform 91">
            <a:extLst>
              <a:ext uri="{FF2B5EF4-FFF2-40B4-BE49-F238E27FC236}">
                <a16:creationId xmlns:a16="http://schemas.microsoft.com/office/drawing/2014/main" id="{9E814BED-738F-4E4A-9E23-0C782356B07A}"/>
              </a:ext>
            </a:extLst>
          </p:cNvPr>
          <p:cNvSpPr>
            <a:spLocks/>
          </p:cNvSpPr>
          <p:nvPr/>
        </p:nvSpPr>
        <p:spPr bwMode="auto">
          <a:xfrm>
            <a:off x="7975601" y="60817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37" name="Line 92">
            <a:extLst>
              <a:ext uri="{FF2B5EF4-FFF2-40B4-BE49-F238E27FC236}">
                <a16:creationId xmlns:a16="http://schemas.microsoft.com/office/drawing/2014/main" id="{FF09A5A3-0A19-DE4D-9716-4AA1E617CA20}"/>
              </a:ext>
            </a:extLst>
          </p:cNvPr>
          <p:cNvSpPr>
            <a:spLocks noChangeShapeType="1"/>
          </p:cNvSpPr>
          <p:nvPr/>
        </p:nvSpPr>
        <p:spPr bwMode="auto">
          <a:xfrm>
            <a:off x="7531100" y="60991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0238" name="Freeform 93">
            <a:extLst>
              <a:ext uri="{FF2B5EF4-FFF2-40B4-BE49-F238E27FC236}">
                <a16:creationId xmlns:a16="http://schemas.microsoft.com/office/drawing/2014/main" id="{AD478FBC-134B-AC48-983B-18954F443527}"/>
              </a:ext>
            </a:extLst>
          </p:cNvPr>
          <p:cNvSpPr>
            <a:spLocks/>
          </p:cNvSpPr>
          <p:nvPr/>
        </p:nvSpPr>
        <p:spPr bwMode="auto">
          <a:xfrm>
            <a:off x="7513638" y="60817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39" name="Line 94">
            <a:extLst>
              <a:ext uri="{FF2B5EF4-FFF2-40B4-BE49-F238E27FC236}">
                <a16:creationId xmlns:a16="http://schemas.microsoft.com/office/drawing/2014/main" id="{320D11EE-5A7C-4942-846A-9929613FCE6D}"/>
              </a:ext>
            </a:extLst>
          </p:cNvPr>
          <p:cNvSpPr>
            <a:spLocks noChangeShapeType="1"/>
          </p:cNvSpPr>
          <p:nvPr/>
        </p:nvSpPr>
        <p:spPr bwMode="auto">
          <a:xfrm>
            <a:off x="7513639" y="57562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0240" name="Freeform 95">
            <a:extLst>
              <a:ext uri="{FF2B5EF4-FFF2-40B4-BE49-F238E27FC236}">
                <a16:creationId xmlns:a16="http://schemas.microsoft.com/office/drawing/2014/main" id="{131A2BF4-CC08-C245-9832-012A0BCB975C}"/>
              </a:ext>
            </a:extLst>
          </p:cNvPr>
          <p:cNvSpPr>
            <a:spLocks/>
          </p:cNvSpPr>
          <p:nvPr/>
        </p:nvSpPr>
        <p:spPr bwMode="auto">
          <a:xfrm>
            <a:off x="7513638" y="50022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41" name="Line 96">
            <a:extLst>
              <a:ext uri="{FF2B5EF4-FFF2-40B4-BE49-F238E27FC236}">
                <a16:creationId xmlns:a16="http://schemas.microsoft.com/office/drawing/2014/main" id="{E63C7AFA-9F71-5246-A1E6-82508F4F0E20}"/>
              </a:ext>
            </a:extLst>
          </p:cNvPr>
          <p:cNvSpPr>
            <a:spLocks noChangeShapeType="1"/>
          </p:cNvSpPr>
          <p:nvPr/>
        </p:nvSpPr>
        <p:spPr bwMode="auto">
          <a:xfrm flipH="1">
            <a:off x="7531100" y="50022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0242" name="Freeform 97">
            <a:extLst>
              <a:ext uri="{FF2B5EF4-FFF2-40B4-BE49-F238E27FC236}">
                <a16:creationId xmlns:a16="http://schemas.microsoft.com/office/drawing/2014/main" id="{DE841920-6260-9244-9AA5-18B7B276E4DD}"/>
              </a:ext>
            </a:extLst>
          </p:cNvPr>
          <p:cNvSpPr>
            <a:spLocks/>
          </p:cNvSpPr>
          <p:nvPr/>
        </p:nvSpPr>
        <p:spPr bwMode="auto">
          <a:xfrm>
            <a:off x="7975601" y="50022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43" name="Line 98">
            <a:extLst>
              <a:ext uri="{FF2B5EF4-FFF2-40B4-BE49-F238E27FC236}">
                <a16:creationId xmlns:a16="http://schemas.microsoft.com/office/drawing/2014/main" id="{C789669B-9327-A140-BF2E-A4B6C370C5EA}"/>
              </a:ext>
            </a:extLst>
          </p:cNvPr>
          <p:cNvSpPr>
            <a:spLocks noChangeShapeType="1"/>
          </p:cNvSpPr>
          <p:nvPr/>
        </p:nvSpPr>
        <p:spPr bwMode="auto">
          <a:xfrm flipV="1">
            <a:off x="8010525" y="50196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0244" name="Freeform 99">
            <a:extLst>
              <a:ext uri="{FF2B5EF4-FFF2-40B4-BE49-F238E27FC236}">
                <a16:creationId xmlns:a16="http://schemas.microsoft.com/office/drawing/2014/main" id="{95E52329-B0D1-F14B-8789-D68877F96C1E}"/>
              </a:ext>
            </a:extLst>
          </p:cNvPr>
          <p:cNvSpPr>
            <a:spLocks/>
          </p:cNvSpPr>
          <p:nvPr/>
        </p:nvSpPr>
        <p:spPr bwMode="auto">
          <a:xfrm>
            <a:off x="7975601" y="53451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45" name="Line 100">
            <a:extLst>
              <a:ext uri="{FF2B5EF4-FFF2-40B4-BE49-F238E27FC236}">
                <a16:creationId xmlns:a16="http://schemas.microsoft.com/office/drawing/2014/main" id="{B166A633-EC2C-B84E-84AE-BD61E8507831}"/>
              </a:ext>
            </a:extLst>
          </p:cNvPr>
          <p:cNvSpPr>
            <a:spLocks noChangeShapeType="1"/>
          </p:cNvSpPr>
          <p:nvPr/>
        </p:nvSpPr>
        <p:spPr bwMode="auto">
          <a:xfrm>
            <a:off x="7531100" y="53625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0246" name="Freeform 101">
            <a:extLst>
              <a:ext uri="{FF2B5EF4-FFF2-40B4-BE49-F238E27FC236}">
                <a16:creationId xmlns:a16="http://schemas.microsoft.com/office/drawing/2014/main" id="{F357D0CC-87F0-9E49-A516-B5EA4518880E}"/>
              </a:ext>
            </a:extLst>
          </p:cNvPr>
          <p:cNvSpPr>
            <a:spLocks/>
          </p:cNvSpPr>
          <p:nvPr/>
        </p:nvSpPr>
        <p:spPr bwMode="auto">
          <a:xfrm>
            <a:off x="7513638" y="53451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47" name="Line 102">
            <a:extLst>
              <a:ext uri="{FF2B5EF4-FFF2-40B4-BE49-F238E27FC236}">
                <a16:creationId xmlns:a16="http://schemas.microsoft.com/office/drawing/2014/main" id="{C4FBEB99-4A53-5845-ACFE-009695D1E097}"/>
              </a:ext>
            </a:extLst>
          </p:cNvPr>
          <p:cNvSpPr>
            <a:spLocks noChangeShapeType="1"/>
          </p:cNvSpPr>
          <p:nvPr/>
        </p:nvSpPr>
        <p:spPr bwMode="auto">
          <a:xfrm>
            <a:off x="7513639" y="50196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0248" name="Rectangle 103">
            <a:extLst>
              <a:ext uri="{FF2B5EF4-FFF2-40B4-BE49-F238E27FC236}">
                <a16:creationId xmlns:a16="http://schemas.microsoft.com/office/drawing/2014/main" id="{7C00B25A-563E-B846-9F28-6DB841395C44}"/>
              </a:ext>
            </a:extLst>
          </p:cNvPr>
          <p:cNvSpPr>
            <a:spLocks noChangeArrowheads="1"/>
          </p:cNvSpPr>
          <p:nvPr/>
        </p:nvSpPr>
        <p:spPr bwMode="auto">
          <a:xfrm>
            <a:off x="7942263" y="5019675"/>
            <a:ext cx="444500" cy="325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0249" name="Rectangle 104">
            <a:extLst>
              <a:ext uri="{FF2B5EF4-FFF2-40B4-BE49-F238E27FC236}">
                <a16:creationId xmlns:a16="http://schemas.microsoft.com/office/drawing/2014/main" id="{AACE89E7-9C2A-ED42-8979-15C83EBB741E}"/>
              </a:ext>
            </a:extLst>
          </p:cNvPr>
          <p:cNvSpPr>
            <a:spLocks noChangeArrowheads="1"/>
          </p:cNvSpPr>
          <p:nvPr/>
        </p:nvSpPr>
        <p:spPr bwMode="auto">
          <a:xfrm>
            <a:off x="7959725" y="5738813"/>
            <a:ext cx="444500" cy="342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0250" name="Freeform 105">
            <a:extLst>
              <a:ext uri="{FF2B5EF4-FFF2-40B4-BE49-F238E27FC236}">
                <a16:creationId xmlns:a16="http://schemas.microsoft.com/office/drawing/2014/main" id="{DFEECA0A-EE23-4D44-8E6C-8E4CA9410DD3}"/>
              </a:ext>
            </a:extLst>
          </p:cNvPr>
          <p:cNvSpPr>
            <a:spLocks/>
          </p:cNvSpPr>
          <p:nvPr/>
        </p:nvSpPr>
        <p:spPr bwMode="auto">
          <a:xfrm>
            <a:off x="7359650" y="6442076"/>
            <a:ext cx="103188" cy="34925"/>
          </a:xfrm>
          <a:custGeom>
            <a:avLst/>
            <a:gdLst>
              <a:gd name="T0" fmla="*/ 0 w 65"/>
              <a:gd name="T1" fmla="*/ 2147483646 h 22"/>
              <a:gd name="T2" fmla="*/ 2147483646 w 65"/>
              <a:gd name="T3" fmla="*/ 2147483646 h 22"/>
              <a:gd name="T4" fmla="*/ 0 w 65"/>
              <a:gd name="T5" fmla="*/ 0 h 22"/>
              <a:gd name="T6" fmla="*/ 0 w 65"/>
              <a:gd name="T7" fmla="*/ 2147483646 h 22"/>
              <a:gd name="T8" fmla="*/ 0 w 65"/>
              <a:gd name="T9" fmla="*/ 2147483646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22"/>
                </a:moveTo>
                <a:lnTo>
                  <a:pt x="65" y="11"/>
                </a:lnTo>
                <a:lnTo>
                  <a:pt x="0"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0251" name="Line 106">
            <a:extLst>
              <a:ext uri="{FF2B5EF4-FFF2-40B4-BE49-F238E27FC236}">
                <a16:creationId xmlns:a16="http://schemas.microsoft.com/office/drawing/2014/main" id="{4F61B4B3-5BAD-1B48-B6B4-E47B7FBBB040}"/>
              </a:ext>
            </a:extLst>
          </p:cNvPr>
          <p:cNvSpPr>
            <a:spLocks noChangeShapeType="1"/>
          </p:cNvSpPr>
          <p:nvPr/>
        </p:nvSpPr>
        <p:spPr bwMode="auto">
          <a:xfrm flipH="1">
            <a:off x="7016750" y="6459539"/>
            <a:ext cx="3429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52" name="Rectangle 107">
            <a:extLst>
              <a:ext uri="{FF2B5EF4-FFF2-40B4-BE49-F238E27FC236}">
                <a16:creationId xmlns:a16="http://schemas.microsoft.com/office/drawing/2014/main" id="{1126F682-E0F3-F04D-AF39-F573E4C150C6}"/>
              </a:ext>
            </a:extLst>
          </p:cNvPr>
          <p:cNvSpPr>
            <a:spLocks noChangeArrowheads="1"/>
          </p:cNvSpPr>
          <p:nvPr/>
        </p:nvSpPr>
        <p:spPr bwMode="auto">
          <a:xfrm>
            <a:off x="5818188" y="2652713"/>
            <a:ext cx="15478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50253" name="Rectangle 108">
            <a:extLst>
              <a:ext uri="{FF2B5EF4-FFF2-40B4-BE49-F238E27FC236}">
                <a16:creationId xmlns:a16="http://schemas.microsoft.com/office/drawing/2014/main" id="{D190F198-9A7F-C749-814D-078982A3A09B}"/>
              </a:ext>
            </a:extLst>
          </p:cNvPr>
          <p:cNvSpPr>
            <a:spLocks noChangeArrowheads="1"/>
          </p:cNvSpPr>
          <p:nvPr/>
        </p:nvSpPr>
        <p:spPr bwMode="auto">
          <a:xfrm>
            <a:off x="7556501" y="6386513"/>
            <a:ext cx="3216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Time</a:t>
            </a:r>
            <a:endParaRPr lang="en-US" altLang="en-US" sz="2000" b="0">
              <a:latin typeface="Times" pitchFamily="2" charset="0"/>
            </a:endParaRPr>
          </a:p>
        </p:txBody>
      </p:sp>
      <p:sp>
        <p:nvSpPr>
          <p:cNvPr id="50254" name="Rectangle 109">
            <a:extLst>
              <a:ext uri="{FF2B5EF4-FFF2-40B4-BE49-F238E27FC236}">
                <a16:creationId xmlns:a16="http://schemas.microsoft.com/office/drawing/2014/main" id="{602A3AA7-A9DA-5041-997E-9F00B2055B68}"/>
              </a:ext>
            </a:extLst>
          </p:cNvPr>
          <p:cNvSpPr>
            <a:spLocks noChangeArrowheads="1"/>
          </p:cNvSpPr>
          <p:nvPr/>
        </p:nvSpPr>
        <p:spPr bwMode="auto">
          <a:xfrm>
            <a:off x="2540000" y="34702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0255" name="Rectangle 110">
            <a:extLst>
              <a:ext uri="{FF2B5EF4-FFF2-40B4-BE49-F238E27FC236}">
                <a16:creationId xmlns:a16="http://schemas.microsoft.com/office/drawing/2014/main" id="{F414A33E-0DA9-8946-AEB3-19DFC020BD8E}"/>
              </a:ext>
            </a:extLst>
          </p:cNvPr>
          <p:cNvSpPr>
            <a:spLocks noChangeArrowheads="1"/>
          </p:cNvSpPr>
          <p:nvPr/>
        </p:nvSpPr>
        <p:spPr bwMode="auto">
          <a:xfrm>
            <a:off x="2540000" y="383540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0256" name="Rectangle 111">
            <a:extLst>
              <a:ext uri="{FF2B5EF4-FFF2-40B4-BE49-F238E27FC236}">
                <a16:creationId xmlns:a16="http://schemas.microsoft.com/office/drawing/2014/main" id="{044FF1E2-CE42-C54B-93B0-3F39AF60163A}"/>
              </a:ext>
            </a:extLst>
          </p:cNvPr>
          <p:cNvSpPr>
            <a:spLocks noChangeArrowheads="1"/>
          </p:cNvSpPr>
          <p:nvPr/>
        </p:nvSpPr>
        <p:spPr bwMode="auto">
          <a:xfrm>
            <a:off x="2540000" y="42005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0257" name="Rectangle 112">
            <a:extLst>
              <a:ext uri="{FF2B5EF4-FFF2-40B4-BE49-F238E27FC236}">
                <a16:creationId xmlns:a16="http://schemas.microsoft.com/office/drawing/2014/main" id="{143AF480-A87B-3E4D-8B3A-8282CCF6F01F}"/>
              </a:ext>
            </a:extLst>
          </p:cNvPr>
          <p:cNvSpPr>
            <a:spLocks noChangeArrowheads="1"/>
          </p:cNvSpPr>
          <p:nvPr/>
        </p:nvSpPr>
        <p:spPr bwMode="auto">
          <a:xfrm>
            <a:off x="2540000" y="4564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0258" name="Rectangle 113">
            <a:extLst>
              <a:ext uri="{FF2B5EF4-FFF2-40B4-BE49-F238E27FC236}">
                <a16:creationId xmlns:a16="http://schemas.microsoft.com/office/drawing/2014/main" id="{D50C8590-F957-924D-9895-7F9A8BE7FA58}"/>
              </a:ext>
            </a:extLst>
          </p:cNvPr>
          <p:cNvSpPr>
            <a:spLocks noChangeArrowheads="1"/>
          </p:cNvSpPr>
          <p:nvPr/>
        </p:nvSpPr>
        <p:spPr bwMode="auto">
          <a:xfrm>
            <a:off x="2540000" y="492918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0259" name="Rectangle 114">
            <a:extLst>
              <a:ext uri="{FF2B5EF4-FFF2-40B4-BE49-F238E27FC236}">
                <a16:creationId xmlns:a16="http://schemas.microsoft.com/office/drawing/2014/main" id="{79A1EC48-5BF5-C343-AF95-B264046EBA8A}"/>
              </a:ext>
            </a:extLst>
          </p:cNvPr>
          <p:cNvSpPr>
            <a:spLocks noChangeArrowheads="1"/>
          </p:cNvSpPr>
          <p:nvPr/>
        </p:nvSpPr>
        <p:spPr bwMode="auto">
          <a:xfrm>
            <a:off x="2540000" y="52927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0260" name="Rectangle 115">
            <a:extLst>
              <a:ext uri="{FF2B5EF4-FFF2-40B4-BE49-F238E27FC236}">
                <a16:creationId xmlns:a16="http://schemas.microsoft.com/office/drawing/2014/main" id="{585E69CC-0A7E-6947-AFF5-03611D93BBEC}"/>
              </a:ext>
            </a:extLst>
          </p:cNvPr>
          <p:cNvSpPr>
            <a:spLocks noChangeArrowheads="1"/>
          </p:cNvSpPr>
          <p:nvPr/>
        </p:nvSpPr>
        <p:spPr bwMode="auto">
          <a:xfrm>
            <a:off x="2540000" y="5656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0261" name="Rectangle 116">
            <a:extLst>
              <a:ext uri="{FF2B5EF4-FFF2-40B4-BE49-F238E27FC236}">
                <a16:creationId xmlns:a16="http://schemas.microsoft.com/office/drawing/2014/main" id="{280F265C-B53B-DB43-A36B-D3EADA3F2190}"/>
              </a:ext>
            </a:extLst>
          </p:cNvPr>
          <p:cNvSpPr>
            <a:spLocks noChangeArrowheads="1"/>
          </p:cNvSpPr>
          <p:nvPr/>
        </p:nvSpPr>
        <p:spPr bwMode="auto">
          <a:xfrm>
            <a:off x="2540000" y="60229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0262" name="Rectangle 117">
            <a:extLst>
              <a:ext uri="{FF2B5EF4-FFF2-40B4-BE49-F238E27FC236}">
                <a16:creationId xmlns:a16="http://schemas.microsoft.com/office/drawing/2014/main" id="{49597148-095B-CE41-89E9-6AE7340C9CB9}"/>
              </a:ext>
            </a:extLst>
          </p:cNvPr>
          <p:cNvSpPr>
            <a:spLocks noChangeArrowheads="1"/>
          </p:cNvSpPr>
          <p:nvPr/>
        </p:nvSpPr>
        <p:spPr bwMode="auto">
          <a:xfrm>
            <a:off x="2289175" y="366871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50263" name="Rectangle 118">
            <a:extLst>
              <a:ext uri="{FF2B5EF4-FFF2-40B4-BE49-F238E27FC236}">
                <a16:creationId xmlns:a16="http://schemas.microsoft.com/office/drawing/2014/main" id="{10FEE259-CE0A-0648-8505-D4433736BDFB}"/>
              </a:ext>
            </a:extLst>
          </p:cNvPr>
          <p:cNvSpPr>
            <a:spLocks noChangeArrowheads="1"/>
          </p:cNvSpPr>
          <p:nvPr/>
        </p:nvSpPr>
        <p:spPr bwMode="auto">
          <a:xfrm>
            <a:off x="2297113" y="43989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50264" name="Rectangle 119">
            <a:extLst>
              <a:ext uri="{FF2B5EF4-FFF2-40B4-BE49-F238E27FC236}">
                <a16:creationId xmlns:a16="http://schemas.microsoft.com/office/drawing/2014/main" id="{ACE751F9-063C-8445-814F-27E589C0CB14}"/>
              </a:ext>
            </a:extLst>
          </p:cNvPr>
          <p:cNvSpPr>
            <a:spLocks noChangeArrowheads="1"/>
          </p:cNvSpPr>
          <p:nvPr/>
        </p:nvSpPr>
        <p:spPr bwMode="auto">
          <a:xfrm>
            <a:off x="2211388" y="50927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0265" name="Rectangle 120">
            <a:extLst>
              <a:ext uri="{FF2B5EF4-FFF2-40B4-BE49-F238E27FC236}">
                <a16:creationId xmlns:a16="http://schemas.microsoft.com/office/drawing/2014/main" id="{C6FF1646-BA36-7A46-9BBB-87678D572026}"/>
              </a:ext>
            </a:extLst>
          </p:cNvPr>
          <p:cNvSpPr>
            <a:spLocks noChangeArrowheads="1"/>
          </p:cNvSpPr>
          <p:nvPr/>
        </p:nvSpPr>
        <p:spPr bwMode="auto">
          <a:xfrm>
            <a:off x="2347913" y="51546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50266" name="Rectangle 121">
            <a:extLst>
              <a:ext uri="{FF2B5EF4-FFF2-40B4-BE49-F238E27FC236}">
                <a16:creationId xmlns:a16="http://schemas.microsoft.com/office/drawing/2014/main" id="{7ADC2A1A-2F32-5A41-8177-FFC2666FAB52}"/>
              </a:ext>
            </a:extLst>
          </p:cNvPr>
          <p:cNvSpPr>
            <a:spLocks noChangeArrowheads="1"/>
          </p:cNvSpPr>
          <p:nvPr/>
        </p:nvSpPr>
        <p:spPr bwMode="auto">
          <a:xfrm>
            <a:off x="2211388" y="58213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0267" name="Rectangle 122">
            <a:extLst>
              <a:ext uri="{FF2B5EF4-FFF2-40B4-BE49-F238E27FC236}">
                <a16:creationId xmlns:a16="http://schemas.microsoft.com/office/drawing/2014/main" id="{48B04031-1312-2E42-8FF9-E41B356D5084}"/>
              </a:ext>
            </a:extLst>
          </p:cNvPr>
          <p:cNvSpPr>
            <a:spLocks noChangeArrowheads="1"/>
          </p:cNvSpPr>
          <p:nvPr/>
        </p:nvSpPr>
        <p:spPr bwMode="auto">
          <a:xfrm>
            <a:off x="2347913" y="5883275"/>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50268" name="Rectangle 123">
            <a:extLst>
              <a:ext uri="{FF2B5EF4-FFF2-40B4-BE49-F238E27FC236}">
                <a16:creationId xmlns:a16="http://schemas.microsoft.com/office/drawing/2014/main" id="{332075F7-2CA9-D643-BF6E-09C248E6ED04}"/>
              </a:ext>
            </a:extLst>
          </p:cNvPr>
          <p:cNvSpPr>
            <a:spLocks noChangeArrowheads="1"/>
          </p:cNvSpPr>
          <p:nvPr/>
        </p:nvSpPr>
        <p:spPr bwMode="auto">
          <a:xfrm>
            <a:off x="4459288" y="114458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0269" name="Rectangle 124">
            <a:extLst>
              <a:ext uri="{FF2B5EF4-FFF2-40B4-BE49-F238E27FC236}">
                <a16:creationId xmlns:a16="http://schemas.microsoft.com/office/drawing/2014/main" id="{01951816-CFFC-EA46-B0DC-DB927F26103A}"/>
              </a:ext>
            </a:extLst>
          </p:cNvPr>
          <p:cNvSpPr>
            <a:spLocks noChangeArrowheads="1"/>
          </p:cNvSpPr>
          <p:nvPr/>
        </p:nvSpPr>
        <p:spPr bwMode="auto">
          <a:xfrm>
            <a:off x="4570413" y="1206500"/>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50270" name="Rectangle 125">
            <a:extLst>
              <a:ext uri="{FF2B5EF4-FFF2-40B4-BE49-F238E27FC236}">
                <a16:creationId xmlns:a16="http://schemas.microsoft.com/office/drawing/2014/main" id="{821AC953-65F1-EB49-A997-393A27E34A8B}"/>
              </a:ext>
            </a:extLst>
          </p:cNvPr>
          <p:cNvSpPr>
            <a:spLocks noChangeArrowheads="1"/>
          </p:cNvSpPr>
          <p:nvPr/>
        </p:nvSpPr>
        <p:spPr bwMode="auto">
          <a:xfrm>
            <a:off x="4459288" y="21161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0271" name="Rectangle 126">
            <a:extLst>
              <a:ext uri="{FF2B5EF4-FFF2-40B4-BE49-F238E27FC236}">
                <a16:creationId xmlns:a16="http://schemas.microsoft.com/office/drawing/2014/main" id="{2FE9D20E-F89E-AF4D-9485-50399FFB7E55}"/>
              </a:ext>
            </a:extLst>
          </p:cNvPr>
          <p:cNvSpPr>
            <a:spLocks noChangeArrowheads="1"/>
          </p:cNvSpPr>
          <p:nvPr/>
        </p:nvSpPr>
        <p:spPr bwMode="auto">
          <a:xfrm>
            <a:off x="4570413" y="217963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50272" name="Rectangle 127">
            <a:extLst>
              <a:ext uri="{FF2B5EF4-FFF2-40B4-BE49-F238E27FC236}">
                <a16:creationId xmlns:a16="http://schemas.microsoft.com/office/drawing/2014/main" id="{FD4C81CC-6746-7145-8DF1-EB30B741AF89}"/>
              </a:ext>
            </a:extLst>
          </p:cNvPr>
          <p:cNvSpPr>
            <a:spLocks noChangeArrowheads="1"/>
          </p:cNvSpPr>
          <p:nvPr/>
        </p:nvSpPr>
        <p:spPr bwMode="auto">
          <a:xfrm>
            <a:off x="7724775" y="5111750"/>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50273" name="Rectangle 128">
            <a:extLst>
              <a:ext uri="{FF2B5EF4-FFF2-40B4-BE49-F238E27FC236}">
                <a16:creationId xmlns:a16="http://schemas.microsoft.com/office/drawing/2014/main" id="{D2B3C089-ECE3-0F49-83A4-D7187C400814}"/>
              </a:ext>
            </a:extLst>
          </p:cNvPr>
          <p:cNvSpPr>
            <a:spLocks noChangeArrowheads="1"/>
          </p:cNvSpPr>
          <p:nvPr/>
        </p:nvSpPr>
        <p:spPr bwMode="auto">
          <a:xfrm>
            <a:off x="7724775" y="5840413"/>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50274" name="Rectangle 130">
            <a:extLst>
              <a:ext uri="{FF2B5EF4-FFF2-40B4-BE49-F238E27FC236}">
                <a16:creationId xmlns:a16="http://schemas.microsoft.com/office/drawing/2014/main" id="{E067B717-CE2E-274A-B5ED-BDA3E7C2ABCE}"/>
              </a:ext>
            </a:extLst>
          </p:cNvPr>
          <p:cNvSpPr>
            <a:spLocks noChangeArrowheads="1"/>
          </p:cNvSpPr>
          <p:nvPr/>
        </p:nvSpPr>
        <p:spPr bwMode="auto">
          <a:xfrm>
            <a:off x="2486025" y="1041400"/>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50275" name="Rectangle 131">
            <a:extLst>
              <a:ext uri="{FF2B5EF4-FFF2-40B4-BE49-F238E27FC236}">
                <a16:creationId xmlns:a16="http://schemas.microsoft.com/office/drawing/2014/main" id="{5A249556-955E-AD47-BA3A-8F538CB14170}"/>
              </a:ext>
            </a:extLst>
          </p:cNvPr>
          <p:cNvSpPr>
            <a:spLocks noChangeArrowheads="1"/>
          </p:cNvSpPr>
          <p:nvPr/>
        </p:nvSpPr>
        <p:spPr bwMode="auto">
          <a:xfrm>
            <a:off x="2493963" y="22558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50276" name="Rectangle 132">
            <a:extLst>
              <a:ext uri="{FF2B5EF4-FFF2-40B4-BE49-F238E27FC236}">
                <a16:creationId xmlns:a16="http://schemas.microsoft.com/office/drawing/2014/main" id="{D6945C05-88E0-4B4E-ADA7-98B356CB4FA3}"/>
              </a:ext>
            </a:extLst>
          </p:cNvPr>
          <p:cNvSpPr>
            <a:spLocks noChangeArrowheads="1"/>
          </p:cNvSpPr>
          <p:nvPr/>
        </p:nvSpPr>
        <p:spPr bwMode="auto">
          <a:xfrm>
            <a:off x="332581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0277" name="Rectangle 133">
            <a:extLst>
              <a:ext uri="{FF2B5EF4-FFF2-40B4-BE49-F238E27FC236}">
                <a16:creationId xmlns:a16="http://schemas.microsoft.com/office/drawing/2014/main" id="{870441D3-97B1-E847-89A7-B7891F99DE73}"/>
              </a:ext>
            </a:extLst>
          </p:cNvPr>
          <p:cNvSpPr>
            <a:spLocks noChangeArrowheads="1"/>
          </p:cNvSpPr>
          <p:nvPr/>
        </p:nvSpPr>
        <p:spPr bwMode="auto">
          <a:xfrm>
            <a:off x="33766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a:t>
            </a:r>
            <a:endParaRPr lang="en-US" altLang="en-US" sz="2000" b="0">
              <a:latin typeface="Times" pitchFamily="2" charset="0"/>
            </a:endParaRPr>
          </a:p>
        </p:txBody>
      </p:sp>
      <p:sp>
        <p:nvSpPr>
          <p:cNvPr id="50278" name="Rectangle 134">
            <a:extLst>
              <a:ext uri="{FF2B5EF4-FFF2-40B4-BE49-F238E27FC236}">
                <a16:creationId xmlns:a16="http://schemas.microsoft.com/office/drawing/2014/main" id="{C18BC455-C2DF-2A4F-AC1E-26C122A38A19}"/>
              </a:ext>
            </a:extLst>
          </p:cNvPr>
          <p:cNvSpPr>
            <a:spLocks noChangeArrowheads="1"/>
          </p:cNvSpPr>
          <p:nvPr/>
        </p:nvSpPr>
        <p:spPr bwMode="auto">
          <a:xfrm>
            <a:off x="36893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0279" name="Rectangle 135">
            <a:extLst>
              <a:ext uri="{FF2B5EF4-FFF2-40B4-BE49-F238E27FC236}">
                <a16:creationId xmlns:a16="http://schemas.microsoft.com/office/drawing/2014/main" id="{CEBD30E7-C2D2-8A4A-AD06-355D13F0BD82}"/>
              </a:ext>
            </a:extLst>
          </p:cNvPr>
          <p:cNvSpPr>
            <a:spLocks noChangeArrowheads="1"/>
          </p:cNvSpPr>
          <p:nvPr/>
        </p:nvSpPr>
        <p:spPr bwMode="auto">
          <a:xfrm>
            <a:off x="37417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2</a:t>
            </a:r>
            <a:endParaRPr lang="en-US" altLang="en-US" sz="2000" b="0">
              <a:latin typeface="Times" pitchFamily="2" charset="0"/>
            </a:endParaRPr>
          </a:p>
        </p:txBody>
      </p:sp>
      <p:sp>
        <p:nvSpPr>
          <p:cNvPr id="50280" name="Rectangle 136">
            <a:extLst>
              <a:ext uri="{FF2B5EF4-FFF2-40B4-BE49-F238E27FC236}">
                <a16:creationId xmlns:a16="http://schemas.microsoft.com/office/drawing/2014/main" id="{FE0130B4-0313-B14E-96F7-23D7B400B24D}"/>
              </a:ext>
            </a:extLst>
          </p:cNvPr>
          <p:cNvSpPr>
            <a:spLocks noChangeArrowheads="1"/>
          </p:cNvSpPr>
          <p:nvPr/>
        </p:nvSpPr>
        <p:spPr bwMode="auto">
          <a:xfrm>
            <a:off x="417512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0281" name="Rectangle 137">
            <a:extLst>
              <a:ext uri="{FF2B5EF4-FFF2-40B4-BE49-F238E27FC236}">
                <a16:creationId xmlns:a16="http://schemas.microsoft.com/office/drawing/2014/main" id="{30C1F7BB-5D65-2548-93D1-6C5ACFB0E30E}"/>
              </a:ext>
            </a:extLst>
          </p:cNvPr>
          <p:cNvSpPr>
            <a:spLocks noChangeArrowheads="1"/>
          </p:cNvSpPr>
          <p:nvPr/>
        </p:nvSpPr>
        <p:spPr bwMode="auto">
          <a:xfrm>
            <a:off x="42275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3</a:t>
            </a:r>
            <a:endParaRPr lang="en-US" altLang="en-US" sz="2000" b="0">
              <a:latin typeface="Times" pitchFamily="2" charset="0"/>
            </a:endParaRPr>
          </a:p>
        </p:txBody>
      </p:sp>
      <p:sp>
        <p:nvSpPr>
          <p:cNvPr id="50282" name="Rectangle 138">
            <a:extLst>
              <a:ext uri="{FF2B5EF4-FFF2-40B4-BE49-F238E27FC236}">
                <a16:creationId xmlns:a16="http://schemas.microsoft.com/office/drawing/2014/main" id="{D325F4A8-EF6B-BB4A-BEE4-21AB88FA7EAC}"/>
              </a:ext>
            </a:extLst>
          </p:cNvPr>
          <p:cNvSpPr>
            <a:spLocks noChangeArrowheads="1"/>
          </p:cNvSpPr>
          <p:nvPr/>
        </p:nvSpPr>
        <p:spPr bwMode="auto">
          <a:xfrm>
            <a:off x="45529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0283" name="Rectangle 139">
            <a:extLst>
              <a:ext uri="{FF2B5EF4-FFF2-40B4-BE49-F238E27FC236}">
                <a16:creationId xmlns:a16="http://schemas.microsoft.com/office/drawing/2014/main" id="{FE7CF597-F292-584B-9418-62C3567ED4F2}"/>
              </a:ext>
            </a:extLst>
          </p:cNvPr>
          <p:cNvSpPr>
            <a:spLocks noChangeArrowheads="1"/>
          </p:cNvSpPr>
          <p:nvPr/>
        </p:nvSpPr>
        <p:spPr bwMode="auto">
          <a:xfrm>
            <a:off x="46053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4</a:t>
            </a:r>
            <a:endParaRPr lang="en-US" altLang="en-US" sz="2000" b="0">
              <a:latin typeface="Times" pitchFamily="2" charset="0"/>
            </a:endParaRPr>
          </a:p>
        </p:txBody>
      </p:sp>
      <p:sp>
        <p:nvSpPr>
          <p:cNvPr id="50284" name="Rectangle 140">
            <a:extLst>
              <a:ext uri="{FF2B5EF4-FFF2-40B4-BE49-F238E27FC236}">
                <a16:creationId xmlns:a16="http://schemas.microsoft.com/office/drawing/2014/main" id="{EAD3BC0F-A1AA-C14C-9743-699D2AE9EE29}"/>
              </a:ext>
            </a:extLst>
          </p:cNvPr>
          <p:cNvSpPr>
            <a:spLocks noChangeArrowheads="1"/>
          </p:cNvSpPr>
          <p:nvPr/>
        </p:nvSpPr>
        <p:spPr bwMode="auto">
          <a:xfrm>
            <a:off x="4903788"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0285" name="Rectangle 141">
            <a:extLst>
              <a:ext uri="{FF2B5EF4-FFF2-40B4-BE49-F238E27FC236}">
                <a16:creationId xmlns:a16="http://schemas.microsoft.com/office/drawing/2014/main" id="{21EB4BD2-E2F0-C44A-B437-419DB19A5B80}"/>
              </a:ext>
            </a:extLst>
          </p:cNvPr>
          <p:cNvSpPr>
            <a:spLocks noChangeArrowheads="1"/>
          </p:cNvSpPr>
          <p:nvPr/>
        </p:nvSpPr>
        <p:spPr bwMode="auto">
          <a:xfrm>
            <a:off x="495458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5</a:t>
            </a:r>
            <a:endParaRPr lang="en-US" altLang="en-US" sz="2000" b="0">
              <a:latin typeface="Times" pitchFamily="2" charset="0"/>
            </a:endParaRPr>
          </a:p>
        </p:txBody>
      </p:sp>
      <p:sp>
        <p:nvSpPr>
          <p:cNvPr id="50286" name="Rectangle 142">
            <a:extLst>
              <a:ext uri="{FF2B5EF4-FFF2-40B4-BE49-F238E27FC236}">
                <a16:creationId xmlns:a16="http://schemas.microsoft.com/office/drawing/2014/main" id="{86450C03-34DF-A44E-81D4-1DB3C1785331}"/>
              </a:ext>
            </a:extLst>
          </p:cNvPr>
          <p:cNvSpPr>
            <a:spLocks noChangeArrowheads="1"/>
          </p:cNvSpPr>
          <p:nvPr/>
        </p:nvSpPr>
        <p:spPr bwMode="auto">
          <a:xfrm>
            <a:off x="538956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0287" name="Rectangle 143">
            <a:extLst>
              <a:ext uri="{FF2B5EF4-FFF2-40B4-BE49-F238E27FC236}">
                <a16:creationId xmlns:a16="http://schemas.microsoft.com/office/drawing/2014/main" id="{BDAE2246-8035-2D48-BF18-68D32B4815A7}"/>
              </a:ext>
            </a:extLst>
          </p:cNvPr>
          <p:cNvSpPr>
            <a:spLocks noChangeArrowheads="1"/>
          </p:cNvSpPr>
          <p:nvPr/>
        </p:nvSpPr>
        <p:spPr bwMode="auto">
          <a:xfrm>
            <a:off x="544036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6</a:t>
            </a:r>
            <a:endParaRPr lang="en-US" altLang="en-US" sz="2000" b="0">
              <a:latin typeface="Times" pitchFamily="2" charset="0"/>
            </a:endParaRPr>
          </a:p>
        </p:txBody>
      </p:sp>
      <p:sp>
        <p:nvSpPr>
          <p:cNvPr id="50288" name="Rectangle 144">
            <a:extLst>
              <a:ext uri="{FF2B5EF4-FFF2-40B4-BE49-F238E27FC236}">
                <a16:creationId xmlns:a16="http://schemas.microsoft.com/office/drawing/2014/main" id="{047781F1-B303-7146-9173-B3CFA0384006}"/>
              </a:ext>
            </a:extLst>
          </p:cNvPr>
          <p:cNvSpPr>
            <a:spLocks noChangeArrowheads="1"/>
          </p:cNvSpPr>
          <p:nvPr/>
        </p:nvSpPr>
        <p:spPr bwMode="auto">
          <a:xfrm>
            <a:off x="576580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0289" name="Rectangle 145">
            <a:extLst>
              <a:ext uri="{FF2B5EF4-FFF2-40B4-BE49-F238E27FC236}">
                <a16:creationId xmlns:a16="http://schemas.microsoft.com/office/drawing/2014/main" id="{92A793CE-27F8-2A40-8A15-5E0CD3B30CF0}"/>
              </a:ext>
            </a:extLst>
          </p:cNvPr>
          <p:cNvSpPr>
            <a:spLocks noChangeArrowheads="1"/>
          </p:cNvSpPr>
          <p:nvPr/>
        </p:nvSpPr>
        <p:spPr bwMode="auto">
          <a:xfrm>
            <a:off x="5816600"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7</a:t>
            </a:r>
            <a:endParaRPr lang="en-US" altLang="en-US" sz="2000" b="0">
              <a:latin typeface="Times" pitchFamily="2" charset="0"/>
            </a:endParaRPr>
          </a:p>
        </p:txBody>
      </p:sp>
      <p:sp>
        <p:nvSpPr>
          <p:cNvPr id="50290" name="Rectangle 146">
            <a:extLst>
              <a:ext uri="{FF2B5EF4-FFF2-40B4-BE49-F238E27FC236}">
                <a16:creationId xmlns:a16="http://schemas.microsoft.com/office/drawing/2014/main" id="{6DA54A63-C3F2-2840-BA42-25022D56FB09}"/>
              </a:ext>
            </a:extLst>
          </p:cNvPr>
          <p:cNvSpPr>
            <a:spLocks noChangeArrowheads="1"/>
          </p:cNvSpPr>
          <p:nvPr/>
        </p:nvSpPr>
        <p:spPr bwMode="auto">
          <a:xfrm>
            <a:off x="64960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0291" name="Rectangle 147">
            <a:extLst>
              <a:ext uri="{FF2B5EF4-FFF2-40B4-BE49-F238E27FC236}">
                <a16:creationId xmlns:a16="http://schemas.microsoft.com/office/drawing/2014/main" id="{60C31DF8-54C6-5345-9662-437D82E6F600}"/>
              </a:ext>
            </a:extLst>
          </p:cNvPr>
          <p:cNvSpPr>
            <a:spLocks noChangeArrowheads="1"/>
          </p:cNvSpPr>
          <p:nvPr/>
        </p:nvSpPr>
        <p:spPr bwMode="auto">
          <a:xfrm>
            <a:off x="65484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8</a:t>
            </a:r>
            <a:endParaRPr lang="en-US" altLang="en-US" sz="2000" b="0">
              <a:latin typeface="Times" pitchFamily="2" charset="0"/>
            </a:endParaRPr>
          </a:p>
        </p:txBody>
      </p:sp>
      <p:sp>
        <p:nvSpPr>
          <p:cNvPr id="50292" name="Rectangle 148">
            <a:extLst>
              <a:ext uri="{FF2B5EF4-FFF2-40B4-BE49-F238E27FC236}">
                <a16:creationId xmlns:a16="http://schemas.microsoft.com/office/drawing/2014/main" id="{310D2F30-C29E-1B4E-AC99-E8FC4879EF63}"/>
              </a:ext>
            </a:extLst>
          </p:cNvPr>
          <p:cNvSpPr>
            <a:spLocks noChangeArrowheads="1"/>
          </p:cNvSpPr>
          <p:nvPr/>
        </p:nvSpPr>
        <p:spPr bwMode="auto">
          <a:xfrm>
            <a:off x="698817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0293" name="Rectangle 149">
            <a:extLst>
              <a:ext uri="{FF2B5EF4-FFF2-40B4-BE49-F238E27FC236}">
                <a16:creationId xmlns:a16="http://schemas.microsoft.com/office/drawing/2014/main" id="{A82EB0B8-914A-CE4D-9328-F0C9043CFC10}"/>
              </a:ext>
            </a:extLst>
          </p:cNvPr>
          <p:cNvSpPr>
            <a:spLocks noChangeArrowheads="1"/>
          </p:cNvSpPr>
          <p:nvPr/>
        </p:nvSpPr>
        <p:spPr bwMode="auto">
          <a:xfrm>
            <a:off x="7038975"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9</a:t>
            </a:r>
            <a:endParaRPr lang="en-US" altLang="en-US" sz="2000" b="0">
              <a:latin typeface="Times" pitchFamily="2" charset="0"/>
            </a:endParaRPr>
          </a:p>
        </p:txBody>
      </p:sp>
      <p:sp>
        <p:nvSpPr>
          <p:cNvPr id="50294" name="Rectangle 150">
            <a:extLst>
              <a:ext uri="{FF2B5EF4-FFF2-40B4-BE49-F238E27FC236}">
                <a16:creationId xmlns:a16="http://schemas.microsoft.com/office/drawing/2014/main" id="{306A2D25-1241-524D-8409-CA69CC5B0194}"/>
              </a:ext>
            </a:extLst>
          </p:cNvPr>
          <p:cNvSpPr>
            <a:spLocks noChangeArrowheads="1"/>
          </p:cNvSpPr>
          <p:nvPr/>
        </p:nvSpPr>
        <p:spPr bwMode="auto">
          <a:xfrm>
            <a:off x="74231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0295" name="Freeform 151">
            <a:extLst>
              <a:ext uri="{FF2B5EF4-FFF2-40B4-BE49-F238E27FC236}">
                <a16:creationId xmlns:a16="http://schemas.microsoft.com/office/drawing/2014/main" id="{013062F0-62D6-D447-9BE7-98DE8A972BA5}"/>
              </a:ext>
            </a:extLst>
          </p:cNvPr>
          <p:cNvSpPr>
            <a:spLocks/>
          </p:cNvSpPr>
          <p:nvPr/>
        </p:nvSpPr>
        <p:spPr bwMode="auto">
          <a:xfrm>
            <a:off x="2786063" y="35448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0 w 3291"/>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1"/>
              <a:gd name="T37" fmla="*/ 0 h 227"/>
              <a:gd name="T38" fmla="*/ 3291 w 3291"/>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1" h="227">
                <a:moveTo>
                  <a:pt x="3291" y="227"/>
                </a:moveTo>
                <a:lnTo>
                  <a:pt x="2978" y="227"/>
                </a:lnTo>
                <a:lnTo>
                  <a:pt x="2978" y="0"/>
                </a:lnTo>
                <a:lnTo>
                  <a:pt x="2676" y="0"/>
                </a:lnTo>
                <a:lnTo>
                  <a:pt x="2676" y="227"/>
                </a:lnTo>
                <a:lnTo>
                  <a:pt x="1910" y="227"/>
                </a:lnTo>
                <a:lnTo>
                  <a:pt x="1910" y="0"/>
                </a:lnTo>
                <a:lnTo>
                  <a:pt x="1144" y="0"/>
                </a:lnTo>
                <a:lnTo>
                  <a:pt x="1144" y="227"/>
                </a:lnTo>
                <a:lnTo>
                  <a:pt x="378" y="227"/>
                </a:lnTo>
                <a:lnTo>
                  <a:pt x="378"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96" name="Freeform 152">
            <a:extLst>
              <a:ext uri="{FF2B5EF4-FFF2-40B4-BE49-F238E27FC236}">
                <a16:creationId xmlns:a16="http://schemas.microsoft.com/office/drawing/2014/main" id="{7D56A0B9-31E0-7548-8BB0-EF297B69D0D0}"/>
              </a:ext>
            </a:extLst>
          </p:cNvPr>
          <p:cNvSpPr>
            <a:spLocks/>
          </p:cNvSpPr>
          <p:nvPr/>
        </p:nvSpPr>
        <p:spPr bwMode="auto">
          <a:xfrm>
            <a:off x="2786063" y="42814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2147483646 w 3291"/>
              <a:gd name="T23" fmla="*/ 0 h 227"/>
              <a:gd name="T24" fmla="*/ 2147483646 w 3291"/>
              <a:gd name="T25" fmla="*/ 2147483646 h 227"/>
              <a:gd name="T26" fmla="*/ 0 w 3291"/>
              <a:gd name="T27" fmla="*/ 2147483646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91"/>
              <a:gd name="T43" fmla="*/ 0 h 227"/>
              <a:gd name="T44" fmla="*/ 3291 w 3291"/>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91" h="227">
                <a:moveTo>
                  <a:pt x="3291" y="227"/>
                </a:moveTo>
                <a:lnTo>
                  <a:pt x="2978" y="227"/>
                </a:lnTo>
                <a:lnTo>
                  <a:pt x="2978" y="0"/>
                </a:lnTo>
                <a:lnTo>
                  <a:pt x="2374" y="0"/>
                </a:lnTo>
                <a:lnTo>
                  <a:pt x="2374" y="227"/>
                </a:lnTo>
                <a:lnTo>
                  <a:pt x="1683" y="227"/>
                </a:lnTo>
                <a:lnTo>
                  <a:pt x="1683" y="0"/>
                </a:lnTo>
                <a:lnTo>
                  <a:pt x="1370" y="0"/>
                </a:lnTo>
                <a:lnTo>
                  <a:pt x="1370" y="227"/>
                </a:lnTo>
                <a:lnTo>
                  <a:pt x="917" y="227"/>
                </a:lnTo>
                <a:lnTo>
                  <a:pt x="917"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97" name="Freeform 153">
            <a:extLst>
              <a:ext uri="{FF2B5EF4-FFF2-40B4-BE49-F238E27FC236}">
                <a16:creationId xmlns:a16="http://schemas.microsoft.com/office/drawing/2014/main" id="{FDA5786D-3409-DC4C-98BB-DA1AA88943DF}"/>
              </a:ext>
            </a:extLst>
          </p:cNvPr>
          <p:cNvSpPr>
            <a:spLocks/>
          </p:cNvSpPr>
          <p:nvPr/>
        </p:nvSpPr>
        <p:spPr bwMode="auto">
          <a:xfrm>
            <a:off x="2786064" y="50022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0 w 2978"/>
              <a:gd name="T19" fmla="*/ 2147483646 h 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78"/>
              <a:gd name="T31" fmla="*/ 0 h 227"/>
              <a:gd name="T32" fmla="*/ 2978 w 2978"/>
              <a:gd name="T33" fmla="*/ 227 h 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78" h="227">
                <a:moveTo>
                  <a:pt x="2978" y="227"/>
                </a:moveTo>
                <a:lnTo>
                  <a:pt x="2676" y="227"/>
                </a:lnTo>
                <a:lnTo>
                  <a:pt x="2676" y="0"/>
                </a:lnTo>
                <a:lnTo>
                  <a:pt x="2374" y="0"/>
                </a:lnTo>
                <a:lnTo>
                  <a:pt x="2374" y="227"/>
                </a:lnTo>
                <a:lnTo>
                  <a:pt x="1144" y="227"/>
                </a:lnTo>
                <a:lnTo>
                  <a:pt x="1144"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98" name="Freeform 154">
            <a:extLst>
              <a:ext uri="{FF2B5EF4-FFF2-40B4-BE49-F238E27FC236}">
                <a16:creationId xmlns:a16="http://schemas.microsoft.com/office/drawing/2014/main" id="{AF99EA51-0A9D-6A4C-AA6E-C9A0AF0CAAD3}"/>
              </a:ext>
            </a:extLst>
          </p:cNvPr>
          <p:cNvSpPr>
            <a:spLocks/>
          </p:cNvSpPr>
          <p:nvPr/>
        </p:nvSpPr>
        <p:spPr bwMode="auto">
          <a:xfrm>
            <a:off x="2786064" y="57388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2147483646 w 2978"/>
              <a:gd name="T19" fmla="*/ 2147483646 h 227"/>
              <a:gd name="T20" fmla="*/ 2147483646 w 2978"/>
              <a:gd name="T21" fmla="*/ 0 h 227"/>
              <a:gd name="T22" fmla="*/ 0 w 2978"/>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78"/>
              <a:gd name="T37" fmla="*/ 0 h 227"/>
              <a:gd name="T38" fmla="*/ 2978 w 2978"/>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78" h="227">
                <a:moveTo>
                  <a:pt x="2978" y="227"/>
                </a:moveTo>
                <a:lnTo>
                  <a:pt x="2374" y="227"/>
                </a:lnTo>
                <a:lnTo>
                  <a:pt x="2374" y="0"/>
                </a:lnTo>
                <a:lnTo>
                  <a:pt x="1683" y="0"/>
                </a:lnTo>
                <a:lnTo>
                  <a:pt x="1683" y="227"/>
                </a:lnTo>
                <a:lnTo>
                  <a:pt x="1370" y="227"/>
                </a:lnTo>
                <a:lnTo>
                  <a:pt x="1370" y="0"/>
                </a:lnTo>
                <a:lnTo>
                  <a:pt x="1144" y="0"/>
                </a:lnTo>
                <a:lnTo>
                  <a:pt x="1144" y="227"/>
                </a:lnTo>
                <a:lnTo>
                  <a:pt x="615" y="227"/>
                </a:lnTo>
                <a:lnTo>
                  <a:pt x="6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99" name="Rectangle 155">
            <a:extLst>
              <a:ext uri="{FF2B5EF4-FFF2-40B4-BE49-F238E27FC236}">
                <a16:creationId xmlns:a16="http://schemas.microsoft.com/office/drawing/2014/main" id="{F86B21C3-F617-A746-9141-4CB6C013C6E4}"/>
              </a:ext>
            </a:extLst>
          </p:cNvPr>
          <p:cNvSpPr>
            <a:spLocks noChangeArrowheads="1"/>
          </p:cNvSpPr>
          <p:nvPr/>
        </p:nvSpPr>
        <p:spPr bwMode="auto">
          <a:xfrm>
            <a:off x="7473950" y="3224213"/>
            <a:ext cx="1282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10</a:t>
            </a:r>
            <a:endParaRPr lang="en-US" altLang="en-US" sz="2000" b="0">
              <a:latin typeface="Times" pitchFamily="2" charset="0"/>
            </a:endParaRPr>
          </a:p>
        </p:txBody>
      </p:sp>
      <p:sp>
        <p:nvSpPr>
          <p:cNvPr id="50300" name="Freeform 156">
            <a:extLst>
              <a:ext uri="{FF2B5EF4-FFF2-40B4-BE49-F238E27FC236}">
                <a16:creationId xmlns:a16="http://schemas.microsoft.com/office/drawing/2014/main" id="{5FE424D0-4A66-9F46-99E3-8C97EFB35711}"/>
              </a:ext>
            </a:extLst>
          </p:cNvPr>
          <p:cNvSpPr>
            <a:spLocks/>
          </p:cNvSpPr>
          <p:nvPr/>
        </p:nvSpPr>
        <p:spPr bwMode="auto">
          <a:xfrm>
            <a:off x="3660775" y="5791200"/>
            <a:ext cx="84138" cy="103188"/>
          </a:xfrm>
          <a:custGeom>
            <a:avLst/>
            <a:gdLst>
              <a:gd name="T0" fmla="*/ 0 w 53"/>
              <a:gd name="T1" fmla="*/ 2147483646 h 65"/>
              <a:gd name="T2" fmla="*/ 2147483646 w 53"/>
              <a:gd name="T3" fmla="*/ 2147483646 h 65"/>
              <a:gd name="T4" fmla="*/ 2147483646 w 53"/>
              <a:gd name="T5" fmla="*/ 0 h 65"/>
              <a:gd name="T6" fmla="*/ 2147483646 w 53"/>
              <a:gd name="T7" fmla="*/ 2147483646 h 65"/>
              <a:gd name="T8" fmla="*/ 0 w 53"/>
              <a:gd name="T9" fmla="*/ 2147483646 h 65"/>
              <a:gd name="T10" fmla="*/ 0 60000 65536"/>
              <a:gd name="T11" fmla="*/ 0 60000 65536"/>
              <a:gd name="T12" fmla="*/ 0 60000 65536"/>
              <a:gd name="T13" fmla="*/ 0 60000 65536"/>
              <a:gd name="T14" fmla="*/ 0 60000 65536"/>
              <a:gd name="T15" fmla="*/ 0 w 53"/>
              <a:gd name="T16" fmla="*/ 0 h 65"/>
              <a:gd name="T17" fmla="*/ 53 w 53"/>
              <a:gd name="T18" fmla="*/ 65 h 65"/>
            </a:gdLst>
            <a:ahLst/>
            <a:cxnLst>
              <a:cxn ang="T10">
                <a:pos x="T0" y="T1"/>
              </a:cxn>
              <a:cxn ang="T11">
                <a:pos x="T2" y="T3"/>
              </a:cxn>
              <a:cxn ang="T12">
                <a:pos x="T4" y="T5"/>
              </a:cxn>
              <a:cxn ang="T13">
                <a:pos x="T6" y="T7"/>
              </a:cxn>
              <a:cxn ang="T14">
                <a:pos x="T8" y="T9"/>
              </a:cxn>
            </a:cxnLst>
            <a:rect l="T15" t="T16" r="T17" b="T18"/>
            <a:pathLst>
              <a:path w="53" h="65">
                <a:moveTo>
                  <a:pt x="0" y="21"/>
                </a:moveTo>
                <a:lnTo>
                  <a:pt x="53" y="65"/>
                </a:lnTo>
                <a:lnTo>
                  <a:pt x="21" y="0"/>
                </a:lnTo>
                <a:lnTo>
                  <a:pt x="10"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50301" name="Freeform 157">
            <a:extLst>
              <a:ext uri="{FF2B5EF4-FFF2-40B4-BE49-F238E27FC236}">
                <a16:creationId xmlns:a16="http://schemas.microsoft.com/office/drawing/2014/main" id="{4BEC7665-200C-9942-BE1D-66033126B8A6}"/>
              </a:ext>
            </a:extLst>
          </p:cNvPr>
          <p:cNvSpPr>
            <a:spLocks/>
          </p:cNvSpPr>
          <p:nvPr/>
        </p:nvSpPr>
        <p:spPr bwMode="auto">
          <a:xfrm>
            <a:off x="3270251" y="4457701"/>
            <a:ext cx="727075" cy="1349375"/>
          </a:xfrm>
          <a:custGeom>
            <a:avLst/>
            <a:gdLst>
              <a:gd name="T0" fmla="*/ 2147483646 w 849"/>
              <a:gd name="T1" fmla="*/ 0 h 1574"/>
              <a:gd name="T2" fmla="*/ 2147483646 w 849"/>
              <a:gd name="T3" fmla="*/ 2147483646 h 1574"/>
              <a:gd name="T4" fmla="*/ 2147483646 w 849"/>
              <a:gd name="T5" fmla="*/ 2147483646 h 1574"/>
              <a:gd name="T6" fmla="*/ 0 60000 65536"/>
              <a:gd name="T7" fmla="*/ 0 60000 65536"/>
              <a:gd name="T8" fmla="*/ 0 60000 65536"/>
              <a:gd name="T9" fmla="*/ 0 w 849"/>
              <a:gd name="T10" fmla="*/ 0 h 1574"/>
              <a:gd name="T11" fmla="*/ 849 w 849"/>
              <a:gd name="T12" fmla="*/ 1574 h 1574"/>
            </a:gdLst>
            <a:ahLst/>
            <a:cxnLst>
              <a:cxn ang="T6">
                <a:pos x="T0" y="T1"/>
              </a:cxn>
              <a:cxn ang="T7">
                <a:pos x="T2" y="T3"/>
              </a:cxn>
              <a:cxn ang="T8">
                <a:pos x="T4" y="T5"/>
              </a:cxn>
            </a:cxnLst>
            <a:rect l="T9" t="T10" r="T11" b="T12"/>
            <a:pathLst>
              <a:path w="849" h="1574">
                <a:moveTo>
                  <a:pt x="566" y="0"/>
                </a:moveTo>
                <a:cubicBezTo>
                  <a:pt x="849" y="212"/>
                  <a:pt x="849" y="212"/>
                  <a:pt x="424" y="567"/>
                </a:cubicBezTo>
                <a:cubicBezTo>
                  <a:pt x="23" y="901"/>
                  <a:pt x="0" y="921"/>
                  <a:pt x="474"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302" name="Freeform 160">
            <a:extLst>
              <a:ext uri="{FF2B5EF4-FFF2-40B4-BE49-F238E27FC236}">
                <a16:creationId xmlns:a16="http://schemas.microsoft.com/office/drawing/2014/main" id="{8761EA43-B2D6-B843-B268-26CF115F9E8E}"/>
              </a:ext>
            </a:extLst>
          </p:cNvPr>
          <p:cNvSpPr>
            <a:spLocks/>
          </p:cNvSpPr>
          <p:nvPr/>
        </p:nvSpPr>
        <p:spPr bwMode="auto">
          <a:xfrm>
            <a:off x="3643313" y="5208589"/>
            <a:ext cx="101600" cy="85725"/>
          </a:xfrm>
          <a:custGeom>
            <a:avLst/>
            <a:gdLst>
              <a:gd name="T0" fmla="*/ 2147483646 w 64"/>
              <a:gd name="T1" fmla="*/ 2147483646 h 54"/>
              <a:gd name="T2" fmla="*/ 2147483646 w 64"/>
              <a:gd name="T3" fmla="*/ 0 h 54"/>
              <a:gd name="T4" fmla="*/ 0 w 64"/>
              <a:gd name="T5" fmla="*/ 2147483646 h 54"/>
              <a:gd name="T6" fmla="*/ 2147483646 w 64"/>
              <a:gd name="T7" fmla="*/ 2147483646 h 54"/>
              <a:gd name="T8" fmla="*/ 2147483646 w 64"/>
              <a:gd name="T9" fmla="*/ 2147483646 h 54"/>
              <a:gd name="T10" fmla="*/ 0 60000 65536"/>
              <a:gd name="T11" fmla="*/ 0 60000 65536"/>
              <a:gd name="T12" fmla="*/ 0 60000 65536"/>
              <a:gd name="T13" fmla="*/ 0 60000 65536"/>
              <a:gd name="T14" fmla="*/ 0 60000 65536"/>
              <a:gd name="T15" fmla="*/ 0 w 64"/>
              <a:gd name="T16" fmla="*/ 0 h 54"/>
              <a:gd name="T17" fmla="*/ 64 w 64"/>
              <a:gd name="T18" fmla="*/ 54 h 54"/>
            </a:gdLst>
            <a:ahLst/>
            <a:cxnLst>
              <a:cxn ang="T10">
                <a:pos x="T0" y="T1"/>
              </a:cxn>
              <a:cxn ang="T11">
                <a:pos x="T2" y="T3"/>
              </a:cxn>
              <a:cxn ang="T12">
                <a:pos x="T4" y="T5"/>
              </a:cxn>
              <a:cxn ang="T13">
                <a:pos x="T6" y="T7"/>
              </a:cxn>
              <a:cxn ang="T14">
                <a:pos x="T8" y="T9"/>
              </a:cxn>
            </a:cxnLst>
            <a:rect l="T15" t="T16" r="T17" b="T18"/>
            <a:pathLst>
              <a:path w="64" h="54">
                <a:moveTo>
                  <a:pt x="21" y="54"/>
                </a:moveTo>
                <a:lnTo>
                  <a:pt x="64" y="0"/>
                </a:lnTo>
                <a:lnTo>
                  <a:pt x="0" y="32"/>
                </a:lnTo>
                <a:lnTo>
                  <a:pt x="11" y="43"/>
                </a:lnTo>
                <a:lnTo>
                  <a:pt x="21" y="54"/>
                </a:lnTo>
                <a:close/>
              </a:path>
            </a:pathLst>
          </a:custGeom>
          <a:solidFill>
            <a:srgbClr val="000000"/>
          </a:solidFill>
          <a:ln w="15875">
            <a:solidFill>
              <a:srgbClr val="000000"/>
            </a:solidFill>
            <a:round/>
            <a:headEnd/>
            <a:tailEnd/>
          </a:ln>
        </p:spPr>
        <p:txBody>
          <a:bodyPr/>
          <a:lstStyle/>
          <a:p>
            <a:endParaRPr lang="en-US"/>
          </a:p>
        </p:txBody>
      </p:sp>
      <p:sp>
        <p:nvSpPr>
          <p:cNvPr id="50303" name="Freeform 161">
            <a:extLst>
              <a:ext uri="{FF2B5EF4-FFF2-40B4-BE49-F238E27FC236}">
                <a16:creationId xmlns:a16="http://schemas.microsoft.com/office/drawing/2014/main" id="{668F2CCB-270D-7C45-97E0-95C81FFB2C9C}"/>
              </a:ext>
            </a:extLst>
          </p:cNvPr>
          <p:cNvSpPr>
            <a:spLocks/>
          </p:cNvSpPr>
          <p:nvPr/>
        </p:nvSpPr>
        <p:spPr bwMode="auto">
          <a:xfrm>
            <a:off x="3575050" y="5283201"/>
            <a:ext cx="361950" cy="633413"/>
          </a:xfrm>
          <a:custGeom>
            <a:avLst/>
            <a:gdLst>
              <a:gd name="T0" fmla="*/ 2147483646 w 422"/>
              <a:gd name="T1" fmla="*/ 2147483646 h 738"/>
              <a:gd name="T2" fmla="*/ 2147483646 w 422"/>
              <a:gd name="T3" fmla="*/ 2147483646 h 738"/>
              <a:gd name="T4" fmla="*/ 2147483646 w 422"/>
              <a:gd name="T5" fmla="*/ 0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738"/>
                </a:moveTo>
                <a:cubicBezTo>
                  <a:pt x="422" y="525"/>
                  <a:pt x="422" y="525"/>
                  <a:pt x="209" y="312"/>
                </a:cubicBezTo>
                <a:cubicBezTo>
                  <a:pt x="43"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304" name="Freeform 166">
            <a:extLst>
              <a:ext uri="{FF2B5EF4-FFF2-40B4-BE49-F238E27FC236}">
                <a16:creationId xmlns:a16="http://schemas.microsoft.com/office/drawing/2014/main" id="{0A8BA50E-49B0-6B40-AC8F-7A7E2E85CBD0}"/>
              </a:ext>
            </a:extLst>
          </p:cNvPr>
          <p:cNvSpPr>
            <a:spLocks/>
          </p:cNvSpPr>
          <p:nvPr/>
        </p:nvSpPr>
        <p:spPr bwMode="auto">
          <a:xfrm>
            <a:off x="5338764" y="5824538"/>
            <a:ext cx="103187" cy="69850"/>
          </a:xfrm>
          <a:custGeom>
            <a:avLst/>
            <a:gdLst>
              <a:gd name="T0" fmla="*/ 0 w 65"/>
              <a:gd name="T1" fmla="*/ 2147483646 h 44"/>
              <a:gd name="T2" fmla="*/ 2147483646 w 65"/>
              <a:gd name="T3" fmla="*/ 2147483646 h 44"/>
              <a:gd name="T4" fmla="*/ 2147483646 w 65"/>
              <a:gd name="T5" fmla="*/ 0 h 44"/>
              <a:gd name="T6" fmla="*/ 2147483646 w 65"/>
              <a:gd name="T7" fmla="*/ 2147483646 h 44"/>
              <a:gd name="T8" fmla="*/ 0 w 65"/>
              <a:gd name="T9" fmla="*/ 2147483646 h 44"/>
              <a:gd name="T10" fmla="*/ 0 60000 65536"/>
              <a:gd name="T11" fmla="*/ 0 60000 65536"/>
              <a:gd name="T12" fmla="*/ 0 60000 65536"/>
              <a:gd name="T13" fmla="*/ 0 60000 65536"/>
              <a:gd name="T14" fmla="*/ 0 60000 65536"/>
              <a:gd name="T15" fmla="*/ 0 w 65"/>
              <a:gd name="T16" fmla="*/ 0 h 44"/>
              <a:gd name="T17" fmla="*/ 65 w 65"/>
              <a:gd name="T18" fmla="*/ 44 h 44"/>
            </a:gdLst>
            <a:ahLst/>
            <a:cxnLst>
              <a:cxn ang="T10">
                <a:pos x="T0" y="T1"/>
              </a:cxn>
              <a:cxn ang="T11">
                <a:pos x="T2" y="T3"/>
              </a:cxn>
              <a:cxn ang="T12">
                <a:pos x="T4" y="T5"/>
              </a:cxn>
              <a:cxn ang="T13">
                <a:pos x="T6" y="T7"/>
              </a:cxn>
              <a:cxn ang="T14">
                <a:pos x="T8" y="T9"/>
              </a:cxn>
            </a:cxnLst>
            <a:rect l="T15" t="T16" r="T17" b="T18"/>
            <a:pathLst>
              <a:path w="65" h="44">
                <a:moveTo>
                  <a:pt x="0" y="22"/>
                </a:moveTo>
                <a:lnTo>
                  <a:pt x="65" y="44"/>
                </a:lnTo>
                <a:lnTo>
                  <a:pt x="21"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0305" name="Freeform 167">
            <a:extLst>
              <a:ext uri="{FF2B5EF4-FFF2-40B4-BE49-F238E27FC236}">
                <a16:creationId xmlns:a16="http://schemas.microsoft.com/office/drawing/2014/main" id="{D14FB67C-CF04-B24D-BF3B-1DD200483F78}"/>
              </a:ext>
            </a:extLst>
          </p:cNvPr>
          <p:cNvSpPr>
            <a:spLocks/>
          </p:cNvSpPr>
          <p:nvPr/>
        </p:nvSpPr>
        <p:spPr bwMode="auto">
          <a:xfrm>
            <a:off x="5210176" y="4457701"/>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2"/>
                  <a:pt x="567" y="212"/>
                  <a:pt x="283" y="850"/>
                </a:cubicBezTo>
                <a:cubicBezTo>
                  <a:pt x="50" y="1376"/>
                  <a:pt x="0" y="1478"/>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306" name="Freeform 168">
            <a:extLst>
              <a:ext uri="{FF2B5EF4-FFF2-40B4-BE49-F238E27FC236}">
                <a16:creationId xmlns:a16="http://schemas.microsoft.com/office/drawing/2014/main" id="{32DF3317-0872-1947-B175-177C9A778093}"/>
              </a:ext>
            </a:extLst>
          </p:cNvPr>
          <p:cNvSpPr>
            <a:spLocks/>
          </p:cNvSpPr>
          <p:nvPr/>
        </p:nvSpPr>
        <p:spPr bwMode="auto">
          <a:xfrm>
            <a:off x="6434139" y="5208589"/>
            <a:ext cx="103187" cy="85725"/>
          </a:xfrm>
          <a:custGeom>
            <a:avLst/>
            <a:gdLst>
              <a:gd name="T0" fmla="*/ 2147483646 w 65"/>
              <a:gd name="T1" fmla="*/ 2147483646 h 54"/>
              <a:gd name="T2" fmla="*/ 2147483646 w 65"/>
              <a:gd name="T3" fmla="*/ 0 h 54"/>
              <a:gd name="T4" fmla="*/ 0 w 65"/>
              <a:gd name="T5" fmla="*/ 2147483646 h 54"/>
              <a:gd name="T6" fmla="*/ 2147483646 w 65"/>
              <a:gd name="T7" fmla="*/ 2147483646 h 54"/>
              <a:gd name="T8" fmla="*/ 2147483646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22" y="54"/>
                </a:moveTo>
                <a:lnTo>
                  <a:pt x="65" y="0"/>
                </a:lnTo>
                <a:lnTo>
                  <a:pt x="0" y="32"/>
                </a:lnTo>
                <a:lnTo>
                  <a:pt x="11" y="43"/>
                </a:lnTo>
                <a:lnTo>
                  <a:pt x="22" y="54"/>
                </a:lnTo>
                <a:close/>
              </a:path>
            </a:pathLst>
          </a:custGeom>
          <a:solidFill>
            <a:srgbClr val="000000"/>
          </a:solidFill>
          <a:ln w="15875">
            <a:solidFill>
              <a:srgbClr val="000000"/>
            </a:solidFill>
            <a:round/>
            <a:headEnd/>
            <a:tailEnd/>
          </a:ln>
        </p:spPr>
        <p:txBody>
          <a:bodyPr/>
          <a:lstStyle/>
          <a:p>
            <a:endParaRPr lang="en-US"/>
          </a:p>
        </p:txBody>
      </p:sp>
      <p:sp>
        <p:nvSpPr>
          <p:cNvPr id="50307" name="Freeform 169">
            <a:extLst>
              <a:ext uri="{FF2B5EF4-FFF2-40B4-BE49-F238E27FC236}">
                <a16:creationId xmlns:a16="http://schemas.microsoft.com/office/drawing/2014/main" id="{9A815B09-3526-4843-AAB8-11ACEFDDBFF3}"/>
              </a:ext>
            </a:extLst>
          </p:cNvPr>
          <p:cNvSpPr>
            <a:spLocks/>
          </p:cNvSpPr>
          <p:nvPr/>
        </p:nvSpPr>
        <p:spPr bwMode="auto">
          <a:xfrm>
            <a:off x="6367463" y="5283201"/>
            <a:ext cx="360362" cy="633413"/>
          </a:xfrm>
          <a:custGeom>
            <a:avLst/>
            <a:gdLst>
              <a:gd name="T0" fmla="*/ 2147483646 w 421"/>
              <a:gd name="T1" fmla="*/ 2147483646 h 738"/>
              <a:gd name="T2" fmla="*/ 2147483646 w 421"/>
              <a:gd name="T3" fmla="*/ 2147483646 h 738"/>
              <a:gd name="T4" fmla="*/ 2147483646 w 421"/>
              <a:gd name="T5" fmla="*/ 0 h 738"/>
              <a:gd name="T6" fmla="*/ 0 60000 65536"/>
              <a:gd name="T7" fmla="*/ 0 60000 65536"/>
              <a:gd name="T8" fmla="*/ 0 60000 65536"/>
              <a:gd name="T9" fmla="*/ 0 w 421"/>
              <a:gd name="T10" fmla="*/ 0 h 738"/>
              <a:gd name="T11" fmla="*/ 421 w 421"/>
              <a:gd name="T12" fmla="*/ 738 h 738"/>
            </a:gdLst>
            <a:ahLst/>
            <a:cxnLst>
              <a:cxn ang="T6">
                <a:pos x="T0" y="T1"/>
              </a:cxn>
              <a:cxn ang="T7">
                <a:pos x="T2" y="T3"/>
              </a:cxn>
              <a:cxn ang="T8">
                <a:pos x="T4" y="T5"/>
              </a:cxn>
            </a:cxnLst>
            <a:rect l="T9" t="T10" r="T11" b="T12"/>
            <a:pathLst>
              <a:path w="421" h="738">
                <a:moveTo>
                  <a:pt x="209" y="738"/>
                </a:moveTo>
                <a:cubicBezTo>
                  <a:pt x="421" y="525"/>
                  <a:pt x="421" y="525"/>
                  <a:pt x="209" y="312"/>
                </a:cubicBezTo>
                <a:cubicBezTo>
                  <a:pt x="42"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308" name="Freeform 170">
            <a:extLst>
              <a:ext uri="{FF2B5EF4-FFF2-40B4-BE49-F238E27FC236}">
                <a16:creationId xmlns:a16="http://schemas.microsoft.com/office/drawing/2014/main" id="{852F6A07-AFF2-1B4C-B5E9-7DD9E64075B7}"/>
              </a:ext>
            </a:extLst>
          </p:cNvPr>
          <p:cNvSpPr>
            <a:spLocks/>
          </p:cNvSpPr>
          <p:nvPr/>
        </p:nvSpPr>
        <p:spPr bwMode="auto">
          <a:xfrm>
            <a:off x="6451601" y="5791200"/>
            <a:ext cx="85725" cy="103188"/>
          </a:xfrm>
          <a:custGeom>
            <a:avLst/>
            <a:gdLst>
              <a:gd name="T0" fmla="*/ 0 w 54"/>
              <a:gd name="T1" fmla="*/ 2147483646 h 65"/>
              <a:gd name="T2" fmla="*/ 2147483646 w 54"/>
              <a:gd name="T3" fmla="*/ 2147483646 h 65"/>
              <a:gd name="T4" fmla="*/ 2147483646 w 54"/>
              <a:gd name="T5" fmla="*/ 0 h 65"/>
              <a:gd name="T6" fmla="*/ 2147483646 w 54"/>
              <a:gd name="T7" fmla="*/ 2147483646 h 65"/>
              <a:gd name="T8" fmla="*/ 0 w 54"/>
              <a:gd name="T9" fmla="*/ 2147483646 h 65"/>
              <a:gd name="T10" fmla="*/ 0 60000 65536"/>
              <a:gd name="T11" fmla="*/ 0 60000 65536"/>
              <a:gd name="T12" fmla="*/ 0 60000 65536"/>
              <a:gd name="T13" fmla="*/ 0 60000 65536"/>
              <a:gd name="T14" fmla="*/ 0 60000 65536"/>
              <a:gd name="T15" fmla="*/ 0 w 54"/>
              <a:gd name="T16" fmla="*/ 0 h 65"/>
              <a:gd name="T17" fmla="*/ 54 w 54"/>
              <a:gd name="T18" fmla="*/ 65 h 65"/>
            </a:gdLst>
            <a:ahLst/>
            <a:cxnLst>
              <a:cxn ang="T10">
                <a:pos x="T0" y="T1"/>
              </a:cxn>
              <a:cxn ang="T11">
                <a:pos x="T2" y="T3"/>
              </a:cxn>
              <a:cxn ang="T12">
                <a:pos x="T4" y="T5"/>
              </a:cxn>
              <a:cxn ang="T13">
                <a:pos x="T6" y="T7"/>
              </a:cxn>
              <a:cxn ang="T14">
                <a:pos x="T8" y="T9"/>
              </a:cxn>
            </a:cxnLst>
            <a:rect l="T15" t="T16" r="T17" b="T18"/>
            <a:pathLst>
              <a:path w="54" h="65">
                <a:moveTo>
                  <a:pt x="0" y="21"/>
                </a:moveTo>
                <a:lnTo>
                  <a:pt x="54" y="65"/>
                </a:lnTo>
                <a:lnTo>
                  <a:pt x="22" y="0"/>
                </a:lnTo>
                <a:lnTo>
                  <a:pt x="11"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50309" name="Freeform 171">
            <a:extLst>
              <a:ext uri="{FF2B5EF4-FFF2-40B4-BE49-F238E27FC236}">
                <a16:creationId xmlns:a16="http://schemas.microsoft.com/office/drawing/2014/main" id="{A724252F-56E0-094F-9311-AA3A37720890}"/>
              </a:ext>
            </a:extLst>
          </p:cNvPr>
          <p:cNvSpPr>
            <a:spLocks/>
          </p:cNvSpPr>
          <p:nvPr/>
        </p:nvSpPr>
        <p:spPr bwMode="auto">
          <a:xfrm>
            <a:off x="6061076" y="4457701"/>
            <a:ext cx="727075" cy="1349375"/>
          </a:xfrm>
          <a:custGeom>
            <a:avLst/>
            <a:gdLst>
              <a:gd name="T0" fmla="*/ 2147483646 w 850"/>
              <a:gd name="T1" fmla="*/ 0 h 1574"/>
              <a:gd name="T2" fmla="*/ 2147483646 w 850"/>
              <a:gd name="T3" fmla="*/ 2147483646 h 1574"/>
              <a:gd name="T4" fmla="*/ 2147483646 w 850"/>
              <a:gd name="T5" fmla="*/ 2147483646 h 1574"/>
              <a:gd name="T6" fmla="*/ 0 60000 65536"/>
              <a:gd name="T7" fmla="*/ 0 60000 65536"/>
              <a:gd name="T8" fmla="*/ 0 60000 65536"/>
              <a:gd name="T9" fmla="*/ 0 w 850"/>
              <a:gd name="T10" fmla="*/ 0 h 1574"/>
              <a:gd name="T11" fmla="*/ 850 w 850"/>
              <a:gd name="T12" fmla="*/ 1574 h 1574"/>
            </a:gdLst>
            <a:ahLst/>
            <a:cxnLst>
              <a:cxn ang="T6">
                <a:pos x="T0" y="T1"/>
              </a:cxn>
              <a:cxn ang="T7">
                <a:pos x="T2" y="T3"/>
              </a:cxn>
              <a:cxn ang="T8">
                <a:pos x="T4" y="T5"/>
              </a:cxn>
            </a:cxnLst>
            <a:rect l="T9" t="T10" r="T11" b="T12"/>
            <a:pathLst>
              <a:path w="850" h="1574">
                <a:moveTo>
                  <a:pt x="567" y="0"/>
                </a:moveTo>
                <a:cubicBezTo>
                  <a:pt x="850" y="212"/>
                  <a:pt x="850" y="212"/>
                  <a:pt x="425" y="567"/>
                </a:cubicBezTo>
                <a:cubicBezTo>
                  <a:pt x="24" y="901"/>
                  <a:pt x="0" y="921"/>
                  <a:pt x="475"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310" name="Freeform 172">
            <a:extLst>
              <a:ext uri="{FF2B5EF4-FFF2-40B4-BE49-F238E27FC236}">
                <a16:creationId xmlns:a16="http://schemas.microsoft.com/office/drawing/2014/main" id="{B684DED7-5C7E-0240-8D45-39BA4B75B9B3}"/>
              </a:ext>
            </a:extLst>
          </p:cNvPr>
          <p:cNvSpPr>
            <a:spLocks/>
          </p:cNvSpPr>
          <p:nvPr/>
        </p:nvSpPr>
        <p:spPr bwMode="auto">
          <a:xfrm>
            <a:off x="691356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0311" name="Freeform 173">
            <a:extLst>
              <a:ext uri="{FF2B5EF4-FFF2-40B4-BE49-F238E27FC236}">
                <a16:creationId xmlns:a16="http://schemas.microsoft.com/office/drawing/2014/main" id="{190F2706-8D5A-4A4A-870C-3E801D161B99}"/>
              </a:ext>
            </a:extLst>
          </p:cNvPr>
          <p:cNvSpPr>
            <a:spLocks/>
          </p:cNvSpPr>
          <p:nvPr/>
        </p:nvSpPr>
        <p:spPr bwMode="auto">
          <a:xfrm>
            <a:off x="6789739" y="3729039"/>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3" y="0"/>
                </a:moveTo>
                <a:cubicBezTo>
                  <a:pt x="566" y="213"/>
                  <a:pt x="566" y="213"/>
                  <a:pt x="283" y="851"/>
                </a:cubicBezTo>
                <a:cubicBezTo>
                  <a:pt x="49"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312" name="Oval 175">
            <a:extLst>
              <a:ext uri="{FF2B5EF4-FFF2-40B4-BE49-F238E27FC236}">
                <a16:creationId xmlns:a16="http://schemas.microsoft.com/office/drawing/2014/main" id="{3321FDF1-7A6C-B944-87B0-FB638FA1FAD8}"/>
              </a:ext>
            </a:extLst>
          </p:cNvPr>
          <p:cNvSpPr>
            <a:spLocks noChangeArrowheads="1"/>
          </p:cNvSpPr>
          <p:nvPr/>
        </p:nvSpPr>
        <p:spPr bwMode="auto">
          <a:xfrm>
            <a:off x="3651251" y="21637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0313" name="Oval 177">
            <a:extLst>
              <a:ext uri="{FF2B5EF4-FFF2-40B4-BE49-F238E27FC236}">
                <a16:creationId xmlns:a16="http://schemas.microsoft.com/office/drawing/2014/main" id="{92C69ECC-B7D9-7341-A113-74AFF472B60D}"/>
              </a:ext>
            </a:extLst>
          </p:cNvPr>
          <p:cNvSpPr>
            <a:spLocks noChangeArrowheads="1"/>
          </p:cNvSpPr>
          <p:nvPr/>
        </p:nvSpPr>
        <p:spPr bwMode="auto">
          <a:xfrm>
            <a:off x="3651251" y="1187451"/>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0314" name="Rectangle 178">
            <a:extLst>
              <a:ext uri="{FF2B5EF4-FFF2-40B4-BE49-F238E27FC236}">
                <a16:creationId xmlns:a16="http://schemas.microsoft.com/office/drawing/2014/main" id="{B95F48F6-2351-5C49-9EA2-4877E526C844}"/>
              </a:ext>
            </a:extLst>
          </p:cNvPr>
          <p:cNvSpPr>
            <a:spLocks noChangeArrowheads="1"/>
          </p:cNvSpPr>
          <p:nvPr/>
        </p:nvSpPr>
        <p:spPr bwMode="auto">
          <a:xfrm>
            <a:off x="7064376" y="134778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sp>
        <p:nvSpPr>
          <p:cNvPr id="50315" name="Title 1">
            <a:extLst>
              <a:ext uri="{FF2B5EF4-FFF2-40B4-BE49-F238E27FC236}">
                <a16:creationId xmlns:a16="http://schemas.microsoft.com/office/drawing/2014/main" id="{34AC6857-521F-D44F-B1B8-A7B25A7710C7}"/>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Timing Diagram for the Basic Latch with NOR Gates</a:t>
            </a:r>
          </a:p>
        </p:txBody>
      </p:sp>
      <p:sp>
        <p:nvSpPr>
          <p:cNvPr id="50316" name="Rectangle 149">
            <a:extLst>
              <a:ext uri="{FF2B5EF4-FFF2-40B4-BE49-F238E27FC236}">
                <a16:creationId xmlns:a16="http://schemas.microsoft.com/office/drawing/2014/main" id="{7C4037AA-55AD-434F-B897-39C4D9DB1F63}"/>
              </a:ext>
            </a:extLst>
          </p:cNvPr>
          <p:cNvSpPr>
            <a:spLocks noChangeArrowheads="1"/>
          </p:cNvSpPr>
          <p:nvPr/>
        </p:nvSpPr>
        <p:spPr bwMode="auto">
          <a:xfrm>
            <a:off x="4924425" y="2994025"/>
            <a:ext cx="3962400" cy="35814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0317" name="Rectangle 129">
            <a:extLst>
              <a:ext uri="{FF2B5EF4-FFF2-40B4-BE49-F238E27FC236}">
                <a16:creationId xmlns:a16="http://schemas.microsoft.com/office/drawing/2014/main" id="{E1B27BB7-25F2-3D40-A392-5F496E84FD4A}"/>
              </a:ext>
            </a:extLst>
          </p:cNvPr>
          <p:cNvSpPr>
            <a:spLocks noChangeArrowheads="1"/>
          </p:cNvSpPr>
          <p:nvPr/>
        </p:nvSpPr>
        <p:spPr bwMode="auto">
          <a:xfrm>
            <a:off x="2438401" y="6637338"/>
            <a:ext cx="12708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(c) Timing diagram</a:t>
            </a:r>
            <a:endParaRPr lang="en-US" altLang="en-US" sz="2000" b="0">
              <a:latin typeface="Times" pitchFamily="2" charset="0"/>
            </a:endParaRPr>
          </a:p>
        </p:txBody>
      </p:sp>
      <p:sp>
        <p:nvSpPr>
          <p:cNvPr id="50318" name="TextBox 153">
            <a:extLst>
              <a:ext uri="{FF2B5EF4-FFF2-40B4-BE49-F238E27FC236}">
                <a16:creationId xmlns:a16="http://schemas.microsoft.com/office/drawing/2014/main" id="{9B03B13D-BCF5-C642-BFE4-606423A23E14}"/>
              </a:ext>
            </a:extLst>
          </p:cNvPr>
          <p:cNvSpPr txBox="1">
            <a:spLocks noChangeArrowheads="1"/>
          </p:cNvSpPr>
          <p:nvPr/>
        </p:nvSpPr>
        <p:spPr bwMode="auto">
          <a:xfrm>
            <a:off x="4267200" y="494823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50319" name="TextBox 1">
            <a:extLst>
              <a:ext uri="{FF2B5EF4-FFF2-40B4-BE49-F238E27FC236}">
                <a16:creationId xmlns:a16="http://schemas.microsoft.com/office/drawing/2014/main" id="{1043B800-BB55-9942-B6CC-AF5F4D7DE451}"/>
              </a:ext>
            </a:extLst>
          </p:cNvPr>
          <p:cNvSpPr txBox="1">
            <a:spLocks noChangeArrowheads="1"/>
          </p:cNvSpPr>
          <p:nvPr/>
        </p:nvSpPr>
        <p:spPr bwMode="auto">
          <a:xfrm>
            <a:off x="4614864" y="418465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50320" name="TextBox 152">
            <a:extLst>
              <a:ext uri="{FF2B5EF4-FFF2-40B4-BE49-F238E27FC236}">
                <a16:creationId xmlns:a16="http://schemas.microsoft.com/office/drawing/2014/main" id="{6757E92A-D661-CE4C-8BA1-1B99868BCC06}"/>
              </a:ext>
            </a:extLst>
          </p:cNvPr>
          <p:cNvSpPr txBox="1">
            <a:spLocks noChangeArrowheads="1"/>
          </p:cNvSpPr>
          <p:nvPr/>
        </p:nvSpPr>
        <p:spPr bwMode="auto">
          <a:xfrm>
            <a:off x="4614864" y="35004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50321" name="TextBox 154">
            <a:extLst>
              <a:ext uri="{FF2B5EF4-FFF2-40B4-BE49-F238E27FC236}">
                <a16:creationId xmlns:a16="http://schemas.microsoft.com/office/drawing/2014/main" id="{4E727220-5F9E-B449-A57A-228921B8E086}"/>
              </a:ext>
            </a:extLst>
          </p:cNvPr>
          <p:cNvSpPr txBox="1">
            <a:spLocks noChangeArrowheads="1"/>
          </p:cNvSpPr>
          <p:nvPr/>
        </p:nvSpPr>
        <p:spPr bwMode="auto">
          <a:xfrm>
            <a:off x="4267200" y="566102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0322" name="TextBox 155">
            <a:extLst>
              <a:ext uri="{FF2B5EF4-FFF2-40B4-BE49-F238E27FC236}">
                <a16:creationId xmlns:a16="http://schemas.microsoft.com/office/drawing/2014/main" id="{125F8CFA-E80B-E44D-B699-04680BDFC9F4}"/>
              </a:ext>
            </a:extLst>
          </p:cNvPr>
          <p:cNvSpPr txBox="1">
            <a:spLocks noChangeArrowheads="1"/>
          </p:cNvSpPr>
          <p:nvPr/>
        </p:nvSpPr>
        <p:spPr bwMode="auto">
          <a:xfrm>
            <a:off x="2644775" y="62547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50323" name="TextBox 156">
            <a:extLst>
              <a:ext uri="{FF2B5EF4-FFF2-40B4-BE49-F238E27FC236}">
                <a16:creationId xmlns:a16="http://schemas.microsoft.com/office/drawing/2014/main" id="{CA0F739D-6AB1-A043-A40D-35193CA2D9DE}"/>
              </a:ext>
            </a:extLst>
          </p:cNvPr>
          <p:cNvSpPr txBox="1">
            <a:spLocks noChangeArrowheads="1"/>
          </p:cNvSpPr>
          <p:nvPr/>
        </p:nvSpPr>
        <p:spPr bwMode="auto">
          <a:xfrm>
            <a:off x="2693989" y="2270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50324" name="TextBox 157">
            <a:extLst>
              <a:ext uri="{FF2B5EF4-FFF2-40B4-BE49-F238E27FC236}">
                <a16:creationId xmlns:a16="http://schemas.microsoft.com/office/drawing/2014/main" id="{AA1C1252-8923-7C41-89C2-004D177DB191}"/>
              </a:ext>
            </a:extLst>
          </p:cNvPr>
          <p:cNvSpPr txBox="1">
            <a:spLocks noChangeArrowheads="1"/>
          </p:cNvSpPr>
          <p:nvPr/>
        </p:nvSpPr>
        <p:spPr bwMode="auto">
          <a:xfrm>
            <a:off x="4143375" y="70643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50325" name="TextBox 158">
            <a:extLst>
              <a:ext uri="{FF2B5EF4-FFF2-40B4-BE49-F238E27FC236}">
                <a16:creationId xmlns:a16="http://schemas.microsoft.com/office/drawing/2014/main" id="{B9FFB456-EB8E-7341-8F79-A2C13395EA9B}"/>
              </a:ext>
            </a:extLst>
          </p:cNvPr>
          <p:cNvSpPr txBox="1">
            <a:spLocks noChangeArrowheads="1"/>
          </p:cNvSpPr>
          <p:nvPr/>
        </p:nvSpPr>
        <p:spPr bwMode="auto">
          <a:xfrm>
            <a:off x="4129089" y="220980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0326" name="Rectangle 9">
            <a:extLst>
              <a:ext uri="{FF2B5EF4-FFF2-40B4-BE49-F238E27FC236}">
                <a16:creationId xmlns:a16="http://schemas.microsoft.com/office/drawing/2014/main" id="{CDE60D5A-3AA8-7148-A31D-0B6A2C76EA79}"/>
              </a:ext>
            </a:extLst>
          </p:cNvPr>
          <p:cNvSpPr>
            <a:spLocks noChangeArrowheads="1"/>
          </p:cNvSpPr>
          <p:nvPr/>
        </p:nvSpPr>
        <p:spPr bwMode="auto">
          <a:xfrm>
            <a:off x="5707064" y="1549401"/>
            <a:ext cx="490537" cy="244475"/>
          </a:xfrm>
          <a:prstGeom prst="rect">
            <a:avLst/>
          </a:prstGeom>
          <a:solidFill>
            <a:srgbClr val="008000">
              <a:alpha val="20000"/>
            </a:srgbClr>
          </a:solidFill>
          <a:ln w="9525">
            <a:solidFill>
              <a:srgbClr val="008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0327" name="Rectangle 9">
            <a:extLst>
              <a:ext uri="{FF2B5EF4-FFF2-40B4-BE49-F238E27FC236}">
                <a16:creationId xmlns:a16="http://schemas.microsoft.com/office/drawing/2014/main" id="{0795D6F4-93D3-2640-B7F9-2348CAE40C9E}"/>
              </a:ext>
            </a:extLst>
          </p:cNvPr>
          <p:cNvSpPr>
            <a:spLocks noChangeArrowheads="1"/>
          </p:cNvSpPr>
          <p:nvPr/>
        </p:nvSpPr>
        <p:spPr bwMode="auto">
          <a:xfrm>
            <a:off x="6375401" y="1295400"/>
            <a:ext cx="593725" cy="242888"/>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Line 31">
            <a:extLst>
              <a:ext uri="{FF2B5EF4-FFF2-40B4-BE49-F238E27FC236}">
                <a16:creationId xmlns:a16="http://schemas.microsoft.com/office/drawing/2014/main" id="{1A25B8E5-EDC4-B448-971B-752000BF1CCD}"/>
              </a:ext>
            </a:extLst>
          </p:cNvPr>
          <p:cNvSpPr>
            <a:spLocks noChangeShapeType="1"/>
          </p:cNvSpPr>
          <p:nvPr/>
        </p:nvSpPr>
        <p:spPr bwMode="auto">
          <a:xfrm flipV="1">
            <a:off x="33861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02" name="Line 32">
            <a:extLst>
              <a:ext uri="{FF2B5EF4-FFF2-40B4-BE49-F238E27FC236}">
                <a16:creationId xmlns:a16="http://schemas.microsoft.com/office/drawing/2014/main" id="{A1FFD6FE-6B15-A043-A44F-393272C36179}"/>
              </a:ext>
            </a:extLst>
          </p:cNvPr>
          <p:cNvSpPr>
            <a:spLocks noChangeShapeType="1"/>
          </p:cNvSpPr>
          <p:nvPr/>
        </p:nvSpPr>
        <p:spPr bwMode="auto">
          <a:xfrm flipV="1">
            <a:off x="376237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03" name="Line 33">
            <a:extLst>
              <a:ext uri="{FF2B5EF4-FFF2-40B4-BE49-F238E27FC236}">
                <a16:creationId xmlns:a16="http://schemas.microsoft.com/office/drawing/2014/main" id="{8518B4F1-F6B2-2046-82CA-21564935D5BD}"/>
              </a:ext>
            </a:extLst>
          </p:cNvPr>
          <p:cNvSpPr>
            <a:spLocks noChangeShapeType="1"/>
          </p:cNvSpPr>
          <p:nvPr/>
        </p:nvSpPr>
        <p:spPr bwMode="auto">
          <a:xfrm flipV="1">
            <a:off x="4241800"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04" name="Line 34">
            <a:extLst>
              <a:ext uri="{FF2B5EF4-FFF2-40B4-BE49-F238E27FC236}">
                <a16:creationId xmlns:a16="http://schemas.microsoft.com/office/drawing/2014/main" id="{016C6CAD-792B-A343-B593-2030359A1381}"/>
              </a:ext>
            </a:extLst>
          </p:cNvPr>
          <p:cNvSpPr>
            <a:spLocks noChangeShapeType="1"/>
          </p:cNvSpPr>
          <p:nvPr/>
        </p:nvSpPr>
        <p:spPr bwMode="auto">
          <a:xfrm flipV="1">
            <a:off x="460216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05" name="Line 35">
            <a:extLst>
              <a:ext uri="{FF2B5EF4-FFF2-40B4-BE49-F238E27FC236}">
                <a16:creationId xmlns:a16="http://schemas.microsoft.com/office/drawing/2014/main" id="{B6493376-CB39-774E-98C9-A16C01EDA342}"/>
              </a:ext>
            </a:extLst>
          </p:cNvPr>
          <p:cNvSpPr>
            <a:spLocks noChangeShapeType="1"/>
          </p:cNvSpPr>
          <p:nvPr/>
        </p:nvSpPr>
        <p:spPr bwMode="auto">
          <a:xfrm flipV="1">
            <a:off x="49609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06" name="Line 36">
            <a:extLst>
              <a:ext uri="{FF2B5EF4-FFF2-40B4-BE49-F238E27FC236}">
                <a16:creationId xmlns:a16="http://schemas.microsoft.com/office/drawing/2014/main" id="{A47472DC-D0C4-2E42-8445-119A5E5D46BF}"/>
              </a:ext>
            </a:extLst>
          </p:cNvPr>
          <p:cNvSpPr>
            <a:spLocks noChangeShapeType="1"/>
          </p:cNvSpPr>
          <p:nvPr/>
        </p:nvSpPr>
        <p:spPr bwMode="auto">
          <a:xfrm flipV="1">
            <a:off x="545782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07" name="Line 37">
            <a:extLst>
              <a:ext uri="{FF2B5EF4-FFF2-40B4-BE49-F238E27FC236}">
                <a16:creationId xmlns:a16="http://schemas.microsoft.com/office/drawing/2014/main" id="{5D8E73EE-3180-A14E-8888-2C3984F4970F}"/>
              </a:ext>
            </a:extLst>
          </p:cNvPr>
          <p:cNvSpPr>
            <a:spLocks noChangeShapeType="1"/>
          </p:cNvSpPr>
          <p:nvPr/>
        </p:nvSpPr>
        <p:spPr bwMode="auto">
          <a:xfrm flipV="1">
            <a:off x="58181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08" name="Line 38">
            <a:extLst>
              <a:ext uri="{FF2B5EF4-FFF2-40B4-BE49-F238E27FC236}">
                <a16:creationId xmlns:a16="http://schemas.microsoft.com/office/drawing/2014/main" id="{8CBB5CB7-DB1A-DF45-A956-4D01BF847F3F}"/>
              </a:ext>
            </a:extLst>
          </p:cNvPr>
          <p:cNvSpPr>
            <a:spLocks noChangeShapeType="1"/>
          </p:cNvSpPr>
          <p:nvPr/>
        </p:nvSpPr>
        <p:spPr bwMode="auto">
          <a:xfrm flipV="1">
            <a:off x="65547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09" name="Line 39">
            <a:extLst>
              <a:ext uri="{FF2B5EF4-FFF2-40B4-BE49-F238E27FC236}">
                <a16:creationId xmlns:a16="http://schemas.microsoft.com/office/drawing/2014/main" id="{2E19D7A0-F420-924D-A68A-6061E6456074}"/>
              </a:ext>
            </a:extLst>
          </p:cNvPr>
          <p:cNvSpPr>
            <a:spLocks noChangeShapeType="1"/>
          </p:cNvSpPr>
          <p:nvPr/>
        </p:nvSpPr>
        <p:spPr bwMode="auto">
          <a:xfrm flipV="1">
            <a:off x="703421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10" name="Line 40">
            <a:extLst>
              <a:ext uri="{FF2B5EF4-FFF2-40B4-BE49-F238E27FC236}">
                <a16:creationId xmlns:a16="http://schemas.microsoft.com/office/drawing/2014/main" id="{180A3BF9-B4A6-3946-B88B-0DDC767DCDC3}"/>
              </a:ext>
            </a:extLst>
          </p:cNvPr>
          <p:cNvSpPr>
            <a:spLocks noChangeShapeType="1"/>
          </p:cNvSpPr>
          <p:nvPr/>
        </p:nvSpPr>
        <p:spPr bwMode="auto">
          <a:xfrm flipV="1">
            <a:off x="75136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11" name="Line 42">
            <a:extLst>
              <a:ext uri="{FF2B5EF4-FFF2-40B4-BE49-F238E27FC236}">
                <a16:creationId xmlns:a16="http://schemas.microsoft.com/office/drawing/2014/main" id="{7B57ABFF-22CC-134E-8013-0B46CC81D1F9}"/>
              </a:ext>
            </a:extLst>
          </p:cNvPr>
          <p:cNvSpPr>
            <a:spLocks noChangeShapeType="1"/>
          </p:cNvSpPr>
          <p:nvPr/>
        </p:nvSpPr>
        <p:spPr bwMode="auto">
          <a:xfrm>
            <a:off x="2906713" y="13509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12" name="Freeform 43">
            <a:extLst>
              <a:ext uri="{FF2B5EF4-FFF2-40B4-BE49-F238E27FC236}">
                <a16:creationId xmlns:a16="http://schemas.microsoft.com/office/drawing/2014/main" id="{66414047-25FD-4140-80F7-A695F3F43363}"/>
              </a:ext>
            </a:extLst>
          </p:cNvPr>
          <p:cNvSpPr>
            <a:spLocks/>
          </p:cNvSpPr>
          <p:nvPr/>
        </p:nvSpPr>
        <p:spPr bwMode="auto">
          <a:xfrm>
            <a:off x="3128963" y="1033463"/>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13" name="Freeform 44">
            <a:extLst>
              <a:ext uri="{FF2B5EF4-FFF2-40B4-BE49-F238E27FC236}">
                <a16:creationId xmlns:a16="http://schemas.microsoft.com/office/drawing/2014/main" id="{E0B549A0-F386-CC42-B074-B7CA009FEAD1}"/>
              </a:ext>
            </a:extLst>
          </p:cNvPr>
          <p:cNvSpPr>
            <a:spLocks/>
          </p:cNvSpPr>
          <p:nvPr/>
        </p:nvSpPr>
        <p:spPr bwMode="auto">
          <a:xfrm>
            <a:off x="3128963" y="1238250"/>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14" name="Freeform 45">
            <a:extLst>
              <a:ext uri="{FF2B5EF4-FFF2-40B4-BE49-F238E27FC236}">
                <a16:creationId xmlns:a16="http://schemas.microsoft.com/office/drawing/2014/main" id="{FC95139C-7290-AB48-A580-B4F24244E661}"/>
              </a:ext>
            </a:extLst>
          </p:cNvPr>
          <p:cNvSpPr>
            <a:spLocks/>
          </p:cNvSpPr>
          <p:nvPr/>
        </p:nvSpPr>
        <p:spPr bwMode="auto">
          <a:xfrm>
            <a:off x="3124201" y="1033464"/>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15" name="Freeform 46">
            <a:extLst>
              <a:ext uri="{FF2B5EF4-FFF2-40B4-BE49-F238E27FC236}">
                <a16:creationId xmlns:a16="http://schemas.microsoft.com/office/drawing/2014/main" id="{FCE085D6-179A-8648-8734-7B30E1EA3544}"/>
              </a:ext>
            </a:extLst>
          </p:cNvPr>
          <p:cNvSpPr>
            <a:spLocks/>
          </p:cNvSpPr>
          <p:nvPr/>
        </p:nvSpPr>
        <p:spPr bwMode="auto">
          <a:xfrm>
            <a:off x="3124201" y="1236664"/>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16" name="Line 47">
            <a:extLst>
              <a:ext uri="{FF2B5EF4-FFF2-40B4-BE49-F238E27FC236}">
                <a16:creationId xmlns:a16="http://schemas.microsoft.com/office/drawing/2014/main" id="{D64B8B01-EE70-764E-9C4C-3E69220AFD33}"/>
              </a:ext>
            </a:extLst>
          </p:cNvPr>
          <p:cNvSpPr>
            <a:spLocks noChangeShapeType="1"/>
          </p:cNvSpPr>
          <p:nvPr/>
        </p:nvSpPr>
        <p:spPr bwMode="auto">
          <a:xfrm>
            <a:off x="2906713" y="20875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17" name="Line 48">
            <a:extLst>
              <a:ext uri="{FF2B5EF4-FFF2-40B4-BE49-F238E27FC236}">
                <a16:creationId xmlns:a16="http://schemas.microsoft.com/office/drawing/2014/main" id="{650D61D8-7402-BD42-86A7-BD5AC6F0DF15}"/>
              </a:ext>
            </a:extLst>
          </p:cNvPr>
          <p:cNvSpPr>
            <a:spLocks noChangeShapeType="1"/>
          </p:cNvSpPr>
          <p:nvPr/>
        </p:nvSpPr>
        <p:spPr bwMode="auto">
          <a:xfrm>
            <a:off x="2906713" y="2327275"/>
            <a:ext cx="239712"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18" name="Freeform 49">
            <a:extLst>
              <a:ext uri="{FF2B5EF4-FFF2-40B4-BE49-F238E27FC236}">
                <a16:creationId xmlns:a16="http://schemas.microsoft.com/office/drawing/2014/main" id="{4C63243F-93FC-B948-8BCB-69032EFC7E2B}"/>
              </a:ext>
            </a:extLst>
          </p:cNvPr>
          <p:cNvSpPr>
            <a:spLocks/>
          </p:cNvSpPr>
          <p:nvPr/>
        </p:nvSpPr>
        <p:spPr bwMode="auto">
          <a:xfrm>
            <a:off x="3128963" y="2006600"/>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19" name="Freeform 50">
            <a:extLst>
              <a:ext uri="{FF2B5EF4-FFF2-40B4-BE49-F238E27FC236}">
                <a16:creationId xmlns:a16="http://schemas.microsoft.com/office/drawing/2014/main" id="{5CA97E7B-58BA-954C-A72D-BD49634C82E0}"/>
              </a:ext>
            </a:extLst>
          </p:cNvPr>
          <p:cNvSpPr>
            <a:spLocks/>
          </p:cNvSpPr>
          <p:nvPr/>
        </p:nvSpPr>
        <p:spPr bwMode="auto">
          <a:xfrm>
            <a:off x="3128963" y="2209800"/>
            <a:ext cx="512762" cy="204788"/>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20" name="Freeform 51">
            <a:extLst>
              <a:ext uri="{FF2B5EF4-FFF2-40B4-BE49-F238E27FC236}">
                <a16:creationId xmlns:a16="http://schemas.microsoft.com/office/drawing/2014/main" id="{B96F827F-6892-7C47-8141-9C5A5C853F6C}"/>
              </a:ext>
            </a:extLst>
          </p:cNvPr>
          <p:cNvSpPr>
            <a:spLocks/>
          </p:cNvSpPr>
          <p:nvPr/>
        </p:nvSpPr>
        <p:spPr bwMode="auto">
          <a:xfrm>
            <a:off x="3124201" y="2006600"/>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21" name="Freeform 52">
            <a:extLst>
              <a:ext uri="{FF2B5EF4-FFF2-40B4-BE49-F238E27FC236}">
                <a16:creationId xmlns:a16="http://schemas.microsoft.com/office/drawing/2014/main" id="{4E8EE988-A166-2E4C-AC5D-490C2CC9AEA2}"/>
              </a:ext>
            </a:extLst>
          </p:cNvPr>
          <p:cNvSpPr>
            <a:spLocks/>
          </p:cNvSpPr>
          <p:nvPr/>
        </p:nvSpPr>
        <p:spPr bwMode="auto">
          <a:xfrm>
            <a:off x="3124201" y="2209800"/>
            <a:ext cx="60325" cy="204788"/>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22" name="Line 53">
            <a:extLst>
              <a:ext uri="{FF2B5EF4-FFF2-40B4-BE49-F238E27FC236}">
                <a16:creationId xmlns:a16="http://schemas.microsoft.com/office/drawing/2014/main" id="{094E6AA7-058F-1149-B466-6654A74DCBB4}"/>
              </a:ext>
            </a:extLst>
          </p:cNvPr>
          <p:cNvSpPr>
            <a:spLocks noChangeShapeType="1"/>
          </p:cNvSpPr>
          <p:nvPr/>
        </p:nvSpPr>
        <p:spPr bwMode="auto">
          <a:xfrm flipH="1">
            <a:off x="3744914" y="12303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23" name="Line 54">
            <a:extLst>
              <a:ext uri="{FF2B5EF4-FFF2-40B4-BE49-F238E27FC236}">
                <a16:creationId xmlns:a16="http://schemas.microsoft.com/office/drawing/2014/main" id="{487C0DBF-D249-3544-A4D1-C9C2735D17A7}"/>
              </a:ext>
            </a:extLst>
          </p:cNvPr>
          <p:cNvSpPr>
            <a:spLocks noChangeShapeType="1"/>
          </p:cNvSpPr>
          <p:nvPr/>
        </p:nvSpPr>
        <p:spPr bwMode="auto">
          <a:xfrm flipH="1">
            <a:off x="3744914" y="22082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24" name="Freeform 55">
            <a:extLst>
              <a:ext uri="{FF2B5EF4-FFF2-40B4-BE49-F238E27FC236}">
                <a16:creationId xmlns:a16="http://schemas.microsoft.com/office/drawing/2014/main" id="{DEF94540-F5F3-1F4B-902B-028295871152}"/>
              </a:ext>
            </a:extLst>
          </p:cNvPr>
          <p:cNvSpPr>
            <a:spLocks/>
          </p:cNvSpPr>
          <p:nvPr/>
        </p:nvSpPr>
        <p:spPr bwMode="auto">
          <a:xfrm>
            <a:off x="2906714" y="1352551"/>
            <a:ext cx="1095375" cy="855663"/>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25" name="Freeform 56">
            <a:extLst>
              <a:ext uri="{FF2B5EF4-FFF2-40B4-BE49-F238E27FC236}">
                <a16:creationId xmlns:a16="http://schemas.microsoft.com/office/drawing/2014/main" id="{9810FFE4-84E6-644A-95DE-72B1DE4702FC}"/>
              </a:ext>
            </a:extLst>
          </p:cNvPr>
          <p:cNvSpPr>
            <a:spLocks/>
          </p:cNvSpPr>
          <p:nvPr/>
        </p:nvSpPr>
        <p:spPr bwMode="auto">
          <a:xfrm>
            <a:off x="2906714" y="1230313"/>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26" name="Freeform 57">
            <a:extLst>
              <a:ext uri="{FF2B5EF4-FFF2-40B4-BE49-F238E27FC236}">
                <a16:creationId xmlns:a16="http://schemas.microsoft.com/office/drawing/2014/main" id="{098E30E4-0907-D74D-B481-AEF5242A331B}"/>
              </a:ext>
            </a:extLst>
          </p:cNvPr>
          <p:cNvSpPr>
            <a:spLocks/>
          </p:cNvSpPr>
          <p:nvPr/>
        </p:nvSpPr>
        <p:spPr bwMode="auto">
          <a:xfrm>
            <a:off x="3986214" y="1206501"/>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51227" name="Oval 58">
            <a:extLst>
              <a:ext uri="{FF2B5EF4-FFF2-40B4-BE49-F238E27FC236}">
                <a16:creationId xmlns:a16="http://schemas.microsoft.com/office/drawing/2014/main" id="{E9996C5A-E687-6541-BD94-7D1568CFD269}"/>
              </a:ext>
            </a:extLst>
          </p:cNvPr>
          <p:cNvSpPr>
            <a:spLocks noChangeArrowheads="1"/>
          </p:cNvSpPr>
          <p:nvPr/>
        </p:nvSpPr>
        <p:spPr bwMode="auto">
          <a:xfrm>
            <a:off x="3976688" y="1216026"/>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1228" name="Freeform 59">
            <a:extLst>
              <a:ext uri="{FF2B5EF4-FFF2-40B4-BE49-F238E27FC236}">
                <a16:creationId xmlns:a16="http://schemas.microsoft.com/office/drawing/2014/main" id="{F0AA4A71-64BB-5F4E-8820-FC6432BA7CE6}"/>
              </a:ext>
            </a:extLst>
          </p:cNvPr>
          <p:cNvSpPr>
            <a:spLocks/>
          </p:cNvSpPr>
          <p:nvPr/>
        </p:nvSpPr>
        <p:spPr bwMode="auto">
          <a:xfrm>
            <a:off x="3986214" y="2184400"/>
            <a:ext cx="33337" cy="3333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51229" name="Oval 60">
            <a:extLst>
              <a:ext uri="{FF2B5EF4-FFF2-40B4-BE49-F238E27FC236}">
                <a16:creationId xmlns:a16="http://schemas.microsoft.com/office/drawing/2014/main" id="{57494ED1-E8A7-4E4D-B251-E7765801B49E}"/>
              </a:ext>
            </a:extLst>
          </p:cNvPr>
          <p:cNvSpPr>
            <a:spLocks noChangeArrowheads="1"/>
          </p:cNvSpPr>
          <p:nvPr/>
        </p:nvSpPr>
        <p:spPr bwMode="auto">
          <a:xfrm>
            <a:off x="3976688" y="2192338"/>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1230" name="Line 61">
            <a:extLst>
              <a:ext uri="{FF2B5EF4-FFF2-40B4-BE49-F238E27FC236}">
                <a16:creationId xmlns:a16="http://schemas.microsoft.com/office/drawing/2014/main" id="{8F4090CC-B091-0C42-873A-12BFB9BC146B}"/>
              </a:ext>
            </a:extLst>
          </p:cNvPr>
          <p:cNvSpPr>
            <a:spLocks noChangeShapeType="1"/>
          </p:cNvSpPr>
          <p:nvPr/>
        </p:nvSpPr>
        <p:spPr bwMode="auto">
          <a:xfrm flipH="1">
            <a:off x="2667001" y="11112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31" name="Line 62">
            <a:extLst>
              <a:ext uri="{FF2B5EF4-FFF2-40B4-BE49-F238E27FC236}">
                <a16:creationId xmlns:a16="http://schemas.microsoft.com/office/drawing/2014/main" id="{3165892F-3730-4140-8E23-3145BF6CC9F0}"/>
              </a:ext>
            </a:extLst>
          </p:cNvPr>
          <p:cNvSpPr>
            <a:spLocks noChangeShapeType="1"/>
          </p:cNvSpPr>
          <p:nvPr/>
        </p:nvSpPr>
        <p:spPr bwMode="auto">
          <a:xfrm flipH="1">
            <a:off x="2667001" y="2327275"/>
            <a:ext cx="2397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32" name="Line 63">
            <a:extLst>
              <a:ext uri="{FF2B5EF4-FFF2-40B4-BE49-F238E27FC236}">
                <a16:creationId xmlns:a16="http://schemas.microsoft.com/office/drawing/2014/main" id="{C65D35FA-C2D7-2A42-BE88-B54AB07F8669}"/>
              </a:ext>
            </a:extLst>
          </p:cNvPr>
          <p:cNvSpPr>
            <a:spLocks noChangeShapeType="1"/>
          </p:cNvSpPr>
          <p:nvPr/>
        </p:nvSpPr>
        <p:spPr bwMode="auto">
          <a:xfrm flipH="1">
            <a:off x="5578475" y="1268414"/>
            <a:ext cx="1455738"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33" name="Line 64">
            <a:extLst>
              <a:ext uri="{FF2B5EF4-FFF2-40B4-BE49-F238E27FC236}">
                <a16:creationId xmlns:a16="http://schemas.microsoft.com/office/drawing/2014/main" id="{304A4B85-FBE8-EC45-A57A-DE90BA843AF2}"/>
              </a:ext>
            </a:extLst>
          </p:cNvPr>
          <p:cNvSpPr>
            <a:spLocks noChangeShapeType="1"/>
          </p:cNvSpPr>
          <p:nvPr/>
        </p:nvSpPr>
        <p:spPr bwMode="auto">
          <a:xfrm flipV="1">
            <a:off x="6297614" y="990601"/>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34" name="Rectangle 65">
            <a:extLst>
              <a:ext uri="{FF2B5EF4-FFF2-40B4-BE49-F238E27FC236}">
                <a16:creationId xmlns:a16="http://schemas.microsoft.com/office/drawing/2014/main" id="{58FDCD42-4F43-F148-B37C-8B09592DCAB3}"/>
              </a:ext>
            </a:extLst>
          </p:cNvPr>
          <p:cNvSpPr>
            <a:spLocks noChangeArrowheads="1"/>
          </p:cNvSpPr>
          <p:nvPr/>
        </p:nvSpPr>
        <p:spPr bwMode="auto">
          <a:xfrm>
            <a:off x="5783263" y="10112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51235" name="Rectangle 66">
            <a:extLst>
              <a:ext uri="{FF2B5EF4-FFF2-40B4-BE49-F238E27FC236}">
                <a16:creationId xmlns:a16="http://schemas.microsoft.com/office/drawing/2014/main" id="{71D9E2ED-1F58-664D-BDE9-FB5587DEAC7B}"/>
              </a:ext>
            </a:extLst>
          </p:cNvPr>
          <p:cNvSpPr>
            <a:spLocks noChangeArrowheads="1"/>
          </p:cNvSpPr>
          <p:nvPr/>
        </p:nvSpPr>
        <p:spPr bwMode="auto">
          <a:xfrm>
            <a:off x="6054725" y="1011238"/>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51236" name="Rectangle 67">
            <a:extLst>
              <a:ext uri="{FF2B5EF4-FFF2-40B4-BE49-F238E27FC236}">
                <a16:creationId xmlns:a16="http://schemas.microsoft.com/office/drawing/2014/main" id="{C36B79F2-1101-D443-93BD-FB719323730E}"/>
              </a:ext>
            </a:extLst>
          </p:cNvPr>
          <p:cNvSpPr>
            <a:spLocks noChangeArrowheads="1"/>
          </p:cNvSpPr>
          <p:nvPr/>
        </p:nvSpPr>
        <p:spPr bwMode="auto">
          <a:xfrm>
            <a:off x="6440488" y="10112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51237" name="Rectangle 68">
            <a:extLst>
              <a:ext uri="{FF2B5EF4-FFF2-40B4-BE49-F238E27FC236}">
                <a16:creationId xmlns:a16="http://schemas.microsoft.com/office/drawing/2014/main" id="{A7A09EE9-3182-A04F-8133-3665912823DF}"/>
              </a:ext>
            </a:extLst>
          </p:cNvPr>
          <p:cNvSpPr>
            <a:spLocks noChangeArrowheads="1"/>
          </p:cNvSpPr>
          <p:nvPr/>
        </p:nvSpPr>
        <p:spPr bwMode="auto">
          <a:xfrm>
            <a:off x="6557963" y="10683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51238" name="Rectangle 69">
            <a:extLst>
              <a:ext uri="{FF2B5EF4-FFF2-40B4-BE49-F238E27FC236}">
                <a16:creationId xmlns:a16="http://schemas.microsoft.com/office/drawing/2014/main" id="{8270B8FF-5D52-3D41-AAA5-8819A5083335}"/>
              </a:ext>
            </a:extLst>
          </p:cNvPr>
          <p:cNvSpPr>
            <a:spLocks noChangeArrowheads="1"/>
          </p:cNvSpPr>
          <p:nvPr/>
        </p:nvSpPr>
        <p:spPr bwMode="auto">
          <a:xfrm>
            <a:off x="6743700" y="10064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1239" name="Rectangle 70">
            <a:extLst>
              <a:ext uri="{FF2B5EF4-FFF2-40B4-BE49-F238E27FC236}">
                <a16:creationId xmlns:a16="http://schemas.microsoft.com/office/drawing/2014/main" id="{9D06DC16-4A0A-8048-A6F4-0F4567F76CD3}"/>
              </a:ext>
            </a:extLst>
          </p:cNvPr>
          <p:cNvSpPr>
            <a:spLocks noChangeArrowheads="1"/>
          </p:cNvSpPr>
          <p:nvPr/>
        </p:nvSpPr>
        <p:spPr bwMode="auto">
          <a:xfrm>
            <a:off x="6861175" y="106838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51240" name="Rectangle 71">
            <a:extLst>
              <a:ext uri="{FF2B5EF4-FFF2-40B4-BE49-F238E27FC236}">
                <a16:creationId xmlns:a16="http://schemas.microsoft.com/office/drawing/2014/main" id="{61D12BB0-ED70-AD4E-B6B3-BC920084AD56}"/>
              </a:ext>
            </a:extLst>
          </p:cNvPr>
          <p:cNvSpPr>
            <a:spLocks noChangeArrowheads="1"/>
          </p:cNvSpPr>
          <p:nvPr/>
        </p:nvSpPr>
        <p:spPr bwMode="auto">
          <a:xfrm>
            <a:off x="57880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1241" name="Rectangle 72">
            <a:extLst>
              <a:ext uri="{FF2B5EF4-FFF2-40B4-BE49-F238E27FC236}">
                <a16:creationId xmlns:a16="http://schemas.microsoft.com/office/drawing/2014/main" id="{582934C1-9886-E348-9D34-5836BD78CFC8}"/>
              </a:ext>
            </a:extLst>
          </p:cNvPr>
          <p:cNvSpPr>
            <a:spLocks noChangeArrowheads="1"/>
          </p:cNvSpPr>
          <p:nvPr/>
        </p:nvSpPr>
        <p:spPr bwMode="auto">
          <a:xfrm>
            <a:off x="60674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1242" name="Rectangle 73">
            <a:extLst>
              <a:ext uri="{FF2B5EF4-FFF2-40B4-BE49-F238E27FC236}">
                <a16:creationId xmlns:a16="http://schemas.microsoft.com/office/drawing/2014/main" id="{2DFA9745-97EA-ED40-8FD4-D2FD1D80431A}"/>
              </a:ext>
            </a:extLst>
          </p:cNvPr>
          <p:cNvSpPr>
            <a:spLocks noChangeArrowheads="1"/>
          </p:cNvSpPr>
          <p:nvPr/>
        </p:nvSpPr>
        <p:spPr bwMode="auto">
          <a:xfrm>
            <a:off x="57880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1243" name="Rectangle 74">
            <a:extLst>
              <a:ext uri="{FF2B5EF4-FFF2-40B4-BE49-F238E27FC236}">
                <a16:creationId xmlns:a16="http://schemas.microsoft.com/office/drawing/2014/main" id="{0FD0E8EE-DFB2-E343-BD25-9B7EE14B1A39}"/>
              </a:ext>
            </a:extLst>
          </p:cNvPr>
          <p:cNvSpPr>
            <a:spLocks noChangeArrowheads="1"/>
          </p:cNvSpPr>
          <p:nvPr/>
        </p:nvSpPr>
        <p:spPr bwMode="auto">
          <a:xfrm>
            <a:off x="60674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1244" name="Rectangle 75">
            <a:extLst>
              <a:ext uri="{FF2B5EF4-FFF2-40B4-BE49-F238E27FC236}">
                <a16:creationId xmlns:a16="http://schemas.microsoft.com/office/drawing/2014/main" id="{EE7B4CE2-3BBC-3347-BDDD-55548AB734F0}"/>
              </a:ext>
            </a:extLst>
          </p:cNvPr>
          <p:cNvSpPr>
            <a:spLocks noChangeArrowheads="1"/>
          </p:cNvSpPr>
          <p:nvPr/>
        </p:nvSpPr>
        <p:spPr bwMode="auto">
          <a:xfrm>
            <a:off x="57880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1245" name="Rectangle 76">
            <a:extLst>
              <a:ext uri="{FF2B5EF4-FFF2-40B4-BE49-F238E27FC236}">
                <a16:creationId xmlns:a16="http://schemas.microsoft.com/office/drawing/2014/main" id="{3FD43270-B22C-C74F-B2E3-BD0B2B488E35}"/>
              </a:ext>
            </a:extLst>
          </p:cNvPr>
          <p:cNvSpPr>
            <a:spLocks noChangeArrowheads="1"/>
          </p:cNvSpPr>
          <p:nvPr/>
        </p:nvSpPr>
        <p:spPr bwMode="auto">
          <a:xfrm>
            <a:off x="60674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1246" name="Rectangle 77">
            <a:extLst>
              <a:ext uri="{FF2B5EF4-FFF2-40B4-BE49-F238E27FC236}">
                <a16:creationId xmlns:a16="http://schemas.microsoft.com/office/drawing/2014/main" id="{A63EC53F-F818-C04B-81AA-575BDE8994CA}"/>
              </a:ext>
            </a:extLst>
          </p:cNvPr>
          <p:cNvSpPr>
            <a:spLocks noChangeArrowheads="1"/>
          </p:cNvSpPr>
          <p:nvPr/>
        </p:nvSpPr>
        <p:spPr bwMode="auto">
          <a:xfrm>
            <a:off x="57880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1247" name="Rectangle 78">
            <a:extLst>
              <a:ext uri="{FF2B5EF4-FFF2-40B4-BE49-F238E27FC236}">
                <a16:creationId xmlns:a16="http://schemas.microsoft.com/office/drawing/2014/main" id="{6137F361-E76A-EF4F-B8DD-8C0CB53F33CF}"/>
              </a:ext>
            </a:extLst>
          </p:cNvPr>
          <p:cNvSpPr>
            <a:spLocks noChangeArrowheads="1"/>
          </p:cNvSpPr>
          <p:nvPr/>
        </p:nvSpPr>
        <p:spPr bwMode="auto">
          <a:xfrm>
            <a:off x="60674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1248" name="Rectangle 79">
            <a:extLst>
              <a:ext uri="{FF2B5EF4-FFF2-40B4-BE49-F238E27FC236}">
                <a16:creationId xmlns:a16="http://schemas.microsoft.com/office/drawing/2014/main" id="{6DEF892E-1B72-5449-AE23-67A0BC0336EE}"/>
              </a:ext>
            </a:extLst>
          </p:cNvPr>
          <p:cNvSpPr>
            <a:spLocks noChangeArrowheads="1"/>
          </p:cNvSpPr>
          <p:nvPr/>
        </p:nvSpPr>
        <p:spPr bwMode="auto">
          <a:xfrm>
            <a:off x="6434139" y="13525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51249" name="Rectangle 80">
            <a:extLst>
              <a:ext uri="{FF2B5EF4-FFF2-40B4-BE49-F238E27FC236}">
                <a16:creationId xmlns:a16="http://schemas.microsoft.com/office/drawing/2014/main" id="{00D647E6-F0B4-124A-85C6-9883B6677B45}"/>
              </a:ext>
            </a:extLst>
          </p:cNvPr>
          <p:cNvSpPr>
            <a:spLocks noChangeArrowheads="1"/>
          </p:cNvSpPr>
          <p:nvPr/>
        </p:nvSpPr>
        <p:spPr bwMode="auto">
          <a:xfrm>
            <a:off x="6494463"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1250" name="Rectangle 81">
            <a:extLst>
              <a:ext uri="{FF2B5EF4-FFF2-40B4-BE49-F238E27FC236}">
                <a16:creationId xmlns:a16="http://schemas.microsoft.com/office/drawing/2014/main" id="{FEF4D6BC-3DA4-4248-ACA7-0DB9E501C35C}"/>
              </a:ext>
            </a:extLst>
          </p:cNvPr>
          <p:cNvSpPr>
            <a:spLocks noChangeArrowheads="1"/>
          </p:cNvSpPr>
          <p:nvPr/>
        </p:nvSpPr>
        <p:spPr bwMode="auto">
          <a:xfrm>
            <a:off x="679767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1251" name="Rectangle 82">
            <a:extLst>
              <a:ext uri="{FF2B5EF4-FFF2-40B4-BE49-F238E27FC236}">
                <a16:creationId xmlns:a16="http://schemas.microsoft.com/office/drawing/2014/main" id="{B8923AB2-20C2-484F-84C4-2DA8D52E874B}"/>
              </a:ext>
            </a:extLst>
          </p:cNvPr>
          <p:cNvSpPr>
            <a:spLocks noChangeArrowheads="1"/>
          </p:cNvSpPr>
          <p:nvPr/>
        </p:nvSpPr>
        <p:spPr bwMode="auto">
          <a:xfrm>
            <a:off x="6494463"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1252" name="Rectangle 83">
            <a:extLst>
              <a:ext uri="{FF2B5EF4-FFF2-40B4-BE49-F238E27FC236}">
                <a16:creationId xmlns:a16="http://schemas.microsoft.com/office/drawing/2014/main" id="{4B27809B-67F0-904C-BD2D-451179374220}"/>
              </a:ext>
            </a:extLst>
          </p:cNvPr>
          <p:cNvSpPr>
            <a:spLocks noChangeArrowheads="1"/>
          </p:cNvSpPr>
          <p:nvPr/>
        </p:nvSpPr>
        <p:spPr bwMode="auto">
          <a:xfrm>
            <a:off x="679767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1253" name="Rectangle 84">
            <a:extLst>
              <a:ext uri="{FF2B5EF4-FFF2-40B4-BE49-F238E27FC236}">
                <a16:creationId xmlns:a16="http://schemas.microsoft.com/office/drawing/2014/main" id="{6AB7E539-37C9-9845-88F1-9AE6D424E60E}"/>
              </a:ext>
            </a:extLst>
          </p:cNvPr>
          <p:cNvSpPr>
            <a:spLocks noChangeArrowheads="1"/>
          </p:cNvSpPr>
          <p:nvPr/>
        </p:nvSpPr>
        <p:spPr bwMode="auto">
          <a:xfrm>
            <a:off x="6494463"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1254" name="Rectangle 85">
            <a:extLst>
              <a:ext uri="{FF2B5EF4-FFF2-40B4-BE49-F238E27FC236}">
                <a16:creationId xmlns:a16="http://schemas.microsoft.com/office/drawing/2014/main" id="{C1C3C7AB-5DBB-7449-8FA5-ECE0C68D3721}"/>
              </a:ext>
            </a:extLst>
          </p:cNvPr>
          <p:cNvSpPr>
            <a:spLocks noChangeArrowheads="1"/>
          </p:cNvSpPr>
          <p:nvPr/>
        </p:nvSpPr>
        <p:spPr bwMode="auto">
          <a:xfrm>
            <a:off x="679767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1255" name="Rectangle 86">
            <a:extLst>
              <a:ext uri="{FF2B5EF4-FFF2-40B4-BE49-F238E27FC236}">
                <a16:creationId xmlns:a16="http://schemas.microsoft.com/office/drawing/2014/main" id="{ED14B929-B882-DE4A-9AC5-69E6AB35DE57}"/>
              </a:ext>
            </a:extLst>
          </p:cNvPr>
          <p:cNvSpPr>
            <a:spLocks noChangeArrowheads="1"/>
          </p:cNvSpPr>
          <p:nvPr/>
        </p:nvSpPr>
        <p:spPr bwMode="auto">
          <a:xfrm>
            <a:off x="3178176" y="26527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51256" name="Freeform 87">
            <a:extLst>
              <a:ext uri="{FF2B5EF4-FFF2-40B4-BE49-F238E27FC236}">
                <a16:creationId xmlns:a16="http://schemas.microsoft.com/office/drawing/2014/main" id="{38CAFC5E-EE14-FC46-B26C-AC14C57C4633}"/>
              </a:ext>
            </a:extLst>
          </p:cNvPr>
          <p:cNvSpPr>
            <a:spLocks/>
          </p:cNvSpPr>
          <p:nvPr/>
        </p:nvSpPr>
        <p:spPr bwMode="auto">
          <a:xfrm>
            <a:off x="7513638" y="57388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57" name="Line 88">
            <a:extLst>
              <a:ext uri="{FF2B5EF4-FFF2-40B4-BE49-F238E27FC236}">
                <a16:creationId xmlns:a16="http://schemas.microsoft.com/office/drawing/2014/main" id="{EEF9FCBC-0F9A-C94F-91D3-FDB527E2BDD6}"/>
              </a:ext>
            </a:extLst>
          </p:cNvPr>
          <p:cNvSpPr>
            <a:spLocks noChangeShapeType="1"/>
          </p:cNvSpPr>
          <p:nvPr/>
        </p:nvSpPr>
        <p:spPr bwMode="auto">
          <a:xfrm flipH="1">
            <a:off x="7531100" y="57388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1258" name="Freeform 89">
            <a:extLst>
              <a:ext uri="{FF2B5EF4-FFF2-40B4-BE49-F238E27FC236}">
                <a16:creationId xmlns:a16="http://schemas.microsoft.com/office/drawing/2014/main" id="{C28B73DE-E8C5-AF48-922D-DBEDD09965EC}"/>
              </a:ext>
            </a:extLst>
          </p:cNvPr>
          <p:cNvSpPr>
            <a:spLocks/>
          </p:cNvSpPr>
          <p:nvPr/>
        </p:nvSpPr>
        <p:spPr bwMode="auto">
          <a:xfrm>
            <a:off x="7975601" y="57388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59" name="Line 90">
            <a:extLst>
              <a:ext uri="{FF2B5EF4-FFF2-40B4-BE49-F238E27FC236}">
                <a16:creationId xmlns:a16="http://schemas.microsoft.com/office/drawing/2014/main" id="{684E9C20-9BC2-A146-ABCB-E7BF26F31BB0}"/>
              </a:ext>
            </a:extLst>
          </p:cNvPr>
          <p:cNvSpPr>
            <a:spLocks noChangeShapeType="1"/>
          </p:cNvSpPr>
          <p:nvPr/>
        </p:nvSpPr>
        <p:spPr bwMode="auto">
          <a:xfrm flipV="1">
            <a:off x="8010525" y="57562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1260" name="Freeform 91">
            <a:extLst>
              <a:ext uri="{FF2B5EF4-FFF2-40B4-BE49-F238E27FC236}">
                <a16:creationId xmlns:a16="http://schemas.microsoft.com/office/drawing/2014/main" id="{3FAD6DAD-4D9A-394C-9FEF-D025A5E9B2A2}"/>
              </a:ext>
            </a:extLst>
          </p:cNvPr>
          <p:cNvSpPr>
            <a:spLocks/>
          </p:cNvSpPr>
          <p:nvPr/>
        </p:nvSpPr>
        <p:spPr bwMode="auto">
          <a:xfrm>
            <a:off x="7975601" y="60817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61" name="Line 92">
            <a:extLst>
              <a:ext uri="{FF2B5EF4-FFF2-40B4-BE49-F238E27FC236}">
                <a16:creationId xmlns:a16="http://schemas.microsoft.com/office/drawing/2014/main" id="{15B81F7B-1744-E14D-B282-D5795CB33619}"/>
              </a:ext>
            </a:extLst>
          </p:cNvPr>
          <p:cNvSpPr>
            <a:spLocks noChangeShapeType="1"/>
          </p:cNvSpPr>
          <p:nvPr/>
        </p:nvSpPr>
        <p:spPr bwMode="auto">
          <a:xfrm>
            <a:off x="7531100" y="60991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1262" name="Freeform 93">
            <a:extLst>
              <a:ext uri="{FF2B5EF4-FFF2-40B4-BE49-F238E27FC236}">
                <a16:creationId xmlns:a16="http://schemas.microsoft.com/office/drawing/2014/main" id="{28B416A7-B812-9240-99CA-36BBD8E191B3}"/>
              </a:ext>
            </a:extLst>
          </p:cNvPr>
          <p:cNvSpPr>
            <a:spLocks/>
          </p:cNvSpPr>
          <p:nvPr/>
        </p:nvSpPr>
        <p:spPr bwMode="auto">
          <a:xfrm>
            <a:off x="7513638" y="60817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63" name="Line 94">
            <a:extLst>
              <a:ext uri="{FF2B5EF4-FFF2-40B4-BE49-F238E27FC236}">
                <a16:creationId xmlns:a16="http://schemas.microsoft.com/office/drawing/2014/main" id="{B969CCC5-6D7A-224F-BDA9-D25E3FEA21CA}"/>
              </a:ext>
            </a:extLst>
          </p:cNvPr>
          <p:cNvSpPr>
            <a:spLocks noChangeShapeType="1"/>
          </p:cNvSpPr>
          <p:nvPr/>
        </p:nvSpPr>
        <p:spPr bwMode="auto">
          <a:xfrm>
            <a:off x="7513639" y="57562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1264" name="Freeform 95">
            <a:extLst>
              <a:ext uri="{FF2B5EF4-FFF2-40B4-BE49-F238E27FC236}">
                <a16:creationId xmlns:a16="http://schemas.microsoft.com/office/drawing/2014/main" id="{683E89BA-75D1-BC45-8FD1-394164378705}"/>
              </a:ext>
            </a:extLst>
          </p:cNvPr>
          <p:cNvSpPr>
            <a:spLocks/>
          </p:cNvSpPr>
          <p:nvPr/>
        </p:nvSpPr>
        <p:spPr bwMode="auto">
          <a:xfrm>
            <a:off x="7513638" y="50022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65" name="Line 96">
            <a:extLst>
              <a:ext uri="{FF2B5EF4-FFF2-40B4-BE49-F238E27FC236}">
                <a16:creationId xmlns:a16="http://schemas.microsoft.com/office/drawing/2014/main" id="{C90C4349-080A-FA46-B79A-7CD41B97C23B}"/>
              </a:ext>
            </a:extLst>
          </p:cNvPr>
          <p:cNvSpPr>
            <a:spLocks noChangeShapeType="1"/>
          </p:cNvSpPr>
          <p:nvPr/>
        </p:nvSpPr>
        <p:spPr bwMode="auto">
          <a:xfrm flipH="1">
            <a:off x="7531100" y="50022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1266" name="Freeform 97">
            <a:extLst>
              <a:ext uri="{FF2B5EF4-FFF2-40B4-BE49-F238E27FC236}">
                <a16:creationId xmlns:a16="http://schemas.microsoft.com/office/drawing/2014/main" id="{565048DA-2183-2441-809B-5A605A982BA7}"/>
              </a:ext>
            </a:extLst>
          </p:cNvPr>
          <p:cNvSpPr>
            <a:spLocks/>
          </p:cNvSpPr>
          <p:nvPr/>
        </p:nvSpPr>
        <p:spPr bwMode="auto">
          <a:xfrm>
            <a:off x="7975601" y="50022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67" name="Line 98">
            <a:extLst>
              <a:ext uri="{FF2B5EF4-FFF2-40B4-BE49-F238E27FC236}">
                <a16:creationId xmlns:a16="http://schemas.microsoft.com/office/drawing/2014/main" id="{91BF7AF3-8962-8842-B9DB-1A595E3C4CC5}"/>
              </a:ext>
            </a:extLst>
          </p:cNvPr>
          <p:cNvSpPr>
            <a:spLocks noChangeShapeType="1"/>
          </p:cNvSpPr>
          <p:nvPr/>
        </p:nvSpPr>
        <p:spPr bwMode="auto">
          <a:xfrm flipV="1">
            <a:off x="8010525" y="50196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1268" name="Freeform 99">
            <a:extLst>
              <a:ext uri="{FF2B5EF4-FFF2-40B4-BE49-F238E27FC236}">
                <a16:creationId xmlns:a16="http://schemas.microsoft.com/office/drawing/2014/main" id="{62610063-9627-7C47-99FB-1CB94A33A520}"/>
              </a:ext>
            </a:extLst>
          </p:cNvPr>
          <p:cNvSpPr>
            <a:spLocks/>
          </p:cNvSpPr>
          <p:nvPr/>
        </p:nvSpPr>
        <p:spPr bwMode="auto">
          <a:xfrm>
            <a:off x="7975601" y="53451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69" name="Line 100">
            <a:extLst>
              <a:ext uri="{FF2B5EF4-FFF2-40B4-BE49-F238E27FC236}">
                <a16:creationId xmlns:a16="http://schemas.microsoft.com/office/drawing/2014/main" id="{08D7C0C3-E920-B94B-A51E-08FBB26FB2AC}"/>
              </a:ext>
            </a:extLst>
          </p:cNvPr>
          <p:cNvSpPr>
            <a:spLocks noChangeShapeType="1"/>
          </p:cNvSpPr>
          <p:nvPr/>
        </p:nvSpPr>
        <p:spPr bwMode="auto">
          <a:xfrm>
            <a:off x="7531100" y="53625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1270" name="Freeform 101">
            <a:extLst>
              <a:ext uri="{FF2B5EF4-FFF2-40B4-BE49-F238E27FC236}">
                <a16:creationId xmlns:a16="http://schemas.microsoft.com/office/drawing/2014/main" id="{F076CDD5-B587-184D-AC79-5A90432A8964}"/>
              </a:ext>
            </a:extLst>
          </p:cNvPr>
          <p:cNvSpPr>
            <a:spLocks/>
          </p:cNvSpPr>
          <p:nvPr/>
        </p:nvSpPr>
        <p:spPr bwMode="auto">
          <a:xfrm>
            <a:off x="7513638" y="53451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271" name="Line 102">
            <a:extLst>
              <a:ext uri="{FF2B5EF4-FFF2-40B4-BE49-F238E27FC236}">
                <a16:creationId xmlns:a16="http://schemas.microsoft.com/office/drawing/2014/main" id="{843E5124-1D8F-264B-8969-DBC1DD8D1270}"/>
              </a:ext>
            </a:extLst>
          </p:cNvPr>
          <p:cNvSpPr>
            <a:spLocks noChangeShapeType="1"/>
          </p:cNvSpPr>
          <p:nvPr/>
        </p:nvSpPr>
        <p:spPr bwMode="auto">
          <a:xfrm>
            <a:off x="7513639" y="50196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1272" name="Rectangle 103">
            <a:extLst>
              <a:ext uri="{FF2B5EF4-FFF2-40B4-BE49-F238E27FC236}">
                <a16:creationId xmlns:a16="http://schemas.microsoft.com/office/drawing/2014/main" id="{E648629E-2B83-044A-B49F-491B162F4939}"/>
              </a:ext>
            </a:extLst>
          </p:cNvPr>
          <p:cNvSpPr>
            <a:spLocks noChangeArrowheads="1"/>
          </p:cNvSpPr>
          <p:nvPr/>
        </p:nvSpPr>
        <p:spPr bwMode="auto">
          <a:xfrm>
            <a:off x="7942263" y="5019675"/>
            <a:ext cx="444500" cy="325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1273" name="Rectangle 104">
            <a:extLst>
              <a:ext uri="{FF2B5EF4-FFF2-40B4-BE49-F238E27FC236}">
                <a16:creationId xmlns:a16="http://schemas.microsoft.com/office/drawing/2014/main" id="{5D469251-6A89-C848-8E3D-629A2BBF63DB}"/>
              </a:ext>
            </a:extLst>
          </p:cNvPr>
          <p:cNvSpPr>
            <a:spLocks noChangeArrowheads="1"/>
          </p:cNvSpPr>
          <p:nvPr/>
        </p:nvSpPr>
        <p:spPr bwMode="auto">
          <a:xfrm>
            <a:off x="7959725" y="5738813"/>
            <a:ext cx="444500" cy="342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1274" name="Freeform 105">
            <a:extLst>
              <a:ext uri="{FF2B5EF4-FFF2-40B4-BE49-F238E27FC236}">
                <a16:creationId xmlns:a16="http://schemas.microsoft.com/office/drawing/2014/main" id="{F06A8498-1D4B-8A46-927F-86A8E3C02442}"/>
              </a:ext>
            </a:extLst>
          </p:cNvPr>
          <p:cNvSpPr>
            <a:spLocks/>
          </p:cNvSpPr>
          <p:nvPr/>
        </p:nvSpPr>
        <p:spPr bwMode="auto">
          <a:xfrm>
            <a:off x="7359650" y="6442076"/>
            <a:ext cx="103188" cy="34925"/>
          </a:xfrm>
          <a:custGeom>
            <a:avLst/>
            <a:gdLst>
              <a:gd name="T0" fmla="*/ 0 w 65"/>
              <a:gd name="T1" fmla="*/ 2147483646 h 22"/>
              <a:gd name="T2" fmla="*/ 2147483646 w 65"/>
              <a:gd name="T3" fmla="*/ 2147483646 h 22"/>
              <a:gd name="T4" fmla="*/ 0 w 65"/>
              <a:gd name="T5" fmla="*/ 0 h 22"/>
              <a:gd name="T6" fmla="*/ 0 w 65"/>
              <a:gd name="T7" fmla="*/ 2147483646 h 22"/>
              <a:gd name="T8" fmla="*/ 0 w 65"/>
              <a:gd name="T9" fmla="*/ 2147483646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22"/>
                </a:moveTo>
                <a:lnTo>
                  <a:pt x="65" y="11"/>
                </a:lnTo>
                <a:lnTo>
                  <a:pt x="0"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1275" name="Line 106">
            <a:extLst>
              <a:ext uri="{FF2B5EF4-FFF2-40B4-BE49-F238E27FC236}">
                <a16:creationId xmlns:a16="http://schemas.microsoft.com/office/drawing/2014/main" id="{415AFDD4-6A2D-CC4E-9D52-33B0309B421A}"/>
              </a:ext>
            </a:extLst>
          </p:cNvPr>
          <p:cNvSpPr>
            <a:spLocks noChangeShapeType="1"/>
          </p:cNvSpPr>
          <p:nvPr/>
        </p:nvSpPr>
        <p:spPr bwMode="auto">
          <a:xfrm flipH="1">
            <a:off x="7016750" y="6459539"/>
            <a:ext cx="3429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76" name="Rectangle 107">
            <a:extLst>
              <a:ext uri="{FF2B5EF4-FFF2-40B4-BE49-F238E27FC236}">
                <a16:creationId xmlns:a16="http://schemas.microsoft.com/office/drawing/2014/main" id="{57DD48A1-0EFC-A143-BA04-1C994B8B679B}"/>
              </a:ext>
            </a:extLst>
          </p:cNvPr>
          <p:cNvSpPr>
            <a:spLocks noChangeArrowheads="1"/>
          </p:cNvSpPr>
          <p:nvPr/>
        </p:nvSpPr>
        <p:spPr bwMode="auto">
          <a:xfrm>
            <a:off x="5818188" y="2652713"/>
            <a:ext cx="15478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51277" name="Rectangle 108">
            <a:extLst>
              <a:ext uri="{FF2B5EF4-FFF2-40B4-BE49-F238E27FC236}">
                <a16:creationId xmlns:a16="http://schemas.microsoft.com/office/drawing/2014/main" id="{C67CDFD7-16E3-5A45-9017-97BE6D9E31A7}"/>
              </a:ext>
            </a:extLst>
          </p:cNvPr>
          <p:cNvSpPr>
            <a:spLocks noChangeArrowheads="1"/>
          </p:cNvSpPr>
          <p:nvPr/>
        </p:nvSpPr>
        <p:spPr bwMode="auto">
          <a:xfrm>
            <a:off x="7556501" y="6386513"/>
            <a:ext cx="3216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Time</a:t>
            </a:r>
            <a:endParaRPr lang="en-US" altLang="en-US" sz="2000" b="0">
              <a:latin typeface="Times" pitchFamily="2" charset="0"/>
            </a:endParaRPr>
          </a:p>
        </p:txBody>
      </p:sp>
      <p:sp>
        <p:nvSpPr>
          <p:cNvPr id="51278" name="Rectangle 109">
            <a:extLst>
              <a:ext uri="{FF2B5EF4-FFF2-40B4-BE49-F238E27FC236}">
                <a16:creationId xmlns:a16="http://schemas.microsoft.com/office/drawing/2014/main" id="{5CFA9767-4F41-2241-AB73-79750C0E61EF}"/>
              </a:ext>
            </a:extLst>
          </p:cNvPr>
          <p:cNvSpPr>
            <a:spLocks noChangeArrowheads="1"/>
          </p:cNvSpPr>
          <p:nvPr/>
        </p:nvSpPr>
        <p:spPr bwMode="auto">
          <a:xfrm>
            <a:off x="2540000" y="34702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1279" name="Rectangle 110">
            <a:extLst>
              <a:ext uri="{FF2B5EF4-FFF2-40B4-BE49-F238E27FC236}">
                <a16:creationId xmlns:a16="http://schemas.microsoft.com/office/drawing/2014/main" id="{338BED41-82A7-9346-A2FD-E67CE501AF79}"/>
              </a:ext>
            </a:extLst>
          </p:cNvPr>
          <p:cNvSpPr>
            <a:spLocks noChangeArrowheads="1"/>
          </p:cNvSpPr>
          <p:nvPr/>
        </p:nvSpPr>
        <p:spPr bwMode="auto">
          <a:xfrm>
            <a:off x="2540000" y="383540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1280" name="Rectangle 111">
            <a:extLst>
              <a:ext uri="{FF2B5EF4-FFF2-40B4-BE49-F238E27FC236}">
                <a16:creationId xmlns:a16="http://schemas.microsoft.com/office/drawing/2014/main" id="{88281A3F-20FB-8C44-802A-4E0BA924D590}"/>
              </a:ext>
            </a:extLst>
          </p:cNvPr>
          <p:cNvSpPr>
            <a:spLocks noChangeArrowheads="1"/>
          </p:cNvSpPr>
          <p:nvPr/>
        </p:nvSpPr>
        <p:spPr bwMode="auto">
          <a:xfrm>
            <a:off x="2540000" y="42005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1281" name="Rectangle 112">
            <a:extLst>
              <a:ext uri="{FF2B5EF4-FFF2-40B4-BE49-F238E27FC236}">
                <a16:creationId xmlns:a16="http://schemas.microsoft.com/office/drawing/2014/main" id="{0E49B568-ECBC-CE40-9FE8-74997D3DE889}"/>
              </a:ext>
            </a:extLst>
          </p:cNvPr>
          <p:cNvSpPr>
            <a:spLocks noChangeArrowheads="1"/>
          </p:cNvSpPr>
          <p:nvPr/>
        </p:nvSpPr>
        <p:spPr bwMode="auto">
          <a:xfrm>
            <a:off x="2540000" y="4564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1282" name="Rectangle 113">
            <a:extLst>
              <a:ext uri="{FF2B5EF4-FFF2-40B4-BE49-F238E27FC236}">
                <a16:creationId xmlns:a16="http://schemas.microsoft.com/office/drawing/2014/main" id="{792D9A07-6EDC-964E-8499-07213C614D65}"/>
              </a:ext>
            </a:extLst>
          </p:cNvPr>
          <p:cNvSpPr>
            <a:spLocks noChangeArrowheads="1"/>
          </p:cNvSpPr>
          <p:nvPr/>
        </p:nvSpPr>
        <p:spPr bwMode="auto">
          <a:xfrm>
            <a:off x="2540000" y="492918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1283" name="Rectangle 114">
            <a:extLst>
              <a:ext uri="{FF2B5EF4-FFF2-40B4-BE49-F238E27FC236}">
                <a16:creationId xmlns:a16="http://schemas.microsoft.com/office/drawing/2014/main" id="{39CE5DAC-753D-E340-8411-12D9507DD06B}"/>
              </a:ext>
            </a:extLst>
          </p:cNvPr>
          <p:cNvSpPr>
            <a:spLocks noChangeArrowheads="1"/>
          </p:cNvSpPr>
          <p:nvPr/>
        </p:nvSpPr>
        <p:spPr bwMode="auto">
          <a:xfrm>
            <a:off x="2540000" y="52927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1284" name="Rectangle 115">
            <a:extLst>
              <a:ext uri="{FF2B5EF4-FFF2-40B4-BE49-F238E27FC236}">
                <a16:creationId xmlns:a16="http://schemas.microsoft.com/office/drawing/2014/main" id="{05B0433A-5B51-2E40-9A39-77A86A5F5F09}"/>
              </a:ext>
            </a:extLst>
          </p:cNvPr>
          <p:cNvSpPr>
            <a:spLocks noChangeArrowheads="1"/>
          </p:cNvSpPr>
          <p:nvPr/>
        </p:nvSpPr>
        <p:spPr bwMode="auto">
          <a:xfrm>
            <a:off x="2540000" y="5656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1285" name="Rectangle 116">
            <a:extLst>
              <a:ext uri="{FF2B5EF4-FFF2-40B4-BE49-F238E27FC236}">
                <a16:creationId xmlns:a16="http://schemas.microsoft.com/office/drawing/2014/main" id="{EAC54E68-6C92-584F-8A59-20218EE6701C}"/>
              </a:ext>
            </a:extLst>
          </p:cNvPr>
          <p:cNvSpPr>
            <a:spLocks noChangeArrowheads="1"/>
          </p:cNvSpPr>
          <p:nvPr/>
        </p:nvSpPr>
        <p:spPr bwMode="auto">
          <a:xfrm>
            <a:off x="2540000" y="60229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1286" name="Rectangle 117">
            <a:extLst>
              <a:ext uri="{FF2B5EF4-FFF2-40B4-BE49-F238E27FC236}">
                <a16:creationId xmlns:a16="http://schemas.microsoft.com/office/drawing/2014/main" id="{0EA95B38-F953-2646-BFBB-D9201004301A}"/>
              </a:ext>
            </a:extLst>
          </p:cNvPr>
          <p:cNvSpPr>
            <a:spLocks noChangeArrowheads="1"/>
          </p:cNvSpPr>
          <p:nvPr/>
        </p:nvSpPr>
        <p:spPr bwMode="auto">
          <a:xfrm>
            <a:off x="2289175" y="366871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51287" name="Rectangle 118">
            <a:extLst>
              <a:ext uri="{FF2B5EF4-FFF2-40B4-BE49-F238E27FC236}">
                <a16:creationId xmlns:a16="http://schemas.microsoft.com/office/drawing/2014/main" id="{D48671CD-AD66-4E43-9EDA-3BA960570916}"/>
              </a:ext>
            </a:extLst>
          </p:cNvPr>
          <p:cNvSpPr>
            <a:spLocks noChangeArrowheads="1"/>
          </p:cNvSpPr>
          <p:nvPr/>
        </p:nvSpPr>
        <p:spPr bwMode="auto">
          <a:xfrm>
            <a:off x="2297113" y="43989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51288" name="Rectangle 119">
            <a:extLst>
              <a:ext uri="{FF2B5EF4-FFF2-40B4-BE49-F238E27FC236}">
                <a16:creationId xmlns:a16="http://schemas.microsoft.com/office/drawing/2014/main" id="{AC1E2330-92AE-5F48-A5A8-A9F36342327E}"/>
              </a:ext>
            </a:extLst>
          </p:cNvPr>
          <p:cNvSpPr>
            <a:spLocks noChangeArrowheads="1"/>
          </p:cNvSpPr>
          <p:nvPr/>
        </p:nvSpPr>
        <p:spPr bwMode="auto">
          <a:xfrm>
            <a:off x="2211388" y="50927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1289" name="Rectangle 120">
            <a:extLst>
              <a:ext uri="{FF2B5EF4-FFF2-40B4-BE49-F238E27FC236}">
                <a16:creationId xmlns:a16="http://schemas.microsoft.com/office/drawing/2014/main" id="{0262D5F4-F6EC-CF47-8C5C-55B5A3E1A585}"/>
              </a:ext>
            </a:extLst>
          </p:cNvPr>
          <p:cNvSpPr>
            <a:spLocks noChangeArrowheads="1"/>
          </p:cNvSpPr>
          <p:nvPr/>
        </p:nvSpPr>
        <p:spPr bwMode="auto">
          <a:xfrm>
            <a:off x="2347913" y="51546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51290" name="Rectangle 121">
            <a:extLst>
              <a:ext uri="{FF2B5EF4-FFF2-40B4-BE49-F238E27FC236}">
                <a16:creationId xmlns:a16="http://schemas.microsoft.com/office/drawing/2014/main" id="{C43884B0-055F-B646-810B-7C819F319D30}"/>
              </a:ext>
            </a:extLst>
          </p:cNvPr>
          <p:cNvSpPr>
            <a:spLocks noChangeArrowheads="1"/>
          </p:cNvSpPr>
          <p:nvPr/>
        </p:nvSpPr>
        <p:spPr bwMode="auto">
          <a:xfrm>
            <a:off x="2211388" y="58213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1291" name="Rectangle 122">
            <a:extLst>
              <a:ext uri="{FF2B5EF4-FFF2-40B4-BE49-F238E27FC236}">
                <a16:creationId xmlns:a16="http://schemas.microsoft.com/office/drawing/2014/main" id="{29D1B366-857A-C143-AAE4-AAD3038C2036}"/>
              </a:ext>
            </a:extLst>
          </p:cNvPr>
          <p:cNvSpPr>
            <a:spLocks noChangeArrowheads="1"/>
          </p:cNvSpPr>
          <p:nvPr/>
        </p:nvSpPr>
        <p:spPr bwMode="auto">
          <a:xfrm>
            <a:off x="2347913" y="5883275"/>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51292" name="Rectangle 123">
            <a:extLst>
              <a:ext uri="{FF2B5EF4-FFF2-40B4-BE49-F238E27FC236}">
                <a16:creationId xmlns:a16="http://schemas.microsoft.com/office/drawing/2014/main" id="{B0D74B1D-1A56-654D-96F4-0D741B3CD732}"/>
              </a:ext>
            </a:extLst>
          </p:cNvPr>
          <p:cNvSpPr>
            <a:spLocks noChangeArrowheads="1"/>
          </p:cNvSpPr>
          <p:nvPr/>
        </p:nvSpPr>
        <p:spPr bwMode="auto">
          <a:xfrm>
            <a:off x="4459288" y="114458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1293" name="Rectangle 124">
            <a:extLst>
              <a:ext uri="{FF2B5EF4-FFF2-40B4-BE49-F238E27FC236}">
                <a16:creationId xmlns:a16="http://schemas.microsoft.com/office/drawing/2014/main" id="{97882F46-2EC2-5143-A536-12B11F7BC56B}"/>
              </a:ext>
            </a:extLst>
          </p:cNvPr>
          <p:cNvSpPr>
            <a:spLocks noChangeArrowheads="1"/>
          </p:cNvSpPr>
          <p:nvPr/>
        </p:nvSpPr>
        <p:spPr bwMode="auto">
          <a:xfrm>
            <a:off x="4570413" y="1206500"/>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51294" name="Rectangle 125">
            <a:extLst>
              <a:ext uri="{FF2B5EF4-FFF2-40B4-BE49-F238E27FC236}">
                <a16:creationId xmlns:a16="http://schemas.microsoft.com/office/drawing/2014/main" id="{14F369EF-376C-6145-9FEC-177E8E5212A6}"/>
              </a:ext>
            </a:extLst>
          </p:cNvPr>
          <p:cNvSpPr>
            <a:spLocks noChangeArrowheads="1"/>
          </p:cNvSpPr>
          <p:nvPr/>
        </p:nvSpPr>
        <p:spPr bwMode="auto">
          <a:xfrm>
            <a:off x="4459288" y="21161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1295" name="Rectangle 126">
            <a:extLst>
              <a:ext uri="{FF2B5EF4-FFF2-40B4-BE49-F238E27FC236}">
                <a16:creationId xmlns:a16="http://schemas.microsoft.com/office/drawing/2014/main" id="{F7F9FC47-8D1F-5148-ADB6-F1F794CBCFBA}"/>
              </a:ext>
            </a:extLst>
          </p:cNvPr>
          <p:cNvSpPr>
            <a:spLocks noChangeArrowheads="1"/>
          </p:cNvSpPr>
          <p:nvPr/>
        </p:nvSpPr>
        <p:spPr bwMode="auto">
          <a:xfrm>
            <a:off x="4570413" y="217963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51296" name="Rectangle 127">
            <a:extLst>
              <a:ext uri="{FF2B5EF4-FFF2-40B4-BE49-F238E27FC236}">
                <a16:creationId xmlns:a16="http://schemas.microsoft.com/office/drawing/2014/main" id="{057E126E-CE92-B74C-9CD5-0B9BBB4A916B}"/>
              </a:ext>
            </a:extLst>
          </p:cNvPr>
          <p:cNvSpPr>
            <a:spLocks noChangeArrowheads="1"/>
          </p:cNvSpPr>
          <p:nvPr/>
        </p:nvSpPr>
        <p:spPr bwMode="auto">
          <a:xfrm>
            <a:off x="7724775" y="5111750"/>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51297" name="Rectangle 128">
            <a:extLst>
              <a:ext uri="{FF2B5EF4-FFF2-40B4-BE49-F238E27FC236}">
                <a16:creationId xmlns:a16="http://schemas.microsoft.com/office/drawing/2014/main" id="{49FB54EA-C696-904A-AE11-6C57201951DF}"/>
              </a:ext>
            </a:extLst>
          </p:cNvPr>
          <p:cNvSpPr>
            <a:spLocks noChangeArrowheads="1"/>
          </p:cNvSpPr>
          <p:nvPr/>
        </p:nvSpPr>
        <p:spPr bwMode="auto">
          <a:xfrm>
            <a:off x="7724775" y="5840413"/>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51298" name="Rectangle 130">
            <a:extLst>
              <a:ext uri="{FF2B5EF4-FFF2-40B4-BE49-F238E27FC236}">
                <a16:creationId xmlns:a16="http://schemas.microsoft.com/office/drawing/2014/main" id="{623DDDDF-04F1-4D4B-8566-F5758A16143B}"/>
              </a:ext>
            </a:extLst>
          </p:cNvPr>
          <p:cNvSpPr>
            <a:spLocks noChangeArrowheads="1"/>
          </p:cNvSpPr>
          <p:nvPr/>
        </p:nvSpPr>
        <p:spPr bwMode="auto">
          <a:xfrm>
            <a:off x="2486025" y="1041400"/>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51299" name="Rectangle 131">
            <a:extLst>
              <a:ext uri="{FF2B5EF4-FFF2-40B4-BE49-F238E27FC236}">
                <a16:creationId xmlns:a16="http://schemas.microsoft.com/office/drawing/2014/main" id="{EC361E51-F0D5-7643-881B-2B6B342C8F66}"/>
              </a:ext>
            </a:extLst>
          </p:cNvPr>
          <p:cNvSpPr>
            <a:spLocks noChangeArrowheads="1"/>
          </p:cNvSpPr>
          <p:nvPr/>
        </p:nvSpPr>
        <p:spPr bwMode="auto">
          <a:xfrm>
            <a:off x="2493963" y="22558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51300" name="Rectangle 132">
            <a:extLst>
              <a:ext uri="{FF2B5EF4-FFF2-40B4-BE49-F238E27FC236}">
                <a16:creationId xmlns:a16="http://schemas.microsoft.com/office/drawing/2014/main" id="{B5FEA7F5-C3D2-A349-B31B-8FAE95643ABC}"/>
              </a:ext>
            </a:extLst>
          </p:cNvPr>
          <p:cNvSpPr>
            <a:spLocks noChangeArrowheads="1"/>
          </p:cNvSpPr>
          <p:nvPr/>
        </p:nvSpPr>
        <p:spPr bwMode="auto">
          <a:xfrm>
            <a:off x="332581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1301" name="Rectangle 133">
            <a:extLst>
              <a:ext uri="{FF2B5EF4-FFF2-40B4-BE49-F238E27FC236}">
                <a16:creationId xmlns:a16="http://schemas.microsoft.com/office/drawing/2014/main" id="{BD87CE45-5306-2F4E-9865-1DDB697C099A}"/>
              </a:ext>
            </a:extLst>
          </p:cNvPr>
          <p:cNvSpPr>
            <a:spLocks noChangeArrowheads="1"/>
          </p:cNvSpPr>
          <p:nvPr/>
        </p:nvSpPr>
        <p:spPr bwMode="auto">
          <a:xfrm>
            <a:off x="33766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a:t>
            </a:r>
            <a:endParaRPr lang="en-US" altLang="en-US" sz="2000" b="0">
              <a:latin typeface="Times" pitchFamily="2" charset="0"/>
            </a:endParaRPr>
          </a:p>
        </p:txBody>
      </p:sp>
      <p:sp>
        <p:nvSpPr>
          <p:cNvPr id="51302" name="Rectangle 134">
            <a:extLst>
              <a:ext uri="{FF2B5EF4-FFF2-40B4-BE49-F238E27FC236}">
                <a16:creationId xmlns:a16="http://schemas.microsoft.com/office/drawing/2014/main" id="{DF237748-3C91-AD49-963C-C4C0FEF206B3}"/>
              </a:ext>
            </a:extLst>
          </p:cNvPr>
          <p:cNvSpPr>
            <a:spLocks noChangeArrowheads="1"/>
          </p:cNvSpPr>
          <p:nvPr/>
        </p:nvSpPr>
        <p:spPr bwMode="auto">
          <a:xfrm>
            <a:off x="36893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1303" name="Rectangle 135">
            <a:extLst>
              <a:ext uri="{FF2B5EF4-FFF2-40B4-BE49-F238E27FC236}">
                <a16:creationId xmlns:a16="http://schemas.microsoft.com/office/drawing/2014/main" id="{9607D71B-C99C-B544-AB23-9E013392C320}"/>
              </a:ext>
            </a:extLst>
          </p:cNvPr>
          <p:cNvSpPr>
            <a:spLocks noChangeArrowheads="1"/>
          </p:cNvSpPr>
          <p:nvPr/>
        </p:nvSpPr>
        <p:spPr bwMode="auto">
          <a:xfrm>
            <a:off x="37417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2</a:t>
            </a:r>
            <a:endParaRPr lang="en-US" altLang="en-US" sz="2000" b="0">
              <a:latin typeface="Times" pitchFamily="2" charset="0"/>
            </a:endParaRPr>
          </a:p>
        </p:txBody>
      </p:sp>
      <p:sp>
        <p:nvSpPr>
          <p:cNvPr id="51304" name="Rectangle 136">
            <a:extLst>
              <a:ext uri="{FF2B5EF4-FFF2-40B4-BE49-F238E27FC236}">
                <a16:creationId xmlns:a16="http://schemas.microsoft.com/office/drawing/2014/main" id="{63876ADA-49E5-2848-A7D8-D80A4E6C8F73}"/>
              </a:ext>
            </a:extLst>
          </p:cNvPr>
          <p:cNvSpPr>
            <a:spLocks noChangeArrowheads="1"/>
          </p:cNvSpPr>
          <p:nvPr/>
        </p:nvSpPr>
        <p:spPr bwMode="auto">
          <a:xfrm>
            <a:off x="417512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1305" name="Rectangle 137">
            <a:extLst>
              <a:ext uri="{FF2B5EF4-FFF2-40B4-BE49-F238E27FC236}">
                <a16:creationId xmlns:a16="http://schemas.microsoft.com/office/drawing/2014/main" id="{6DD0B243-0796-DC46-AC94-D7545824FAB9}"/>
              </a:ext>
            </a:extLst>
          </p:cNvPr>
          <p:cNvSpPr>
            <a:spLocks noChangeArrowheads="1"/>
          </p:cNvSpPr>
          <p:nvPr/>
        </p:nvSpPr>
        <p:spPr bwMode="auto">
          <a:xfrm>
            <a:off x="42275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3</a:t>
            </a:r>
            <a:endParaRPr lang="en-US" altLang="en-US" sz="2000" b="0">
              <a:latin typeface="Times" pitchFamily="2" charset="0"/>
            </a:endParaRPr>
          </a:p>
        </p:txBody>
      </p:sp>
      <p:sp>
        <p:nvSpPr>
          <p:cNvPr id="51306" name="Rectangle 138">
            <a:extLst>
              <a:ext uri="{FF2B5EF4-FFF2-40B4-BE49-F238E27FC236}">
                <a16:creationId xmlns:a16="http://schemas.microsoft.com/office/drawing/2014/main" id="{46D20860-1104-A24F-B7B1-24DCF535AF87}"/>
              </a:ext>
            </a:extLst>
          </p:cNvPr>
          <p:cNvSpPr>
            <a:spLocks noChangeArrowheads="1"/>
          </p:cNvSpPr>
          <p:nvPr/>
        </p:nvSpPr>
        <p:spPr bwMode="auto">
          <a:xfrm>
            <a:off x="45529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1307" name="Rectangle 139">
            <a:extLst>
              <a:ext uri="{FF2B5EF4-FFF2-40B4-BE49-F238E27FC236}">
                <a16:creationId xmlns:a16="http://schemas.microsoft.com/office/drawing/2014/main" id="{F3928CEF-BA17-7043-8C5A-452085EB3C9E}"/>
              </a:ext>
            </a:extLst>
          </p:cNvPr>
          <p:cNvSpPr>
            <a:spLocks noChangeArrowheads="1"/>
          </p:cNvSpPr>
          <p:nvPr/>
        </p:nvSpPr>
        <p:spPr bwMode="auto">
          <a:xfrm>
            <a:off x="46053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4</a:t>
            </a:r>
            <a:endParaRPr lang="en-US" altLang="en-US" sz="2000" b="0">
              <a:latin typeface="Times" pitchFamily="2" charset="0"/>
            </a:endParaRPr>
          </a:p>
        </p:txBody>
      </p:sp>
      <p:sp>
        <p:nvSpPr>
          <p:cNvPr id="51308" name="Rectangle 140">
            <a:extLst>
              <a:ext uri="{FF2B5EF4-FFF2-40B4-BE49-F238E27FC236}">
                <a16:creationId xmlns:a16="http://schemas.microsoft.com/office/drawing/2014/main" id="{443FFE22-0766-5542-B1AC-A8523C5F8A06}"/>
              </a:ext>
            </a:extLst>
          </p:cNvPr>
          <p:cNvSpPr>
            <a:spLocks noChangeArrowheads="1"/>
          </p:cNvSpPr>
          <p:nvPr/>
        </p:nvSpPr>
        <p:spPr bwMode="auto">
          <a:xfrm>
            <a:off x="4903788"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1309" name="Rectangle 141">
            <a:extLst>
              <a:ext uri="{FF2B5EF4-FFF2-40B4-BE49-F238E27FC236}">
                <a16:creationId xmlns:a16="http://schemas.microsoft.com/office/drawing/2014/main" id="{3E0D3A00-8FB4-464F-9D1D-98EA75DD3B7E}"/>
              </a:ext>
            </a:extLst>
          </p:cNvPr>
          <p:cNvSpPr>
            <a:spLocks noChangeArrowheads="1"/>
          </p:cNvSpPr>
          <p:nvPr/>
        </p:nvSpPr>
        <p:spPr bwMode="auto">
          <a:xfrm>
            <a:off x="495458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5</a:t>
            </a:r>
            <a:endParaRPr lang="en-US" altLang="en-US" sz="2000" b="0">
              <a:latin typeface="Times" pitchFamily="2" charset="0"/>
            </a:endParaRPr>
          </a:p>
        </p:txBody>
      </p:sp>
      <p:sp>
        <p:nvSpPr>
          <p:cNvPr id="51310" name="Rectangle 142">
            <a:extLst>
              <a:ext uri="{FF2B5EF4-FFF2-40B4-BE49-F238E27FC236}">
                <a16:creationId xmlns:a16="http://schemas.microsoft.com/office/drawing/2014/main" id="{C46D3AD5-C1B3-0F4B-9362-37FD89673DE2}"/>
              </a:ext>
            </a:extLst>
          </p:cNvPr>
          <p:cNvSpPr>
            <a:spLocks noChangeArrowheads="1"/>
          </p:cNvSpPr>
          <p:nvPr/>
        </p:nvSpPr>
        <p:spPr bwMode="auto">
          <a:xfrm>
            <a:off x="538956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1311" name="Rectangle 143">
            <a:extLst>
              <a:ext uri="{FF2B5EF4-FFF2-40B4-BE49-F238E27FC236}">
                <a16:creationId xmlns:a16="http://schemas.microsoft.com/office/drawing/2014/main" id="{C1C11C76-3333-8D49-921A-BA65B53670AA}"/>
              </a:ext>
            </a:extLst>
          </p:cNvPr>
          <p:cNvSpPr>
            <a:spLocks noChangeArrowheads="1"/>
          </p:cNvSpPr>
          <p:nvPr/>
        </p:nvSpPr>
        <p:spPr bwMode="auto">
          <a:xfrm>
            <a:off x="544036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6</a:t>
            </a:r>
            <a:endParaRPr lang="en-US" altLang="en-US" sz="2000" b="0">
              <a:latin typeface="Times" pitchFamily="2" charset="0"/>
            </a:endParaRPr>
          </a:p>
        </p:txBody>
      </p:sp>
      <p:sp>
        <p:nvSpPr>
          <p:cNvPr id="51312" name="Rectangle 144">
            <a:extLst>
              <a:ext uri="{FF2B5EF4-FFF2-40B4-BE49-F238E27FC236}">
                <a16:creationId xmlns:a16="http://schemas.microsoft.com/office/drawing/2014/main" id="{BD81FEFE-9733-4B43-A97D-9620271F7EFE}"/>
              </a:ext>
            </a:extLst>
          </p:cNvPr>
          <p:cNvSpPr>
            <a:spLocks noChangeArrowheads="1"/>
          </p:cNvSpPr>
          <p:nvPr/>
        </p:nvSpPr>
        <p:spPr bwMode="auto">
          <a:xfrm>
            <a:off x="576580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1313" name="Rectangle 145">
            <a:extLst>
              <a:ext uri="{FF2B5EF4-FFF2-40B4-BE49-F238E27FC236}">
                <a16:creationId xmlns:a16="http://schemas.microsoft.com/office/drawing/2014/main" id="{0D43A9E4-1D1C-A749-A3D8-DFB9E3941CB2}"/>
              </a:ext>
            </a:extLst>
          </p:cNvPr>
          <p:cNvSpPr>
            <a:spLocks noChangeArrowheads="1"/>
          </p:cNvSpPr>
          <p:nvPr/>
        </p:nvSpPr>
        <p:spPr bwMode="auto">
          <a:xfrm>
            <a:off x="5816600"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7</a:t>
            </a:r>
            <a:endParaRPr lang="en-US" altLang="en-US" sz="2000" b="0">
              <a:latin typeface="Times" pitchFamily="2" charset="0"/>
            </a:endParaRPr>
          </a:p>
        </p:txBody>
      </p:sp>
      <p:sp>
        <p:nvSpPr>
          <p:cNvPr id="51314" name="Rectangle 146">
            <a:extLst>
              <a:ext uri="{FF2B5EF4-FFF2-40B4-BE49-F238E27FC236}">
                <a16:creationId xmlns:a16="http://schemas.microsoft.com/office/drawing/2014/main" id="{B9532168-DC28-3948-995D-61C24A56EA5C}"/>
              </a:ext>
            </a:extLst>
          </p:cNvPr>
          <p:cNvSpPr>
            <a:spLocks noChangeArrowheads="1"/>
          </p:cNvSpPr>
          <p:nvPr/>
        </p:nvSpPr>
        <p:spPr bwMode="auto">
          <a:xfrm>
            <a:off x="64960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1315" name="Rectangle 147">
            <a:extLst>
              <a:ext uri="{FF2B5EF4-FFF2-40B4-BE49-F238E27FC236}">
                <a16:creationId xmlns:a16="http://schemas.microsoft.com/office/drawing/2014/main" id="{1F99038B-75B3-194F-A50F-7A3547128249}"/>
              </a:ext>
            </a:extLst>
          </p:cNvPr>
          <p:cNvSpPr>
            <a:spLocks noChangeArrowheads="1"/>
          </p:cNvSpPr>
          <p:nvPr/>
        </p:nvSpPr>
        <p:spPr bwMode="auto">
          <a:xfrm>
            <a:off x="65484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8</a:t>
            </a:r>
            <a:endParaRPr lang="en-US" altLang="en-US" sz="2000" b="0">
              <a:latin typeface="Times" pitchFamily="2" charset="0"/>
            </a:endParaRPr>
          </a:p>
        </p:txBody>
      </p:sp>
      <p:sp>
        <p:nvSpPr>
          <p:cNvPr id="51316" name="Rectangle 148">
            <a:extLst>
              <a:ext uri="{FF2B5EF4-FFF2-40B4-BE49-F238E27FC236}">
                <a16:creationId xmlns:a16="http://schemas.microsoft.com/office/drawing/2014/main" id="{8BE2605A-7356-A245-81BF-201F767AD541}"/>
              </a:ext>
            </a:extLst>
          </p:cNvPr>
          <p:cNvSpPr>
            <a:spLocks noChangeArrowheads="1"/>
          </p:cNvSpPr>
          <p:nvPr/>
        </p:nvSpPr>
        <p:spPr bwMode="auto">
          <a:xfrm>
            <a:off x="698817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1317" name="Rectangle 149">
            <a:extLst>
              <a:ext uri="{FF2B5EF4-FFF2-40B4-BE49-F238E27FC236}">
                <a16:creationId xmlns:a16="http://schemas.microsoft.com/office/drawing/2014/main" id="{9D55541A-EB1D-3940-9D4D-1BB0B96B6F35}"/>
              </a:ext>
            </a:extLst>
          </p:cNvPr>
          <p:cNvSpPr>
            <a:spLocks noChangeArrowheads="1"/>
          </p:cNvSpPr>
          <p:nvPr/>
        </p:nvSpPr>
        <p:spPr bwMode="auto">
          <a:xfrm>
            <a:off x="7038975"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9</a:t>
            </a:r>
            <a:endParaRPr lang="en-US" altLang="en-US" sz="2000" b="0">
              <a:latin typeface="Times" pitchFamily="2" charset="0"/>
            </a:endParaRPr>
          </a:p>
        </p:txBody>
      </p:sp>
      <p:sp>
        <p:nvSpPr>
          <p:cNvPr id="51318" name="Rectangle 150">
            <a:extLst>
              <a:ext uri="{FF2B5EF4-FFF2-40B4-BE49-F238E27FC236}">
                <a16:creationId xmlns:a16="http://schemas.microsoft.com/office/drawing/2014/main" id="{62F7FEBE-4075-2D4C-B30C-7FCC21240D68}"/>
              </a:ext>
            </a:extLst>
          </p:cNvPr>
          <p:cNvSpPr>
            <a:spLocks noChangeArrowheads="1"/>
          </p:cNvSpPr>
          <p:nvPr/>
        </p:nvSpPr>
        <p:spPr bwMode="auto">
          <a:xfrm>
            <a:off x="74231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1319" name="Freeform 151">
            <a:extLst>
              <a:ext uri="{FF2B5EF4-FFF2-40B4-BE49-F238E27FC236}">
                <a16:creationId xmlns:a16="http://schemas.microsoft.com/office/drawing/2014/main" id="{7AE9BE41-D616-B541-ACF9-484A46DCB4CD}"/>
              </a:ext>
            </a:extLst>
          </p:cNvPr>
          <p:cNvSpPr>
            <a:spLocks/>
          </p:cNvSpPr>
          <p:nvPr/>
        </p:nvSpPr>
        <p:spPr bwMode="auto">
          <a:xfrm>
            <a:off x="2786063" y="35448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0 w 3291"/>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1"/>
              <a:gd name="T37" fmla="*/ 0 h 227"/>
              <a:gd name="T38" fmla="*/ 3291 w 3291"/>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1" h="227">
                <a:moveTo>
                  <a:pt x="3291" y="227"/>
                </a:moveTo>
                <a:lnTo>
                  <a:pt x="2978" y="227"/>
                </a:lnTo>
                <a:lnTo>
                  <a:pt x="2978" y="0"/>
                </a:lnTo>
                <a:lnTo>
                  <a:pt x="2676" y="0"/>
                </a:lnTo>
                <a:lnTo>
                  <a:pt x="2676" y="227"/>
                </a:lnTo>
                <a:lnTo>
                  <a:pt x="1910" y="227"/>
                </a:lnTo>
                <a:lnTo>
                  <a:pt x="1910" y="0"/>
                </a:lnTo>
                <a:lnTo>
                  <a:pt x="1144" y="0"/>
                </a:lnTo>
                <a:lnTo>
                  <a:pt x="1144" y="227"/>
                </a:lnTo>
                <a:lnTo>
                  <a:pt x="378" y="227"/>
                </a:lnTo>
                <a:lnTo>
                  <a:pt x="378"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20" name="Freeform 152">
            <a:extLst>
              <a:ext uri="{FF2B5EF4-FFF2-40B4-BE49-F238E27FC236}">
                <a16:creationId xmlns:a16="http://schemas.microsoft.com/office/drawing/2014/main" id="{130D7F95-4107-2447-BFEC-51641D5854E5}"/>
              </a:ext>
            </a:extLst>
          </p:cNvPr>
          <p:cNvSpPr>
            <a:spLocks/>
          </p:cNvSpPr>
          <p:nvPr/>
        </p:nvSpPr>
        <p:spPr bwMode="auto">
          <a:xfrm>
            <a:off x="2786063" y="42814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2147483646 w 3291"/>
              <a:gd name="T23" fmla="*/ 0 h 227"/>
              <a:gd name="T24" fmla="*/ 2147483646 w 3291"/>
              <a:gd name="T25" fmla="*/ 2147483646 h 227"/>
              <a:gd name="T26" fmla="*/ 0 w 3291"/>
              <a:gd name="T27" fmla="*/ 2147483646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91"/>
              <a:gd name="T43" fmla="*/ 0 h 227"/>
              <a:gd name="T44" fmla="*/ 3291 w 3291"/>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91" h="227">
                <a:moveTo>
                  <a:pt x="3291" y="227"/>
                </a:moveTo>
                <a:lnTo>
                  <a:pt x="2978" y="227"/>
                </a:lnTo>
                <a:lnTo>
                  <a:pt x="2978" y="0"/>
                </a:lnTo>
                <a:lnTo>
                  <a:pt x="2374" y="0"/>
                </a:lnTo>
                <a:lnTo>
                  <a:pt x="2374" y="227"/>
                </a:lnTo>
                <a:lnTo>
                  <a:pt x="1683" y="227"/>
                </a:lnTo>
                <a:lnTo>
                  <a:pt x="1683" y="0"/>
                </a:lnTo>
                <a:lnTo>
                  <a:pt x="1370" y="0"/>
                </a:lnTo>
                <a:lnTo>
                  <a:pt x="1370" y="227"/>
                </a:lnTo>
                <a:lnTo>
                  <a:pt x="917" y="227"/>
                </a:lnTo>
                <a:lnTo>
                  <a:pt x="917"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21" name="Freeform 153">
            <a:extLst>
              <a:ext uri="{FF2B5EF4-FFF2-40B4-BE49-F238E27FC236}">
                <a16:creationId xmlns:a16="http://schemas.microsoft.com/office/drawing/2014/main" id="{5A272D24-6257-0441-B26A-E4FFA2E85B8C}"/>
              </a:ext>
            </a:extLst>
          </p:cNvPr>
          <p:cNvSpPr>
            <a:spLocks/>
          </p:cNvSpPr>
          <p:nvPr/>
        </p:nvSpPr>
        <p:spPr bwMode="auto">
          <a:xfrm>
            <a:off x="2786064" y="50022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0 w 2978"/>
              <a:gd name="T19" fmla="*/ 2147483646 h 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78"/>
              <a:gd name="T31" fmla="*/ 0 h 227"/>
              <a:gd name="T32" fmla="*/ 2978 w 2978"/>
              <a:gd name="T33" fmla="*/ 227 h 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78" h="227">
                <a:moveTo>
                  <a:pt x="2978" y="227"/>
                </a:moveTo>
                <a:lnTo>
                  <a:pt x="2676" y="227"/>
                </a:lnTo>
                <a:lnTo>
                  <a:pt x="2676" y="0"/>
                </a:lnTo>
                <a:lnTo>
                  <a:pt x="2374" y="0"/>
                </a:lnTo>
                <a:lnTo>
                  <a:pt x="2374" y="227"/>
                </a:lnTo>
                <a:lnTo>
                  <a:pt x="1144" y="227"/>
                </a:lnTo>
                <a:lnTo>
                  <a:pt x="1144"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22" name="Freeform 154">
            <a:extLst>
              <a:ext uri="{FF2B5EF4-FFF2-40B4-BE49-F238E27FC236}">
                <a16:creationId xmlns:a16="http://schemas.microsoft.com/office/drawing/2014/main" id="{13FC5F44-48B6-3040-ABB2-69EEBE914F9B}"/>
              </a:ext>
            </a:extLst>
          </p:cNvPr>
          <p:cNvSpPr>
            <a:spLocks/>
          </p:cNvSpPr>
          <p:nvPr/>
        </p:nvSpPr>
        <p:spPr bwMode="auto">
          <a:xfrm>
            <a:off x="2786064" y="57388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2147483646 w 2978"/>
              <a:gd name="T19" fmla="*/ 2147483646 h 227"/>
              <a:gd name="T20" fmla="*/ 2147483646 w 2978"/>
              <a:gd name="T21" fmla="*/ 0 h 227"/>
              <a:gd name="T22" fmla="*/ 0 w 2978"/>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78"/>
              <a:gd name="T37" fmla="*/ 0 h 227"/>
              <a:gd name="T38" fmla="*/ 2978 w 2978"/>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78" h="227">
                <a:moveTo>
                  <a:pt x="2978" y="227"/>
                </a:moveTo>
                <a:lnTo>
                  <a:pt x="2374" y="227"/>
                </a:lnTo>
                <a:lnTo>
                  <a:pt x="2374" y="0"/>
                </a:lnTo>
                <a:lnTo>
                  <a:pt x="1683" y="0"/>
                </a:lnTo>
                <a:lnTo>
                  <a:pt x="1683" y="227"/>
                </a:lnTo>
                <a:lnTo>
                  <a:pt x="1370" y="227"/>
                </a:lnTo>
                <a:lnTo>
                  <a:pt x="1370" y="0"/>
                </a:lnTo>
                <a:lnTo>
                  <a:pt x="1144" y="0"/>
                </a:lnTo>
                <a:lnTo>
                  <a:pt x="1144" y="227"/>
                </a:lnTo>
                <a:lnTo>
                  <a:pt x="615" y="227"/>
                </a:lnTo>
                <a:lnTo>
                  <a:pt x="6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23" name="Rectangle 155">
            <a:extLst>
              <a:ext uri="{FF2B5EF4-FFF2-40B4-BE49-F238E27FC236}">
                <a16:creationId xmlns:a16="http://schemas.microsoft.com/office/drawing/2014/main" id="{11E6BEAC-6D99-114E-934F-8219EC3995F3}"/>
              </a:ext>
            </a:extLst>
          </p:cNvPr>
          <p:cNvSpPr>
            <a:spLocks noChangeArrowheads="1"/>
          </p:cNvSpPr>
          <p:nvPr/>
        </p:nvSpPr>
        <p:spPr bwMode="auto">
          <a:xfrm>
            <a:off x="7473950" y="3224213"/>
            <a:ext cx="1282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10</a:t>
            </a:r>
            <a:endParaRPr lang="en-US" altLang="en-US" sz="2000" b="0">
              <a:latin typeface="Times" pitchFamily="2" charset="0"/>
            </a:endParaRPr>
          </a:p>
        </p:txBody>
      </p:sp>
      <p:sp>
        <p:nvSpPr>
          <p:cNvPr id="51324" name="Freeform 156">
            <a:extLst>
              <a:ext uri="{FF2B5EF4-FFF2-40B4-BE49-F238E27FC236}">
                <a16:creationId xmlns:a16="http://schemas.microsoft.com/office/drawing/2014/main" id="{B076E779-8504-AF4C-AF67-129D3B590FE2}"/>
              </a:ext>
            </a:extLst>
          </p:cNvPr>
          <p:cNvSpPr>
            <a:spLocks/>
          </p:cNvSpPr>
          <p:nvPr/>
        </p:nvSpPr>
        <p:spPr bwMode="auto">
          <a:xfrm>
            <a:off x="3660775" y="5791200"/>
            <a:ext cx="84138" cy="103188"/>
          </a:xfrm>
          <a:custGeom>
            <a:avLst/>
            <a:gdLst>
              <a:gd name="T0" fmla="*/ 0 w 53"/>
              <a:gd name="T1" fmla="*/ 2147483646 h 65"/>
              <a:gd name="T2" fmla="*/ 2147483646 w 53"/>
              <a:gd name="T3" fmla="*/ 2147483646 h 65"/>
              <a:gd name="T4" fmla="*/ 2147483646 w 53"/>
              <a:gd name="T5" fmla="*/ 0 h 65"/>
              <a:gd name="T6" fmla="*/ 2147483646 w 53"/>
              <a:gd name="T7" fmla="*/ 2147483646 h 65"/>
              <a:gd name="T8" fmla="*/ 0 w 53"/>
              <a:gd name="T9" fmla="*/ 2147483646 h 65"/>
              <a:gd name="T10" fmla="*/ 0 60000 65536"/>
              <a:gd name="T11" fmla="*/ 0 60000 65536"/>
              <a:gd name="T12" fmla="*/ 0 60000 65536"/>
              <a:gd name="T13" fmla="*/ 0 60000 65536"/>
              <a:gd name="T14" fmla="*/ 0 60000 65536"/>
              <a:gd name="T15" fmla="*/ 0 w 53"/>
              <a:gd name="T16" fmla="*/ 0 h 65"/>
              <a:gd name="T17" fmla="*/ 53 w 53"/>
              <a:gd name="T18" fmla="*/ 65 h 65"/>
            </a:gdLst>
            <a:ahLst/>
            <a:cxnLst>
              <a:cxn ang="T10">
                <a:pos x="T0" y="T1"/>
              </a:cxn>
              <a:cxn ang="T11">
                <a:pos x="T2" y="T3"/>
              </a:cxn>
              <a:cxn ang="T12">
                <a:pos x="T4" y="T5"/>
              </a:cxn>
              <a:cxn ang="T13">
                <a:pos x="T6" y="T7"/>
              </a:cxn>
              <a:cxn ang="T14">
                <a:pos x="T8" y="T9"/>
              </a:cxn>
            </a:cxnLst>
            <a:rect l="T15" t="T16" r="T17" b="T18"/>
            <a:pathLst>
              <a:path w="53" h="65">
                <a:moveTo>
                  <a:pt x="0" y="21"/>
                </a:moveTo>
                <a:lnTo>
                  <a:pt x="53" y="65"/>
                </a:lnTo>
                <a:lnTo>
                  <a:pt x="21" y="0"/>
                </a:lnTo>
                <a:lnTo>
                  <a:pt x="10"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51325" name="Freeform 157">
            <a:extLst>
              <a:ext uri="{FF2B5EF4-FFF2-40B4-BE49-F238E27FC236}">
                <a16:creationId xmlns:a16="http://schemas.microsoft.com/office/drawing/2014/main" id="{930D2050-8734-B849-9CDF-A84512B080C6}"/>
              </a:ext>
            </a:extLst>
          </p:cNvPr>
          <p:cNvSpPr>
            <a:spLocks/>
          </p:cNvSpPr>
          <p:nvPr/>
        </p:nvSpPr>
        <p:spPr bwMode="auto">
          <a:xfrm>
            <a:off x="3270251" y="4457701"/>
            <a:ext cx="727075" cy="1349375"/>
          </a:xfrm>
          <a:custGeom>
            <a:avLst/>
            <a:gdLst>
              <a:gd name="T0" fmla="*/ 2147483646 w 849"/>
              <a:gd name="T1" fmla="*/ 0 h 1574"/>
              <a:gd name="T2" fmla="*/ 2147483646 w 849"/>
              <a:gd name="T3" fmla="*/ 2147483646 h 1574"/>
              <a:gd name="T4" fmla="*/ 2147483646 w 849"/>
              <a:gd name="T5" fmla="*/ 2147483646 h 1574"/>
              <a:gd name="T6" fmla="*/ 0 60000 65536"/>
              <a:gd name="T7" fmla="*/ 0 60000 65536"/>
              <a:gd name="T8" fmla="*/ 0 60000 65536"/>
              <a:gd name="T9" fmla="*/ 0 w 849"/>
              <a:gd name="T10" fmla="*/ 0 h 1574"/>
              <a:gd name="T11" fmla="*/ 849 w 849"/>
              <a:gd name="T12" fmla="*/ 1574 h 1574"/>
            </a:gdLst>
            <a:ahLst/>
            <a:cxnLst>
              <a:cxn ang="T6">
                <a:pos x="T0" y="T1"/>
              </a:cxn>
              <a:cxn ang="T7">
                <a:pos x="T2" y="T3"/>
              </a:cxn>
              <a:cxn ang="T8">
                <a:pos x="T4" y="T5"/>
              </a:cxn>
            </a:cxnLst>
            <a:rect l="T9" t="T10" r="T11" b="T12"/>
            <a:pathLst>
              <a:path w="849" h="1574">
                <a:moveTo>
                  <a:pt x="566" y="0"/>
                </a:moveTo>
                <a:cubicBezTo>
                  <a:pt x="849" y="212"/>
                  <a:pt x="849" y="212"/>
                  <a:pt x="424" y="567"/>
                </a:cubicBezTo>
                <a:cubicBezTo>
                  <a:pt x="23" y="901"/>
                  <a:pt x="0" y="921"/>
                  <a:pt x="474"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26" name="Freeform 160">
            <a:extLst>
              <a:ext uri="{FF2B5EF4-FFF2-40B4-BE49-F238E27FC236}">
                <a16:creationId xmlns:a16="http://schemas.microsoft.com/office/drawing/2014/main" id="{93103DFD-EC8D-4449-A766-8D760C61985C}"/>
              </a:ext>
            </a:extLst>
          </p:cNvPr>
          <p:cNvSpPr>
            <a:spLocks/>
          </p:cNvSpPr>
          <p:nvPr/>
        </p:nvSpPr>
        <p:spPr bwMode="auto">
          <a:xfrm>
            <a:off x="3643313" y="5208589"/>
            <a:ext cx="101600" cy="85725"/>
          </a:xfrm>
          <a:custGeom>
            <a:avLst/>
            <a:gdLst>
              <a:gd name="T0" fmla="*/ 2147483646 w 64"/>
              <a:gd name="T1" fmla="*/ 2147483646 h 54"/>
              <a:gd name="T2" fmla="*/ 2147483646 w 64"/>
              <a:gd name="T3" fmla="*/ 0 h 54"/>
              <a:gd name="T4" fmla="*/ 0 w 64"/>
              <a:gd name="T5" fmla="*/ 2147483646 h 54"/>
              <a:gd name="T6" fmla="*/ 2147483646 w 64"/>
              <a:gd name="T7" fmla="*/ 2147483646 h 54"/>
              <a:gd name="T8" fmla="*/ 2147483646 w 64"/>
              <a:gd name="T9" fmla="*/ 2147483646 h 54"/>
              <a:gd name="T10" fmla="*/ 0 60000 65536"/>
              <a:gd name="T11" fmla="*/ 0 60000 65536"/>
              <a:gd name="T12" fmla="*/ 0 60000 65536"/>
              <a:gd name="T13" fmla="*/ 0 60000 65536"/>
              <a:gd name="T14" fmla="*/ 0 60000 65536"/>
              <a:gd name="T15" fmla="*/ 0 w 64"/>
              <a:gd name="T16" fmla="*/ 0 h 54"/>
              <a:gd name="T17" fmla="*/ 64 w 64"/>
              <a:gd name="T18" fmla="*/ 54 h 54"/>
            </a:gdLst>
            <a:ahLst/>
            <a:cxnLst>
              <a:cxn ang="T10">
                <a:pos x="T0" y="T1"/>
              </a:cxn>
              <a:cxn ang="T11">
                <a:pos x="T2" y="T3"/>
              </a:cxn>
              <a:cxn ang="T12">
                <a:pos x="T4" y="T5"/>
              </a:cxn>
              <a:cxn ang="T13">
                <a:pos x="T6" y="T7"/>
              </a:cxn>
              <a:cxn ang="T14">
                <a:pos x="T8" y="T9"/>
              </a:cxn>
            </a:cxnLst>
            <a:rect l="T15" t="T16" r="T17" b="T18"/>
            <a:pathLst>
              <a:path w="64" h="54">
                <a:moveTo>
                  <a:pt x="21" y="54"/>
                </a:moveTo>
                <a:lnTo>
                  <a:pt x="64" y="0"/>
                </a:lnTo>
                <a:lnTo>
                  <a:pt x="0" y="32"/>
                </a:lnTo>
                <a:lnTo>
                  <a:pt x="11" y="43"/>
                </a:lnTo>
                <a:lnTo>
                  <a:pt x="21" y="54"/>
                </a:lnTo>
                <a:close/>
              </a:path>
            </a:pathLst>
          </a:custGeom>
          <a:solidFill>
            <a:srgbClr val="000000"/>
          </a:solidFill>
          <a:ln w="15875">
            <a:solidFill>
              <a:srgbClr val="000000"/>
            </a:solidFill>
            <a:round/>
            <a:headEnd/>
            <a:tailEnd/>
          </a:ln>
        </p:spPr>
        <p:txBody>
          <a:bodyPr/>
          <a:lstStyle/>
          <a:p>
            <a:endParaRPr lang="en-US"/>
          </a:p>
        </p:txBody>
      </p:sp>
      <p:sp>
        <p:nvSpPr>
          <p:cNvPr id="51327" name="Freeform 161">
            <a:extLst>
              <a:ext uri="{FF2B5EF4-FFF2-40B4-BE49-F238E27FC236}">
                <a16:creationId xmlns:a16="http://schemas.microsoft.com/office/drawing/2014/main" id="{C89E303A-A435-D94C-BCF2-9CE1C8FDD7EE}"/>
              </a:ext>
            </a:extLst>
          </p:cNvPr>
          <p:cNvSpPr>
            <a:spLocks/>
          </p:cNvSpPr>
          <p:nvPr/>
        </p:nvSpPr>
        <p:spPr bwMode="auto">
          <a:xfrm>
            <a:off x="3575050" y="5283201"/>
            <a:ext cx="361950" cy="633413"/>
          </a:xfrm>
          <a:custGeom>
            <a:avLst/>
            <a:gdLst>
              <a:gd name="T0" fmla="*/ 2147483646 w 422"/>
              <a:gd name="T1" fmla="*/ 2147483646 h 738"/>
              <a:gd name="T2" fmla="*/ 2147483646 w 422"/>
              <a:gd name="T3" fmla="*/ 2147483646 h 738"/>
              <a:gd name="T4" fmla="*/ 2147483646 w 422"/>
              <a:gd name="T5" fmla="*/ 0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738"/>
                </a:moveTo>
                <a:cubicBezTo>
                  <a:pt x="422" y="525"/>
                  <a:pt x="422" y="525"/>
                  <a:pt x="209" y="312"/>
                </a:cubicBezTo>
                <a:cubicBezTo>
                  <a:pt x="43"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28" name="Freeform 166">
            <a:extLst>
              <a:ext uri="{FF2B5EF4-FFF2-40B4-BE49-F238E27FC236}">
                <a16:creationId xmlns:a16="http://schemas.microsoft.com/office/drawing/2014/main" id="{C038E98A-69DE-1E4B-9F0A-7D05DDA3C88C}"/>
              </a:ext>
            </a:extLst>
          </p:cNvPr>
          <p:cNvSpPr>
            <a:spLocks/>
          </p:cNvSpPr>
          <p:nvPr/>
        </p:nvSpPr>
        <p:spPr bwMode="auto">
          <a:xfrm>
            <a:off x="5338764" y="5824538"/>
            <a:ext cx="103187" cy="69850"/>
          </a:xfrm>
          <a:custGeom>
            <a:avLst/>
            <a:gdLst>
              <a:gd name="T0" fmla="*/ 0 w 65"/>
              <a:gd name="T1" fmla="*/ 2147483646 h 44"/>
              <a:gd name="T2" fmla="*/ 2147483646 w 65"/>
              <a:gd name="T3" fmla="*/ 2147483646 h 44"/>
              <a:gd name="T4" fmla="*/ 2147483646 w 65"/>
              <a:gd name="T5" fmla="*/ 0 h 44"/>
              <a:gd name="T6" fmla="*/ 2147483646 w 65"/>
              <a:gd name="T7" fmla="*/ 2147483646 h 44"/>
              <a:gd name="T8" fmla="*/ 0 w 65"/>
              <a:gd name="T9" fmla="*/ 2147483646 h 44"/>
              <a:gd name="T10" fmla="*/ 0 60000 65536"/>
              <a:gd name="T11" fmla="*/ 0 60000 65536"/>
              <a:gd name="T12" fmla="*/ 0 60000 65536"/>
              <a:gd name="T13" fmla="*/ 0 60000 65536"/>
              <a:gd name="T14" fmla="*/ 0 60000 65536"/>
              <a:gd name="T15" fmla="*/ 0 w 65"/>
              <a:gd name="T16" fmla="*/ 0 h 44"/>
              <a:gd name="T17" fmla="*/ 65 w 65"/>
              <a:gd name="T18" fmla="*/ 44 h 44"/>
            </a:gdLst>
            <a:ahLst/>
            <a:cxnLst>
              <a:cxn ang="T10">
                <a:pos x="T0" y="T1"/>
              </a:cxn>
              <a:cxn ang="T11">
                <a:pos x="T2" y="T3"/>
              </a:cxn>
              <a:cxn ang="T12">
                <a:pos x="T4" y="T5"/>
              </a:cxn>
              <a:cxn ang="T13">
                <a:pos x="T6" y="T7"/>
              </a:cxn>
              <a:cxn ang="T14">
                <a:pos x="T8" y="T9"/>
              </a:cxn>
            </a:cxnLst>
            <a:rect l="T15" t="T16" r="T17" b="T18"/>
            <a:pathLst>
              <a:path w="65" h="44">
                <a:moveTo>
                  <a:pt x="0" y="22"/>
                </a:moveTo>
                <a:lnTo>
                  <a:pt x="65" y="44"/>
                </a:lnTo>
                <a:lnTo>
                  <a:pt x="21"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1329" name="Freeform 167">
            <a:extLst>
              <a:ext uri="{FF2B5EF4-FFF2-40B4-BE49-F238E27FC236}">
                <a16:creationId xmlns:a16="http://schemas.microsoft.com/office/drawing/2014/main" id="{FC6B4E4D-3F5D-A545-AE98-E1AE7A7F6EC8}"/>
              </a:ext>
            </a:extLst>
          </p:cNvPr>
          <p:cNvSpPr>
            <a:spLocks/>
          </p:cNvSpPr>
          <p:nvPr/>
        </p:nvSpPr>
        <p:spPr bwMode="auto">
          <a:xfrm>
            <a:off x="5210176" y="4457701"/>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2"/>
                  <a:pt x="567" y="212"/>
                  <a:pt x="283" y="850"/>
                </a:cubicBezTo>
                <a:cubicBezTo>
                  <a:pt x="50" y="1376"/>
                  <a:pt x="0" y="1478"/>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30" name="Freeform 168">
            <a:extLst>
              <a:ext uri="{FF2B5EF4-FFF2-40B4-BE49-F238E27FC236}">
                <a16:creationId xmlns:a16="http://schemas.microsoft.com/office/drawing/2014/main" id="{AAC52079-9C35-804B-A021-118795C478BB}"/>
              </a:ext>
            </a:extLst>
          </p:cNvPr>
          <p:cNvSpPr>
            <a:spLocks/>
          </p:cNvSpPr>
          <p:nvPr/>
        </p:nvSpPr>
        <p:spPr bwMode="auto">
          <a:xfrm>
            <a:off x="6434139" y="5208589"/>
            <a:ext cx="103187" cy="85725"/>
          </a:xfrm>
          <a:custGeom>
            <a:avLst/>
            <a:gdLst>
              <a:gd name="T0" fmla="*/ 2147483646 w 65"/>
              <a:gd name="T1" fmla="*/ 2147483646 h 54"/>
              <a:gd name="T2" fmla="*/ 2147483646 w 65"/>
              <a:gd name="T3" fmla="*/ 0 h 54"/>
              <a:gd name="T4" fmla="*/ 0 w 65"/>
              <a:gd name="T5" fmla="*/ 2147483646 h 54"/>
              <a:gd name="T6" fmla="*/ 2147483646 w 65"/>
              <a:gd name="T7" fmla="*/ 2147483646 h 54"/>
              <a:gd name="T8" fmla="*/ 2147483646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22" y="54"/>
                </a:moveTo>
                <a:lnTo>
                  <a:pt x="65" y="0"/>
                </a:lnTo>
                <a:lnTo>
                  <a:pt x="0" y="32"/>
                </a:lnTo>
                <a:lnTo>
                  <a:pt x="11" y="43"/>
                </a:lnTo>
                <a:lnTo>
                  <a:pt x="22" y="54"/>
                </a:lnTo>
                <a:close/>
              </a:path>
            </a:pathLst>
          </a:custGeom>
          <a:solidFill>
            <a:srgbClr val="000000"/>
          </a:solidFill>
          <a:ln w="15875">
            <a:solidFill>
              <a:srgbClr val="000000"/>
            </a:solidFill>
            <a:round/>
            <a:headEnd/>
            <a:tailEnd/>
          </a:ln>
        </p:spPr>
        <p:txBody>
          <a:bodyPr/>
          <a:lstStyle/>
          <a:p>
            <a:endParaRPr lang="en-US"/>
          </a:p>
        </p:txBody>
      </p:sp>
      <p:sp>
        <p:nvSpPr>
          <p:cNvPr id="51331" name="Freeform 169">
            <a:extLst>
              <a:ext uri="{FF2B5EF4-FFF2-40B4-BE49-F238E27FC236}">
                <a16:creationId xmlns:a16="http://schemas.microsoft.com/office/drawing/2014/main" id="{60CF2BD9-92FC-BD46-981E-8911A2A3A0CB}"/>
              </a:ext>
            </a:extLst>
          </p:cNvPr>
          <p:cNvSpPr>
            <a:spLocks/>
          </p:cNvSpPr>
          <p:nvPr/>
        </p:nvSpPr>
        <p:spPr bwMode="auto">
          <a:xfrm>
            <a:off x="6367463" y="5283201"/>
            <a:ext cx="360362" cy="633413"/>
          </a:xfrm>
          <a:custGeom>
            <a:avLst/>
            <a:gdLst>
              <a:gd name="T0" fmla="*/ 2147483646 w 421"/>
              <a:gd name="T1" fmla="*/ 2147483646 h 738"/>
              <a:gd name="T2" fmla="*/ 2147483646 w 421"/>
              <a:gd name="T3" fmla="*/ 2147483646 h 738"/>
              <a:gd name="T4" fmla="*/ 2147483646 w 421"/>
              <a:gd name="T5" fmla="*/ 0 h 738"/>
              <a:gd name="T6" fmla="*/ 0 60000 65536"/>
              <a:gd name="T7" fmla="*/ 0 60000 65536"/>
              <a:gd name="T8" fmla="*/ 0 60000 65536"/>
              <a:gd name="T9" fmla="*/ 0 w 421"/>
              <a:gd name="T10" fmla="*/ 0 h 738"/>
              <a:gd name="T11" fmla="*/ 421 w 421"/>
              <a:gd name="T12" fmla="*/ 738 h 738"/>
            </a:gdLst>
            <a:ahLst/>
            <a:cxnLst>
              <a:cxn ang="T6">
                <a:pos x="T0" y="T1"/>
              </a:cxn>
              <a:cxn ang="T7">
                <a:pos x="T2" y="T3"/>
              </a:cxn>
              <a:cxn ang="T8">
                <a:pos x="T4" y="T5"/>
              </a:cxn>
            </a:cxnLst>
            <a:rect l="T9" t="T10" r="T11" b="T12"/>
            <a:pathLst>
              <a:path w="421" h="738">
                <a:moveTo>
                  <a:pt x="209" y="738"/>
                </a:moveTo>
                <a:cubicBezTo>
                  <a:pt x="421" y="525"/>
                  <a:pt x="421" y="525"/>
                  <a:pt x="209" y="312"/>
                </a:cubicBezTo>
                <a:cubicBezTo>
                  <a:pt x="42"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32" name="Freeform 170">
            <a:extLst>
              <a:ext uri="{FF2B5EF4-FFF2-40B4-BE49-F238E27FC236}">
                <a16:creationId xmlns:a16="http://schemas.microsoft.com/office/drawing/2014/main" id="{9D664022-C1FF-B343-A7CC-45344AF96BCF}"/>
              </a:ext>
            </a:extLst>
          </p:cNvPr>
          <p:cNvSpPr>
            <a:spLocks/>
          </p:cNvSpPr>
          <p:nvPr/>
        </p:nvSpPr>
        <p:spPr bwMode="auto">
          <a:xfrm>
            <a:off x="6451601" y="5791200"/>
            <a:ext cx="85725" cy="103188"/>
          </a:xfrm>
          <a:custGeom>
            <a:avLst/>
            <a:gdLst>
              <a:gd name="T0" fmla="*/ 0 w 54"/>
              <a:gd name="T1" fmla="*/ 2147483646 h 65"/>
              <a:gd name="T2" fmla="*/ 2147483646 w 54"/>
              <a:gd name="T3" fmla="*/ 2147483646 h 65"/>
              <a:gd name="T4" fmla="*/ 2147483646 w 54"/>
              <a:gd name="T5" fmla="*/ 0 h 65"/>
              <a:gd name="T6" fmla="*/ 2147483646 w 54"/>
              <a:gd name="T7" fmla="*/ 2147483646 h 65"/>
              <a:gd name="T8" fmla="*/ 0 w 54"/>
              <a:gd name="T9" fmla="*/ 2147483646 h 65"/>
              <a:gd name="T10" fmla="*/ 0 60000 65536"/>
              <a:gd name="T11" fmla="*/ 0 60000 65536"/>
              <a:gd name="T12" fmla="*/ 0 60000 65536"/>
              <a:gd name="T13" fmla="*/ 0 60000 65536"/>
              <a:gd name="T14" fmla="*/ 0 60000 65536"/>
              <a:gd name="T15" fmla="*/ 0 w 54"/>
              <a:gd name="T16" fmla="*/ 0 h 65"/>
              <a:gd name="T17" fmla="*/ 54 w 54"/>
              <a:gd name="T18" fmla="*/ 65 h 65"/>
            </a:gdLst>
            <a:ahLst/>
            <a:cxnLst>
              <a:cxn ang="T10">
                <a:pos x="T0" y="T1"/>
              </a:cxn>
              <a:cxn ang="T11">
                <a:pos x="T2" y="T3"/>
              </a:cxn>
              <a:cxn ang="T12">
                <a:pos x="T4" y="T5"/>
              </a:cxn>
              <a:cxn ang="T13">
                <a:pos x="T6" y="T7"/>
              </a:cxn>
              <a:cxn ang="T14">
                <a:pos x="T8" y="T9"/>
              </a:cxn>
            </a:cxnLst>
            <a:rect l="T15" t="T16" r="T17" b="T18"/>
            <a:pathLst>
              <a:path w="54" h="65">
                <a:moveTo>
                  <a:pt x="0" y="21"/>
                </a:moveTo>
                <a:lnTo>
                  <a:pt x="54" y="65"/>
                </a:lnTo>
                <a:lnTo>
                  <a:pt x="22" y="0"/>
                </a:lnTo>
                <a:lnTo>
                  <a:pt x="11"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51333" name="Freeform 171">
            <a:extLst>
              <a:ext uri="{FF2B5EF4-FFF2-40B4-BE49-F238E27FC236}">
                <a16:creationId xmlns:a16="http://schemas.microsoft.com/office/drawing/2014/main" id="{A2EDD064-2B83-CD48-9AD9-1860B5580344}"/>
              </a:ext>
            </a:extLst>
          </p:cNvPr>
          <p:cNvSpPr>
            <a:spLocks/>
          </p:cNvSpPr>
          <p:nvPr/>
        </p:nvSpPr>
        <p:spPr bwMode="auto">
          <a:xfrm>
            <a:off x="6061076" y="4457701"/>
            <a:ext cx="727075" cy="1349375"/>
          </a:xfrm>
          <a:custGeom>
            <a:avLst/>
            <a:gdLst>
              <a:gd name="T0" fmla="*/ 2147483646 w 850"/>
              <a:gd name="T1" fmla="*/ 0 h 1574"/>
              <a:gd name="T2" fmla="*/ 2147483646 w 850"/>
              <a:gd name="T3" fmla="*/ 2147483646 h 1574"/>
              <a:gd name="T4" fmla="*/ 2147483646 w 850"/>
              <a:gd name="T5" fmla="*/ 2147483646 h 1574"/>
              <a:gd name="T6" fmla="*/ 0 60000 65536"/>
              <a:gd name="T7" fmla="*/ 0 60000 65536"/>
              <a:gd name="T8" fmla="*/ 0 60000 65536"/>
              <a:gd name="T9" fmla="*/ 0 w 850"/>
              <a:gd name="T10" fmla="*/ 0 h 1574"/>
              <a:gd name="T11" fmla="*/ 850 w 850"/>
              <a:gd name="T12" fmla="*/ 1574 h 1574"/>
            </a:gdLst>
            <a:ahLst/>
            <a:cxnLst>
              <a:cxn ang="T6">
                <a:pos x="T0" y="T1"/>
              </a:cxn>
              <a:cxn ang="T7">
                <a:pos x="T2" y="T3"/>
              </a:cxn>
              <a:cxn ang="T8">
                <a:pos x="T4" y="T5"/>
              </a:cxn>
            </a:cxnLst>
            <a:rect l="T9" t="T10" r="T11" b="T12"/>
            <a:pathLst>
              <a:path w="850" h="1574">
                <a:moveTo>
                  <a:pt x="567" y="0"/>
                </a:moveTo>
                <a:cubicBezTo>
                  <a:pt x="850" y="212"/>
                  <a:pt x="850" y="212"/>
                  <a:pt x="425" y="567"/>
                </a:cubicBezTo>
                <a:cubicBezTo>
                  <a:pt x="24" y="901"/>
                  <a:pt x="0" y="921"/>
                  <a:pt x="475"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34" name="Freeform 172">
            <a:extLst>
              <a:ext uri="{FF2B5EF4-FFF2-40B4-BE49-F238E27FC236}">
                <a16:creationId xmlns:a16="http://schemas.microsoft.com/office/drawing/2014/main" id="{8DC0F4C8-80EC-3B44-B56A-D08FDCE15C66}"/>
              </a:ext>
            </a:extLst>
          </p:cNvPr>
          <p:cNvSpPr>
            <a:spLocks/>
          </p:cNvSpPr>
          <p:nvPr/>
        </p:nvSpPr>
        <p:spPr bwMode="auto">
          <a:xfrm>
            <a:off x="691356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1335" name="Freeform 173">
            <a:extLst>
              <a:ext uri="{FF2B5EF4-FFF2-40B4-BE49-F238E27FC236}">
                <a16:creationId xmlns:a16="http://schemas.microsoft.com/office/drawing/2014/main" id="{AC523D5E-2C67-2044-9BB8-0C8B9BEB1883}"/>
              </a:ext>
            </a:extLst>
          </p:cNvPr>
          <p:cNvSpPr>
            <a:spLocks/>
          </p:cNvSpPr>
          <p:nvPr/>
        </p:nvSpPr>
        <p:spPr bwMode="auto">
          <a:xfrm>
            <a:off x="6789739" y="3729039"/>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3" y="0"/>
                </a:moveTo>
                <a:cubicBezTo>
                  <a:pt x="566" y="213"/>
                  <a:pt x="566" y="213"/>
                  <a:pt x="283" y="851"/>
                </a:cubicBezTo>
                <a:cubicBezTo>
                  <a:pt x="49"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336" name="Oval 175">
            <a:extLst>
              <a:ext uri="{FF2B5EF4-FFF2-40B4-BE49-F238E27FC236}">
                <a16:creationId xmlns:a16="http://schemas.microsoft.com/office/drawing/2014/main" id="{97206000-0BD0-864E-9001-3A4477BADE8F}"/>
              </a:ext>
            </a:extLst>
          </p:cNvPr>
          <p:cNvSpPr>
            <a:spLocks noChangeArrowheads="1"/>
          </p:cNvSpPr>
          <p:nvPr/>
        </p:nvSpPr>
        <p:spPr bwMode="auto">
          <a:xfrm>
            <a:off x="3651251" y="21637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1337" name="Oval 177">
            <a:extLst>
              <a:ext uri="{FF2B5EF4-FFF2-40B4-BE49-F238E27FC236}">
                <a16:creationId xmlns:a16="http://schemas.microsoft.com/office/drawing/2014/main" id="{B274B534-262E-3343-97C7-D469F420D257}"/>
              </a:ext>
            </a:extLst>
          </p:cNvPr>
          <p:cNvSpPr>
            <a:spLocks noChangeArrowheads="1"/>
          </p:cNvSpPr>
          <p:nvPr/>
        </p:nvSpPr>
        <p:spPr bwMode="auto">
          <a:xfrm>
            <a:off x="3651251" y="1187451"/>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1338" name="Rectangle 178">
            <a:extLst>
              <a:ext uri="{FF2B5EF4-FFF2-40B4-BE49-F238E27FC236}">
                <a16:creationId xmlns:a16="http://schemas.microsoft.com/office/drawing/2014/main" id="{BCCC406B-06EF-E24C-B773-E1C696FE4DC3}"/>
              </a:ext>
            </a:extLst>
          </p:cNvPr>
          <p:cNvSpPr>
            <a:spLocks noChangeArrowheads="1"/>
          </p:cNvSpPr>
          <p:nvPr/>
        </p:nvSpPr>
        <p:spPr bwMode="auto">
          <a:xfrm>
            <a:off x="7064376" y="134778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sp>
        <p:nvSpPr>
          <p:cNvPr id="51339" name="Title 1">
            <a:extLst>
              <a:ext uri="{FF2B5EF4-FFF2-40B4-BE49-F238E27FC236}">
                <a16:creationId xmlns:a16="http://schemas.microsoft.com/office/drawing/2014/main" id="{65F6D7D3-0697-224C-84A7-0E2A899FFB2C}"/>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Timing Diagram for the Basic Latch with NOR Gates</a:t>
            </a:r>
          </a:p>
        </p:txBody>
      </p:sp>
      <p:sp>
        <p:nvSpPr>
          <p:cNvPr id="51340" name="Rectangle 149">
            <a:extLst>
              <a:ext uri="{FF2B5EF4-FFF2-40B4-BE49-F238E27FC236}">
                <a16:creationId xmlns:a16="http://schemas.microsoft.com/office/drawing/2014/main" id="{0478EC86-D4F6-A547-B484-8BAC1DAD590A}"/>
              </a:ext>
            </a:extLst>
          </p:cNvPr>
          <p:cNvSpPr>
            <a:spLocks noChangeArrowheads="1"/>
          </p:cNvSpPr>
          <p:nvPr/>
        </p:nvSpPr>
        <p:spPr bwMode="auto">
          <a:xfrm>
            <a:off x="4924425" y="2994025"/>
            <a:ext cx="3962400" cy="35814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1341" name="Rectangle 129">
            <a:extLst>
              <a:ext uri="{FF2B5EF4-FFF2-40B4-BE49-F238E27FC236}">
                <a16:creationId xmlns:a16="http://schemas.microsoft.com/office/drawing/2014/main" id="{662E7C50-923B-F24A-BF45-5FFFC2DEA00E}"/>
              </a:ext>
            </a:extLst>
          </p:cNvPr>
          <p:cNvSpPr>
            <a:spLocks noChangeArrowheads="1"/>
          </p:cNvSpPr>
          <p:nvPr/>
        </p:nvSpPr>
        <p:spPr bwMode="auto">
          <a:xfrm>
            <a:off x="2438401" y="6637338"/>
            <a:ext cx="12708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(c) Timing diagram</a:t>
            </a:r>
            <a:endParaRPr lang="en-US" altLang="en-US" sz="2000" b="0">
              <a:latin typeface="Times" pitchFamily="2" charset="0"/>
            </a:endParaRPr>
          </a:p>
        </p:txBody>
      </p:sp>
      <p:sp>
        <p:nvSpPr>
          <p:cNvPr id="51342" name="TextBox 153">
            <a:extLst>
              <a:ext uri="{FF2B5EF4-FFF2-40B4-BE49-F238E27FC236}">
                <a16:creationId xmlns:a16="http://schemas.microsoft.com/office/drawing/2014/main" id="{63041EFC-E733-0D4D-8A84-42B7015ECC12}"/>
              </a:ext>
            </a:extLst>
          </p:cNvPr>
          <p:cNvSpPr txBox="1">
            <a:spLocks noChangeArrowheads="1"/>
          </p:cNvSpPr>
          <p:nvPr/>
        </p:nvSpPr>
        <p:spPr bwMode="auto">
          <a:xfrm>
            <a:off x="4267200" y="494823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51343" name="TextBox 1">
            <a:extLst>
              <a:ext uri="{FF2B5EF4-FFF2-40B4-BE49-F238E27FC236}">
                <a16:creationId xmlns:a16="http://schemas.microsoft.com/office/drawing/2014/main" id="{4F818B16-4927-5C49-85FA-A363759D0931}"/>
              </a:ext>
            </a:extLst>
          </p:cNvPr>
          <p:cNvSpPr txBox="1">
            <a:spLocks noChangeArrowheads="1"/>
          </p:cNvSpPr>
          <p:nvPr/>
        </p:nvSpPr>
        <p:spPr bwMode="auto">
          <a:xfrm>
            <a:off x="4614864" y="418465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51344" name="TextBox 152">
            <a:extLst>
              <a:ext uri="{FF2B5EF4-FFF2-40B4-BE49-F238E27FC236}">
                <a16:creationId xmlns:a16="http://schemas.microsoft.com/office/drawing/2014/main" id="{84BBA576-67A5-3242-81AE-3A619E57FA9F}"/>
              </a:ext>
            </a:extLst>
          </p:cNvPr>
          <p:cNvSpPr txBox="1">
            <a:spLocks noChangeArrowheads="1"/>
          </p:cNvSpPr>
          <p:nvPr/>
        </p:nvSpPr>
        <p:spPr bwMode="auto">
          <a:xfrm>
            <a:off x="4614864" y="35004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51345" name="TextBox 154">
            <a:extLst>
              <a:ext uri="{FF2B5EF4-FFF2-40B4-BE49-F238E27FC236}">
                <a16:creationId xmlns:a16="http://schemas.microsoft.com/office/drawing/2014/main" id="{D6631E84-2094-B545-911C-0D6B39A584AD}"/>
              </a:ext>
            </a:extLst>
          </p:cNvPr>
          <p:cNvSpPr txBox="1">
            <a:spLocks noChangeArrowheads="1"/>
          </p:cNvSpPr>
          <p:nvPr/>
        </p:nvSpPr>
        <p:spPr bwMode="auto">
          <a:xfrm>
            <a:off x="4267200" y="566102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1346" name="TextBox 155">
            <a:extLst>
              <a:ext uri="{FF2B5EF4-FFF2-40B4-BE49-F238E27FC236}">
                <a16:creationId xmlns:a16="http://schemas.microsoft.com/office/drawing/2014/main" id="{9CE92686-F370-9745-9F8C-184A870EC877}"/>
              </a:ext>
            </a:extLst>
          </p:cNvPr>
          <p:cNvSpPr txBox="1">
            <a:spLocks noChangeArrowheads="1"/>
          </p:cNvSpPr>
          <p:nvPr/>
        </p:nvSpPr>
        <p:spPr bwMode="auto">
          <a:xfrm>
            <a:off x="2644775" y="62547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51347" name="TextBox 156">
            <a:extLst>
              <a:ext uri="{FF2B5EF4-FFF2-40B4-BE49-F238E27FC236}">
                <a16:creationId xmlns:a16="http://schemas.microsoft.com/office/drawing/2014/main" id="{173FF7FD-C341-5944-9732-D6C5BD6D67B2}"/>
              </a:ext>
            </a:extLst>
          </p:cNvPr>
          <p:cNvSpPr txBox="1">
            <a:spLocks noChangeArrowheads="1"/>
          </p:cNvSpPr>
          <p:nvPr/>
        </p:nvSpPr>
        <p:spPr bwMode="auto">
          <a:xfrm>
            <a:off x="2693989" y="2270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51348" name="TextBox 157">
            <a:extLst>
              <a:ext uri="{FF2B5EF4-FFF2-40B4-BE49-F238E27FC236}">
                <a16:creationId xmlns:a16="http://schemas.microsoft.com/office/drawing/2014/main" id="{BAF27E69-70BB-014A-B6D2-55338116ABBC}"/>
              </a:ext>
            </a:extLst>
          </p:cNvPr>
          <p:cNvSpPr txBox="1">
            <a:spLocks noChangeArrowheads="1"/>
          </p:cNvSpPr>
          <p:nvPr/>
        </p:nvSpPr>
        <p:spPr bwMode="auto">
          <a:xfrm>
            <a:off x="4143375" y="70643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51349" name="TextBox 158">
            <a:extLst>
              <a:ext uri="{FF2B5EF4-FFF2-40B4-BE49-F238E27FC236}">
                <a16:creationId xmlns:a16="http://schemas.microsoft.com/office/drawing/2014/main" id="{86320561-0373-2447-A1DE-06D50CF332AD}"/>
              </a:ext>
            </a:extLst>
          </p:cNvPr>
          <p:cNvSpPr txBox="1">
            <a:spLocks noChangeArrowheads="1"/>
          </p:cNvSpPr>
          <p:nvPr/>
        </p:nvSpPr>
        <p:spPr bwMode="auto">
          <a:xfrm>
            <a:off x="4129089" y="220980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1350" name="Rectangle 9">
            <a:extLst>
              <a:ext uri="{FF2B5EF4-FFF2-40B4-BE49-F238E27FC236}">
                <a16:creationId xmlns:a16="http://schemas.microsoft.com/office/drawing/2014/main" id="{73646039-A8F7-F148-87D3-42EE3B31B6EC}"/>
              </a:ext>
            </a:extLst>
          </p:cNvPr>
          <p:cNvSpPr>
            <a:spLocks noChangeArrowheads="1"/>
          </p:cNvSpPr>
          <p:nvPr/>
        </p:nvSpPr>
        <p:spPr bwMode="auto">
          <a:xfrm>
            <a:off x="5707064" y="1549401"/>
            <a:ext cx="490537" cy="244475"/>
          </a:xfrm>
          <a:prstGeom prst="rect">
            <a:avLst/>
          </a:prstGeom>
          <a:solidFill>
            <a:srgbClr val="008000">
              <a:alpha val="20000"/>
            </a:srgbClr>
          </a:solidFill>
          <a:ln w="9525">
            <a:solidFill>
              <a:srgbClr val="008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1351" name="Rectangle 9">
            <a:extLst>
              <a:ext uri="{FF2B5EF4-FFF2-40B4-BE49-F238E27FC236}">
                <a16:creationId xmlns:a16="http://schemas.microsoft.com/office/drawing/2014/main" id="{3C0285D5-7815-BD47-ABFE-2742A9CDD5E7}"/>
              </a:ext>
            </a:extLst>
          </p:cNvPr>
          <p:cNvSpPr>
            <a:spLocks noChangeArrowheads="1"/>
          </p:cNvSpPr>
          <p:nvPr/>
        </p:nvSpPr>
        <p:spPr bwMode="auto">
          <a:xfrm>
            <a:off x="6375401" y="1295400"/>
            <a:ext cx="593725" cy="242888"/>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1352" name="TextBox 161">
            <a:extLst>
              <a:ext uri="{FF2B5EF4-FFF2-40B4-BE49-F238E27FC236}">
                <a16:creationId xmlns:a16="http://schemas.microsoft.com/office/drawing/2014/main" id="{FFF64B32-5410-3C42-81D1-583B4F9BA28B}"/>
              </a:ext>
            </a:extLst>
          </p:cNvPr>
          <p:cNvSpPr txBox="1">
            <a:spLocks noChangeArrowheads="1"/>
          </p:cNvSpPr>
          <p:nvPr/>
        </p:nvSpPr>
        <p:spPr bwMode="auto">
          <a:xfrm>
            <a:off x="2565400" y="1214439"/>
            <a:ext cx="3381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1353" name="TextBox 162">
            <a:extLst>
              <a:ext uri="{FF2B5EF4-FFF2-40B4-BE49-F238E27FC236}">
                <a16:creationId xmlns:a16="http://schemas.microsoft.com/office/drawing/2014/main" id="{E0977F9D-6B3A-304A-9399-3A02D2C740DA}"/>
              </a:ext>
            </a:extLst>
          </p:cNvPr>
          <p:cNvSpPr txBox="1">
            <a:spLocks noChangeArrowheads="1"/>
          </p:cNvSpPr>
          <p:nvPr/>
        </p:nvSpPr>
        <p:spPr bwMode="auto">
          <a:xfrm>
            <a:off x="2566989" y="176371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Tree>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Line 31">
            <a:extLst>
              <a:ext uri="{FF2B5EF4-FFF2-40B4-BE49-F238E27FC236}">
                <a16:creationId xmlns:a16="http://schemas.microsoft.com/office/drawing/2014/main" id="{98F38E84-6070-904E-8C20-C98B29EC9D81}"/>
              </a:ext>
            </a:extLst>
          </p:cNvPr>
          <p:cNvSpPr>
            <a:spLocks noChangeShapeType="1"/>
          </p:cNvSpPr>
          <p:nvPr/>
        </p:nvSpPr>
        <p:spPr bwMode="auto">
          <a:xfrm flipV="1">
            <a:off x="33861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26" name="Line 32">
            <a:extLst>
              <a:ext uri="{FF2B5EF4-FFF2-40B4-BE49-F238E27FC236}">
                <a16:creationId xmlns:a16="http://schemas.microsoft.com/office/drawing/2014/main" id="{0B2CB7E9-42F7-BD4C-80AC-9347FE80696F}"/>
              </a:ext>
            </a:extLst>
          </p:cNvPr>
          <p:cNvSpPr>
            <a:spLocks noChangeShapeType="1"/>
          </p:cNvSpPr>
          <p:nvPr/>
        </p:nvSpPr>
        <p:spPr bwMode="auto">
          <a:xfrm flipV="1">
            <a:off x="376237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27" name="Line 33">
            <a:extLst>
              <a:ext uri="{FF2B5EF4-FFF2-40B4-BE49-F238E27FC236}">
                <a16:creationId xmlns:a16="http://schemas.microsoft.com/office/drawing/2014/main" id="{D8CCC03B-931F-9843-A2A0-9418B9BB8E20}"/>
              </a:ext>
            </a:extLst>
          </p:cNvPr>
          <p:cNvSpPr>
            <a:spLocks noChangeShapeType="1"/>
          </p:cNvSpPr>
          <p:nvPr/>
        </p:nvSpPr>
        <p:spPr bwMode="auto">
          <a:xfrm flipV="1">
            <a:off x="4241800"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28" name="Line 34">
            <a:extLst>
              <a:ext uri="{FF2B5EF4-FFF2-40B4-BE49-F238E27FC236}">
                <a16:creationId xmlns:a16="http://schemas.microsoft.com/office/drawing/2014/main" id="{26B18A06-8E31-D040-91CC-DDE64AB4E0DA}"/>
              </a:ext>
            </a:extLst>
          </p:cNvPr>
          <p:cNvSpPr>
            <a:spLocks noChangeShapeType="1"/>
          </p:cNvSpPr>
          <p:nvPr/>
        </p:nvSpPr>
        <p:spPr bwMode="auto">
          <a:xfrm flipV="1">
            <a:off x="460216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29" name="Line 35">
            <a:extLst>
              <a:ext uri="{FF2B5EF4-FFF2-40B4-BE49-F238E27FC236}">
                <a16:creationId xmlns:a16="http://schemas.microsoft.com/office/drawing/2014/main" id="{ADF2C3AE-DD14-EC48-9109-EDAA03A3528B}"/>
              </a:ext>
            </a:extLst>
          </p:cNvPr>
          <p:cNvSpPr>
            <a:spLocks noChangeShapeType="1"/>
          </p:cNvSpPr>
          <p:nvPr/>
        </p:nvSpPr>
        <p:spPr bwMode="auto">
          <a:xfrm flipV="1">
            <a:off x="49609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30" name="Line 36">
            <a:extLst>
              <a:ext uri="{FF2B5EF4-FFF2-40B4-BE49-F238E27FC236}">
                <a16:creationId xmlns:a16="http://schemas.microsoft.com/office/drawing/2014/main" id="{1C67B00D-BD03-DC45-89EC-EFCAF5A6EFC2}"/>
              </a:ext>
            </a:extLst>
          </p:cNvPr>
          <p:cNvSpPr>
            <a:spLocks noChangeShapeType="1"/>
          </p:cNvSpPr>
          <p:nvPr/>
        </p:nvSpPr>
        <p:spPr bwMode="auto">
          <a:xfrm flipV="1">
            <a:off x="545782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31" name="Line 37">
            <a:extLst>
              <a:ext uri="{FF2B5EF4-FFF2-40B4-BE49-F238E27FC236}">
                <a16:creationId xmlns:a16="http://schemas.microsoft.com/office/drawing/2014/main" id="{F7730848-2F19-1F46-AB87-C0486EE36C8F}"/>
              </a:ext>
            </a:extLst>
          </p:cNvPr>
          <p:cNvSpPr>
            <a:spLocks noChangeShapeType="1"/>
          </p:cNvSpPr>
          <p:nvPr/>
        </p:nvSpPr>
        <p:spPr bwMode="auto">
          <a:xfrm flipV="1">
            <a:off x="58181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32" name="Line 38">
            <a:extLst>
              <a:ext uri="{FF2B5EF4-FFF2-40B4-BE49-F238E27FC236}">
                <a16:creationId xmlns:a16="http://schemas.microsoft.com/office/drawing/2014/main" id="{1368A442-84A4-5241-B78F-A69994EA9D59}"/>
              </a:ext>
            </a:extLst>
          </p:cNvPr>
          <p:cNvSpPr>
            <a:spLocks noChangeShapeType="1"/>
          </p:cNvSpPr>
          <p:nvPr/>
        </p:nvSpPr>
        <p:spPr bwMode="auto">
          <a:xfrm flipV="1">
            <a:off x="65547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33" name="Line 39">
            <a:extLst>
              <a:ext uri="{FF2B5EF4-FFF2-40B4-BE49-F238E27FC236}">
                <a16:creationId xmlns:a16="http://schemas.microsoft.com/office/drawing/2014/main" id="{5F04519C-F020-8642-9A39-43A6F1935AC4}"/>
              </a:ext>
            </a:extLst>
          </p:cNvPr>
          <p:cNvSpPr>
            <a:spLocks noChangeShapeType="1"/>
          </p:cNvSpPr>
          <p:nvPr/>
        </p:nvSpPr>
        <p:spPr bwMode="auto">
          <a:xfrm flipV="1">
            <a:off x="703421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34" name="Line 40">
            <a:extLst>
              <a:ext uri="{FF2B5EF4-FFF2-40B4-BE49-F238E27FC236}">
                <a16:creationId xmlns:a16="http://schemas.microsoft.com/office/drawing/2014/main" id="{5038F625-491F-C94E-B720-37335BA5DE60}"/>
              </a:ext>
            </a:extLst>
          </p:cNvPr>
          <p:cNvSpPr>
            <a:spLocks noChangeShapeType="1"/>
          </p:cNvSpPr>
          <p:nvPr/>
        </p:nvSpPr>
        <p:spPr bwMode="auto">
          <a:xfrm flipV="1">
            <a:off x="75136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35" name="Line 42">
            <a:extLst>
              <a:ext uri="{FF2B5EF4-FFF2-40B4-BE49-F238E27FC236}">
                <a16:creationId xmlns:a16="http://schemas.microsoft.com/office/drawing/2014/main" id="{43859C0E-F0EE-5049-B97E-AA68AB80D292}"/>
              </a:ext>
            </a:extLst>
          </p:cNvPr>
          <p:cNvSpPr>
            <a:spLocks noChangeShapeType="1"/>
          </p:cNvSpPr>
          <p:nvPr/>
        </p:nvSpPr>
        <p:spPr bwMode="auto">
          <a:xfrm>
            <a:off x="2906713" y="13509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36" name="Freeform 43">
            <a:extLst>
              <a:ext uri="{FF2B5EF4-FFF2-40B4-BE49-F238E27FC236}">
                <a16:creationId xmlns:a16="http://schemas.microsoft.com/office/drawing/2014/main" id="{BEE46166-1581-C54A-883E-AD6D7E097AFD}"/>
              </a:ext>
            </a:extLst>
          </p:cNvPr>
          <p:cNvSpPr>
            <a:spLocks/>
          </p:cNvSpPr>
          <p:nvPr/>
        </p:nvSpPr>
        <p:spPr bwMode="auto">
          <a:xfrm>
            <a:off x="3128963" y="1033463"/>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37" name="Freeform 44">
            <a:extLst>
              <a:ext uri="{FF2B5EF4-FFF2-40B4-BE49-F238E27FC236}">
                <a16:creationId xmlns:a16="http://schemas.microsoft.com/office/drawing/2014/main" id="{B403DBBC-52F8-4646-9DDD-FAFDB9F98994}"/>
              </a:ext>
            </a:extLst>
          </p:cNvPr>
          <p:cNvSpPr>
            <a:spLocks/>
          </p:cNvSpPr>
          <p:nvPr/>
        </p:nvSpPr>
        <p:spPr bwMode="auto">
          <a:xfrm>
            <a:off x="3128963" y="1238250"/>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38" name="Freeform 45">
            <a:extLst>
              <a:ext uri="{FF2B5EF4-FFF2-40B4-BE49-F238E27FC236}">
                <a16:creationId xmlns:a16="http://schemas.microsoft.com/office/drawing/2014/main" id="{042C39FA-24E6-574D-887C-DB734CB7FDCF}"/>
              </a:ext>
            </a:extLst>
          </p:cNvPr>
          <p:cNvSpPr>
            <a:spLocks/>
          </p:cNvSpPr>
          <p:nvPr/>
        </p:nvSpPr>
        <p:spPr bwMode="auto">
          <a:xfrm>
            <a:off x="3124201" y="1033464"/>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39" name="Freeform 46">
            <a:extLst>
              <a:ext uri="{FF2B5EF4-FFF2-40B4-BE49-F238E27FC236}">
                <a16:creationId xmlns:a16="http://schemas.microsoft.com/office/drawing/2014/main" id="{9E4B7A94-CB0F-634F-B099-5A4467674017}"/>
              </a:ext>
            </a:extLst>
          </p:cNvPr>
          <p:cNvSpPr>
            <a:spLocks/>
          </p:cNvSpPr>
          <p:nvPr/>
        </p:nvSpPr>
        <p:spPr bwMode="auto">
          <a:xfrm>
            <a:off x="3124201" y="1236664"/>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40" name="Line 47">
            <a:extLst>
              <a:ext uri="{FF2B5EF4-FFF2-40B4-BE49-F238E27FC236}">
                <a16:creationId xmlns:a16="http://schemas.microsoft.com/office/drawing/2014/main" id="{E4979D87-84ED-E348-8DEA-5A3E2BB328BA}"/>
              </a:ext>
            </a:extLst>
          </p:cNvPr>
          <p:cNvSpPr>
            <a:spLocks noChangeShapeType="1"/>
          </p:cNvSpPr>
          <p:nvPr/>
        </p:nvSpPr>
        <p:spPr bwMode="auto">
          <a:xfrm>
            <a:off x="2906713" y="20875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41" name="Line 48">
            <a:extLst>
              <a:ext uri="{FF2B5EF4-FFF2-40B4-BE49-F238E27FC236}">
                <a16:creationId xmlns:a16="http://schemas.microsoft.com/office/drawing/2014/main" id="{67943E62-7D7C-2F41-A254-FD53043B665B}"/>
              </a:ext>
            </a:extLst>
          </p:cNvPr>
          <p:cNvSpPr>
            <a:spLocks noChangeShapeType="1"/>
          </p:cNvSpPr>
          <p:nvPr/>
        </p:nvSpPr>
        <p:spPr bwMode="auto">
          <a:xfrm>
            <a:off x="2906713" y="2327275"/>
            <a:ext cx="239712"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42" name="Freeform 49">
            <a:extLst>
              <a:ext uri="{FF2B5EF4-FFF2-40B4-BE49-F238E27FC236}">
                <a16:creationId xmlns:a16="http://schemas.microsoft.com/office/drawing/2014/main" id="{52275282-6019-C748-8BF9-E3C40F1EC855}"/>
              </a:ext>
            </a:extLst>
          </p:cNvPr>
          <p:cNvSpPr>
            <a:spLocks/>
          </p:cNvSpPr>
          <p:nvPr/>
        </p:nvSpPr>
        <p:spPr bwMode="auto">
          <a:xfrm>
            <a:off x="3128963" y="2006600"/>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43" name="Freeform 50">
            <a:extLst>
              <a:ext uri="{FF2B5EF4-FFF2-40B4-BE49-F238E27FC236}">
                <a16:creationId xmlns:a16="http://schemas.microsoft.com/office/drawing/2014/main" id="{7F94D641-746C-3D4B-B157-8B8F1BDDDAA3}"/>
              </a:ext>
            </a:extLst>
          </p:cNvPr>
          <p:cNvSpPr>
            <a:spLocks/>
          </p:cNvSpPr>
          <p:nvPr/>
        </p:nvSpPr>
        <p:spPr bwMode="auto">
          <a:xfrm>
            <a:off x="3128963" y="2209800"/>
            <a:ext cx="512762" cy="204788"/>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44" name="Freeform 51">
            <a:extLst>
              <a:ext uri="{FF2B5EF4-FFF2-40B4-BE49-F238E27FC236}">
                <a16:creationId xmlns:a16="http://schemas.microsoft.com/office/drawing/2014/main" id="{F2E7143F-D1A7-4F44-8230-1D543D0D5C8E}"/>
              </a:ext>
            </a:extLst>
          </p:cNvPr>
          <p:cNvSpPr>
            <a:spLocks/>
          </p:cNvSpPr>
          <p:nvPr/>
        </p:nvSpPr>
        <p:spPr bwMode="auto">
          <a:xfrm>
            <a:off x="3124201" y="2006600"/>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45" name="Freeform 52">
            <a:extLst>
              <a:ext uri="{FF2B5EF4-FFF2-40B4-BE49-F238E27FC236}">
                <a16:creationId xmlns:a16="http://schemas.microsoft.com/office/drawing/2014/main" id="{5B712E30-037B-E84B-876B-26E3DD4C1E8A}"/>
              </a:ext>
            </a:extLst>
          </p:cNvPr>
          <p:cNvSpPr>
            <a:spLocks/>
          </p:cNvSpPr>
          <p:nvPr/>
        </p:nvSpPr>
        <p:spPr bwMode="auto">
          <a:xfrm>
            <a:off x="3124201" y="2209800"/>
            <a:ext cx="60325" cy="204788"/>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46" name="Line 53">
            <a:extLst>
              <a:ext uri="{FF2B5EF4-FFF2-40B4-BE49-F238E27FC236}">
                <a16:creationId xmlns:a16="http://schemas.microsoft.com/office/drawing/2014/main" id="{ED99583A-94EC-3F42-BF6E-9220615D11D8}"/>
              </a:ext>
            </a:extLst>
          </p:cNvPr>
          <p:cNvSpPr>
            <a:spLocks noChangeShapeType="1"/>
          </p:cNvSpPr>
          <p:nvPr/>
        </p:nvSpPr>
        <p:spPr bwMode="auto">
          <a:xfrm flipH="1">
            <a:off x="3744914" y="12303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47" name="Line 54">
            <a:extLst>
              <a:ext uri="{FF2B5EF4-FFF2-40B4-BE49-F238E27FC236}">
                <a16:creationId xmlns:a16="http://schemas.microsoft.com/office/drawing/2014/main" id="{A6046128-29CB-E744-A7EB-3601693C6263}"/>
              </a:ext>
            </a:extLst>
          </p:cNvPr>
          <p:cNvSpPr>
            <a:spLocks noChangeShapeType="1"/>
          </p:cNvSpPr>
          <p:nvPr/>
        </p:nvSpPr>
        <p:spPr bwMode="auto">
          <a:xfrm flipH="1">
            <a:off x="3744914" y="22082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48" name="Freeform 55">
            <a:extLst>
              <a:ext uri="{FF2B5EF4-FFF2-40B4-BE49-F238E27FC236}">
                <a16:creationId xmlns:a16="http://schemas.microsoft.com/office/drawing/2014/main" id="{EC6BDCF0-A0FB-DB4E-B98B-9052B79BC86D}"/>
              </a:ext>
            </a:extLst>
          </p:cNvPr>
          <p:cNvSpPr>
            <a:spLocks/>
          </p:cNvSpPr>
          <p:nvPr/>
        </p:nvSpPr>
        <p:spPr bwMode="auto">
          <a:xfrm>
            <a:off x="2906714" y="1352551"/>
            <a:ext cx="1095375" cy="855663"/>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49" name="Freeform 56">
            <a:extLst>
              <a:ext uri="{FF2B5EF4-FFF2-40B4-BE49-F238E27FC236}">
                <a16:creationId xmlns:a16="http://schemas.microsoft.com/office/drawing/2014/main" id="{F58FB535-2BF5-F44C-8D75-BDCF08942AC6}"/>
              </a:ext>
            </a:extLst>
          </p:cNvPr>
          <p:cNvSpPr>
            <a:spLocks/>
          </p:cNvSpPr>
          <p:nvPr/>
        </p:nvSpPr>
        <p:spPr bwMode="auto">
          <a:xfrm>
            <a:off x="2906714" y="1230313"/>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50" name="Freeform 57">
            <a:extLst>
              <a:ext uri="{FF2B5EF4-FFF2-40B4-BE49-F238E27FC236}">
                <a16:creationId xmlns:a16="http://schemas.microsoft.com/office/drawing/2014/main" id="{78D7DBE4-344E-7A4F-B087-7AC026C7E63D}"/>
              </a:ext>
            </a:extLst>
          </p:cNvPr>
          <p:cNvSpPr>
            <a:spLocks/>
          </p:cNvSpPr>
          <p:nvPr/>
        </p:nvSpPr>
        <p:spPr bwMode="auto">
          <a:xfrm>
            <a:off x="3986214" y="1206501"/>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52251" name="Oval 58">
            <a:extLst>
              <a:ext uri="{FF2B5EF4-FFF2-40B4-BE49-F238E27FC236}">
                <a16:creationId xmlns:a16="http://schemas.microsoft.com/office/drawing/2014/main" id="{339F6740-6E90-2D49-B182-30E73724E7FE}"/>
              </a:ext>
            </a:extLst>
          </p:cNvPr>
          <p:cNvSpPr>
            <a:spLocks noChangeArrowheads="1"/>
          </p:cNvSpPr>
          <p:nvPr/>
        </p:nvSpPr>
        <p:spPr bwMode="auto">
          <a:xfrm>
            <a:off x="3976688" y="1216026"/>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2252" name="Freeform 59">
            <a:extLst>
              <a:ext uri="{FF2B5EF4-FFF2-40B4-BE49-F238E27FC236}">
                <a16:creationId xmlns:a16="http://schemas.microsoft.com/office/drawing/2014/main" id="{884AFBB0-70FF-1248-9567-197318F04084}"/>
              </a:ext>
            </a:extLst>
          </p:cNvPr>
          <p:cNvSpPr>
            <a:spLocks/>
          </p:cNvSpPr>
          <p:nvPr/>
        </p:nvSpPr>
        <p:spPr bwMode="auto">
          <a:xfrm>
            <a:off x="3986214" y="2184400"/>
            <a:ext cx="33337" cy="3333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52253" name="Oval 60">
            <a:extLst>
              <a:ext uri="{FF2B5EF4-FFF2-40B4-BE49-F238E27FC236}">
                <a16:creationId xmlns:a16="http://schemas.microsoft.com/office/drawing/2014/main" id="{68A93FF8-35B5-4745-A3B5-7F36660A753C}"/>
              </a:ext>
            </a:extLst>
          </p:cNvPr>
          <p:cNvSpPr>
            <a:spLocks noChangeArrowheads="1"/>
          </p:cNvSpPr>
          <p:nvPr/>
        </p:nvSpPr>
        <p:spPr bwMode="auto">
          <a:xfrm>
            <a:off x="3976688" y="2192338"/>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2254" name="Line 61">
            <a:extLst>
              <a:ext uri="{FF2B5EF4-FFF2-40B4-BE49-F238E27FC236}">
                <a16:creationId xmlns:a16="http://schemas.microsoft.com/office/drawing/2014/main" id="{AEFEBC26-D9EB-0B4F-AFA3-1A2830B7D19E}"/>
              </a:ext>
            </a:extLst>
          </p:cNvPr>
          <p:cNvSpPr>
            <a:spLocks noChangeShapeType="1"/>
          </p:cNvSpPr>
          <p:nvPr/>
        </p:nvSpPr>
        <p:spPr bwMode="auto">
          <a:xfrm flipH="1">
            <a:off x="2667001" y="11112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55" name="Line 62">
            <a:extLst>
              <a:ext uri="{FF2B5EF4-FFF2-40B4-BE49-F238E27FC236}">
                <a16:creationId xmlns:a16="http://schemas.microsoft.com/office/drawing/2014/main" id="{8EC6E67A-AD32-0F4A-B9F4-B08CAEA416E6}"/>
              </a:ext>
            </a:extLst>
          </p:cNvPr>
          <p:cNvSpPr>
            <a:spLocks noChangeShapeType="1"/>
          </p:cNvSpPr>
          <p:nvPr/>
        </p:nvSpPr>
        <p:spPr bwMode="auto">
          <a:xfrm flipH="1">
            <a:off x="2667001" y="2327275"/>
            <a:ext cx="2397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56" name="Line 63">
            <a:extLst>
              <a:ext uri="{FF2B5EF4-FFF2-40B4-BE49-F238E27FC236}">
                <a16:creationId xmlns:a16="http://schemas.microsoft.com/office/drawing/2014/main" id="{E5855E00-8C3C-6048-9231-2E52C501665E}"/>
              </a:ext>
            </a:extLst>
          </p:cNvPr>
          <p:cNvSpPr>
            <a:spLocks noChangeShapeType="1"/>
          </p:cNvSpPr>
          <p:nvPr/>
        </p:nvSpPr>
        <p:spPr bwMode="auto">
          <a:xfrm flipH="1">
            <a:off x="5578475" y="1268414"/>
            <a:ext cx="1455738"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57" name="Line 64">
            <a:extLst>
              <a:ext uri="{FF2B5EF4-FFF2-40B4-BE49-F238E27FC236}">
                <a16:creationId xmlns:a16="http://schemas.microsoft.com/office/drawing/2014/main" id="{9E1751EF-DAA1-7E4B-A496-2B7B16B536E5}"/>
              </a:ext>
            </a:extLst>
          </p:cNvPr>
          <p:cNvSpPr>
            <a:spLocks noChangeShapeType="1"/>
          </p:cNvSpPr>
          <p:nvPr/>
        </p:nvSpPr>
        <p:spPr bwMode="auto">
          <a:xfrm flipV="1">
            <a:off x="6297614" y="990601"/>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258" name="Rectangle 65">
            <a:extLst>
              <a:ext uri="{FF2B5EF4-FFF2-40B4-BE49-F238E27FC236}">
                <a16:creationId xmlns:a16="http://schemas.microsoft.com/office/drawing/2014/main" id="{A24B1257-47B6-654C-AE4C-638B0BD24EBB}"/>
              </a:ext>
            </a:extLst>
          </p:cNvPr>
          <p:cNvSpPr>
            <a:spLocks noChangeArrowheads="1"/>
          </p:cNvSpPr>
          <p:nvPr/>
        </p:nvSpPr>
        <p:spPr bwMode="auto">
          <a:xfrm>
            <a:off x="5783263" y="10112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52259" name="Rectangle 66">
            <a:extLst>
              <a:ext uri="{FF2B5EF4-FFF2-40B4-BE49-F238E27FC236}">
                <a16:creationId xmlns:a16="http://schemas.microsoft.com/office/drawing/2014/main" id="{94854898-97A6-9849-8122-408A3BDCB932}"/>
              </a:ext>
            </a:extLst>
          </p:cNvPr>
          <p:cNvSpPr>
            <a:spLocks noChangeArrowheads="1"/>
          </p:cNvSpPr>
          <p:nvPr/>
        </p:nvSpPr>
        <p:spPr bwMode="auto">
          <a:xfrm>
            <a:off x="6054725" y="1011238"/>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52260" name="Rectangle 67">
            <a:extLst>
              <a:ext uri="{FF2B5EF4-FFF2-40B4-BE49-F238E27FC236}">
                <a16:creationId xmlns:a16="http://schemas.microsoft.com/office/drawing/2014/main" id="{4DAD89D6-6054-484B-A43C-77D896D9EEE5}"/>
              </a:ext>
            </a:extLst>
          </p:cNvPr>
          <p:cNvSpPr>
            <a:spLocks noChangeArrowheads="1"/>
          </p:cNvSpPr>
          <p:nvPr/>
        </p:nvSpPr>
        <p:spPr bwMode="auto">
          <a:xfrm>
            <a:off x="6440488" y="10112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52261" name="Rectangle 68">
            <a:extLst>
              <a:ext uri="{FF2B5EF4-FFF2-40B4-BE49-F238E27FC236}">
                <a16:creationId xmlns:a16="http://schemas.microsoft.com/office/drawing/2014/main" id="{7C926B27-85CB-F345-83F1-047580CBD4E3}"/>
              </a:ext>
            </a:extLst>
          </p:cNvPr>
          <p:cNvSpPr>
            <a:spLocks noChangeArrowheads="1"/>
          </p:cNvSpPr>
          <p:nvPr/>
        </p:nvSpPr>
        <p:spPr bwMode="auto">
          <a:xfrm>
            <a:off x="6557963" y="10683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52262" name="Rectangle 69">
            <a:extLst>
              <a:ext uri="{FF2B5EF4-FFF2-40B4-BE49-F238E27FC236}">
                <a16:creationId xmlns:a16="http://schemas.microsoft.com/office/drawing/2014/main" id="{7D2583A6-0AD2-024F-BC18-D69EE824860C}"/>
              </a:ext>
            </a:extLst>
          </p:cNvPr>
          <p:cNvSpPr>
            <a:spLocks noChangeArrowheads="1"/>
          </p:cNvSpPr>
          <p:nvPr/>
        </p:nvSpPr>
        <p:spPr bwMode="auto">
          <a:xfrm>
            <a:off x="6743700" y="10064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2263" name="Rectangle 70">
            <a:extLst>
              <a:ext uri="{FF2B5EF4-FFF2-40B4-BE49-F238E27FC236}">
                <a16:creationId xmlns:a16="http://schemas.microsoft.com/office/drawing/2014/main" id="{F8DFDB91-DE7B-4842-8EA7-5A030C8AB404}"/>
              </a:ext>
            </a:extLst>
          </p:cNvPr>
          <p:cNvSpPr>
            <a:spLocks noChangeArrowheads="1"/>
          </p:cNvSpPr>
          <p:nvPr/>
        </p:nvSpPr>
        <p:spPr bwMode="auto">
          <a:xfrm>
            <a:off x="6861175" y="106838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52264" name="Rectangle 71">
            <a:extLst>
              <a:ext uri="{FF2B5EF4-FFF2-40B4-BE49-F238E27FC236}">
                <a16:creationId xmlns:a16="http://schemas.microsoft.com/office/drawing/2014/main" id="{01C9772E-9EC1-F54B-BDB2-5377F0E5A1A6}"/>
              </a:ext>
            </a:extLst>
          </p:cNvPr>
          <p:cNvSpPr>
            <a:spLocks noChangeArrowheads="1"/>
          </p:cNvSpPr>
          <p:nvPr/>
        </p:nvSpPr>
        <p:spPr bwMode="auto">
          <a:xfrm>
            <a:off x="57880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2265" name="Rectangle 72">
            <a:extLst>
              <a:ext uri="{FF2B5EF4-FFF2-40B4-BE49-F238E27FC236}">
                <a16:creationId xmlns:a16="http://schemas.microsoft.com/office/drawing/2014/main" id="{6AC4C11B-B244-3B4D-AE5D-2F5F28D27FE0}"/>
              </a:ext>
            </a:extLst>
          </p:cNvPr>
          <p:cNvSpPr>
            <a:spLocks noChangeArrowheads="1"/>
          </p:cNvSpPr>
          <p:nvPr/>
        </p:nvSpPr>
        <p:spPr bwMode="auto">
          <a:xfrm>
            <a:off x="60674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2266" name="Rectangle 73">
            <a:extLst>
              <a:ext uri="{FF2B5EF4-FFF2-40B4-BE49-F238E27FC236}">
                <a16:creationId xmlns:a16="http://schemas.microsoft.com/office/drawing/2014/main" id="{CB4CD49F-281E-2C42-8EB4-EAF25F07214B}"/>
              </a:ext>
            </a:extLst>
          </p:cNvPr>
          <p:cNvSpPr>
            <a:spLocks noChangeArrowheads="1"/>
          </p:cNvSpPr>
          <p:nvPr/>
        </p:nvSpPr>
        <p:spPr bwMode="auto">
          <a:xfrm>
            <a:off x="57880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2267" name="Rectangle 74">
            <a:extLst>
              <a:ext uri="{FF2B5EF4-FFF2-40B4-BE49-F238E27FC236}">
                <a16:creationId xmlns:a16="http://schemas.microsoft.com/office/drawing/2014/main" id="{0FB328A9-8936-C84C-84DB-7ABDB336AAB7}"/>
              </a:ext>
            </a:extLst>
          </p:cNvPr>
          <p:cNvSpPr>
            <a:spLocks noChangeArrowheads="1"/>
          </p:cNvSpPr>
          <p:nvPr/>
        </p:nvSpPr>
        <p:spPr bwMode="auto">
          <a:xfrm>
            <a:off x="60674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2268" name="Rectangle 75">
            <a:extLst>
              <a:ext uri="{FF2B5EF4-FFF2-40B4-BE49-F238E27FC236}">
                <a16:creationId xmlns:a16="http://schemas.microsoft.com/office/drawing/2014/main" id="{AB967168-AAE1-3842-BF8E-1F44EFFF2C12}"/>
              </a:ext>
            </a:extLst>
          </p:cNvPr>
          <p:cNvSpPr>
            <a:spLocks noChangeArrowheads="1"/>
          </p:cNvSpPr>
          <p:nvPr/>
        </p:nvSpPr>
        <p:spPr bwMode="auto">
          <a:xfrm>
            <a:off x="57880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2269" name="Rectangle 76">
            <a:extLst>
              <a:ext uri="{FF2B5EF4-FFF2-40B4-BE49-F238E27FC236}">
                <a16:creationId xmlns:a16="http://schemas.microsoft.com/office/drawing/2014/main" id="{D3DF5031-93C9-174F-B878-1A0322A1C72E}"/>
              </a:ext>
            </a:extLst>
          </p:cNvPr>
          <p:cNvSpPr>
            <a:spLocks noChangeArrowheads="1"/>
          </p:cNvSpPr>
          <p:nvPr/>
        </p:nvSpPr>
        <p:spPr bwMode="auto">
          <a:xfrm>
            <a:off x="60674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2270" name="Rectangle 77">
            <a:extLst>
              <a:ext uri="{FF2B5EF4-FFF2-40B4-BE49-F238E27FC236}">
                <a16:creationId xmlns:a16="http://schemas.microsoft.com/office/drawing/2014/main" id="{87713529-D4A2-C445-B1E6-FCA09FC5414C}"/>
              </a:ext>
            </a:extLst>
          </p:cNvPr>
          <p:cNvSpPr>
            <a:spLocks noChangeArrowheads="1"/>
          </p:cNvSpPr>
          <p:nvPr/>
        </p:nvSpPr>
        <p:spPr bwMode="auto">
          <a:xfrm>
            <a:off x="57880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2271" name="Rectangle 78">
            <a:extLst>
              <a:ext uri="{FF2B5EF4-FFF2-40B4-BE49-F238E27FC236}">
                <a16:creationId xmlns:a16="http://schemas.microsoft.com/office/drawing/2014/main" id="{995AE9D3-A162-814C-9702-25FB2FF05C47}"/>
              </a:ext>
            </a:extLst>
          </p:cNvPr>
          <p:cNvSpPr>
            <a:spLocks noChangeArrowheads="1"/>
          </p:cNvSpPr>
          <p:nvPr/>
        </p:nvSpPr>
        <p:spPr bwMode="auto">
          <a:xfrm>
            <a:off x="60674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2272" name="Rectangle 79">
            <a:extLst>
              <a:ext uri="{FF2B5EF4-FFF2-40B4-BE49-F238E27FC236}">
                <a16:creationId xmlns:a16="http://schemas.microsoft.com/office/drawing/2014/main" id="{E465AC9A-88C8-D441-810C-32DC2147E0B6}"/>
              </a:ext>
            </a:extLst>
          </p:cNvPr>
          <p:cNvSpPr>
            <a:spLocks noChangeArrowheads="1"/>
          </p:cNvSpPr>
          <p:nvPr/>
        </p:nvSpPr>
        <p:spPr bwMode="auto">
          <a:xfrm>
            <a:off x="6434139" y="13525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52273" name="Rectangle 80">
            <a:extLst>
              <a:ext uri="{FF2B5EF4-FFF2-40B4-BE49-F238E27FC236}">
                <a16:creationId xmlns:a16="http://schemas.microsoft.com/office/drawing/2014/main" id="{765421EB-CC4B-2F4B-B0B1-BE9ED0BFA30C}"/>
              </a:ext>
            </a:extLst>
          </p:cNvPr>
          <p:cNvSpPr>
            <a:spLocks noChangeArrowheads="1"/>
          </p:cNvSpPr>
          <p:nvPr/>
        </p:nvSpPr>
        <p:spPr bwMode="auto">
          <a:xfrm>
            <a:off x="6494463"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2274" name="Rectangle 81">
            <a:extLst>
              <a:ext uri="{FF2B5EF4-FFF2-40B4-BE49-F238E27FC236}">
                <a16:creationId xmlns:a16="http://schemas.microsoft.com/office/drawing/2014/main" id="{DFBBACE4-140A-5841-8CAD-9A7926347E9A}"/>
              </a:ext>
            </a:extLst>
          </p:cNvPr>
          <p:cNvSpPr>
            <a:spLocks noChangeArrowheads="1"/>
          </p:cNvSpPr>
          <p:nvPr/>
        </p:nvSpPr>
        <p:spPr bwMode="auto">
          <a:xfrm>
            <a:off x="679767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2275" name="Rectangle 82">
            <a:extLst>
              <a:ext uri="{FF2B5EF4-FFF2-40B4-BE49-F238E27FC236}">
                <a16:creationId xmlns:a16="http://schemas.microsoft.com/office/drawing/2014/main" id="{F8B7994A-D8CC-1547-ACD0-65C71C5D1F16}"/>
              </a:ext>
            </a:extLst>
          </p:cNvPr>
          <p:cNvSpPr>
            <a:spLocks noChangeArrowheads="1"/>
          </p:cNvSpPr>
          <p:nvPr/>
        </p:nvSpPr>
        <p:spPr bwMode="auto">
          <a:xfrm>
            <a:off x="6494463"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2276" name="Rectangle 83">
            <a:extLst>
              <a:ext uri="{FF2B5EF4-FFF2-40B4-BE49-F238E27FC236}">
                <a16:creationId xmlns:a16="http://schemas.microsoft.com/office/drawing/2014/main" id="{72F4F28B-531B-494C-96EF-AB6991A92361}"/>
              </a:ext>
            </a:extLst>
          </p:cNvPr>
          <p:cNvSpPr>
            <a:spLocks noChangeArrowheads="1"/>
          </p:cNvSpPr>
          <p:nvPr/>
        </p:nvSpPr>
        <p:spPr bwMode="auto">
          <a:xfrm>
            <a:off x="679767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2277" name="Rectangle 84">
            <a:extLst>
              <a:ext uri="{FF2B5EF4-FFF2-40B4-BE49-F238E27FC236}">
                <a16:creationId xmlns:a16="http://schemas.microsoft.com/office/drawing/2014/main" id="{97A13C41-5A45-B54B-B638-567B76E0CC61}"/>
              </a:ext>
            </a:extLst>
          </p:cNvPr>
          <p:cNvSpPr>
            <a:spLocks noChangeArrowheads="1"/>
          </p:cNvSpPr>
          <p:nvPr/>
        </p:nvSpPr>
        <p:spPr bwMode="auto">
          <a:xfrm>
            <a:off x="6494463"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2278" name="Rectangle 85">
            <a:extLst>
              <a:ext uri="{FF2B5EF4-FFF2-40B4-BE49-F238E27FC236}">
                <a16:creationId xmlns:a16="http://schemas.microsoft.com/office/drawing/2014/main" id="{85946451-5C4A-3E4B-B44C-4B25F38D37C8}"/>
              </a:ext>
            </a:extLst>
          </p:cNvPr>
          <p:cNvSpPr>
            <a:spLocks noChangeArrowheads="1"/>
          </p:cNvSpPr>
          <p:nvPr/>
        </p:nvSpPr>
        <p:spPr bwMode="auto">
          <a:xfrm>
            <a:off x="679767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2279" name="Rectangle 86">
            <a:extLst>
              <a:ext uri="{FF2B5EF4-FFF2-40B4-BE49-F238E27FC236}">
                <a16:creationId xmlns:a16="http://schemas.microsoft.com/office/drawing/2014/main" id="{83CC87B4-32AA-624B-B629-21297406119D}"/>
              </a:ext>
            </a:extLst>
          </p:cNvPr>
          <p:cNvSpPr>
            <a:spLocks noChangeArrowheads="1"/>
          </p:cNvSpPr>
          <p:nvPr/>
        </p:nvSpPr>
        <p:spPr bwMode="auto">
          <a:xfrm>
            <a:off x="3178176" y="26527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52280" name="Freeform 87">
            <a:extLst>
              <a:ext uri="{FF2B5EF4-FFF2-40B4-BE49-F238E27FC236}">
                <a16:creationId xmlns:a16="http://schemas.microsoft.com/office/drawing/2014/main" id="{AB65000D-D946-6E4E-BC54-3C04841C15CD}"/>
              </a:ext>
            </a:extLst>
          </p:cNvPr>
          <p:cNvSpPr>
            <a:spLocks/>
          </p:cNvSpPr>
          <p:nvPr/>
        </p:nvSpPr>
        <p:spPr bwMode="auto">
          <a:xfrm>
            <a:off x="7513638" y="57388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81" name="Line 88">
            <a:extLst>
              <a:ext uri="{FF2B5EF4-FFF2-40B4-BE49-F238E27FC236}">
                <a16:creationId xmlns:a16="http://schemas.microsoft.com/office/drawing/2014/main" id="{4B1E01D9-6734-9A49-A2B5-14D0B25FB88B}"/>
              </a:ext>
            </a:extLst>
          </p:cNvPr>
          <p:cNvSpPr>
            <a:spLocks noChangeShapeType="1"/>
          </p:cNvSpPr>
          <p:nvPr/>
        </p:nvSpPr>
        <p:spPr bwMode="auto">
          <a:xfrm flipH="1">
            <a:off x="7531100" y="57388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2282" name="Freeform 89">
            <a:extLst>
              <a:ext uri="{FF2B5EF4-FFF2-40B4-BE49-F238E27FC236}">
                <a16:creationId xmlns:a16="http://schemas.microsoft.com/office/drawing/2014/main" id="{0087EF11-AADE-4B4A-AE53-F426EA4FB854}"/>
              </a:ext>
            </a:extLst>
          </p:cNvPr>
          <p:cNvSpPr>
            <a:spLocks/>
          </p:cNvSpPr>
          <p:nvPr/>
        </p:nvSpPr>
        <p:spPr bwMode="auto">
          <a:xfrm>
            <a:off x="7975601" y="57388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83" name="Line 90">
            <a:extLst>
              <a:ext uri="{FF2B5EF4-FFF2-40B4-BE49-F238E27FC236}">
                <a16:creationId xmlns:a16="http://schemas.microsoft.com/office/drawing/2014/main" id="{700D60D1-B484-0A48-A0BB-B0C950B66B16}"/>
              </a:ext>
            </a:extLst>
          </p:cNvPr>
          <p:cNvSpPr>
            <a:spLocks noChangeShapeType="1"/>
          </p:cNvSpPr>
          <p:nvPr/>
        </p:nvSpPr>
        <p:spPr bwMode="auto">
          <a:xfrm flipV="1">
            <a:off x="8010525" y="57562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2284" name="Freeform 91">
            <a:extLst>
              <a:ext uri="{FF2B5EF4-FFF2-40B4-BE49-F238E27FC236}">
                <a16:creationId xmlns:a16="http://schemas.microsoft.com/office/drawing/2014/main" id="{C8255F8B-2E15-5342-9375-6CA12193A5E1}"/>
              </a:ext>
            </a:extLst>
          </p:cNvPr>
          <p:cNvSpPr>
            <a:spLocks/>
          </p:cNvSpPr>
          <p:nvPr/>
        </p:nvSpPr>
        <p:spPr bwMode="auto">
          <a:xfrm>
            <a:off x="7975601" y="60817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85" name="Line 92">
            <a:extLst>
              <a:ext uri="{FF2B5EF4-FFF2-40B4-BE49-F238E27FC236}">
                <a16:creationId xmlns:a16="http://schemas.microsoft.com/office/drawing/2014/main" id="{68BEF89F-4EFC-8844-A036-660937B3B1AB}"/>
              </a:ext>
            </a:extLst>
          </p:cNvPr>
          <p:cNvSpPr>
            <a:spLocks noChangeShapeType="1"/>
          </p:cNvSpPr>
          <p:nvPr/>
        </p:nvSpPr>
        <p:spPr bwMode="auto">
          <a:xfrm>
            <a:off x="7531100" y="60991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2286" name="Freeform 93">
            <a:extLst>
              <a:ext uri="{FF2B5EF4-FFF2-40B4-BE49-F238E27FC236}">
                <a16:creationId xmlns:a16="http://schemas.microsoft.com/office/drawing/2014/main" id="{A973F88B-AD40-1947-8C93-9363339B64CC}"/>
              </a:ext>
            </a:extLst>
          </p:cNvPr>
          <p:cNvSpPr>
            <a:spLocks/>
          </p:cNvSpPr>
          <p:nvPr/>
        </p:nvSpPr>
        <p:spPr bwMode="auto">
          <a:xfrm>
            <a:off x="7513638" y="60817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87" name="Line 94">
            <a:extLst>
              <a:ext uri="{FF2B5EF4-FFF2-40B4-BE49-F238E27FC236}">
                <a16:creationId xmlns:a16="http://schemas.microsoft.com/office/drawing/2014/main" id="{F7DE5F44-1CD9-0E41-8AC5-5EABE966D551}"/>
              </a:ext>
            </a:extLst>
          </p:cNvPr>
          <p:cNvSpPr>
            <a:spLocks noChangeShapeType="1"/>
          </p:cNvSpPr>
          <p:nvPr/>
        </p:nvSpPr>
        <p:spPr bwMode="auto">
          <a:xfrm>
            <a:off x="7513639" y="57562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2288" name="Freeform 95">
            <a:extLst>
              <a:ext uri="{FF2B5EF4-FFF2-40B4-BE49-F238E27FC236}">
                <a16:creationId xmlns:a16="http://schemas.microsoft.com/office/drawing/2014/main" id="{CFD2974A-9CAF-7B42-BC6D-4FD9BD99E111}"/>
              </a:ext>
            </a:extLst>
          </p:cNvPr>
          <p:cNvSpPr>
            <a:spLocks/>
          </p:cNvSpPr>
          <p:nvPr/>
        </p:nvSpPr>
        <p:spPr bwMode="auto">
          <a:xfrm>
            <a:off x="7513638" y="50022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89" name="Line 96">
            <a:extLst>
              <a:ext uri="{FF2B5EF4-FFF2-40B4-BE49-F238E27FC236}">
                <a16:creationId xmlns:a16="http://schemas.microsoft.com/office/drawing/2014/main" id="{01161FE7-C929-5943-BC0D-45BA7020A4FC}"/>
              </a:ext>
            </a:extLst>
          </p:cNvPr>
          <p:cNvSpPr>
            <a:spLocks noChangeShapeType="1"/>
          </p:cNvSpPr>
          <p:nvPr/>
        </p:nvSpPr>
        <p:spPr bwMode="auto">
          <a:xfrm flipH="1">
            <a:off x="7531100" y="50022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2290" name="Freeform 97">
            <a:extLst>
              <a:ext uri="{FF2B5EF4-FFF2-40B4-BE49-F238E27FC236}">
                <a16:creationId xmlns:a16="http://schemas.microsoft.com/office/drawing/2014/main" id="{6936FE06-040C-404D-80E7-8F5E6CB7513B}"/>
              </a:ext>
            </a:extLst>
          </p:cNvPr>
          <p:cNvSpPr>
            <a:spLocks/>
          </p:cNvSpPr>
          <p:nvPr/>
        </p:nvSpPr>
        <p:spPr bwMode="auto">
          <a:xfrm>
            <a:off x="7975601" y="50022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91" name="Line 98">
            <a:extLst>
              <a:ext uri="{FF2B5EF4-FFF2-40B4-BE49-F238E27FC236}">
                <a16:creationId xmlns:a16="http://schemas.microsoft.com/office/drawing/2014/main" id="{B2B0F907-5142-A943-91F3-AD26D7ABBF19}"/>
              </a:ext>
            </a:extLst>
          </p:cNvPr>
          <p:cNvSpPr>
            <a:spLocks noChangeShapeType="1"/>
          </p:cNvSpPr>
          <p:nvPr/>
        </p:nvSpPr>
        <p:spPr bwMode="auto">
          <a:xfrm flipV="1">
            <a:off x="8010525" y="50196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2292" name="Freeform 99">
            <a:extLst>
              <a:ext uri="{FF2B5EF4-FFF2-40B4-BE49-F238E27FC236}">
                <a16:creationId xmlns:a16="http://schemas.microsoft.com/office/drawing/2014/main" id="{332E32F4-6A03-4B4C-93B9-A7841E6726CB}"/>
              </a:ext>
            </a:extLst>
          </p:cNvPr>
          <p:cNvSpPr>
            <a:spLocks/>
          </p:cNvSpPr>
          <p:nvPr/>
        </p:nvSpPr>
        <p:spPr bwMode="auto">
          <a:xfrm>
            <a:off x="7975601" y="53451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93" name="Line 100">
            <a:extLst>
              <a:ext uri="{FF2B5EF4-FFF2-40B4-BE49-F238E27FC236}">
                <a16:creationId xmlns:a16="http://schemas.microsoft.com/office/drawing/2014/main" id="{546BE7AD-BF3C-784E-9FF9-FFD92A4273C2}"/>
              </a:ext>
            </a:extLst>
          </p:cNvPr>
          <p:cNvSpPr>
            <a:spLocks noChangeShapeType="1"/>
          </p:cNvSpPr>
          <p:nvPr/>
        </p:nvSpPr>
        <p:spPr bwMode="auto">
          <a:xfrm>
            <a:off x="7531100" y="53625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2294" name="Freeform 101">
            <a:extLst>
              <a:ext uri="{FF2B5EF4-FFF2-40B4-BE49-F238E27FC236}">
                <a16:creationId xmlns:a16="http://schemas.microsoft.com/office/drawing/2014/main" id="{0E64D2AB-E063-8C4F-8055-44CCCDB63AA8}"/>
              </a:ext>
            </a:extLst>
          </p:cNvPr>
          <p:cNvSpPr>
            <a:spLocks/>
          </p:cNvSpPr>
          <p:nvPr/>
        </p:nvSpPr>
        <p:spPr bwMode="auto">
          <a:xfrm>
            <a:off x="7513638" y="53451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295" name="Line 102">
            <a:extLst>
              <a:ext uri="{FF2B5EF4-FFF2-40B4-BE49-F238E27FC236}">
                <a16:creationId xmlns:a16="http://schemas.microsoft.com/office/drawing/2014/main" id="{B64335BD-0BCA-ED49-9207-DA5E28A76698}"/>
              </a:ext>
            </a:extLst>
          </p:cNvPr>
          <p:cNvSpPr>
            <a:spLocks noChangeShapeType="1"/>
          </p:cNvSpPr>
          <p:nvPr/>
        </p:nvSpPr>
        <p:spPr bwMode="auto">
          <a:xfrm>
            <a:off x="7513639" y="50196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2296" name="Rectangle 103">
            <a:extLst>
              <a:ext uri="{FF2B5EF4-FFF2-40B4-BE49-F238E27FC236}">
                <a16:creationId xmlns:a16="http://schemas.microsoft.com/office/drawing/2014/main" id="{7BC64081-C471-6C4E-99E4-CC81FCFCBBFC}"/>
              </a:ext>
            </a:extLst>
          </p:cNvPr>
          <p:cNvSpPr>
            <a:spLocks noChangeArrowheads="1"/>
          </p:cNvSpPr>
          <p:nvPr/>
        </p:nvSpPr>
        <p:spPr bwMode="auto">
          <a:xfrm>
            <a:off x="7942263" y="5019675"/>
            <a:ext cx="444500" cy="325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2297" name="Rectangle 104">
            <a:extLst>
              <a:ext uri="{FF2B5EF4-FFF2-40B4-BE49-F238E27FC236}">
                <a16:creationId xmlns:a16="http://schemas.microsoft.com/office/drawing/2014/main" id="{DE6EB883-A05D-2345-9679-F4F8A706F36D}"/>
              </a:ext>
            </a:extLst>
          </p:cNvPr>
          <p:cNvSpPr>
            <a:spLocks noChangeArrowheads="1"/>
          </p:cNvSpPr>
          <p:nvPr/>
        </p:nvSpPr>
        <p:spPr bwMode="auto">
          <a:xfrm>
            <a:off x="7959725" y="5738813"/>
            <a:ext cx="444500" cy="342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2298" name="Freeform 105">
            <a:extLst>
              <a:ext uri="{FF2B5EF4-FFF2-40B4-BE49-F238E27FC236}">
                <a16:creationId xmlns:a16="http://schemas.microsoft.com/office/drawing/2014/main" id="{1F1F2DB2-3596-C348-8EA4-B2DFF73FEE3D}"/>
              </a:ext>
            </a:extLst>
          </p:cNvPr>
          <p:cNvSpPr>
            <a:spLocks/>
          </p:cNvSpPr>
          <p:nvPr/>
        </p:nvSpPr>
        <p:spPr bwMode="auto">
          <a:xfrm>
            <a:off x="7359650" y="6442076"/>
            <a:ext cx="103188" cy="34925"/>
          </a:xfrm>
          <a:custGeom>
            <a:avLst/>
            <a:gdLst>
              <a:gd name="T0" fmla="*/ 0 w 65"/>
              <a:gd name="T1" fmla="*/ 2147483646 h 22"/>
              <a:gd name="T2" fmla="*/ 2147483646 w 65"/>
              <a:gd name="T3" fmla="*/ 2147483646 h 22"/>
              <a:gd name="T4" fmla="*/ 0 w 65"/>
              <a:gd name="T5" fmla="*/ 0 h 22"/>
              <a:gd name="T6" fmla="*/ 0 w 65"/>
              <a:gd name="T7" fmla="*/ 2147483646 h 22"/>
              <a:gd name="T8" fmla="*/ 0 w 65"/>
              <a:gd name="T9" fmla="*/ 2147483646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22"/>
                </a:moveTo>
                <a:lnTo>
                  <a:pt x="65" y="11"/>
                </a:lnTo>
                <a:lnTo>
                  <a:pt x="0"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2299" name="Line 106">
            <a:extLst>
              <a:ext uri="{FF2B5EF4-FFF2-40B4-BE49-F238E27FC236}">
                <a16:creationId xmlns:a16="http://schemas.microsoft.com/office/drawing/2014/main" id="{0B174C08-7B43-9D40-BFED-6EEE7503F05B}"/>
              </a:ext>
            </a:extLst>
          </p:cNvPr>
          <p:cNvSpPr>
            <a:spLocks noChangeShapeType="1"/>
          </p:cNvSpPr>
          <p:nvPr/>
        </p:nvSpPr>
        <p:spPr bwMode="auto">
          <a:xfrm flipH="1">
            <a:off x="7016750" y="6459539"/>
            <a:ext cx="3429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300" name="Rectangle 107">
            <a:extLst>
              <a:ext uri="{FF2B5EF4-FFF2-40B4-BE49-F238E27FC236}">
                <a16:creationId xmlns:a16="http://schemas.microsoft.com/office/drawing/2014/main" id="{53E4E986-C5B5-414A-BD58-E9E9DE01985C}"/>
              </a:ext>
            </a:extLst>
          </p:cNvPr>
          <p:cNvSpPr>
            <a:spLocks noChangeArrowheads="1"/>
          </p:cNvSpPr>
          <p:nvPr/>
        </p:nvSpPr>
        <p:spPr bwMode="auto">
          <a:xfrm>
            <a:off x="5818188" y="2652713"/>
            <a:ext cx="15478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52301" name="Rectangle 108">
            <a:extLst>
              <a:ext uri="{FF2B5EF4-FFF2-40B4-BE49-F238E27FC236}">
                <a16:creationId xmlns:a16="http://schemas.microsoft.com/office/drawing/2014/main" id="{574CA256-4242-2941-894D-F98C6DE76980}"/>
              </a:ext>
            </a:extLst>
          </p:cNvPr>
          <p:cNvSpPr>
            <a:spLocks noChangeArrowheads="1"/>
          </p:cNvSpPr>
          <p:nvPr/>
        </p:nvSpPr>
        <p:spPr bwMode="auto">
          <a:xfrm>
            <a:off x="7556501" y="6386513"/>
            <a:ext cx="3216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Time</a:t>
            </a:r>
            <a:endParaRPr lang="en-US" altLang="en-US" sz="2000" b="0">
              <a:latin typeface="Times" pitchFamily="2" charset="0"/>
            </a:endParaRPr>
          </a:p>
        </p:txBody>
      </p:sp>
      <p:sp>
        <p:nvSpPr>
          <p:cNvPr id="52302" name="Rectangle 109">
            <a:extLst>
              <a:ext uri="{FF2B5EF4-FFF2-40B4-BE49-F238E27FC236}">
                <a16:creationId xmlns:a16="http://schemas.microsoft.com/office/drawing/2014/main" id="{DC7F6D9E-AEF6-FF4B-A5A6-560422C8687E}"/>
              </a:ext>
            </a:extLst>
          </p:cNvPr>
          <p:cNvSpPr>
            <a:spLocks noChangeArrowheads="1"/>
          </p:cNvSpPr>
          <p:nvPr/>
        </p:nvSpPr>
        <p:spPr bwMode="auto">
          <a:xfrm>
            <a:off x="2540000" y="34702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2303" name="Rectangle 110">
            <a:extLst>
              <a:ext uri="{FF2B5EF4-FFF2-40B4-BE49-F238E27FC236}">
                <a16:creationId xmlns:a16="http://schemas.microsoft.com/office/drawing/2014/main" id="{EBBD6CB6-7D42-984B-B3B6-B7300F75F6EA}"/>
              </a:ext>
            </a:extLst>
          </p:cNvPr>
          <p:cNvSpPr>
            <a:spLocks noChangeArrowheads="1"/>
          </p:cNvSpPr>
          <p:nvPr/>
        </p:nvSpPr>
        <p:spPr bwMode="auto">
          <a:xfrm>
            <a:off x="2540000" y="383540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2304" name="Rectangle 111">
            <a:extLst>
              <a:ext uri="{FF2B5EF4-FFF2-40B4-BE49-F238E27FC236}">
                <a16:creationId xmlns:a16="http://schemas.microsoft.com/office/drawing/2014/main" id="{666F84CC-B0F9-5F4A-ABBC-9F9FB240DCD9}"/>
              </a:ext>
            </a:extLst>
          </p:cNvPr>
          <p:cNvSpPr>
            <a:spLocks noChangeArrowheads="1"/>
          </p:cNvSpPr>
          <p:nvPr/>
        </p:nvSpPr>
        <p:spPr bwMode="auto">
          <a:xfrm>
            <a:off x="2540000" y="42005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2305" name="Rectangle 112">
            <a:extLst>
              <a:ext uri="{FF2B5EF4-FFF2-40B4-BE49-F238E27FC236}">
                <a16:creationId xmlns:a16="http://schemas.microsoft.com/office/drawing/2014/main" id="{FBF1BE54-8F78-554A-A3BE-401B3DF352A0}"/>
              </a:ext>
            </a:extLst>
          </p:cNvPr>
          <p:cNvSpPr>
            <a:spLocks noChangeArrowheads="1"/>
          </p:cNvSpPr>
          <p:nvPr/>
        </p:nvSpPr>
        <p:spPr bwMode="auto">
          <a:xfrm>
            <a:off x="2540000" y="4564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2306" name="Rectangle 113">
            <a:extLst>
              <a:ext uri="{FF2B5EF4-FFF2-40B4-BE49-F238E27FC236}">
                <a16:creationId xmlns:a16="http://schemas.microsoft.com/office/drawing/2014/main" id="{45851A70-DF06-234E-8BC8-710606615CC3}"/>
              </a:ext>
            </a:extLst>
          </p:cNvPr>
          <p:cNvSpPr>
            <a:spLocks noChangeArrowheads="1"/>
          </p:cNvSpPr>
          <p:nvPr/>
        </p:nvSpPr>
        <p:spPr bwMode="auto">
          <a:xfrm>
            <a:off x="2540000" y="492918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2307" name="Rectangle 114">
            <a:extLst>
              <a:ext uri="{FF2B5EF4-FFF2-40B4-BE49-F238E27FC236}">
                <a16:creationId xmlns:a16="http://schemas.microsoft.com/office/drawing/2014/main" id="{C45E625C-A611-AB49-8B2A-26A272C794F4}"/>
              </a:ext>
            </a:extLst>
          </p:cNvPr>
          <p:cNvSpPr>
            <a:spLocks noChangeArrowheads="1"/>
          </p:cNvSpPr>
          <p:nvPr/>
        </p:nvSpPr>
        <p:spPr bwMode="auto">
          <a:xfrm>
            <a:off x="2540000" y="52927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2308" name="Rectangle 115">
            <a:extLst>
              <a:ext uri="{FF2B5EF4-FFF2-40B4-BE49-F238E27FC236}">
                <a16:creationId xmlns:a16="http://schemas.microsoft.com/office/drawing/2014/main" id="{D12E2A97-796B-584B-B6AE-5F444976B16B}"/>
              </a:ext>
            </a:extLst>
          </p:cNvPr>
          <p:cNvSpPr>
            <a:spLocks noChangeArrowheads="1"/>
          </p:cNvSpPr>
          <p:nvPr/>
        </p:nvSpPr>
        <p:spPr bwMode="auto">
          <a:xfrm>
            <a:off x="2540000" y="5656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2309" name="Rectangle 116">
            <a:extLst>
              <a:ext uri="{FF2B5EF4-FFF2-40B4-BE49-F238E27FC236}">
                <a16:creationId xmlns:a16="http://schemas.microsoft.com/office/drawing/2014/main" id="{160F8A83-5C0E-0345-8AA0-18B67D5B4935}"/>
              </a:ext>
            </a:extLst>
          </p:cNvPr>
          <p:cNvSpPr>
            <a:spLocks noChangeArrowheads="1"/>
          </p:cNvSpPr>
          <p:nvPr/>
        </p:nvSpPr>
        <p:spPr bwMode="auto">
          <a:xfrm>
            <a:off x="2540000" y="60229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2310" name="Rectangle 117">
            <a:extLst>
              <a:ext uri="{FF2B5EF4-FFF2-40B4-BE49-F238E27FC236}">
                <a16:creationId xmlns:a16="http://schemas.microsoft.com/office/drawing/2014/main" id="{DDFD634F-CB9A-0B4E-8D5E-463ACB1E8A25}"/>
              </a:ext>
            </a:extLst>
          </p:cNvPr>
          <p:cNvSpPr>
            <a:spLocks noChangeArrowheads="1"/>
          </p:cNvSpPr>
          <p:nvPr/>
        </p:nvSpPr>
        <p:spPr bwMode="auto">
          <a:xfrm>
            <a:off x="2289175" y="366871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52311" name="Rectangle 118">
            <a:extLst>
              <a:ext uri="{FF2B5EF4-FFF2-40B4-BE49-F238E27FC236}">
                <a16:creationId xmlns:a16="http://schemas.microsoft.com/office/drawing/2014/main" id="{308F490E-DC7F-0F43-A2FE-48D69433DC0C}"/>
              </a:ext>
            </a:extLst>
          </p:cNvPr>
          <p:cNvSpPr>
            <a:spLocks noChangeArrowheads="1"/>
          </p:cNvSpPr>
          <p:nvPr/>
        </p:nvSpPr>
        <p:spPr bwMode="auto">
          <a:xfrm>
            <a:off x="2297113" y="43989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52312" name="Rectangle 119">
            <a:extLst>
              <a:ext uri="{FF2B5EF4-FFF2-40B4-BE49-F238E27FC236}">
                <a16:creationId xmlns:a16="http://schemas.microsoft.com/office/drawing/2014/main" id="{48F74E43-EEA2-DA47-B837-1CA742019871}"/>
              </a:ext>
            </a:extLst>
          </p:cNvPr>
          <p:cNvSpPr>
            <a:spLocks noChangeArrowheads="1"/>
          </p:cNvSpPr>
          <p:nvPr/>
        </p:nvSpPr>
        <p:spPr bwMode="auto">
          <a:xfrm>
            <a:off x="2211388" y="50927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2313" name="Rectangle 120">
            <a:extLst>
              <a:ext uri="{FF2B5EF4-FFF2-40B4-BE49-F238E27FC236}">
                <a16:creationId xmlns:a16="http://schemas.microsoft.com/office/drawing/2014/main" id="{C57842B2-3F58-4B40-B101-0932D1518B5B}"/>
              </a:ext>
            </a:extLst>
          </p:cNvPr>
          <p:cNvSpPr>
            <a:spLocks noChangeArrowheads="1"/>
          </p:cNvSpPr>
          <p:nvPr/>
        </p:nvSpPr>
        <p:spPr bwMode="auto">
          <a:xfrm>
            <a:off x="2347913" y="51546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52314" name="Rectangle 121">
            <a:extLst>
              <a:ext uri="{FF2B5EF4-FFF2-40B4-BE49-F238E27FC236}">
                <a16:creationId xmlns:a16="http://schemas.microsoft.com/office/drawing/2014/main" id="{212B13E9-952D-8B4D-BA03-4949E1B4DAF9}"/>
              </a:ext>
            </a:extLst>
          </p:cNvPr>
          <p:cNvSpPr>
            <a:spLocks noChangeArrowheads="1"/>
          </p:cNvSpPr>
          <p:nvPr/>
        </p:nvSpPr>
        <p:spPr bwMode="auto">
          <a:xfrm>
            <a:off x="2211388" y="58213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2315" name="Rectangle 122">
            <a:extLst>
              <a:ext uri="{FF2B5EF4-FFF2-40B4-BE49-F238E27FC236}">
                <a16:creationId xmlns:a16="http://schemas.microsoft.com/office/drawing/2014/main" id="{080DFEF3-4EC2-C841-BD02-C0B620A74F21}"/>
              </a:ext>
            </a:extLst>
          </p:cNvPr>
          <p:cNvSpPr>
            <a:spLocks noChangeArrowheads="1"/>
          </p:cNvSpPr>
          <p:nvPr/>
        </p:nvSpPr>
        <p:spPr bwMode="auto">
          <a:xfrm>
            <a:off x="2347913" y="5883275"/>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52316" name="Rectangle 123">
            <a:extLst>
              <a:ext uri="{FF2B5EF4-FFF2-40B4-BE49-F238E27FC236}">
                <a16:creationId xmlns:a16="http://schemas.microsoft.com/office/drawing/2014/main" id="{D754F2DD-B850-E149-8079-80C26C7628B6}"/>
              </a:ext>
            </a:extLst>
          </p:cNvPr>
          <p:cNvSpPr>
            <a:spLocks noChangeArrowheads="1"/>
          </p:cNvSpPr>
          <p:nvPr/>
        </p:nvSpPr>
        <p:spPr bwMode="auto">
          <a:xfrm>
            <a:off x="4459288" y="114458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2317" name="Rectangle 124">
            <a:extLst>
              <a:ext uri="{FF2B5EF4-FFF2-40B4-BE49-F238E27FC236}">
                <a16:creationId xmlns:a16="http://schemas.microsoft.com/office/drawing/2014/main" id="{E0D698E8-F13B-7349-8D21-814246DDC818}"/>
              </a:ext>
            </a:extLst>
          </p:cNvPr>
          <p:cNvSpPr>
            <a:spLocks noChangeArrowheads="1"/>
          </p:cNvSpPr>
          <p:nvPr/>
        </p:nvSpPr>
        <p:spPr bwMode="auto">
          <a:xfrm>
            <a:off x="4570413" y="1206500"/>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52318" name="Rectangle 125">
            <a:extLst>
              <a:ext uri="{FF2B5EF4-FFF2-40B4-BE49-F238E27FC236}">
                <a16:creationId xmlns:a16="http://schemas.microsoft.com/office/drawing/2014/main" id="{58EEFC09-7E2E-D245-B7F4-3AE37924146E}"/>
              </a:ext>
            </a:extLst>
          </p:cNvPr>
          <p:cNvSpPr>
            <a:spLocks noChangeArrowheads="1"/>
          </p:cNvSpPr>
          <p:nvPr/>
        </p:nvSpPr>
        <p:spPr bwMode="auto">
          <a:xfrm>
            <a:off x="4459288" y="21161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2319" name="Rectangle 126">
            <a:extLst>
              <a:ext uri="{FF2B5EF4-FFF2-40B4-BE49-F238E27FC236}">
                <a16:creationId xmlns:a16="http://schemas.microsoft.com/office/drawing/2014/main" id="{A8036F60-7ED0-4B4E-9976-440048CD5986}"/>
              </a:ext>
            </a:extLst>
          </p:cNvPr>
          <p:cNvSpPr>
            <a:spLocks noChangeArrowheads="1"/>
          </p:cNvSpPr>
          <p:nvPr/>
        </p:nvSpPr>
        <p:spPr bwMode="auto">
          <a:xfrm>
            <a:off x="4570413" y="217963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52320" name="Rectangle 127">
            <a:extLst>
              <a:ext uri="{FF2B5EF4-FFF2-40B4-BE49-F238E27FC236}">
                <a16:creationId xmlns:a16="http://schemas.microsoft.com/office/drawing/2014/main" id="{91BFDA6B-7D24-A74C-A81D-41F3207DA9AA}"/>
              </a:ext>
            </a:extLst>
          </p:cNvPr>
          <p:cNvSpPr>
            <a:spLocks noChangeArrowheads="1"/>
          </p:cNvSpPr>
          <p:nvPr/>
        </p:nvSpPr>
        <p:spPr bwMode="auto">
          <a:xfrm>
            <a:off x="7724775" y="5111750"/>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52321" name="Rectangle 128">
            <a:extLst>
              <a:ext uri="{FF2B5EF4-FFF2-40B4-BE49-F238E27FC236}">
                <a16:creationId xmlns:a16="http://schemas.microsoft.com/office/drawing/2014/main" id="{39466DB1-4B7E-6444-8E2F-B6002B52F90C}"/>
              </a:ext>
            </a:extLst>
          </p:cNvPr>
          <p:cNvSpPr>
            <a:spLocks noChangeArrowheads="1"/>
          </p:cNvSpPr>
          <p:nvPr/>
        </p:nvSpPr>
        <p:spPr bwMode="auto">
          <a:xfrm>
            <a:off x="7724775" y="5840413"/>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52322" name="Rectangle 130">
            <a:extLst>
              <a:ext uri="{FF2B5EF4-FFF2-40B4-BE49-F238E27FC236}">
                <a16:creationId xmlns:a16="http://schemas.microsoft.com/office/drawing/2014/main" id="{B0BDAE9E-B5B4-CA49-A7EC-4B2860231274}"/>
              </a:ext>
            </a:extLst>
          </p:cNvPr>
          <p:cNvSpPr>
            <a:spLocks noChangeArrowheads="1"/>
          </p:cNvSpPr>
          <p:nvPr/>
        </p:nvSpPr>
        <p:spPr bwMode="auto">
          <a:xfrm>
            <a:off x="2486025" y="1041400"/>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52323" name="Rectangle 131">
            <a:extLst>
              <a:ext uri="{FF2B5EF4-FFF2-40B4-BE49-F238E27FC236}">
                <a16:creationId xmlns:a16="http://schemas.microsoft.com/office/drawing/2014/main" id="{38B2B221-A67F-CF40-A824-EF948033A228}"/>
              </a:ext>
            </a:extLst>
          </p:cNvPr>
          <p:cNvSpPr>
            <a:spLocks noChangeArrowheads="1"/>
          </p:cNvSpPr>
          <p:nvPr/>
        </p:nvSpPr>
        <p:spPr bwMode="auto">
          <a:xfrm>
            <a:off x="2493963" y="22558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52324" name="Rectangle 132">
            <a:extLst>
              <a:ext uri="{FF2B5EF4-FFF2-40B4-BE49-F238E27FC236}">
                <a16:creationId xmlns:a16="http://schemas.microsoft.com/office/drawing/2014/main" id="{5097F152-F6A2-C645-87E5-06623878710E}"/>
              </a:ext>
            </a:extLst>
          </p:cNvPr>
          <p:cNvSpPr>
            <a:spLocks noChangeArrowheads="1"/>
          </p:cNvSpPr>
          <p:nvPr/>
        </p:nvSpPr>
        <p:spPr bwMode="auto">
          <a:xfrm>
            <a:off x="332581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2325" name="Rectangle 133">
            <a:extLst>
              <a:ext uri="{FF2B5EF4-FFF2-40B4-BE49-F238E27FC236}">
                <a16:creationId xmlns:a16="http://schemas.microsoft.com/office/drawing/2014/main" id="{7628A57E-F348-C840-A797-2C79B9519509}"/>
              </a:ext>
            </a:extLst>
          </p:cNvPr>
          <p:cNvSpPr>
            <a:spLocks noChangeArrowheads="1"/>
          </p:cNvSpPr>
          <p:nvPr/>
        </p:nvSpPr>
        <p:spPr bwMode="auto">
          <a:xfrm>
            <a:off x="33766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a:t>
            </a:r>
            <a:endParaRPr lang="en-US" altLang="en-US" sz="2000" b="0">
              <a:latin typeface="Times" pitchFamily="2" charset="0"/>
            </a:endParaRPr>
          </a:p>
        </p:txBody>
      </p:sp>
      <p:sp>
        <p:nvSpPr>
          <p:cNvPr id="52326" name="Rectangle 134">
            <a:extLst>
              <a:ext uri="{FF2B5EF4-FFF2-40B4-BE49-F238E27FC236}">
                <a16:creationId xmlns:a16="http://schemas.microsoft.com/office/drawing/2014/main" id="{56F37385-B688-2F41-92D9-DF9058ED7ACF}"/>
              </a:ext>
            </a:extLst>
          </p:cNvPr>
          <p:cNvSpPr>
            <a:spLocks noChangeArrowheads="1"/>
          </p:cNvSpPr>
          <p:nvPr/>
        </p:nvSpPr>
        <p:spPr bwMode="auto">
          <a:xfrm>
            <a:off x="36893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2327" name="Rectangle 135">
            <a:extLst>
              <a:ext uri="{FF2B5EF4-FFF2-40B4-BE49-F238E27FC236}">
                <a16:creationId xmlns:a16="http://schemas.microsoft.com/office/drawing/2014/main" id="{C7297139-554E-F741-AFA8-28B24F04DEE1}"/>
              </a:ext>
            </a:extLst>
          </p:cNvPr>
          <p:cNvSpPr>
            <a:spLocks noChangeArrowheads="1"/>
          </p:cNvSpPr>
          <p:nvPr/>
        </p:nvSpPr>
        <p:spPr bwMode="auto">
          <a:xfrm>
            <a:off x="37417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2</a:t>
            </a:r>
            <a:endParaRPr lang="en-US" altLang="en-US" sz="2000" b="0">
              <a:latin typeface="Times" pitchFamily="2" charset="0"/>
            </a:endParaRPr>
          </a:p>
        </p:txBody>
      </p:sp>
      <p:sp>
        <p:nvSpPr>
          <p:cNvPr id="52328" name="Rectangle 136">
            <a:extLst>
              <a:ext uri="{FF2B5EF4-FFF2-40B4-BE49-F238E27FC236}">
                <a16:creationId xmlns:a16="http://schemas.microsoft.com/office/drawing/2014/main" id="{D4ACC637-30BD-9949-980E-D0B807467E81}"/>
              </a:ext>
            </a:extLst>
          </p:cNvPr>
          <p:cNvSpPr>
            <a:spLocks noChangeArrowheads="1"/>
          </p:cNvSpPr>
          <p:nvPr/>
        </p:nvSpPr>
        <p:spPr bwMode="auto">
          <a:xfrm>
            <a:off x="417512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2329" name="Rectangle 137">
            <a:extLst>
              <a:ext uri="{FF2B5EF4-FFF2-40B4-BE49-F238E27FC236}">
                <a16:creationId xmlns:a16="http://schemas.microsoft.com/office/drawing/2014/main" id="{54CA733E-B298-7545-85FD-988B04A564D9}"/>
              </a:ext>
            </a:extLst>
          </p:cNvPr>
          <p:cNvSpPr>
            <a:spLocks noChangeArrowheads="1"/>
          </p:cNvSpPr>
          <p:nvPr/>
        </p:nvSpPr>
        <p:spPr bwMode="auto">
          <a:xfrm>
            <a:off x="42275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3</a:t>
            </a:r>
            <a:endParaRPr lang="en-US" altLang="en-US" sz="2000" b="0">
              <a:latin typeface="Times" pitchFamily="2" charset="0"/>
            </a:endParaRPr>
          </a:p>
        </p:txBody>
      </p:sp>
      <p:sp>
        <p:nvSpPr>
          <p:cNvPr id="52330" name="Rectangle 138">
            <a:extLst>
              <a:ext uri="{FF2B5EF4-FFF2-40B4-BE49-F238E27FC236}">
                <a16:creationId xmlns:a16="http://schemas.microsoft.com/office/drawing/2014/main" id="{49B12029-1B52-FC4E-9ECB-8CD76D46A3AD}"/>
              </a:ext>
            </a:extLst>
          </p:cNvPr>
          <p:cNvSpPr>
            <a:spLocks noChangeArrowheads="1"/>
          </p:cNvSpPr>
          <p:nvPr/>
        </p:nvSpPr>
        <p:spPr bwMode="auto">
          <a:xfrm>
            <a:off x="45529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2331" name="Rectangle 139">
            <a:extLst>
              <a:ext uri="{FF2B5EF4-FFF2-40B4-BE49-F238E27FC236}">
                <a16:creationId xmlns:a16="http://schemas.microsoft.com/office/drawing/2014/main" id="{7CE552B1-6A78-BC4E-8934-E436EBA88113}"/>
              </a:ext>
            </a:extLst>
          </p:cNvPr>
          <p:cNvSpPr>
            <a:spLocks noChangeArrowheads="1"/>
          </p:cNvSpPr>
          <p:nvPr/>
        </p:nvSpPr>
        <p:spPr bwMode="auto">
          <a:xfrm>
            <a:off x="46053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4</a:t>
            </a:r>
            <a:endParaRPr lang="en-US" altLang="en-US" sz="2000" b="0">
              <a:latin typeface="Times" pitchFamily="2" charset="0"/>
            </a:endParaRPr>
          </a:p>
        </p:txBody>
      </p:sp>
      <p:sp>
        <p:nvSpPr>
          <p:cNvPr id="52332" name="Rectangle 140">
            <a:extLst>
              <a:ext uri="{FF2B5EF4-FFF2-40B4-BE49-F238E27FC236}">
                <a16:creationId xmlns:a16="http://schemas.microsoft.com/office/drawing/2014/main" id="{C679E33F-8B38-8D46-BE18-6313573DB35D}"/>
              </a:ext>
            </a:extLst>
          </p:cNvPr>
          <p:cNvSpPr>
            <a:spLocks noChangeArrowheads="1"/>
          </p:cNvSpPr>
          <p:nvPr/>
        </p:nvSpPr>
        <p:spPr bwMode="auto">
          <a:xfrm>
            <a:off x="4903788"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2333" name="Rectangle 141">
            <a:extLst>
              <a:ext uri="{FF2B5EF4-FFF2-40B4-BE49-F238E27FC236}">
                <a16:creationId xmlns:a16="http://schemas.microsoft.com/office/drawing/2014/main" id="{DCBF45EF-4E6D-E041-92D1-8594E43B8045}"/>
              </a:ext>
            </a:extLst>
          </p:cNvPr>
          <p:cNvSpPr>
            <a:spLocks noChangeArrowheads="1"/>
          </p:cNvSpPr>
          <p:nvPr/>
        </p:nvSpPr>
        <p:spPr bwMode="auto">
          <a:xfrm>
            <a:off x="495458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5</a:t>
            </a:r>
            <a:endParaRPr lang="en-US" altLang="en-US" sz="2000" b="0">
              <a:latin typeface="Times" pitchFamily="2" charset="0"/>
            </a:endParaRPr>
          </a:p>
        </p:txBody>
      </p:sp>
      <p:sp>
        <p:nvSpPr>
          <p:cNvPr id="52334" name="Rectangle 142">
            <a:extLst>
              <a:ext uri="{FF2B5EF4-FFF2-40B4-BE49-F238E27FC236}">
                <a16:creationId xmlns:a16="http://schemas.microsoft.com/office/drawing/2014/main" id="{E387922C-A606-5E4B-AA36-5EB1D53369F1}"/>
              </a:ext>
            </a:extLst>
          </p:cNvPr>
          <p:cNvSpPr>
            <a:spLocks noChangeArrowheads="1"/>
          </p:cNvSpPr>
          <p:nvPr/>
        </p:nvSpPr>
        <p:spPr bwMode="auto">
          <a:xfrm>
            <a:off x="538956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2335" name="Rectangle 143">
            <a:extLst>
              <a:ext uri="{FF2B5EF4-FFF2-40B4-BE49-F238E27FC236}">
                <a16:creationId xmlns:a16="http://schemas.microsoft.com/office/drawing/2014/main" id="{3873C92C-F8D1-1D4E-82D1-FA4DD33033CE}"/>
              </a:ext>
            </a:extLst>
          </p:cNvPr>
          <p:cNvSpPr>
            <a:spLocks noChangeArrowheads="1"/>
          </p:cNvSpPr>
          <p:nvPr/>
        </p:nvSpPr>
        <p:spPr bwMode="auto">
          <a:xfrm>
            <a:off x="544036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6</a:t>
            </a:r>
            <a:endParaRPr lang="en-US" altLang="en-US" sz="2000" b="0">
              <a:latin typeface="Times" pitchFamily="2" charset="0"/>
            </a:endParaRPr>
          </a:p>
        </p:txBody>
      </p:sp>
      <p:sp>
        <p:nvSpPr>
          <p:cNvPr id="52336" name="Rectangle 144">
            <a:extLst>
              <a:ext uri="{FF2B5EF4-FFF2-40B4-BE49-F238E27FC236}">
                <a16:creationId xmlns:a16="http://schemas.microsoft.com/office/drawing/2014/main" id="{4A20BA4A-51C4-EC48-A716-DA22E57E6EE7}"/>
              </a:ext>
            </a:extLst>
          </p:cNvPr>
          <p:cNvSpPr>
            <a:spLocks noChangeArrowheads="1"/>
          </p:cNvSpPr>
          <p:nvPr/>
        </p:nvSpPr>
        <p:spPr bwMode="auto">
          <a:xfrm>
            <a:off x="576580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2337" name="Rectangle 145">
            <a:extLst>
              <a:ext uri="{FF2B5EF4-FFF2-40B4-BE49-F238E27FC236}">
                <a16:creationId xmlns:a16="http://schemas.microsoft.com/office/drawing/2014/main" id="{1B4D5DFC-2B80-E74B-A2D4-CCD0E41BDDBC}"/>
              </a:ext>
            </a:extLst>
          </p:cNvPr>
          <p:cNvSpPr>
            <a:spLocks noChangeArrowheads="1"/>
          </p:cNvSpPr>
          <p:nvPr/>
        </p:nvSpPr>
        <p:spPr bwMode="auto">
          <a:xfrm>
            <a:off x="5816600"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7</a:t>
            </a:r>
            <a:endParaRPr lang="en-US" altLang="en-US" sz="2000" b="0">
              <a:latin typeface="Times" pitchFamily="2" charset="0"/>
            </a:endParaRPr>
          </a:p>
        </p:txBody>
      </p:sp>
      <p:sp>
        <p:nvSpPr>
          <p:cNvPr id="52338" name="Rectangle 146">
            <a:extLst>
              <a:ext uri="{FF2B5EF4-FFF2-40B4-BE49-F238E27FC236}">
                <a16:creationId xmlns:a16="http://schemas.microsoft.com/office/drawing/2014/main" id="{312B1F81-02A0-104E-B4DC-CE2F082DFED4}"/>
              </a:ext>
            </a:extLst>
          </p:cNvPr>
          <p:cNvSpPr>
            <a:spLocks noChangeArrowheads="1"/>
          </p:cNvSpPr>
          <p:nvPr/>
        </p:nvSpPr>
        <p:spPr bwMode="auto">
          <a:xfrm>
            <a:off x="64960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2339" name="Rectangle 147">
            <a:extLst>
              <a:ext uri="{FF2B5EF4-FFF2-40B4-BE49-F238E27FC236}">
                <a16:creationId xmlns:a16="http://schemas.microsoft.com/office/drawing/2014/main" id="{DE8721BB-29C9-3E40-9608-E27176FAF219}"/>
              </a:ext>
            </a:extLst>
          </p:cNvPr>
          <p:cNvSpPr>
            <a:spLocks noChangeArrowheads="1"/>
          </p:cNvSpPr>
          <p:nvPr/>
        </p:nvSpPr>
        <p:spPr bwMode="auto">
          <a:xfrm>
            <a:off x="65484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8</a:t>
            </a:r>
            <a:endParaRPr lang="en-US" altLang="en-US" sz="2000" b="0">
              <a:latin typeface="Times" pitchFamily="2" charset="0"/>
            </a:endParaRPr>
          </a:p>
        </p:txBody>
      </p:sp>
      <p:sp>
        <p:nvSpPr>
          <p:cNvPr id="52340" name="Rectangle 148">
            <a:extLst>
              <a:ext uri="{FF2B5EF4-FFF2-40B4-BE49-F238E27FC236}">
                <a16:creationId xmlns:a16="http://schemas.microsoft.com/office/drawing/2014/main" id="{8D89F021-89CA-3B4E-9379-A921F86AD4E5}"/>
              </a:ext>
            </a:extLst>
          </p:cNvPr>
          <p:cNvSpPr>
            <a:spLocks noChangeArrowheads="1"/>
          </p:cNvSpPr>
          <p:nvPr/>
        </p:nvSpPr>
        <p:spPr bwMode="auto">
          <a:xfrm>
            <a:off x="698817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2341" name="Rectangle 149">
            <a:extLst>
              <a:ext uri="{FF2B5EF4-FFF2-40B4-BE49-F238E27FC236}">
                <a16:creationId xmlns:a16="http://schemas.microsoft.com/office/drawing/2014/main" id="{FFF07629-6DF0-A247-BCFD-2D3F5FC49547}"/>
              </a:ext>
            </a:extLst>
          </p:cNvPr>
          <p:cNvSpPr>
            <a:spLocks noChangeArrowheads="1"/>
          </p:cNvSpPr>
          <p:nvPr/>
        </p:nvSpPr>
        <p:spPr bwMode="auto">
          <a:xfrm>
            <a:off x="7038975"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9</a:t>
            </a:r>
            <a:endParaRPr lang="en-US" altLang="en-US" sz="2000" b="0">
              <a:latin typeface="Times" pitchFamily="2" charset="0"/>
            </a:endParaRPr>
          </a:p>
        </p:txBody>
      </p:sp>
      <p:sp>
        <p:nvSpPr>
          <p:cNvPr id="52342" name="Rectangle 150">
            <a:extLst>
              <a:ext uri="{FF2B5EF4-FFF2-40B4-BE49-F238E27FC236}">
                <a16:creationId xmlns:a16="http://schemas.microsoft.com/office/drawing/2014/main" id="{72ED2145-7F93-0E43-997C-1A304303D023}"/>
              </a:ext>
            </a:extLst>
          </p:cNvPr>
          <p:cNvSpPr>
            <a:spLocks noChangeArrowheads="1"/>
          </p:cNvSpPr>
          <p:nvPr/>
        </p:nvSpPr>
        <p:spPr bwMode="auto">
          <a:xfrm>
            <a:off x="74231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2343" name="Freeform 151">
            <a:extLst>
              <a:ext uri="{FF2B5EF4-FFF2-40B4-BE49-F238E27FC236}">
                <a16:creationId xmlns:a16="http://schemas.microsoft.com/office/drawing/2014/main" id="{0FB9D385-5079-FB4A-AABC-56D7E8F127D1}"/>
              </a:ext>
            </a:extLst>
          </p:cNvPr>
          <p:cNvSpPr>
            <a:spLocks/>
          </p:cNvSpPr>
          <p:nvPr/>
        </p:nvSpPr>
        <p:spPr bwMode="auto">
          <a:xfrm>
            <a:off x="2786063" y="35448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0 w 3291"/>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1"/>
              <a:gd name="T37" fmla="*/ 0 h 227"/>
              <a:gd name="T38" fmla="*/ 3291 w 3291"/>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1" h="227">
                <a:moveTo>
                  <a:pt x="3291" y="227"/>
                </a:moveTo>
                <a:lnTo>
                  <a:pt x="2978" y="227"/>
                </a:lnTo>
                <a:lnTo>
                  <a:pt x="2978" y="0"/>
                </a:lnTo>
                <a:lnTo>
                  <a:pt x="2676" y="0"/>
                </a:lnTo>
                <a:lnTo>
                  <a:pt x="2676" y="227"/>
                </a:lnTo>
                <a:lnTo>
                  <a:pt x="1910" y="227"/>
                </a:lnTo>
                <a:lnTo>
                  <a:pt x="1910" y="0"/>
                </a:lnTo>
                <a:lnTo>
                  <a:pt x="1144" y="0"/>
                </a:lnTo>
                <a:lnTo>
                  <a:pt x="1144" y="227"/>
                </a:lnTo>
                <a:lnTo>
                  <a:pt x="378" y="227"/>
                </a:lnTo>
                <a:lnTo>
                  <a:pt x="378"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44" name="Freeform 152">
            <a:extLst>
              <a:ext uri="{FF2B5EF4-FFF2-40B4-BE49-F238E27FC236}">
                <a16:creationId xmlns:a16="http://schemas.microsoft.com/office/drawing/2014/main" id="{0B145A4E-7EE4-7840-8207-E0903E5B2754}"/>
              </a:ext>
            </a:extLst>
          </p:cNvPr>
          <p:cNvSpPr>
            <a:spLocks/>
          </p:cNvSpPr>
          <p:nvPr/>
        </p:nvSpPr>
        <p:spPr bwMode="auto">
          <a:xfrm>
            <a:off x="2786063" y="42814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2147483646 w 3291"/>
              <a:gd name="T23" fmla="*/ 0 h 227"/>
              <a:gd name="T24" fmla="*/ 2147483646 w 3291"/>
              <a:gd name="T25" fmla="*/ 2147483646 h 227"/>
              <a:gd name="T26" fmla="*/ 0 w 3291"/>
              <a:gd name="T27" fmla="*/ 2147483646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91"/>
              <a:gd name="T43" fmla="*/ 0 h 227"/>
              <a:gd name="T44" fmla="*/ 3291 w 3291"/>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91" h="227">
                <a:moveTo>
                  <a:pt x="3291" y="227"/>
                </a:moveTo>
                <a:lnTo>
                  <a:pt x="2978" y="227"/>
                </a:lnTo>
                <a:lnTo>
                  <a:pt x="2978" y="0"/>
                </a:lnTo>
                <a:lnTo>
                  <a:pt x="2374" y="0"/>
                </a:lnTo>
                <a:lnTo>
                  <a:pt x="2374" y="227"/>
                </a:lnTo>
                <a:lnTo>
                  <a:pt x="1683" y="227"/>
                </a:lnTo>
                <a:lnTo>
                  <a:pt x="1683" y="0"/>
                </a:lnTo>
                <a:lnTo>
                  <a:pt x="1370" y="0"/>
                </a:lnTo>
                <a:lnTo>
                  <a:pt x="1370" y="227"/>
                </a:lnTo>
                <a:lnTo>
                  <a:pt x="917" y="227"/>
                </a:lnTo>
                <a:lnTo>
                  <a:pt x="917"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45" name="Freeform 153">
            <a:extLst>
              <a:ext uri="{FF2B5EF4-FFF2-40B4-BE49-F238E27FC236}">
                <a16:creationId xmlns:a16="http://schemas.microsoft.com/office/drawing/2014/main" id="{060550E8-CB68-7C4A-B3A9-6F4A160E6DFF}"/>
              </a:ext>
            </a:extLst>
          </p:cNvPr>
          <p:cNvSpPr>
            <a:spLocks/>
          </p:cNvSpPr>
          <p:nvPr/>
        </p:nvSpPr>
        <p:spPr bwMode="auto">
          <a:xfrm>
            <a:off x="2786064" y="50022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0 w 2978"/>
              <a:gd name="T19" fmla="*/ 2147483646 h 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78"/>
              <a:gd name="T31" fmla="*/ 0 h 227"/>
              <a:gd name="T32" fmla="*/ 2978 w 2978"/>
              <a:gd name="T33" fmla="*/ 227 h 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78" h="227">
                <a:moveTo>
                  <a:pt x="2978" y="227"/>
                </a:moveTo>
                <a:lnTo>
                  <a:pt x="2676" y="227"/>
                </a:lnTo>
                <a:lnTo>
                  <a:pt x="2676" y="0"/>
                </a:lnTo>
                <a:lnTo>
                  <a:pt x="2374" y="0"/>
                </a:lnTo>
                <a:lnTo>
                  <a:pt x="2374" y="227"/>
                </a:lnTo>
                <a:lnTo>
                  <a:pt x="1144" y="227"/>
                </a:lnTo>
                <a:lnTo>
                  <a:pt x="1144"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46" name="Freeform 154">
            <a:extLst>
              <a:ext uri="{FF2B5EF4-FFF2-40B4-BE49-F238E27FC236}">
                <a16:creationId xmlns:a16="http://schemas.microsoft.com/office/drawing/2014/main" id="{87387BA5-5943-F849-836D-67CF9D20D4E8}"/>
              </a:ext>
            </a:extLst>
          </p:cNvPr>
          <p:cNvSpPr>
            <a:spLocks/>
          </p:cNvSpPr>
          <p:nvPr/>
        </p:nvSpPr>
        <p:spPr bwMode="auto">
          <a:xfrm>
            <a:off x="2786064" y="57388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2147483646 w 2978"/>
              <a:gd name="T19" fmla="*/ 2147483646 h 227"/>
              <a:gd name="T20" fmla="*/ 2147483646 w 2978"/>
              <a:gd name="T21" fmla="*/ 0 h 227"/>
              <a:gd name="T22" fmla="*/ 0 w 2978"/>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78"/>
              <a:gd name="T37" fmla="*/ 0 h 227"/>
              <a:gd name="T38" fmla="*/ 2978 w 2978"/>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78" h="227">
                <a:moveTo>
                  <a:pt x="2978" y="227"/>
                </a:moveTo>
                <a:lnTo>
                  <a:pt x="2374" y="227"/>
                </a:lnTo>
                <a:lnTo>
                  <a:pt x="2374" y="0"/>
                </a:lnTo>
                <a:lnTo>
                  <a:pt x="1683" y="0"/>
                </a:lnTo>
                <a:lnTo>
                  <a:pt x="1683" y="227"/>
                </a:lnTo>
                <a:lnTo>
                  <a:pt x="1370" y="227"/>
                </a:lnTo>
                <a:lnTo>
                  <a:pt x="1370" y="0"/>
                </a:lnTo>
                <a:lnTo>
                  <a:pt x="1144" y="0"/>
                </a:lnTo>
                <a:lnTo>
                  <a:pt x="1144" y="227"/>
                </a:lnTo>
                <a:lnTo>
                  <a:pt x="615" y="227"/>
                </a:lnTo>
                <a:lnTo>
                  <a:pt x="6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47" name="Rectangle 155">
            <a:extLst>
              <a:ext uri="{FF2B5EF4-FFF2-40B4-BE49-F238E27FC236}">
                <a16:creationId xmlns:a16="http://schemas.microsoft.com/office/drawing/2014/main" id="{3329AB74-705A-D841-A141-ADC9A09BA29A}"/>
              </a:ext>
            </a:extLst>
          </p:cNvPr>
          <p:cNvSpPr>
            <a:spLocks noChangeArrowheads="1"/>
          </p:cNvSpPr>
          <p:nvPr/>
        </p:nvSpPr>
        <p:spPr bwMode="auto">
          <a:xfrm>
            <a:off x="7473950" y="3224213"/>
            <a:ext cx="1282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10</a:t>
            </a:r>
            <a:endParaRPr lang="en-US" altLang="en-US" sz="2000" b="0">
              <a:latin typeface="Times" pitchFamily="2" charset="0"/>
            </a:endParaRPr>
          </a:p>
        </p:txBody>
      </p:sp>
      <p:sp>
        <p:nvSpPr>
          <p:cNvPr id="52348" name="Freeform 156">
            <a:extLst>
              <a:ext uri="{FF2B5EF4-FFF2-40B4-BE49-F238E27FC236}">
                <a16:creationId xmlns:a16="http://schemas.microsoft.com/office/drawing/2014/main" id="{F49FF4F8-2C03-B441-95BF-E185A55B0E47}"/>
              </a:ext>
            </a:extLst>
          </p:cNvPr>
          <p:cNvSpPr>
            <a:spLocks/>
          </p:cNvSpPr>
          <p:nvPr/>
        </p:nvSpPr>
        <p:spPr bwMode="auto">
          <a:xfrm>
            <a:off x="3660775" y="5791200"/>
            <a:ext cx="84138" cy="103188"/>
          </a:xfrm>
          <a:custGeom>
            <a:avLst/>
            <a:gdLst>
              <a:gd name="T0" fmla="*/ 0 w 53"/>
              <a:gd name="T1" fmla="*/ 2147483646 h 65"/>
              <a:gd name="T2" fmla="*/ 2147483646 w 53"/>
              <a:gd name="T3" fmla="*/ 2147483646 h 65"/>
              <a:gd name="T4" fmla="*/ 2147483646 w 53"/>
              <a:gd name="T5" fmla="*/ 0 h 65"/>
              <a:gd name="T6" fmla="*/ 2147483646 w 53"/>
              <a:gd name="T7" fmla="*/ 2147483646 h 65"/>
              <a:gd name="T8" fmla="*/ 0 w 53"/>
              <a:gd name="T9" fmla="*/ 2147483646 h 65"/>
              <a:gd name="T10" fmla="*/ 0 60000 65536"/>
              <a:gd name="T11" fmla="*/ 0 60000 65536"/>
              <a:gd name="T12" fmla="*/ 0 60000 65536"/>
              <a:gd name="T13" fmla="*/ 0 60000 65536"/>
              <a:gd name="T14" fmla="*/ 0 60000 65536"/>
              <a:gd name="T15" fmla="*/ 0 w 53"/>
              <a:gd name="T16" fmla="*/ 0 h 65"/>
              <a:gd name="T17" fmla="*/ 53 w 53"/>
              <a:gd name="T18" fmla="*/ 65 h 65"/>
            </a:gdLst>
            <a:ahLst/>
            <a:cxnLst>
              <a:cxn ang="T10">
                <a:pos x="T0" y="T1"/>
              </a:cxn>
              <a:cxn ang="T11">
                <a:pos x="T2" y="T3"/>
              </a:cxn>
              <a:cxn ang="T12">
                <a:pos x="T4" y="T5"/>
              </a:cxn>
              <a:cxn ang="T13">
                <a:pos x="T6" y="T7"/>
              </a:cxn>
              <a:cxn ang="T14">
                <a:pos x="T8" y="T9"/>
              </a:cxn>
            </a:cxnLst>
            <a:rect l="T15" t="T16" r="T17" b="T18"/>
            <a:pathLst>
              <a:path w="53" h="65">
                <a:moveTo>
                  <a:pt x="0" y="21"/>
                </a:moveTo>
                <a:lnTo>
                  <a:pt x="53" y="65"/>
                </a:lnTo>
                <a:lnTo>
                  <a:pt x="21" y="0"/>
                </a:lnTo>
                <a:lnTo>
                  <a:pt x="10"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52349" name="Freeform 157">
            <a:extLst>
              <a:ext uri="{FF2B5EF4-FFF2-40B4-BE49-F238E27FC236}">
                <a16:creationId xmlns:a16="http://schemas.microsoft.com/office/drawing/2014/main" id="{E554ECB5-AEBA-904F-B7A7-1831F3C3A65E}"/>
              </a:ext>
            </a:extLst>
          </p:cNvPr>
          <p:cNvSpPr>
            <a:spLocks/>
          </p:cNvSpPr>
          <p:nvPr/>
        </p:nvSpPr>
        <p:spPr bwMode="auto">
          <a:xfrm>
            <a:off x="3270251" y="4457701"/>
            <a:ext cx="727075" cy="1349375"/>
          </a:xfrm>
          <a:custGeom>
            <a:avLst/>
            <a:gdLst>
              <a:gd name="T0" fmla="*/ 2147483646 w 849"/>
              <a:gd name="T1" fmla="*/ 0 h 1574"/>
              <a:gd name="T2" fmla="*/ 2147483646 w 849"/>
              <a:gd name="T3" fmla="*/ 2147483646 h 1574"/>
              <a:gd name="T4" fmla="*/ 2147483646 w 849"/>
              <a:gd name="T5" fmla="*/ 2147483646 h 1574"/>
              <a:gd name="T6" fmla="*/ 0 60000 65536"/>
              <a:gd name="T7" fmla="*/ 0 60000 65536"/>
              <a:gd name="T8" fmla="*/ 0 60000 65536"/>
              <a:gd name="T9" fmla="*/ 0 w 849"/>
              <a:gd name="T10" fmla="*/ 0 h 1574"/>
              <a:gd name="T11" fmla="*/ 849 w 849"/>
              <a:gd name="T12" fmla="*/ 1574 h 1574"/>
            </a:gdLst>
            <a:ahLst/>
            <a:cxnLst>
              <a:cxn ang="T6">
                <a:pos x="T0" y="T1"/>
              </a:cxn>
              <a:cxn ang="T7">
                <a:pos x="T2" y="T3"/>
              </a:cxn>
              <a:cxn ang="T8">
                <a:pos x="T4" y="T5"/>
              </a:cxn>
            </a:cxnLst>
            <a:rect l="T9" t="T10" r="T11" b="T12"/>
            <a:pathLst>
              <a:path w="849" h="1574">
                <a:moveTo>
                  <a:pt x="566" y="0"/>
                </a:moveTo>
                <a:cubicBezTo>
                  <a:pt x="849" y="212"/>
                  <a:pt x="849" y="212"/>
                  <a:pt x="424" y="567"/>
                </a:cubicBezTo>
                <a:cubicBezTo>
                  <a:pt x="23" y="901"/>
                  <a:pt x="0" y="921"/>
                  <a:pt x="474"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50" name="Freeform 160">
            <a:extLst>
              <a:ext uri="{FF2B5EF4-FFF2-40B4-BE49-F238E27FC236}">
                <a16:creationId xmlns:a16="http://schemas.microsoft.com/office/drawing/2014/main" id="{B85B6508-99F4-0A40-8AB3-B9BBF51A6E75}"/>
              </a:ext>
            </a:extLst>
          </p:cNvPr>
          <p:cNvSpPr>
            <a:spLocks/>
          </p:cNvSpPr>
          <p:nvPr/>
        </p:nvSpPr>
        <p:spPr bwMode="auto">
          <a:xfrm>
            <a:off x="3643313" y="5208589"/>
            <a:ext cx="101600" cy="85725"/>
          </a:xfrm>
          <a:custGeom>
            <a:avLst/>
            <a:gdLst>
              <a:gd name="T0" fmla="*/ 2147483646 w 64"/>
              <a:gd name="T1" fmla="*/ 2147483646 h 54"/>
              <a:gd name="T2" fmla="*/ 2147483646 w 64"/>
              <a:gd name="T3" fmla="*/ 0 h 54"/>
              <a:gd name="T4" fmla="*/ 0 w 64"/>
              <a:gd name="T5" fmla="*/ 2147483646 h 54"/>
              <a:gd name="T6" fmla="*/ 2147483646 w 64"/>
              <a:gd name="T7" fmla="*/ 2147483646 h 54"/>
              <a:gd name="T8" fmla="*/ 2147483646 w 64"/>
              <a:gd name="T9" fmla="*/ 2147483646 h 54"/>
              <a:gd name="T10" fmla="*/ 0 60000 65536"/>
              <a:gd name="T11" fmla="*/ 0 60000 65536"/>
              <a:gd name="T12" fmla="*/ 0 60000 65536"/>
              <a:gd name="T13" fmla="*/ 0 60000 65536"/>
              <a:gd name="T14" fmla="*/ 0 60000 65536"/>
              <a:gd name="T15" fmla="*/ 0 w 64"/>
              <a:gd name="T16" fmla="*/ 0 h 54"/>
              <a:gd name="T17" fmla="*/ 64 w 64"/>
              <a:gd name="T18" fmla="*/ 54 h 54"/>
            </a:gdLst>
            <a:ahLst/>
            <a:cxnLst>
              <a:cxn ang="T10">
                <a:pos x="T0" y="T1"/>
              </a:cxn>
              <a:cxn ang="T11">
                <a:pos x="T2" y="T3"/>
              </a:cxn>
              <a:cxn ang="T12">
                <a:pos x="T4" y="T5"/>
              </a:cxn>
              <a:cxn ang="T13">
                <a:pos x="T6" y="T7"/>
              </a:cxn>
              <a:cxn ang="T14">
                <a:pos x="T8" y="T9"/>
              </a:cxn>
            </a:cxnLst>
            <a:rect l="T15" t="T16" r="T17" b="T18"/>
            <a:pathLst>
              <a:path w="64" h="54">
                <a:moveTo>
                  <a:pt x="21" y="54"/>
                </a:moveTo>
                <a:lnTo>
                  <a:pt x="64" y="0"/>
                </a:lnTo>
                <a:lnTo>
                  <a:pt x="0" y="32"/>
                </a:lnTo>
                <a:lnTo>
                  <a:pt x="11" y="43"/>
                </a:lnTo>
                <a:lnTo>
                  <a:pt x="21" y="54"/>
                </a:lnTo>
                <a:close/>
              </a:path>
            </a:pathLst>
          </a:custGeom>
          <a:solidFill>
            <a:srgbClr val="000000"/>
          </a:solidFill>
          <a:ln w="15875">
            <a:solidFill>
              <a:srgbClr val="000000"/>
            </a:solidFill>
            <a:round/>
            <a:headEnd/>
            <a:tailEnd/>
          </a:ln>
        </p:spPr>
        <p:txBody>
          <a:bodyPr/>
          <a:lstStyle/>
          <a:p>
            <a:endParaRPr lang="en-US"/>
          </a:p>
        </p:txBody>
      </p:sp>
      <p:sp>
        <p:nvSpPr>
          <p:cNvPr id="52351" name="Freeform 161">
            <a:extLst>
              <a:ext uri="{FF2B5EF4-FFF2-40B4-BE49-F238E27FC236}">
                <a16:creationId xmlns:a16="http://schemas.microsoft.com/office/drawing/2014/main" id="{E66D4964-7776-D948-93A7-71BB729CE1E9}"/>
              </a:ext>
            </a:extLst>
          </p:cNvPr>
          <p:cNvSpPr>
            <a:spLocks/>
          </p:cNvSpPr>
          <p:nvPr/>
        </p:nvSpPr>
        <p:spPr bwMode="auto">
          <a:xfrm>
            <a:off x="3575050" y="5283201"/>
            <a:ext cx="361950" cy="633413"/>
          </a:xfrm>
          <a:custGeom>
            <a:avLst/>
            <a:gdLst>
              <a:gd name="T0" fmla="*/ 2147483646 w 422"/>
              <a:gd name="T1" fmla="*/ 2147483646 h 738"/>
              <a:gd name="T2" fmla="*/ 2147483646 w 422"/>
              <a:gd name="T3" fmla="*/ 2147483646 h 738"/>
              <a:gd name="T4" fmla="*/ 2147483646 w 422"/>
              <a:gd name="T5" fmla="*/ 0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738"/>
                </a:moveTo>
                <a:cubicBezTo>
                  <a:pt x="422" y="525"/>
                  <a:pt x="422" y="525"/>
                  <a:pt x="209" y="312"/>
                </a:cubicBezTo>
                <a:cubicBezTo>
                  <a:pt x="43"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52" name="Freeform 166">
            <a:extLst>
              <a:ext uri="{FF2B5EF4-FFF2-40B4-BE49-F238E27FC236}">
                <a16:creationId xmlns:a16="http://schemas.microsoft.com/office/drawing/2014/main" id="{4233D46E-32DF-A14E-A0C8-BBB9A3BB13D6}"/>
              </a:ext>
            </a:extLst>
          </p:cNvPr>
          <p:cNvSpPr>
            <a:spLocks/>
          </p:cNvSpPr>
          <p:nvPr/>
        </p:nvSpPr>
        <p:spPr bwMode="auto">
          <a:xfrm>
            <a:off x="5338764" y="5824538"/>
            <a:ext cx="103187" cy="69850"/>
          </a:xfrm>
          <a:custGeom>
            <a:avLst/>
            <a:gdLst>
              <a:gd name="T0" fmla="*/ 0 w 65"/>
              <a:gd name="T1" fmla="*/ 2147483646 h 44"/>
              <a:gd name="T2" fmla="*/ 2147483646 w 65"/>
              <a:gd name="T3" fmla="*/ 2147483646 h 44"/>
              <a:gd name="T4" fmla="*/ 2147483646 w 65"/>
              <a:gd name="T5" fmla="*/ 0 h 44"/>
              <a:gd name="T6" fmla="*/ 2147483646 w 65"/>
              <a:gd name="T7" fmla="*/ 2147483646 h 44"/>
              <a:gd name="T8" fmla="*/ 0 w 65"/>
              <a:gd name="T9" fmla="*/ 2147483646 h 44"/>
              <a:gd name="T10" fmla="*/ 0 60000 65536"/>
              <a:gd name="T11" fmla="*/ 0 60000 65536"/>
              <a:gd name="T12" fmla="*/ 0 60000 65536"/>
              <a:gd name="T13" fmla="*/ 0 60000 65536"/>
              <a:gd name="T14" fmla="*/ 0 60000 65536"/>
              <a:gd name="T15" fmla="*/ 0 w 65"/>
              <a:gd name="T16" fmla="*/ 0 h 44"/>
              <a:gd name="T17" fmla="*/ 65 w 65"/>
              <a:gd name="T18" fmla="*/ 44 h 44"/>
            </a:gdLst>
            <a:ahLst/>
            <a:cxnLst>
              <a:cxn ang="T10">
                <a:pos x="T0" y="T1"/>
              </a:cxn>
              <a:cxn ang="T11">
                <a:pos x="T2" y="T3"/>
              </a:cxn>
              <a:cxn ang="T12">
                <a:pos x="T4" y="T5"/>
              </a:cxn>
              <a:cxn ang="T13">
                <a:pos x="T6" y="T7"/>
              </a:cxn>
              <a:cxn ang="T14">
                <a:pos x="T8" y="T9"/>
              </a:cxn>
            </a:cxnLst>
            <a:rect l="T15" t="T16" r="T17" b="T18"/>
            <a:pathLst>
              <a:path w="65" h="44">
                <a:moveTo>
                  <a:pt x="0" y="22"/>
                </a:moveTo>
                <a:lnTo>
                  <a:pt x="65" y="44"/>
                </a:lnTo>
                <a:lnTo>
                  <a:pt x="21"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2353" name="Freeform 167">
            <a:extLst>
              <a:ext uri="{FF2B5EF4-FFF2-40B4-BE49-F238E27FC236}">
                <a16:creationId xmlns:a16="http://schemas.microsoft.com/office/drawing/2014/main" id="{5BE4B054-7B94-EC41-9A45-D0C57012597D}"/>
              </a:ext>
            </a:extLst>
          </p:cNvPr>
          <p:cNvSpPr>
            <a:spLocks/>
          </p:cNvSpPr>
          <p:nvPr/>
        </p:nvSpPr>
        <p:spPr bwMode="auto">
          <a:xfrm>
            <a:off x="5210176" y="4457701"/>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2"/>
                  <a:pt x="567" y="212"/>
                  <a:pt x="283" y="850"/>
                </a:cubicBezTo>
                <a:cubicBezTo>
                  <a:pt x="50" y="1376"/>
                  <a:pt x="0" y="1478"/>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54" name="Freeform 168">
            <a:extLst>
              <a:ext uri="{FF2B5EF4-FFF2-40B4-BE49-F238E27FC236}">
                <a16:creationId xmlns:a16="http://schemas.microsoft.com/office/drawing/2014/main" id="{8E4DA29C-DE3E-384F-AC20-2C431A9C5171}"/>
              </a:ext>
            </a:extLst>
          </p:cNvPr>
          <p:cNvSpPr>
            <a:spLocks/>
          </p:cNvSpPr>
          <p:nvPr/>
        </p:nvSpPr>
        <p:spPr bwMode="auto">
          <a:xfrm>
            <a:off x="6434139" y="5208589"/>
            <a:ext cx="103187" cy="85725"/>
          </a:xfrm>
          <a:custGeom>
            <a:avLst/>
            <a:gdLst>
              <a:gd name="T0" fmla="*/ 2147483646 w 65"/>
              <a:gd name="T1" fmla="*/ 2147483646 h 54"/>
              <a:gd name="T2" fmla="*/ 2147483646 w 65"/>
              <a:gd name="T3" fmla="*/ 0 h 54"/>
              <a:gd name="T4" fmla="*/ 0 w 65"/>
              <a:gd name="T5" fmla="*/ 2147483646 h 54"/>
              <a:gd name="T6" fmla="*/ 2147483646 w 65"/>
              <a:gd name="T7" fmla="*/ 2147483646 h 54"/>
              <a:gd name="T8" fmla="*/ 2147483646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22" y="54"/>
                </a:moveTo>
                <a:lnTo>
                  <a:pt x="65" y="0"/>
                </a:lnTo>
                <a:lnTo>
                  <a:pt x="0" y="32"/>
                </a:lnTo>
                <a:lnTo>
                  <a:pt x="11" y="43"/>
                </a:lnTo>
                <a:lnTo>
                  <a:pt x="22" y="54"/>
                </a:lnTo>
                <a:close/>
              </a:path>
            </a:pathLst>
          </a:custGeom>
          <a:solidFill>
            <a:srgbClr val="000000"/>
          </a:solidFill>
          <a:ln w="15875">
            <a:solidFill>
              <a:srgbClr val="000000"/>
            </a:solidFill>
            <a:round/>
            <a:headEnd/>
            <a:tailEnd/>
          </a:ln>
        </p:spPr>
        <p:txBody>
          <a:bodyPr/>
          <a:lstStyle/>
          <a:p>
            <a:endParaRPr lang="en-US"/>
          </a:p>
        </p:txBody>
      </p:sp>
      <p:sp>
        <p:nvSpPr>
          <p:cNvPr id="52355" name="Freeform 169">
            <a:extLst>
              <a:ext uri="{FF2B5EF4-FFF2-40B4-BE49-F238E27FC236}">
                <a16:creationId xmlns:a16="http://schemas.microsoft.com/office/drawing/2014/main" id="{78BD705A-282E-BC4B-AE97-17B417ABB0E9}"/>
              </a:ext>
            </a:extLst>
          </p:cNvPr>
          <p:cNvSpPr>
            <a:spLocks/>
          </p:cNvSpPr>
          <p:nvPr/>
        </p:nvSpPr>
        <p:spPr bwMode="auto">
          <a:xfrm>
            <a:off x="6367463" y="5283201"/>
            <a:ext cx="360362" cy="633413"/>
          </a:xfrm>
          <a:custGeom>
            <a:avLst/>
            <a:gdLst>
              <a:gd name="T0" fmla="*/ 2147483646 w 421"/>
              <a:gd name="T1" fmla="*/ 2147483646 h 738"/>
              <a:gd name="T2" fmla="*/ 2147483646 w 421"/>
              <a:gd name="T3" fmla="*/ 2147483646 h 738"/>
              <a:gd name="T4" fmla="*/ 2147483646 w 421"/>
              <a:gd name="T5" fmla="*/ 0 h 738"/>
              <a:gd name="T6" fmla="*/ 0 60000 65536"/>
              <a:gd name="T7" fmla="*/ 0 60000 65536"/>
              <a:gd name="T8" fmla="*/ 0 60000 65536"/>
              <a:gd name="T9" fmla="*/ 0 w 421"/>
              <a:gd name="T10" fmla="*/ 0 h 738"/>
              <a:gd name="T11" fmla="*/ 421 w 421"/>
              <a:gd name="T12" fmla="*/ 738 h 738"/>
            </a:gdLst>
            <a:ahLst/>
            <a:cxnLst>
              <a:cxn ang="T6">
                <a:pos x="T0" y="T1"/>
              </a:cxn>
              <a:cxn ang="T7">
                <a:pos x="T2" y="T3"/>
              </a:cxn>
              <a:cxn ang="T8">
                <a:pos x="T4" y="T5"/>
              </a:cxn>
            </a:cxnLst>
            <a:rect l="T9" t="T10" r="T11" b="T12"/>
            <a:pathLst>
              <a:path w="421" h="738">
                <a:moveTo>
                  <a:pt x="209" y="738"/>
                </a:moveTo>
                <a:cubicBezTo>
                  <a:pt x="421" y="525"/>
                  <a:pt x="421" y="525"/>
                  <a:pt x="209" y="312"/>
                </a:cubicBezTo>
                <a:cubicBezTo>
                  <a:pt x="42"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56" name="Freeform 170">
            <a:extLst>
              <a:ext uri="{FF2B5EF4-FFF2-40B4-BE49-F238E27FC236}">
                <a16:creationId xmlns:a16="http://schemas.microsoft.com/office/drawing/2014/main" id="{12758B8C-6F10-5544-A83D-97C844183779}"/>
              </a:ext>
            </a:extLst>
          </p:cNvPr>
          <p:cNvSpPr>
            <a:spLocks/>
          </p:cNvSpPr>
          <p:nvPr/>
        </p:nvSpPr>
        <p:spPr bwMode="auto">
          <a:xfrm>
            <a:off x="6451601" y="5791200"/>
            <a:ext cx="85725" cy="103188"/>
          </a:xfrm>
          <a:custGeom>
            <a:avLst/>
            <a:gdLst>
              <a:gd name="T0" fmla="*/ 0 w 54"/>
              <a:gd name="T1" fmla="*/ 2147483646 h 65"/>
              <a:gd name="T2" fmla="*/ 2147483646 w 54"/>
              <a:gd name="T3" fmla="*/ 2147483646 h 65"/>
              <a:gd name="T4" fmla="*/ 2147483646 w 54"/>
              <a:gd name="T5" fmla="*/ 0 h 65"/>
              <a:gd name="T6" fmla="*/ 2147483646 w 54"/>
              <a:gd name="T7" fmla="*/ 2147483646 h 65"/>
              <a:gd name="T8" fmla="*/ 0 w 54"/>
              <a:gd name="T9" fmla="*/ 2147483646 h 65"/>
              <a:gd name="T10" fmla="*/ 0 60000 65536"/>
              <a:gd name="T11" fmla="*/ 0 60000 65536"/>
              <a:gd name="T12" fmla="*/ 0 60000 65536"/>
              <a:gd name="T13" fmla="*/ 0 60000 65536"/>
              <a:gd name="T14" fmla="*/ 0 60000 65536"/>
              <a:gd name="T15" fmla="*/ 0 w 54"/>
              <a:gd name="T16" fmla="*/ 0 h 65"/>
              <a:gd name="T17" fmla="*/ 54 w 54"/>
              <a:gd name="T18" fmla="*/ 65 h 65"/>
            </a:gdLst>
            <a:ahLst/>
            <a:cxnLst>
              <a:cxn ang="T10">
                <a:pos x="T0" y="T1"/>
              </a:cxn>
              <a:cxn ang="T11">
                <a:pos x="T2" y="T3"/>
              </a:cxn>
              <a:cxn ang="T12">
                <a:pos x="T4" y="T5"/>
              </a:cxn>
              <a:cxn ang="T13">
                <a:pos x="T6" y="T7"/>
              </a:cxn>
              <a:cxn ang="T14">
                <a:pos x="T8" y="T9"/>
              </a:cxn>
            </a:cxnLst>
            <a:rect l="T15" t="T16" r="T17" b="T18"/>
            <a:pathLst>
              <a:path w="54" h="65">
                <a:moveTo>
                  <a:pt x="0" y="21"/>
                </a:moveTo>
                <a:lnTo>
                  <a:pt x="54" y="65"/>
                </a:lnTo>
                <a:lnTo>
                  <a:pt x="22" y="0"/>
                </a:lnTo>
                <a:lnTo>
                  <a:pt x="11"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52357" name="Freeform 171">
            <a:extLst>
              <a:ext uri="{FF2B5EF4-FFF2-40B4-BE49-F238E27FC236}">
                <a16:creationId xmlns:a16="http://schemas.microsoft.com/office/drawing/2014/main" id="{A9907DEC-2239-2541-98A3-D6995A7F3746}"/>
              </a:ext>
            </a:extLst>
          </p:cNvPr>
          <p:cNvSpPr>
            <a:spLocks/>
          </p:cNvSpPr>
          <p:nvPr/>
        </p:nvSpPr>
        <p:spPr bwMode="auto">
          <a:xfrm>
            <a:off x="6061076" y="4457701"/>
            <a:ext cx="727075" cy="1349375"/>
          </a:xfrm>
          <a:custGeom>
            <a:avLst/>
            <a:gdLst>
              <a:gd name="T0" fmla="*/ 2147483646 w 850"/>
              <a:gd name="T1" fmla="*/ 0 h 1574"/>
              <a:gd name="T2" fmla="*/ 2147483646 w 850"/>
              <a:gd name="T3" fmla="*/ 2147483646 h 1574"/>
              <a:gd name="T4" fmla="*/ 2147483646 w 850"/>
              <a:gd name="T5" fmla="*/ 2147483646 h 1574"/>
              <a:gd name="T6" fmla="*/ 0 60000 65536"/>
              <a:gd name="T7" fmla="*/ 0 60000 65536"/>
              <a:gd name="T8" fmla="*/ 0 60000 65536"/>
              <a:gd name="T9" fmla="*/ 0 w 850"/>
              <a:gd name="T10" fmla="*/ 0 h 1574"/>
              <a:gd name="T11" fmla="*/ 850 w 850"/>
              <a:gd name="T12" fmla="*/ 1574 h 1574"/>
            </a:gdLst>
            <a:ahLst/>
            <a:cxnLst>
              <a:cxn ang="T6">
                <a:pos x="T0" y="T1"/>
              </a:cxn>
              <a:cxn ang="T7">
                <a:pos x="T2" y="T3"/>
              </a:cxn>
              <a:cxn ang="T8">
                <a:pos x="T4" y="T5"/>
              </a:cxn>
            </a:cxnLst>
            <a:rect l="T9" t="T10" r="T11" b="T12"/>
            <a:pathLst>
              <a:path w="850" h="1574">
                <a:moveTo>
                  <a:pt x="567" y="0"/>
                </a:moveTo>
                <a:cubicBezTo>
                  <a:pt x="850" y="212"/>
                  <a:pt x="850" y="212"/>
                  <a:pt x="425" y="567"/>
                </a:cubicBezTo>
                <a:cubicBezTo>
                  <a:pt x="24" y="901"/>
                  <a:pt x="0" y="921"/>
                  <a:pt x="475"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58" name="Freeform 172">
            <a:extLst>
              <a:ext uri="{FF2B5EF4-FFF2-40B4-BE49-F238E27FC236}">
                <a16:creationId xmlns:a16="http://schemas.microsoft.com/office/drawing/2014/main" id="{E51FD916-E455-7C48-B492-7F8C9038B92D}"/>
              </a:ext>
            </a:extLst>
          </p:cNvPr>
          <p:cNvSpPr>
            <a:spLocks/>
          </p:cNvSpPr>
          <p:nvPr/>
        </p:nvSpPr>
        <p:spPr bwMode="auto">
          <a:xfrm>
            <a:off x="691356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2359" name="Freeform 173">
            <a:extLst>
              <a:ext uri="{FF2B5EF4-FFF2-40B4-BE49-F238E27FC236}">
                <a16:creationId xmlns:a16="http://schemas.microsoft.com/office/drawing/2014/main" id="{26ED79B0-1E01-E34B-83DD-DE22F5C73090}"/>
              </a:ext>
            </a:extLst>
          </p:cNvPr>
          <p:cNvSpPr>
            <a:spLocks/>
          </p:cNvSpPr>
          <p:nvPr/>
        </p:nvSpPr>
        <p:spPr bwMode="auto">
          <a:xfrm>
            <a:off x="6789739" y="3729039"/>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3" y="0"/>
                </a:moveTo>
                <a:cubicBezTo>
                  <a:pt x="566" y="213"/>
                  <a:pt x="566" y="213"/>
                  <a:pt x="283" y="851"/>
                </a:cubicBezTo>
                <a:cubicBezTo>
                  <a:pt x="49"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360" name="Oval 175">
            <a:extLst>
              <a:ext uri="{FF2B5EF4-FFF2-40B4-BE49-F238E27FC236}">
                <a16:creationId xmlns:a16="http://schemas.microsoft.com/office/drawing/2014/main" id="{E3F73BC5-65B2-1C49-BA4E-3A13F9C0D6AB}"/>
              </a:ext>
            </a:extLst>
          </p:cNvPr>
          <p:cNvSpPr>
            <a:spLocks noChangeArrowheads="1"/>
          </p:cNvSpPr>
          <p:nvPr/>
        </p:nvSpPr>
        <p:spPr bwMode="auto">
          <a:xfrm>
            <a:off x="3651251" y="21637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2361" name="Oval 177">
            <a:extLst>
              <a:ext uri="{FF2B5EF4-FFF2-40B4-BE49-F238E27FC236}">
                <a16:creationId xmlns:a16="http://schemas.microsoft.com/office/drawing/2014/main" id="{A74051F2-DED0-644A-85AC-EE92C393842B}"/>
              </a:ext>
            </a:extLst>
          </p:cNvPr>
          <p:cNvSpPr>
            <a:spLocks noChangeArrowheads="1"/>
          </p:cNvSpPr>
          <p:nvPr/>
        </p:nvSpPr>
        <p:spPr bwMode="auto">
          <a:xfrm>
            <a:off x="3651251" y="1187451"/>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2362" name="Rectangle 178">
            <a:extLst>
              <a:ext uri="{FF2B5EF4-FFF2-40B4-BE49-F238E27FC236}">
                <a16:creationId xmlns:a16="http://schemas.microsoft.com/office/drawing/2014/main" id="{A55A8FDC-FE71-AF4D-B464-4A6474935282}"/>
              </a:ext>
            </a:extLst>
          </p:cNvPr>
          <p:cNvSpPr>
            <a:spLocks noChangeArrowheads="1"/>
          </p:cNvSpPr>
          <p:nvPr/>
        </p:nvSpPr>
        <p:spPr bwMode="auto">
          <a:xfrm>
            <a:off x="7064376" y="134778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sp>
        <p:nvSpPr>
          <p:cNvPr id="52363" name="Title 1">
            <a:extLst>
              <a:ext uri="{FF2B5EF4-FFF2-40B4-BE49-F238E27FC236}">
                <a16:creationId xmlns:a16="http://schemas.microsoft.com/office/drawing/2014/main" id="{A765D3A8-0DEF-8445-8241-95425B10C324}"/>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Timing Diagram for the Basic Latch with NOR Gates</a:t>
            </a:r>
          </a:p>
        </p:txBody>
      </p:sp>
      <p:sp>
        <p:nvSpPr>
          <p:cNvPr id="52364" name="Rectangle 149">
            <a:extLst>
              <a:ext uri="{FF2B5EF4-FFF2-40B4-BE49-F238E27FC236}">
                <a16:creationId xmlns:a16="http://schemas.microsoft.com/office/drawing/2014/main" id="{B2A14FA3-4284-6A4E-A683-54D97D59C84E}"/>
              </a:ext>
            </a:extLst>
          </p:cNvPr>
          <p:cNvSpPr>
            <a:spLocks noChangeArrowheads="1"/>
          </p:cNvSpPr>
          <p:nvPr/>
        </p:nvSpPr>
        <p:spPr bwMode="auto">
          <a:xfrm>
            <a:off x="4924425" y="2994025"/>
            <a:ext cx="3962400" cy="35814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2365" name="Rectangle 129">
            <a:extLst>
              <a:ext uri="{FF2B5EF4-FFF2-40B4-BE49-F238E27FC236}">
                <a16:creationId xmlns:a16="http://schemas.microsoft.com/office/drawing/2014/main" id="{021FE752-39EE-A04C-ACA8-3A277DF4EB88}"/>
              </a:ext>
            </a:extLst>
          </p:cNvPr>
          <p:cNvSpPr>
            <a:spLocks noChangeArrowheads="1"/>
          </p:cNvSpPr>
          <p:nvPr/>
        </p:nvSpPr>
        <p:spPr bwMode="auto">
          <a:xfrm>
            <a:off x="2438401" y="6637338"/>
            <a:ext cx="12708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(c) Timing diagram</a:t>
            </a:r>
            <a:endParaRPr lang="en-US" altLang="en-US" sz="2000" b="0">
              <a:latin typeface="Times" pitchFamily="2" charset="0"/>
            </a:endParaRPr>
          </a:p>
        </p:txBody>
      </p:sp>
      <p:sp>
        <p:nvSpPr>
          <p:cNvPr id="52366" name="TextBox 153">
            <a:extLst>
              <a:ext uri="{FF2B5EF4-FFF2-40B4-BE49-F238E27FC236}">
                <a16:creationId xmlns:a16="http://schemas.microsoft.com/office/drawing/2014/main" id="{4FBDAD82-051F-1A49-A3C3-B178385DD526}"/>
              </a:ext>
            </a:extLst>
          </p:cNvPr>
          <p:cNvSpPr txBox="1">
            <a:spLocks noChangeArrowheads="1"/>
          </p:cNvSpPr>
          <p:nvPr/>
        </p:nvSpPr>
        <p:spPr bwMode="auto">
          <a:xfrm>
            <a:off x="4310064" y="49482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2367" name="TextBox 1">
            <a:extLst>
              <a:ext uri="{FF2B5EF4-FFF2-40B4-BE49-F238E27FC236}">
                <a16:creationId xmlns:a16="http://schemas.microsoft.com/office/drawing/2014/main" id="{6F0AFFC6-0B91-454C-A248-37252DEAC335}"/>
              </a:ext>
            </a:extLst>
          </p:cNvPr>
          <p:cNvSpPr txBox="1">
            <a:spLocks noChangeArrowheads="1"/>
          </p:cNvSpPr>
          <p:nvPr/>
        </p:nvSpPr>
        <p:spPr bwMode="auto">
          <a:xfrm>
            <a:off x="4614864" y="418465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52368" name="TextBox 152">
            <a:extLst>
              <a:ext uri="{FF2B5EF4-FFF2-40B4-BE49-F238E27FC236}">
                <a16:creationId xmlns:a16="http://schemas.microsoft.com/office/drawing/2014/main" id="{F72AC99E-C2A7-9F4A-AA3B-FA7782E4315A}"/>
              </a:ext>
            </a:extLst>
          </p:cNvPr>
          <p:cNvSpPr txBox="1">
            <a:spLocks noChangeArrowheads="1"/>
          </p:cNvSpPr>
          <p:nvPr/>
        </p:nvSpPr>
        <p:spPr bwMode="auto">
          <a:xfrm>
            <a:off x="4614864" y="35004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52369" name="TextBox 154">
            <a:extLst>
              <a:ext uri="{FF2B5EF4-FFF2-40B4-BE49-F238E27FC236}">
                <a16:creationId xmlns:a16="http://schemas.microsoft.com/office/drawing/2014/main" id="{F93264E4-7B93-B846-B1B4-ED23D6D95B73}"/>
              </a:ext>
            </a:extLst>
          </p:cNvPr>
          <p:cNvSpPr txBox="1">
            <a:spLocks noChangeArrowheads="1"/>
          </p:cNvSpPr>
          <p:nvPr/>
        </p:nvSpPr>
        <p:spPr bwMode="auto">
          <a:xfrm>
            <a:off x="4310064" y="56610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2370" name="TextBox 155">
            <a:extLst>
              <a:ext uri="{FF2B5EF4-FFF2-40B4-BE49-F238E27FC236}">
                <a16:creationId xmlns:a16="http://schemas.microsoft.com/office/drawing/2014/main" id="{1697C88A-1024-A148-B8EC-E3A55242E086}"/>
              </a:ext>
            </a:extLst>
          </p:cNvPr>
          <p:cNvSpPr txBox="1">
            <a:spLocks noChangeArrowheads="1"/>
          </p:cNvSpPr>
          <p:nvPr/>
        </p:nvSpPr>
        <p:spPr bwMode="auto">
          <a:xfrm>
            <a:off x="2644775" y="62547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52371" name="TextBox 156">
            <a:extLst>
              <a:ext uri="{FF2B5EF4-FFF2-40B4-BE49-F238E27FC236}">
                <a16:creationId xmlns:a16="http://schemas.microsoft.com/office/drawing/2014/main" id="{A5E11B4F-F8AA-6841-99CA-E2EDEB327550}"/>
              </a:ext>
            </a:extLst>
          </p:cNvPr>
          <p:cNvSpPr txBox="1">
            <a:spLocks noChangeArrowheads="1"/>
          </p:cNvSpPr>
          <p:nvPr/>
        </p:nvSpPr>
        <p:spPr bwMode="auto">
          <a:xfrm>
            <a:off x="2693989" y="2270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52372" name="TextBox 157">
            <a:extLst>
              <a:ext uri="{FF2B5EF4-FFF2-40B4-BE49-F238E27FC236}">
                <a16:creationId xmlns:a16="http://schemas.microsoft.com/office/drawing/2014/main" id="{D94BBBD6-23BD-B144-A331-7FB53483B289}"/>
              </a:ext>
            </a:extLst>
          </p:cNvPr>
          <p:cNvSpPr txBox="1">
            <a:spLocks noChangeArrowheads="1"/>
          </p:cNvSpPr>
          <p:nvPr/>
        </p:nvSpPr>
        <p:spPr bwMode="auto">
          <a:xfrm>
            <a:off x="4143375" y="70643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2373" name="TextBox 158">
            <a:extLst>
              <a:ext uri="{FF2B5EF4-FFF2-40B4-BE49-F238E27FC236}">
                <a16:creationId xmlns:a16="http://schemas.microsoft.com/office/drawing/2014/main" id="{B12E58C9-C05B-C147-9C55-BD0B10736B1C}"/>
              </a:ext>
            </a:extLst>
          </p:cNvPr>
          <p:cNvSpPr txBox="1">
            <a:spLocks noChangeArrowheads="1"/>
          </p:cNvSpPr>
          <p:nvPr/>
        </p:nvSpPr>
        <p:spPr bwMode="auto">
          <a:xfrm>
            <a:off x="4129089" y="220980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2374" name="Rectangle 9">
            <a:extLst>
              <a:ext uri="{FF2B5EF4-FFF2-40B4-BE49-F238E27FC236}">
                <a16:creationId xmlns:a16="http://schemas.microsoft.com/office/drawing/2014/main" id="{3DA9B9FA-C0C5-034F-A7C9-3D208919A3C7}"/>
              </a:ext>
            </a:extLst>
          </p:cNvPr>
          <p:cNvSpPr>
            <a:spLocks noChangeArrowheads="1"/>
          </p:cNvSpPr>
          <p:nvPr/>
        </p:nvSpPr>
        <p:spPr bwMode="auto">
          <a:xfrm>
            <a:off x="5707064" y="1549401"/>
            <a:ext cx="490537" cy="244475"/>
          </a:xfrm>
          <a:prstGeom prst="rect">
            <a:avLst/>
          </a:prstGeom>
          <a:solidFill>
            <a:srgbClr val="008000">
              <a:alpha val="20000"/>
            </a:srgbClr>
          </a:solidFill>
          <a:ln w="9525">
            <a:solidFill>
              <a:srgbClr val="008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2375" name="Rectangle 9">
            <a:extLst>
              <a:ext uri="{FF2B5EF4-FFF2-40B4-BE49-F238E27FC236}">
                <a16:creationId xmlns:a16="http://schemas.microsoft.com/office/drawing/2014/main" id="{3DD0B774-D92C-894B-897D-1B2A6F1011E9}"/>
              </a:ext>
            </a:extLst>
          </p:cNvPr>
          <p:cNvSpPr>
            <a:spLocks noChangeArrowheads="1"/>
          </p:cNvSpPr>
          <p:nvPr/>
        </p:nvSpPr>
        <p:spPr bwMode="auto">
          <a:xfrm>
            <a:off x="6375401" y="2057400"/>
            <a:ext cx="593725" cy="242888"/>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2376" name="TextBox 161">
            <a:extLst>
              <a:ext uri="{FF2B5EF4-FFF2-40B4-BE49-F238E27FC236}">
                <a16:creationId xmlns:a16="http://schemas.microsoft.com/office/drawing/2014/main" id="{E1C9B4C9-F077-CD4C-ABAB-76012191DA9E}"/>
              </a:ext>
            </a:extLst>
          </p:cNvPr>
          <p:cNvSpPr txBox="1">
            <a:spLocks noChangeArrowheads="1"/>
          </p:cNvSpPr>
          <p:nvPr/>
        </p:nvSpPr>
        <p:spPr bwMode="auto">
          <a:xfrm>
            <a:off x="2565400" y="1214439"/>
            <a:ext cx="3381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2377" name="TextBox 162">
            <a:extLst>
              <a:ext uri="{FF2B5EF4-FFF2-40B4-BE49-F238E27FC236}">
                <a16:creationId xmlns:a16="http://schemas.microsoft.com/office/drawing/2014/main" id="{465677D5-C8D3-A74C-AB5E-546E5E046BC0}"/>
              </a:ext>
            </a:extLst>
          </p:cNvPr>
          <p:cNvSpPr txBox="1">
            <a:spLocks noChangeArrowheads="1"/>
          </p:cNvSpPr>
          <p:nvPr/>
        </p:nvSpPr>
        <p:spPr bwMode="auto">
          <a:xfrm>
            <a:off x="2566989" y="176371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52378" name="TextBox 2">
            <a:extLst>
              <a:ext uri="{FF2B5EF4-FFF2-40B4-BE49-F238E27FC236}">
                <a16:creationId xmlns:a16="http://schemas.microsoft.com/office/drawing/2014/main" id="{639170C9-5C0B-8242-B99B-50313E2E5689}"/>
              </a:ext>
            </a:extLst>
          </p:cNvPr>
          <p:cNvSpPr txBox="1">
            <a:spLocks noChangeArrowheads="1"/>
          </p:cNvSpPr>
          <p:nvPr/>
        </p:nvSpPr>
        <p:spPr bwMode="auto">
          <a:xfrm>
            <a:off x="5867401" y="4038600"/>
            <a:ext cx="380841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For a brief moment the latch</a:t>
            </a:r>
          </a:p>
          <a:p>
            <a:pPr>
              <a:spcBef>
                <a:spcPct val="0"/>
              </a:spcBef>
              <a:buFontTx/>
              <a:buNone/>
            </a:pPr>
            <a:r>
              <a:rPr lang="en-US" altLang="en-US" b="0">
                <a:solidFill>
                  <a:srgbClr val="FF0000"/>
                </a:solidFill>
                <a:latin typeface="Times" pitchFamily="2" charset="0"/>
              </a:rPr>
              <a:t>goes through the undesirable</a:t>
            </a:r>
          </a:p>
          <a:p>
            <a:pPr>
              <a:spcBef>
                <a:spcPct val="0"/>
              </a:spcBef>
              <a:buFontTx/>
              <a:buNone/>
            </a:pPr>
            <a:r>
              <a:rPr lang="en-US" altLang="en-US" b="0">
                <a:solidFill>
                  <a:srgbClr val="FF0000"/>
                </a:solidFill>
                <a:latin typeface="Times" pitchFamily="2" charset="0"/>
              </a:rPr>
              <a:t>state Q</a:t>
            </a:r>
            <a:r>
              <a:rPr lang="en-US" altLang="en-US" b="0" baseline="-25000">
                <a:solidFill>
                  <a:srgbClr val="FF0000"/>
                </a:solidFill>
                <a:latin typeface="Times" pitchFamily="2" charset="0"/>
              </a:rPr>
              <a:t>a</a:t>
            </a:r>
            <a:r>
              <a:rPr lang="en-US" altLang="en-US" b="0">
                <a:solidFill>
                  <a:srgbClr val="FF0000"/>
                </a:solidFill>
                <a:latin typeface="Times" pitchFamily="2" charset="0"/>
              </a:rPr>
              <a:t>=0 and Q</a:t>
            </a:r>
            <a:r>
              <a:rPr lang="en-US" altLang="en-US" b="0" baseline="-25000">
                <a:solidFill>
                  <a:srgbClr val="FF0000"/>
                </a:solidFill>
                <a:latin typeface="Times" pitchFamily="2" charset="0"/>
              </a:rPr>
              <a:t>b</a:t>
            </a:r>
            <a:r>
              <a:rPr lang="en-US" altLang="en-US" b="0">
                <a:solidFill>
                  <a:srgbClr val="FF0000"/>
                </a:solidFill>
                <a:latin typeface="Times" pitchFamily="2" charset="0"/>
              </a:rPr>
              <a:t>=0.</a:t>
            </a:r>
          </a:p>
        </p:txBody>
      </p:sp>
      <p:sp>
        <p:nvSpPr>
          <p:cNvPr id="52379" name="Freeform 158">
            <a:extLst>
              <a:ext uri="{FF2B5EF4-FFF2-40B4-BE49-F238E27FC236}">
                <a16:creationId xmlns:a16="http://schemas.microsoft.com/office/drawing/2014/main" id="{EB31C877-C070-7D46-9C93-DD14EABA1D02}"/>
              </a:ext>
            </a:extLst>
          </p:cNvPr>
          <p:cNvSpPr>
            <a:spLocks/>
          </p:cNvSpPr>
          <p:nvPr/>
        </p:nvSpPr>
        <p:spPr bwMode="auto">
          <a:xfrm>
            <a:off x="448151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2380" name="Freeform 159">
            <a:extLst>
              <a:ext uri="{FF2B5EF4-FFF2-40B4-BE49-F238E27FC236}">
                <a16:creationId xmlns:a16="http://schemas.microsoft.com/office/drawing/2014/main" id="{E05E9F6E-7C65-5A48-A1BF-01855EC80EDB}"/>
              </a:ext>
            </a:extLst>
          </p:cNvPr>
          <p:cNvSpPr>
            <a:spLocks/>
          </p:cNvSpPr>
          <p:nvPr/>
        </p:nvSpPr>
        <p:spPr bwMode="auto">
          <a:xfrm>
            <a:off x="4360864" y="3729039"/>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3"/>
                  <a:pt x="567" y="213"/>
                  <a:pt x="283" y="851"/>
                </a:cubicBezTo>
                <a:cubicBezTo>
                  <a:pt x="50"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Line 31">
            <a:extLst>
              <a:ext uri="{FF2B5EF4-FFF2-40B4-BE49-F238E27FC236}">
                <a16:creationId xmlns:a16="http://schemas.microsoft.com/office/drawing/2014/main" id="{3F842A18-F3B5-0844-91B1-733B7E6A85C2}"/>
              </a:ext>
            </a:extLst>
          </p:cNvPr>
          <p:cNvSpPr>
            <a:spLocks noChangeShapeType="1"/>
          </p:cNvSpPr>
          <p:nvPr/>
        </p:nvSpPr>
        <p:spPr bwMode="auto">
          <a:xfrm flipV="1">
            <a:off x="33861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50" name="Line 32">
            <a:extLst>
              <a:ext uri="{FF2B5EF4-FFF2-40B4-BE49-F238E27FC236}">
                <a16:creationId xmlns:a16="http://schemas.microsoft.com/office/drawing/2014/main" id="{BD4BF768-5E8F-3E49-A780-9330725AF64D}"/>
              </a:ext>
            </a:extLst>
          </p:cNvPr>
          <p:cNvSpPr>
            <a:spLocks noChangeShapeType="1"/>
          </p:cNvSpPr>
          <p:nvPr/>
        </p:nvSpPr>
        <p:spPr bwMode="auto">
          <a:xfrm flipV="1">
            <a:off x="376237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51" name="Line 33">
            <a:extLst>
              <a:ext uri="{FF2B5EF4-FFF2-40B4-BE49-F238E27FC236}">
                <a16:creationId xmlns:a16="http://schemas.microsoft.com/office/drawing/2014/main" id="{787524AF-8FC2-4046-BB7D-12D071C98C25}"/>
              </a:ext>
            </a:extLst>
          </p:cNvPr>
          <p:cNvSpPr>
            <a:spLocks noChangeShapeType="1"/>
          </p:cNvSpPr>
          <p:nvPr/>
        </p:nvSpPr>
        <p:spPr bwMode="auto">
          <a:xfrm flipV="1">
            <a:off x="4241800"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52" name="Line 34">
            <a:extLst>
              <a:ext uri="{FF2B5EF4-FFF2-40B4-BE49-F238E27FC236}">
                <a16:creationId xmlns:a16="http://schemas.microsoft.com/office/drawing/2014/main" id="{E1EA6F9D-EFC7-D24D-9AE8-713C13D34BAB}"/>
              </a:ext>
            </a:extLst>
          </p:cNvPr>
          <p:cNvSpPr>
            <a:spLocks noChangeShapeType="1"/>
          </p:cNvSpPr>
          <p:nvPr/>
        </p:nvSpPr>
        <p:spPr bwMode="auto">
          <a:xfrm flipV="1">
            <a:off x="460216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53" name="Line 35">
            <a:extLst>
              <a:ext uri="{FF2B5EF4-FFF2-40B4-BE49-F238E27FC236}">
                <a16:creationId xmlns:a16="http://schemas.microsoft.com/office/drawing/2014/main" id="{33590996-5304-CE49-A0C7-15C8E12BC9AB}"/>
              </a:ext>
            </a:extLst>
          </p:cNvPr>
          <p:cNvSpPr>
            <a:spLocks noChangeShapeType="1"/>
          </p:cNvSpPr>
          <p:nvPr/>
        </p:nvSpPr>
        <p:spPr bwMode="auto">
          <a:xfrm flipV="1">
            <a:off x="49609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54" name="Line 36">
            <a:extLst>
              <a:ext uri="{FF2B5EF4-FFF2-40B4-BE49-F238E27FC236}">
                <a16:creationId xmlns:a16="http://schemas.microsoft.com/office/drawing/2014/main" id="{1FCC34A8-19A1-6D4E-9074-2D5FE73DF533}"/>
              </a:ext>
            </a:extLst>
          </p:cNvPr>
          <p:cNvSpPr>
            <a:spLocks noChangeShapeType="1"/>
          </p:cNvSpPr>
          <p:nvPr/>
        </p:nvSpPr>
        <p:spPr bwMode="auto">
          <a:xfrm flipV="1">
            <a:off x="545782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55" name="Line 37">
            <a:extLst>
              <a:ext uri="{FF2B5EF4-FFF2-40B4-BE49-F238E27FC236}">
                <a16:creationId xmlns:a16="http://schemas.microsoft.com/office/drawing/2014/main" id="{A43F7867-7D76-0D43-89AD-9F8EC632B542}"/>
              </a:ext>
            </a:extLst>
          </p:cNvPr>
          <p:cNvSpPr>
            <a:spLocks noChangeShapeType="1"/>
          </p:cNvSpPr>
          <p:nvPr/>
        </p:nvSpPr>
        <p:spPr bwMode="auto">
          <a:xfrm flipV="1">
            <a:off x="58181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56" name="Line 38">
            <a:extLst>
              <a:ext uri="{FF2B5EF4-FFF2-40B4-BE49-F238E27FC236}">
                <a16:creationId xmlns:a16="http://schemas.microsoft.com/office/drawing/2014/main" id="{705BCF2E-D357-9D40-9766-F5AEFEF65E72}"/>
              </a:ext>
            </a:extLst>
          </p:cNvPr>
          <p:cNvSpPr>
            <a:spLocks noChangeShapeType="1"/>
          </p:cNvSpPr>
          <p:nvPr/>
        </p:nvSpPr>
        <p:spPr bwMode="auto">
          <a:xfrm flipV="1">
            <a:off x="65547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57" name="Line 39">
            <a:extLst>
              <a:ext uri="{FF2B5EF4-FFF2-40B4-BE49-F238E27FC236}">
                <a16:creationId xmlns:a16="http://schemas.microsoft.com/office/drawing/2014/main" id="{F2633C76-88CB-2A49-919C-D6D9308209D5}"/>
              </a:ext>
            </a:extLst>
          </p:cNvPr>
          <p:cNvSpPr>
            <a:spLocks noChangeShapeType="1"/>
          </p:cNvSpPr>
          <p:nvPr/>
        </p:nvSpPr>
        <p:spPr bwMode="auto">
          <a:xfrm flipV="1">
            <a:off x="703421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58" name="Line 40">
            <a:extLst>
              <a:ext uri="{FF2B5EF4-FFF2-40B4-BE49-F238E27FC236}">
                <a16:creationId xmlns:a16="http://schemas.microsoft.com/office/drawing/2014/main" id="{9DEB106B-D234-5E49-8A27-B5758998D5D2}"/>
              </a:ext>
            </a:extLst>
          </p:cNvPr>
          <p:cNvSpPr>
            <a:spLocks noChangeShapeType="1"/>
          </p:cNvSpPr>
          <p:nvPr/>
        </p:nvSpPr>
        <p:spPr bwMode="auto">
          <a:xfrm flipV="1">
            <a:off x="75136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59" name="Line 42">
            <a:extLst>
              <a:ext uri="{FF2B5EF4-FFF2-40B4-BE49-F238E27FC236}">
                <a16:creationId xmlns:a16="http://schemas.microsoft.com/office/drawing/2014/main" id="{B95E40F2-5526-AF49-8040-E25F0849566A}"/>
              </a:ext>
            </a:extLst>
          </p:cNvPr>
          <p:cNvSpPr>
            <a:spLocks noChangeShapeType="1"/>
          </p:cNvSpPr>
          <p:nvPr/>
        </p:nvSpPr>
        <p:spPr bwMode="auto">
          <a:xfrm>
            <a:off x="2906713" y="13509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60" name="Freeform 43">
            <a:extLst>
              <a:ext uri="{FF2B5EF4-FFF2-40B4-BE49-F238E27FC236}">
                <a16:creationId xmlns:a16="http://schemas.microsoft.com/office/drawing/2014/main" id="{57F77760-04B5-0248-8F74-0F3C03272B57}"/>
              </a:ext>
            </a:extLst>
          </p:cNvPr>
          <p:cNvSpPr>
            <a:spLocks/>
          </p:cNvSpPr>
          <p:nvPr/>
        </p:nvSpPr>
        <p:spPr bwMode="auto">
          <a:xfrm>
            <a:off x="3128963" y="1033463"/>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261" name="Freeform 44">
            <a:extLst>
              <a:ext uri="{FF2B5EF4-FFF2-40B4-BE49-F238E27FC236}">
                <a16:creationId xmlns:a16="http://schemas.microsoft.com/office/drawing/2014/main" id="{DC58A826-F769-6A4B-AC16-80813C251941}"/>
              </a:ext>
            </a:extLst>
          </p:cNvPr>
          <p:cNvSpPr>
            <a:spLocks/>
          </p:cNvSpPr>
          <p:nvPr/>
        </p:nvSpPr>
        <p:spPr bwMode="auto">
          <a:xfrm>
            <a:off x="3128963" y="1238250"/>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262" name="Freeform 45">
            <a:extLst>
              <a:ext uri="{FF2B5EF4-FFF2-40B4-BE49-F238E27FC236}">
                <a16:creationId xmlns:a16="http://schemas.microsoft.com/office/drawing/2014/main" id="{D8DB1DCA-0DD7-8B44-96D1-45BD691D7C2E}"/>
              </a:ext>
            </a:extLst>
          </p:cNvPr>
          <p:cNvSpPr>
            <a:spLocks/>
          </p:cNvSpPr>
          <p:nvPr/>
        </p:nvSpPr>
        <p:spPr bwMode="auto">
          <a:xfrm>
            <a:off x="3124201" y="1033464"/>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263" name="Freeform 46">
            <a:extLst>
              <a:ext uri="{FF2B5EF4-FFF2-40B4-BE49-F238E27FC236}">
                <a16:creationId xmlns:a16="http://schemas.microsoft.com/office/drawing/2014/main" id="{F2EAE916-2F38-D84F-9D36-32D2112FCFF3}"/>
              </a:ext>
            </a:extLst>
          </p:cNvPr>
          <p:cNvSpPr>
            <a:spLocks/>
          </p:cNvSpPr>
          <p:nvPr/>
        </p:nvSpPr>
        <p:spPr bwMode="auto">
          <a:xfrm>
            <a:off x="3124201" y="1236664"/>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264" name="Line 47">
            <a:extLst>
              <a:ext uri="{FF2B5EF4-FFF2-40B4-BE49-F238E27FC236}">
                <a16:creationId xmlns:a16="http://schemas.microsoft.com/office/drawing/2014/main" id="{B457A4A2-5CDD-1144-8026-DCB50BB3E3E5}"/>
              </a:ext>
            </a:extLst>
          </p:cNvPr>
          <p:cNvSpPr>
            <a:spLocks noChangeShapeType="1"/>
          </p:cNvSpPr>
          <p:nvPr/>
        </p:nvSpPr>
        <p:spPr bwMode="auto">
          <a:xfrm>
            <a:off x="2906713" y="20875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65" name="Line 48">
            <a:extLst>
              <a:ext uri="{FF2B5EF4-FFF2-40B4-BE49-F238E27FC236}">
                <a16:creationId xmlns:a16="http://schemas.microsoft.com/office/drawing/2014/main" id="{B30CC6A7-737F-4C44-8E86-9ACF72F1C033}"/>
              </a:ext>
            </a:extLst>
          </p:cNvPr>
          <p:cNvSpPr>
            <a:spLocks noChangeShapeType="1"/>
          </p:cNvSpPr>
          <p:nvPr/>
        </p:nvSpPr>
        <p:spPr bwMode="auto">
          <a:xfrm>
            <a:off x="2906713" y="2327275"/>
            <a:ext cx="239712"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66" name="Freeform 49">
            <a:extLst>
              <a:ext uri="{FF2B5EF4-FFF2-40B4-BE49-F238E27FC236}">
                <a16:creationId xmlns:a16="http://schemas.microsoft.com/office/drawing/2014/main" id="{D517F86E-2D70-AF41-95D0-9F5790CEACF3}"/>
              </a:ext>
            </a:extLst>
          </p:cNvPr>
          <p:cNvSpPr>
            <a:spLocks/>
          </p:cNvSpPr>
          <p:nvPr/>
        </p:nvSpPr>
        <p:spPr bwMode="auto">
          <a:xfrm>
            <a:off x="3128963" y="2006600"/>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267" name="Freeform 50">
            <a:extLst>
              <a:ext uri="{FF2B5EF4-FFF2-40B4-BE49-F238E27FC236}">
                <a16:creationId xmlns:a16="http://schemas.microsoft.com/office/drawing/2014/main" id="{3F75612E-F251-5046-B11F-01C5C1954896}"/>
              </a:ext>
            </a:extLst>
          </p:cNvPr>
          <p:cNvSpPr>
            <a:spLocks/>
          </p:cNvSpPr>
          <p:nvPr/>
        </p:nvSpPr>
        <p:spPr bwMode="auto">
          <a:xfrm>
            <a:off x="3128963" y="2209800"/>
            <a:ext cx="512762" cy="204788"/>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268" name="Freeform 51">
            <a:extLst>
              <a:ext uri="{FF2B5EF4-FFF2-40B4-BE49-F238E27FC236}">
                <a16:creationId xmlns:a16="http://schemas.microsoft.com/office/drawing/2014/main" id="{8034B604-95C4-684C-9EC6-D98CF82F5DA8}"/>
              </a:ext>
            </a:extLst>
          </p:cNvPr>
          <p:cNvSpPr>
            <a:spLocks/>
          </p:cNvSpPr>
          <p:nvPr/>
        </p:nvSpPr>
        <p:spPr bwMode="auto">
          <a:xfrm>
            <a:off x="3124201" y="2006600"/>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269" name="Freeform 52">
            <a:extLst>
              <a:ext uri="{FF2B5EF4-FFF2-40B4-BE49-F238E27FC236}">
                <a16:creationId xmlns:a16="http://schemas.microsoft.com/office/drawing/2014/main" id="{EFAEE4E0-B1FC-6448-B042-5FF321FAB695}"/>
              </a:ext>
            </a:extLst>
          </p:cNvPr>
          <p:cNvSpPr>
            <a:spLocks/>
          </p:cNvSpPr>
          <p:nvPr/>
        </p:nvSpPr>
        <p:spPr bwMode="auto">
          <a:xfrm>
            <a:off x="3124201" y="2209800"/>
            <a:ext cx="60325" cy="204788"/>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270" name="Line 53">
            <a:extLst>
              <a:ext uri="{FF2B5EF4-FFF2-40B4-BE49-F238E27FC236}">
                <a16:creationId xmlns:a16="http://schemas.microsoft.com/office/drawing/2014/main" id="{0B5AA5CC-551E-9244-872C-F37519E8F4D9}"/>
              </a:ext>
            </a:extLst>
          </p:cNvPr>
          <p:cNvSpPr>
            <a:spLocks noChangeShapeType="1"/>
          </p:cNvSpPr>
          <p:nvPr/>
        </p:nvSpPr>
        <p:spPr bwMode="auto">
          <a:xfrm flipH="1">
            <a:off x="3744914" y="12303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71" name="Line 54">
            <a:extLst>
              <a:ext uri="{FF2B5EF4-FFF2-40B4-BE49-F238E27FC236}">
                <a16:creationId xmlns:a16="http://schemas.microsoft.com/office/drawing/2014/main" id="{B40C2EA8-9EE4-1D41-A5BA-FE7A23A85808}"/>
              </a:ext>
            </a:extLst>
          </p:cNvPr>
          <p:cNvSpPr>
            <a:spLocks noChangeShapeType="1"/>
          </p:cNvSpPr>
          <p:nvPr/>
        </p:nvSpPr>
        <p:spPr bwMode="auto">
          <a:xfrm flipH="1">
            <a:off x="3744914" y="22082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72" name="Freeform 55">
            <a:extLst>
              <a:ext uri="{FF2B5EF4-FFF2-40B4-BE49-F238E27FC236}">
                <a16:creationId xmlns:a16="http://schemas.microsoft.com/office/drawing/2014/main" id="{304F9443-2CD5-E048-A858-EBE45C6C718A}"/>
              </a:ext>
            </a:extLst>
          </p:cNvPr>
          <p:cNvSpPr>
            <a:spLocks/>
          </p:cNvSpPr>
          <p:nvPr/>
        </p:nvSpPr>
        <p:spPr bwMode="auto">
          <a:xfrm>
            <a:off x="2906714" y="1352551"/>
            <a:ext cx="1095375" cy="855663"/>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273" name="Freeform 56">
            <a:extLst>
              <a:ext uri="{FF2B5EF4-FFF2-40B4-BE49-F238E27FC236}">
                <a16:creationId xmlns:a16="http://schemas.microsoft.com/office/drawing/2014/main" id="{1676DDA4-2C77-E54E-B541-7E29D6F23D17}"/>
              </a:ext>
            </a:extLst>
          </p:cNvPr>
          <p:cNvSpPr>
            <a:spLocks/>
          </p:cNvSpPr>
          <p:nvPr/>
        </p:nvSpPr>
        <p:spPr bwMode="auto">
          <a:xfrm>
            <a:off x="2906714" y="1230313"/>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274" name="Freeform 57">
            <a:extLst>
              <a:ext uri="{FF2B5EF4-FFF2-40B4-BE49-F238E27FC236}">
                <a16:creationId xmlns:a16="http://schemas.microsoft.com/office/drawing/2014/main" id="{9865101E-C08F-714B-91B6-93C4C90B3048}"/>
              </a:ext>
            </a:extLst>
          </p:cNvPr>
          <p:cNvSpPr>
            <a:spLocks/>
          </p:cNvSpPr>
          <p:nvPr/>
        </p:nvSpPr>
        <p:spPr bwMode="auto">
          <a:xfrm>
            <a:off x="3986214" y="1206501"/>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53275" name="Oval 58">
            <a:extLst>
              <a:ext uri="{FF2B5EF4-FFF2-40B4-BE49-F238E27FC236}">
                <a16:creationId xmlns:a16="http://schemas.microsoft.com/office/drawing/2014/main" id="{902D281A-7805-B54E-8616-AAD280C72F1C}"/>
              </a:ext>
            </a:extLst>
          </p:cNvPr>
          <p:cNvSpPr>
            <a:spLocks noChangeArrowheads="1"/>
          </p:cNvSpPr>
          <p:nvPr/>
        </p:nvSpPr>
        <p:spPr bwMode="auto">
          <a:xfrm>
            <a:off x="3976688" y="1216026"/>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3276" name="Freeform 59">
            <a:extLst>
              <a:ext uri="{FF2B5EF4-FFF2-40B4-BE49-F238E27FC236}">
                <a16:creationId xmlns:a16="http://schemas.microsoft.com/office/drawing/2014/main" id="{0316FDA9-F5E0-8740-8F5D-45D8D50E12B0}"/>
              </a:ext>
            </a:extLst>
          </p:cNvPr>
          <p:cNvSpPr>
            <a:spLocks/>
          </p:cNvSpPr>
          <p:nvPr/>
        </p:nvSpPr>
        <p:spPr bwMode="auto">
          <a:xfrm>
            <a:off x="3986214" y="2184400"/>
            <a:ext cx="33337" cy="3333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53277" name="Oval 60">
            <a:extLst>
              <a:ext uri="{FF2B5EF4-FFF2-40B4-BE49-F238E27FC236}">
                <a16:creationId xmlns:a16="http://schemas.microsoft.com/office/drawing/2014/main" id="{EBF19739-76F5-2A4E-96B9-5E68E868CD7A}"/>
              </a:ext>
            </a:extLst>
          </p:cNvPr>
          <p:cNvSpPr>
            <a:spLocks noChangeArrowheads="1"/>
          </p:cNvSpPr>
          <p:nvPr/>
        </p:nvSpPr>
        <p:spPr bwMode="auto">
          <a:xfrm>
            <a:off x="3976688" y="2192338"/>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3278" name="Line 61">
            <a:extLst>
              <a:ext uri="{FF2B5EF4-FFF2-40B4-BE49-F238E27FC236}">
                <a16:creationId xmlns:a16="http://schemas.microsoft.com/office/drawing/2014/main" id="{3D22AFBE-958D-5649-AB1D-F496E0DB88E5}"/>
              </a:ext>
            </a:extLst>
          </p:cNvPr>
          <p:cNvSpPr>
            <a:spLocks noChangeShapeType="1"/>
          </p:cNvSpPr>
          <p:nvPr/>
        </p:nvSpPr>
        <p:spPr bwMode="auto">
          <a:xfrm flipH="1">
            <a:off x="2667001" y="11112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79" name="Line 62">
            <a:extLst>
              <a:ext uri="{FF2B5EF4-FFF2-40B4-BE49-F238E27FC236}">
                <a16:creationId xmlns:a16="http://schemas.microsoft.com/office/drawing/2014/main" id="{70A4CB13-EF9E-4440-8416-7C7594014D64}"/>
              </a:ext>
            </a:extLst>
          </p:cNvPr>
          <p:cNvSpPr>
            <a:spLocks noChangeShapeType="1"/>
          </p:cNvSpPr>
          <p:nvPr/>
        </p:nvSpPr>
        <p:spPr bwMode="auto">
          <a:xfrm flipH="1">
            <a:off x="2667001" y="2327275"/>
            <a:ext cx="2397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80" name="Line 63">
            <a:extLst>
              <a:ext uri="{FF2B5EF4-FFF2-40B4-BE49-F238E27FC236}">
                <a16:creationId xmlns:a16="http://schemas.microsoft.com/office/drawing/2014/main" id="{91BBB9CE-6EA5-384C-82F9-AA0DE4E43CD8}"/>
              </a:ext>
            </a:extLst>
          </p:cNvPr>
          <p:cNvSpPr>
            <a:spLocks noChangeShapeType="1"/>
          </p:cNvSpPr>
          <p:nvPr/>
        </p:nvSpPr>
        <p:spPr bwMode="auto">
          <a:xfrm flipH="1">
            <a:off x="5578475" y="1268414"/>
            <a:ext cx="1455738"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81" name="Line 64">
            <a:extLst>
              <a:ext uri="{FF2B5EF4-FFF2-40B4-BE49-F238E27FC236}">
                <a16:creationId xmlns:a16="http://schemas.microsoft.com/office/drawing/2014/main" id="{7A93D08B-51CD-A546-9265-74DEBE3A1177}"/>
              </a:ext>
            </a:extLst>
          </p:cNvPr>
          <p:cNvSpPr>
            <a:spLocks noChangeShapeType="1"/>
          </p:cNvSpPr>
          <p:nvPr/>
        </p:nvSpPr>
        <p:spPr bwMode="auto">
          <a:xfrm flipV="1">
            <a:off x="6297614" y="990601"/>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82" name="Rectangle 65">
            <a:extLst>
              <a:ext uri="{FF2B5EF4-FFF2-40B4-BE49-F238E27FC236}">
                <a16:creationId xmlns:a16="http://schemas.microsoft.com/office/drawing/2014/main" id="{52D6C864-0987-E947-8BB6-0225F9D03F02}"/>
              </a:ext>
            </a:extLst>
          </p:cNvPr>
          <p:cNvSpPr>
            <a:spLocks noChangeArrowheads="1"/>
          </p:cNvSpPr>
          <p:nvPr/>
        </p:nvSpPr>
        <p:spPr bwMode="auto">
          <a:xfrm>
            <a:off x="5783263" y="10112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53283" name="Rectangle 66">
            <a:extLst>
              <a:ext uri="{FF2B5EF4-FFF2-40B4-BE49-F238E27FC236}">
                <a16:creationId xmlns:a16="http://schemas.microsoft.com/office/drawing/2014/main" id="{E3DCA3C7-3641-954F-9685-D212484DB326}"/>
              </a:ext>
            </a:extLst>
          </p:cNvPr>
          <p:cNvSpPr>
            <a:spLocks noChangeArrowheads="1"/>
          </p:cNvSpPr>
          <p:nvPr/>
        </p:nvSpPr>
        <p:spPr bwMode="auto">
          <a:xfrm>
            <a:off x="6054725" y="1011238"/>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53284" name="Rectangle 67">
            <a:extLst>
              <a:ext uri="{FF2B5EF4-FFF2-40B4-BE49-F238E27FC236}">
                <a16:creationId xmlns:a16="http://schemas.microsoft.com/office/drawing/2014/main" id="{20B7C02D-583C-BD43-B20C-CE5DD1059BE6}"/>
              </a:ext>
            </a:extLst>
          </p:cNvPr>
          <p:cNvSpPr>
            <a:spLocks noChangeArrowheads="1"/>
          </p:cNvSpPr>
          <p:nvPr/>
        </p:nvSpPr>
        <p:spPr bwMode="auto">
          <a:xfrm>
            <a:off x="6440488" y="10112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53285" name="Rectangle 68">
            <a:extLst>
              <a:ext uri="{FF2B5EF4-FFF2-40B4-BE49-F238E27FC236}">
                <a16:creationId xmlns:a16="http://schemas.microsoft.com/office/drawing/2014/main" id="{680CD005-E6D9-4B4D-91B0-9E2DA98A7D19}"/>
              </a:ext>
            </a:extLst>
          </p:cNvPr>
          <p:cNvSpPr>
            <a:spLocks noChangeArrowheads="1"/>
          </p:cNvSpPr>
          <p:nvPr/>
        </p:nvSpPr>
        <p:spPr bwMode="auto">
          <a:xfrm>
            <a:off x="6557963" y="10683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53286" name="Rectangle 69">
            <a:extLst>
              <a:ext uri="{FF2B5EF4-FFF2-40B4-BE49-F238E27FC236}">
                <a16:creationId xmlns:a16="http://schemas.microsoft.com/office/drawing/2014/main" id="{B49D2513-2AB4-2F48-822E-FCC9048B5A2D}"/>
              </a:ext>
            </a:extLst>
          </p:cNvPr>
          <p:cNvSpPr>
            <a:spLocks noChangeArrowheads="1"/>
          </p:cNvSpPr>
          <p:nvPr/>
        </p:nvSpPr>
        <p:spPr bwMode="auto">
          <a:xfrm>
            <a:off x="6743700" y="10064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3287" name="Rectangle 70">
            <a:extLst>
              <a:ext uri="{FF2B5EF4-FFF2-40B4-BE49-F238E27FC236}">
                <a16:creationId xmlns:a16="http://schemas.microsoft.com/office/drawing/2014/main" id="{A397C187-6D7B-8443-AF97-21C02D64C472}"/>
              </a:ext>
            </a:extLst>
          </p:cNvPr>
          <p:cNvSpPr>
            <a:spLocks noChangeArrowheads="1"/>
          </p:cNvSpPr>
          <p:nvPr/>
        </p:nvSpPr>
        <p:spPr bwMode="auto">
          <a:xfrm>
            <a:off x="6861175" y="106838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53288" name="Rectangle 71">
            <a:extLst>
              <a:ext uri="{FF2B5EF4-FFF2-40B4-BE49-F238E27FC236}">
                <a16:creationId xmlns:a16="http://schemas.microsoft.com/office/drawing/2014/main" id="{782F5D11-87BE-FB45-AC67-8C25E05DFB8F}"/>
              </a:ext>
            </a:extLst>
          </p:cNvPr>
          <p:cNvSpPr>
            <a:spLocks noChangeArrowheads="1"/>
          </p:cNvSpPr>
          <p:nvPr/>
        </p:nvSpPr>
        <p:spPr bwMode="auto">
          <a:xfrm>
            <a:off x="57880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3289" name="Rectangle 72">
            <a:extLst>
              <a:ext uri="{FF2B5EF4-FFF2-40B4-BE49-F238E27FC236}">
                <a16:creationId xmlns:a16="http://schemas.microsoft.com/office/drawing/2014/main" id="{969A9A0E-DE60-4543-A3D4-3F62E7D69F1D}"/>
              </a:ext>
            </a:extLst>
          </p:cNvPr>
          <p:cNvSpPr>
            <a:spLocks noChangeArrowheads="1"/>
          </p:cNvSpPr>
          <p:nvPr/>
        </p:nvSpPr>
        <p:spPr bwMode="auto">
          <a:xfrm>
            <a:off x="60674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3290" name="Rectangle 73">
            <a:extLst>
              <a:ext uri="{FF2B5EF4-FFF2-40B4-BE49-F238E27FC236}">
                <a16:creationId xmlns:a16="http://schemas.microsoft.com/office/drawing/2014/main" id="{65574807-BA08-314F-AE4F-B9E7005C17E7}"/>
              </a:ext>
            </a:extLst>
          </p:cNvPr>
          <p:cNvSpPr>
            <a:spLocks noChangeArrowheads="1"/>
          </p:cNvSpPr>
          <p:nvPr/>
        </p:nvSpPr>
        <p:spPr bwMode="auto">
          <a:xfrm>
            <a:off x="57880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3291" name="Rectangle 74">
            <a:extLst>
              <a:ext uri="{FF2B5EF4-FFF2-40B4-BE49-F238E27FC236}">
                <a16:creationId xmlns:a16="http://schemas.microsoft.com/office/drawing/2014/main" id="{98CB5F5C-014F-4145-B47B-A6659AD3BB54}"/>
              </a:ext>
            </a:extLst>
          </p:cNvPr>
          <p:cNvSpPr>
            <a:spLocks noChangeArrowheads="1"/>
          </p:cNvSpPr>
          <p:nvPr/>
        </p:nvSpPr>
        <p:spPr bwMode="auto">
          <a:xfrm>
            <a:off x="60674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3292" name="Rectangle 75">
            <a:extLst>
              <a:ext uri="{FF2B5EF4-FFF2-40B4-BE49-F238E27FC236}">
                <a16:creationId xmlns:a16="http://schemas.microsoft.com/office/drawing/2014/main" id="{7556798C-9407-D844-A9B4-EFA42E1F7C55}"/>
              </a:ext>
            </a:extLst>
          </p:cNvPr>
          <p:cNvSpPr>
            <a:spLocks noChangeArrowheads="1"/>
          </p:cNvSpPr>
          <p:nvPr/>
        </p:nvSpPr>
        <p:spPr bwMode="auto">
          <a:xfrm>
            <a:off x="57880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3293" name="Rectangle 76">
            <a:extLst>
              <a:ext uri="{FF2B5EF4-FFF2-40B4-BE49-F238E27FC236}">
                <a16:creationId xmlns:a16="http://schemas.microsoft.com/office/drawing/2014/main" id="{BC094741-EC86-7A48-865B-5F0983690795}"/>
              </a:ext>
            </a:extLst>
          </p:cNvPr>
          <p:cNvSpPr>
            <a:spLocks noChangeArrowheads="1"/>
          </p:cNvSpPr>
          <p:nvPr/>
        </p:nvSpPr>
        <p:spPr bwMode="auto">
          <a:xfrm>
            <a:off x="60674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3294" name="Rectangle 77">
            <a:extLst>
              <a:ext uri="{FF2B5EF4-FFF2-40B4-BE49-F238E27FC236}">
                <a16:creationId xmlns:a16="http://schemas.microsoft.com/office/drawing/2014/main" id="{A9A77C32-9679-BE4B-BD00-C6A6D77835D5}"/>
              </a:ext>
            </a:extLst>
          </p:cNvPr>
          <p:cNvSpPr>
            <a:spLocks noChangeArrowheads="1"/>
          </p:cNvSpPr>
          <p:nvPr/>
        </p:nvSpPr>
        <p:spPr bwMode="auto">
          <a:xfrm>
            <a:off x="57880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3295" name="Rectangle 78">
            <a:extLst>
              <a:ext uri="{FF2B5EF4-FFF2-40B4-BE49-F238E27FC236}">
                <a16:creationId xmlns:a16="http://schemas.microsoft.com/office/drawing/2014/main" id="{4FBFE090-22D1-0145-851F-2B9D86B7E9E5}"/>
              </a:ext>
            </a:extLst>
          </p:cNvPr>
          <p:cNvSpPr>
            <a:spLocks noChangeArrowheads="1"/>
          </p:cNvSpPr>
          <p:nvPr/>
        </p:nvSpPr>
        <p:spPr bwMode="auto">
          <a:xfrm>
            <a:off x="60674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3296" name="Rectangle 79">
            <a:extLst>
              <a:ext uri="{FF2B5EF4-FFF2-40B4-BE49-F238E27FC236}">
                <a16:creationId xmlns:a16="http://schemas.microsoft.com/office/drawing/2014/main" id="{A5469628-48BB-5C40-AF3D-1D25F2873C12}"/>
              </a:ext>
            </a:extLst>
          </p:cNvPr>
          <p:cNvSpPr>
            <a:spLocks noChangeArrowheads="1"/>
          </p:cNvSpPr>
          <p:nvPr/>
        </p:nvSpPr>
        <p:spPr bwMode="auto">
          <a:xfrm>
            <a:off x="6434139" y="13525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53297" name="Rectangle 80">
            <a:extLst>
              <a:ext uri="{FF2B5EF4-FFF2-40B4-BE49-F238E27FC236}">
                <a16:creationId xmlns:a16="http://schemas.microsoft.com/office/drawing/2014/main" id="{6AA38059-8D33-E24C-A06F-9CBC6F86A683}"/>
              </a:ext>
            </a:extLst>
          </p:cNvPr>
          <p:cNvSpPr>
            <a:spLocks noChangeArrowheads="1"/>
          </p:cNvSpPr>
          <p:nvPr/>
        </p:nvSpPr>
        <p:spPr bwMode="auto">
          <a:xfrm>
            <a:off x="6494463"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3298" name="Rectangle 81">
            <a:extLst>
              <a:ext uri="{FF2B5EF4-FFF2-40B4-BE49-F238E27FC236}">
                <a16:creationId xmlns:a16="http://schemas.microsoft.com/office/drawing/2014/main" id="{FCFFED06-3E6A-AE4C-ABD1-3793921A2E71}"/>
              </a:ext>
            </a:extLst>
          </p:cNvPr>
          <p:cNvSpPr>
            <a:spLocks noChangeArrowheads="1"/>
          </p:cNvSpPr>
          <p:nvPr/>
        </p:nvSpPr>
        <p:spPr bwMode="auto">
          <a:xfrm>
            <a:off x="679767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3299" name="Rectangle 82">
            <a:extLst>
              <a:ext uri="{FF2B5EF4-FFF2-40B4-BE49-F238E27FC236}">
                <a16:creationId xmlns:a16="http://schemas.microsoft.com/office/drawing/2014/main" id="{2878E1A7-9F56-E14E-B7BD-9CFF712DF634}"/>
              </a:ext>
            </a:extLst>
          </p:cNvPr>
          <p:cNvSpPr>
            <a:spLocks noChangeArrowheads="1"/>
          </p:cNvSpPr>
          <p:nvPr/>
        </p:nvSpPr>
        <p:spPr bwMode="auto">
          <a:xfrm>
            <a:off x="6494463"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3300" name="Rectangle 83">
            <a:extLst>
              <a:ext uri="{FF2B5EF4-FFF2-40B4-BE49-F238E27FC236}">
                <a16:creationId xmlns:a16="http://schemas.microsoft.com/office/drawing/2014/main" id="{B7B4BE57-4327-E343-8190-C611D59EF8F5}"/>
              </a:ext>
            </a:extLst>
          </p:cNvPr>
          <p:cNvSpPr>
            <a:spLocks noChangeArrowheads="1"/>
          </p:cNvSpPr>
          <p:nvPr/>
        </p:nvSpPr>
        <p:spPr bwMode="auto">
          <a:xfrm>
            <a:off x="679767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3301" name="Rectangle 84">
            <a:extLst>
              <a:ext uri="{FF2B5EF4-FFF2-40B4-BE49-F238E27FC236}">
                <a16:creationId xmlns:a16="http://schemas.microsoft.com/office/drawing/2014/main" id="{ABB76097-D5BD-CF4F-995D-DD9B77F335C5}"/>
              </a:ext>
            </a:extLst>
          </p:cNvPr>
          <p:cNvSpPr>
            <a:spLocks noChangeArrowheads="1"/>
          </p:cNvSpPr>
          <p:nvPr/>
        </p:nvSpPr>
        <p:spPr bwMode="auto">
          <a:xfrm>
            <a:off x="6494463"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3302" name="Rectangle 85">
            <a:extLst>
              <a:ext uri="{FF2B5EF4-FFF2-40B4-BE49-F238E27FC236}">
                <a16:creationId xmlns:a16="http://schemas.microsoft.com/office/drawing/2014/main" id="{6E2D0987-7AA5-C243-94CD-3B07EB6E8FDC}"/>
              </a:ext>
            </a:extLst>
          </p:cNvPr>
          <p:cNvSpPr>
            <a:spLocks noChangeArrowheads="1"/>
          </p:cNvSpPr>
          <p:nvPr/>
        </p:nvSpPr>
        <p:spPr bwMode="auto">
          <a:xfrm>
            <a:off x="679767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3303" name="Rectangle 86">
            <a:extLst>
              <a:ext uri="{FF2B5EF4-FFF2-40B4-BE49-F238E27FC236}">
                <a16:creationId xmlns:a16="http://schemas.microsoft.com/office/drawing/2014/main" id="{8EB97538-C262-7049-A554-DFEA0FDC0146}"/>
              </a:ext>
            </a:extLst>
          </p:cNvPr>
          <p:cNvSpPr>
            <a:spLocks noChangeArrowheads="1"/>
          </p:cNvSpPr>
          <p:nvPr/>
        </p:nvSpPr>
        <p:spPr bwMode="auto">
          <a:xfrm>
            <a:off x="3178176" y="26527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53304" name="Freeform 87">
            <a:extLst>
              <a:ext uri="{FF2B5EF4-FFF2-40B4-BE49-F238E27FC236}">
                <a16:creationId xmlns:a16="http://schemas.microsoft.com/office/drawing/2014/main" id="{F04C6668-C3FD-664D-A1A3-C5A773E1B9EF}"/>
              </a:ext>
            </a:extLst>
          </p:cNvPr>
          <p:cNvSpPr>
            <a:spLocks/>
          </p:cNvSpPr>
          <p:nvPr/>
        </p:nvSpPr>
        <p:spPr bwMode="auto">
          <a:xfrm>
            <a:off x="7513638" y="57388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305" name="Line 88">
            <a:extLst>
              <a:ext uri="{FF2B5EF4-FFF2-40B4-BE49-F238E27FC236}">
                <a16:creationId xmlns:a16="http://schemas.microsoft.com/office/drawing/2014/main" id="{B4CE9E57-0E2C-0044-9947-16334B43DADF}"/>
              </a:ext>
            </a:extLst>
          </p:cNvPr>
          <p:cNvSpPr>
            <a:spLocks noChangeShapeType="1"/>
          </p:cNvSpPr>
          <p:nvPr/>
        </p:nvSpPr>
        <p:spPr bwMode="auto">
          <a:xfrm flipH="1">
            <a:off x="7531100" y="57388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3306" name="Freeform 89">
            <a:extLst>
              <a:ext uri="{FF2B5EF4-FFF2-40B4-BE49-F238E27FC236}">
                <a16:creationId xmlns:a16="http://schemas.microsoft.com/office/drawing/2014/main" id="{8CCC9806-A60E-7344-BB9C-9B00B829E33A}"/>
              </a:ext>
            </a:extLst>
          </p:cNvPr>
          <p:cNvSpPr>
            <a:spLocks/>
          </p:cNvSpPr>
          <p:nvPr/>
        </p:nvSpPr>
        <p:spPr bwMode="auto">
          <a:xfrm>
            <a:off x="7975601" y="57388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307" name="Line 90">
            <a:extLst>
              <a:ext uri="{FF2B5EF4-FFF2-40B4-BE49-F238E27FC236}">
                <a16:creationId xmlns:a16="http://schemas.microsoft.com/office/drawing/2014/main" id="{FA70A74A-329C-AC4C-9BC9-5D47C7CA9FBA}"/>
              </a:ext>
            </a:extLst>
          </p:cNvPr>
          <p:cNvSpPr>
            <a:spLocks noChangeShapeType="1"/>
          </p:cNvSpPr>
          <p:nvPr/>
        </p:nvSpPr>
        <p:spPr bwMode="auto">
          <a:xfrm flipV="1">
            <a:off x="8010525" y="57562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3308" name="Freeform 91">
            <a:extLst>
              <a:ext uri="{FF2B5EF4-FFF2-40B4-BE49-F238E27FC236}">
                <a16:creationId xmlns:a16="http://schemas.microsoft.com/office/drawing/2014/main" id="{4480A752-3D94-1444-97A4-E6B7E14A19AB}"/>
              </a:ext>
            </a:extLst>
          </p:cNvPr>
          <p:cNvSpPr>
            <a:spLocks/>
          </p:cNvSpPr>
          <p:nvPr/>
        </p:nvSpPr>
        <p:spPr bwMode="auto">
          <a:xfrm>
            <a:off x="7975601" y="60817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309" name="Line 92">
            <a:extLst>
              <a:ext uri="{FF2B5EF4-FFF2-40B4-BE49-F238E27FC236}">
                <a16:creationId xmlns:a16="http://schemas.microsoft.com/office/drawing/2014/main" id="{EB5241C2-1CDB-C948-91F7-3F24533736E3}"/>
              </a:ext>
            </a:extLst>
          </p:cNvPr>
          <p:cNvSpPr>
            <a:spLocks noChangeShapeType="1"/>
          </p:cNvSpPr>
          <p:nvPr/>
        </p:nvSpPr>
        <p:spPr bwMode="auto">
          <a:xfrm>
            <a:off x="7531100" y="60991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3310" name="Freeform 93">
            <a:extLst>
              <a:ext uri="{FF2B5EF4-FFF2-40B4-BE49-F238E27FC236}">
                <a16:creationId xmlns:a16="http://schemas.microsoft.com/office/drawing/2014/main" id="{0A7E5674-96FF-B844-B58D-77A3DE7799E8}"/>
              </a:ext>
            </a:extLst>
          </p:cNvPr>
          <p:cNvSpPr>
            <a:spLocks/>
          </p:cNvSpPr>
          <p:nvPr/>
        </p:nvSpPr>
        <p:spPr bwMode="auto">
          <a:xfrm>
            <a:off x="7513638" y="60817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311" name="Line 94">
            <a:extLst>
              <a:ext uri="{FF2B5EF4-FFF2-40B4-BE49-F238E27FC236}">
                <a16:creationId xmlns:a16="http://schemas.microsoft.com/office/drawing/2014/main" id="{BF36CFBC-E048-5444-B589-C16E63437DEA}"/>
              </a:ext>
            </a:extLst>
          </p:cNvPr>
          <p:cNvSpPr>
            <a:spLocks noChangeShapeType="1"/>
          </p:cNvSpPr>
          <p:nvPr/>
        </p:nvSpPr>
        <p:spPr bwMode="auto">
          <a:xfrm>
            <a:off x="7513639" y="57562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3312" name="Freeform 95">
            <a:extLst>
              <a:ext uri="{FF2B5EF4-FFF2-40B4-BE49-F238E27FC236}">
                <a16:creationId xmlns:a16="http://schemas.microsoft.com/office/drawing/2014/main" id="{2207AD68-B3AD-7846-A85F-CA400624F29E}"/>
              </a:ext>
            </a:extLst>
          </p:cNvPr>
          <p:cNvSpPr>
            <a:spLocks/>
          </p:cNvSpPr>
          <p:nvPr/>
        </p:nvSpPr>
        <p:spPr bwMode="auto">
          <a:xfrm>
            <a:off x="7513638" y="50022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313" name="Line 96">
            <a:extLst>
              <a:ext uri="{FF2B5EF4-FFF2-40B4-BE49-F238E27FC236}">
                <a16:creationId xmlns:a16="http://schemas.microsoft.com/office/drawing/2014/main" id="{1851E572-CE88-EA43-ADD6-3001ED832071}"/>
              </a:ext>
            </a:extLst>
          </p:cNvPr>
          <p:cNvSpPr>
            <a:spLocks noChangeShapeType="1"/>
          </p:cNvSpPr>
          <p:nvPr/>
        </p:nvSpPr>
        <p:spPr bwMode="auto">
          <a:xfrm flipH="1">
            <a:off x="7531100" y="50022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3314" name="Freeform 97">
            <a:extLst>
              <a:ext uri="{FF2B5EF4-FFF2-40B4-BE49-F238E27FC236}">
                <a16:creationId xmlns:a16="http://schemas.microsoft.com/office/drawing/2014/main" id="{9F2670C3-0C18-CB4D-A5D9-1500F106824A}"/>
              </a:ext>
            </a:extLst>
          </p:cNvPr>
          <p:cNvSpPr>
            <a:spLocks/>
          </p:cNvSpPr>
          <p:nvPr/>
        </p:nvSpPr>
        <p:spPr bwMode="auto">
          <a:xfrm>
            <a:off x="7975601" y="50022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315" name="Line 98">
            <a:extLst>
              <a:ext uri="{FF2B5EF4-FFF2-40B4-BE49-F238E27FC236}">
                <a16:creationId xmlns:a16="http://schemas.microsoft.com/office/drawing/2014/main" id="{D3EA07B7-2045-9C43-9721-DAB9A3544D78}"/>
              </a:ext>
            </a:extLst>
          </p:cNvPr>
          <p:cNvSpPr>
            <a:spLocks noChangeShapeType="1"/>
          </p:cNvSpPr>
          <p:nvPr/>
        </p:nvSpPr>
        <p:spPr bwMode="auto">
          <a:xfrm flipV="1">
            <a:off x="8010525" y="50196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3316" name="Freeform 99">
            <a:extLst>
              <a:ext uri="{FF2B5EF4-FFF2-40B4-BE49-F238E27FC236}">
                <a16:creationId xmlns:a16="http://schemas.microsoft.com/office/drawing/2014/main" id="{3B9537CA-CD9D-F84D-8774-C0CE51086B67}"/>
              </a:ext>
            </a:extLst>
          </p:cNvPr>
          <p:cNvSpPr>
            <a:spLocks/>
          </p:cNvSpPr>
          <p:nvPr/>
        </p:nvSpPr>
        <p:spPr bwMode="auto">
          <a:xfrm>
            <a:off x="7975601" y="53451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317" name="Line 100">
            <a:extLst>
              <a:ext uri="{FF2B5EF4-FFF2-40B4-BE49-F238E27FC236}">
                <a16:creationId xmlns:a16="http://schemas.microsoft.com/office/drawing/2014/main" id="{1C3DA6AD-E0E0-D44D-B591-16D18AC978A0}"/>
              </a:ext>
            </a:extLst>
          </p:cNvPr>
          <p:cNvSpPr>
            <a:spLocks noChangeShapeType="1"/>
          </p:cNvSpPr>
          <p:nvPr/>
        </p:nvSpPr>
        <p:spPr bwMode="auto">
          <a:xfrm>
            <a:off x="7531100" y="53625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3318" name="Freeform 101">
            <a:extLst>
              <a:ext uri="{FF2B5EF4-FFF2-40B4-BE49-F238E27FC236}">
                <a16:creationId xmlns:a16="http://schemas.microsoft.com/office/drawing/2014/main" id="{499116CA-8189-9D4B-B6F1-95713336D660}"/>
              </a:ext>
            </a:extLst>
          </p:cNvPr>
          <p:cNvSpPr>
            <a:spLocks/>
          </p:cNvSpPr>
          <p:nvPr/>
        </p:nvSpPr>
        <p:spPr bwMode="auto">
          <a:xfrm>
            <a:off x="7513638" y="53451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319" name="Line 102">
            <a:extLst>
              <a:ext uri="{FF2B5EF4-FFF2-40B4-BE49-F238E27FC236}">
                <a16:creationId xmlns:a16="http://schemas.microsoft.com/office/drawing/2014/main" id="{E95B2630-BE39-E346-94CB-158D87275864}"/>
              </a:ext>
            </a:extLst>
          </p:cNvPr>
          <p:cNvSpPr>
            <a:spLocks noChangeShapeType="1"/>
          </p:cNvSpPr>
          <p:nvPr/>
        </p:nvSpPr>
        <p:spPr bwMode="auto">
          <a:xfrm>
            <a:off x="7513639" y="50196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3320" name="Rectangle 103">
            <a:extLst>
              <a:ext uri="{FF2B5EF4-FFF2-40B4-BE49-F238E27FC236}">
                <a16:creationId xmlns:a16="http://schemas.microsoft.com/office/drawing/2014/main" id="{51138830-B4F9-7F43-88E4-B279E08F1235}"/>
              </a:ext>
            </a:extLst>
          </p:cNvPr>
          <p:cNvSpPr>
            <a:spLocks noChangeArrowheads="1"/>
          </p:cNvSpPr>
          <p:nvPr/>
        </p:nvSpPr>
        <p:spPr bwMode="auto">
          <a:xfrm>
            <a:off x="7942263" y="5019675"/>
            <a:ext cx="444500" cy="325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3321" name="Rectangle 104">
            <a:extLst>
              <a:ext uri="{FF2B5EF4-FFF2-40B4-BE49-F238E27FC236}">
                <a16:creationId xmlns:a16="http://schemas.microsoft.com/office/drawing/2014/main" id="{BB19AC8B-8D37-9549-AE16-8E25424DEF1D}"/>
              </a:ext>
            </a:extLst>
          </p:cNvPr>
          <p:cNvSpPr>
            <a:spLocks noChangeArrowheads="1"/>
          </p:cNvSpPr>
          <p:nvPr/>
        </p:nvSpPr>
        <p:spPr bwMode="auto">
          <a:xfrm>
            <a:off x="7959725" y="5738813"/>
            <a:ext cx="444500" cy="342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3322" name="Freeform 105">
            <a:extLst>
              <a:ext uri="{FF2B5EF4-FFF2-40B4-BE49-F238E27FC236}">
                <a16:creationId xmlns:a16="http://schemas.microsoft.com/office/drawing/2014/main" id="{3212B325-6410-694C-9FFC-06D99C8C920A}"/>
              </a:ext>
            </a:extLst>
          </p:cNvPr>
          <p:cNvSpPr>
            <a:spLocks/>
          </p:cNvSpPr>
          <p:nvPr/>
        </p:nvSpPr>
        <p:spPr bwMode="auto">
          <a:xfrm>
            <a:off x="7359650" y="6442076"/>
            <a:ext cx="103188" cy="34925"/>
          </a:xfrm>
          <a:custGeom>
            <a:avLst/>
            <a:gdLst>
              <a:gd name="T0" fmla="*/ 0 w 65"/>
              <a:gd name="T1" fmla="*/ 2147483646 h 22"/>
              <a:gd name="T2" fmla="*/ 2147483646 w 65"/>
              <a:gd name="T3" fmla="*/ 2147483646 h 22"/>
              <a:gd name="T4" fmla="*/ 0 w 65"/>
              <a:gd name="T5" fmla="*/ 0 h 22"/>
              <a:gd name="T6" fmla="*/ 0 w 65"/>
              <a:gd name="T7" fmla="*/ 2147483646 h 22"/>
              <a:gd name="T8" fmla="*/ 0 w 65"/>
              <a:gd name="T9" fmla="*/ 2147483646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22"/>
                </a:moveTo>
                <a:lnTo>
                  <a:pt x="65" y="11"/>
                </a:lnTo>
                <a:lnTo>
                  <a:pt x="0"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3323" name="Line 106">
            <a:extLst>
              <a:ext uri="{FF2B5EF4-FFF2-40B4-BE49-F238E27FC236}">
                <a16:creationId xmlns:a16="http://schemas.microsoft.com/office/drawing/2014/main" id="{41E86058-D073-A041-9D4C-1B2D193B94F1}"/>
              </a:ext>
            </a:extLst>
          </p:cNvPr>
          <p:cNvSpPr>
            <a:spLocks noChangeShapeType="1"/>
          </p:cNvSpPr>
          <p:nvPr/>
        </p:nvSpPr>
        <p:spPr bwMode="auto">
          <a:xfrm flipH="1">
            <a:off x="7016750" y="6459539"/>
            <a:ext cx="3429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24" name="Rectangle 107">
            <a:extLst>
              <a:ext uri="{FF2B5EF4-FFF2-40B4-BE49-F238E27FC236}">
                <a16:creationId xmlns:a16="http://schemas.microsoft.com/office/drawing/2014/main" id="{4A424FDF-3D6A-F544-89E2-1CBEFFCFF808}"/>
              </a:ext>
            </a:extLst>
          </p:cNvPr>
          <p:cNvSpPr>
            <a:spLocks noChangeArrowheads="1"/>
          </p:cNvSpPr>
          <p:nvPr/>
        </p:nvSpPr>
        <p:spPr bwMode="auto">
          <a:xfrm>
            <a:off x="5818188" y="2652713"/>
            <a:ext cx="15478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53325" name="Rectangle 108">
            <a:extLst>
              <a:ext uri="{FF2B5EF4-FFF2-40B4-BE49-F238E27FC236}">
                <a16:creationId xmlns:a16="http://schemas.microsoft.com/office/drawing/2014/main" id="{B1A41C54-9703-4B42-B1B0-6FA86DDE6460}"/>
              </a:ext>
            </a:extLst>
          </p:cNvPr>
          <p:cNvSpPr>
            <a:spLocks noChangeArrowheads="1"/>
          </p:cNvSpPr>
          <p:nvPr/>
        </p:nvSpPr>
        <p:spPr bwMode="auto">
          <a:xfrm>
            <a:off x="7556501" y="6386513"/>
            <a:ext cx="3216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Time</a:t>
            </a:r>
            <a:endParaRPr lang="en-US" altLang="en-US" sz="2000" b="0">
              <a:latin typeface="Times" pitchFamily="2" charset="0"/>
            </a:endParaRPr>
          </a:p>
        </p:txBody>
      </p:sp>
      <p:sp>
        <p:nvSpPr>
          <p:cNvPr id="53326" name="Rectangle 109">
            <a:extLst>
              <a:ext uri="{FF2B5EF4-FFF2-40B4-BE49-F238E27FC236}">
                <a16:creationId xmlns:a16="http://schemas.microsoft.com/office/drawing/2014/main" id="{83CD6CAE-86CF-BE48-911D-039211F65D93}"/>
              </a:ext>
            </a:extLst>
          </p:cNvPr>
          <p:cNvSpPr>
            <a:spLocks noChangeArrowheads="1"/>
          </p:cNvSpPr>
          <p:nvPr/>
        </p:nvSpPr>
        <p:spPr bwMode="auto">
          <a:xfrm>
            <a:off x="2540000" y="34702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3327" name="Rectangle 110">
            <a:extLst>
              <a:ext uri="{FF2B5EF4-FFF2-40B4-BE49-F238E27FC236}">
                <a16:creationId xmlns:a16="http://schemas.microsoft.com/office/drawing/2014/main" id="{1F16E405-845D-9B48-8DD2-FDAA5A1CF024}"/>
              </a:ext>
            </a:extLst>
          </p:cNvPr>
          <p:cNvSpPr>
            <a:spLocks noChangeArrowheads="1"/>
          </p:cNvSpPr>
          <p:nvPr/>
        </p:nvSpPr>
        <p:spPr bwMode="auto">
          <a:xfrm>
            <a:off x="2540000" y="383540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3328" name="Rectangle 111">
            <a:extLst>
              <a:ext uri="{FF2B5EF4-FFF2-40B4-BE49-F238E27FC236}">
                <a16:creationId xmlns:a16="http://schemas.microsoft.com/office/drawing/2014/main" id="{3FD19272-6568-9D4D-83E8-09AFB63B265B}"/>
              </a:ext>
            </a:extLst>
          </p:cNvPr>
          <p:cNvSpPr>
            <a:spLocks noChangeArrowheads="1"/>
          </p:cNvSpPr>
          <p:nvPr/>
        </p:nvSpPr>
        <p:spPr bwMode="auto">
          <a:xfrm>
            <a:off x="2540000" y="42005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3329" name="Rectangle 112">
            <a:extLst>
              <a:ext uri="{FF2B5EF4-FFF2-40B4-BE49-F238E27FC236}">
                <a16:creationId xmlns:a16="http://schemas.microsoft.com/office/drawing/2014/main" id="{1E0C694F-151E-F64A-A3C0-7C8117ED91F5}"/>
              </a:ext>
            </a:extLst>
          </p:cNvPr>
          <p:cNvSpPr>
            <a:spLocks noChangeArrowheads="1"/>
          </p:cNvSpPr>
          <p:nvPr/>
        </p:nvSpPr>
        <p:spPr bwMode="auto">
          <a:xfrm>
            <a:off x="2540000" y="4564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3330" name="Rectangle 113">
            <a:extLst>
              <a:ext uri="{FF2B5EF4-FFF2-40B4-BE49-F238E27FC236}">
                <a16:creationId xmlns:a16="http://schemas.microsoft.com/office/drawing/2014/main" id="{F9C017E9-81EB-4B44-9498-FC62C54EBE2E}"/>
              </a:ext>
            </a:extLst>
          </p:cNvPr>
          <p:cNvSpPr>
            <a:spLocks noChangeArrowheads="1"/>
          </p:cNvSpPr>
          <p:nvPr/>
        </p:nvSpPr>
        <p:spPr bwMode="auto">
          <a:xfrm>
            <a:off x="2540000" y="492918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3331" name="Rectangle 114">
            <a:extLst>
              <a:ext uri="{FF2B5EF4-FFF2-40B4-BE49-F238E27FC236}">
                <a16:creationId xmlns:a16="http://schemas.microsoft.com/office/drawing/2014/main" id="{2EE0CBB0-8B0B-9142-88A3-DB18CABAD77E}"/>
              </a:ext>
            </a:extLst>
          </p:cNvPr>
          <p:cNvSpPr>
            <a:spLocks noChangeArrowheads="1"/>
          </p:cNvSpPr>
          <p:nvPr/>
        </p:nvSpPr>
        <p:spPr bwMode="auto">
          <a:xfrm>
            <a:off x="2540000" y="52927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3332" name="Rectangle 115">
            <a:extLst>
              <a:ext uri="{FF2B5EF4-FFF2-40B4-BE49-F238E27FC236}">
                <a16:creationId xmlns:a16="http://schemas.microsoft.com/office/drawing/2014/main" id="{8D0B9623-8562-EC43-8678-596C9F46FA7D}"/>
              </a:ext>
            </a:extLst>
          </p:cNvPr>
          <p:cNvSpPr>
            <a:spLocks noChangeArrowheads="1"/>
          </p:cNvSpPr>
          <p:nvPr/>
        </p:nvSpPr>
        <p:spPr bwMode="auto">
          <a:xfrm>
            <a:off x="2540000" y="5656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3333" name="Rectangle 116">
            <a:extLst>
              <a:ext uri="{FF2B5EF4-FFF2-40B4-BE49-F238E27FC236}">
                <a16:creationId xmlns:a16="http://schemas.microsoft.com/office/drawing/2014/main" id="{2EB683AF-90DF-874E-83E1-19CFA603C52A}"/>
              </a:ext>
            </a:extLst>
          </p:cNvPr>
          <p:cNvSpPr>
            <a:spLocks noChangeArrowheads="1"/>
          </p:cNvSpPr>
          <p:nvPr/>
        </p:nvSpPr>
        <p:spPr bwMode="auto">
          <a:xfrm>
            <a:off x="2540000" y="60229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3334" name="Rectangle 117">
            <a:extLst>
              <a:ext uri="{FF2B5EF4-FFF2-40B4-BE49-F238E27FC236}">
                <a16:creationId xmlns:a16="http://schemas.microsoft.com/office/drawing/2014/main" id="{183F4750-00E2-4D4A-BB60-20E49817D032}"/>
              </a:ext>
            </a:extLst>
          </p:cNvPr>
          <p:cNvSpPr>
            <a:spLocks noChangeArrowheads="1"/>
          </p:cNvSpPr>
          <p:nvPr/>
        </p:nvSpPr>
        <p:spPr bwMode="auto">
          <a:xfrm>
            <a:off x="2289175" y="366871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53335" name="Rectangle 118">
            <a:extLst>
              <a:ext uri="{FF2B5EF4-FFF2-40B4-BE49-F238E27FC236}">
                <a16:creationId xmlns:a16="http://schemas.microsoft.com/office/drawing/2014/main" id="{EBA4596F-7A30-0D40-903E-04A568267328}"/>
              </a:ext>
            </a:extLst>
          </p:cNvPr>
          <p:cNvSpPr>
            <a:spLocks noChangeArrowheads="1"/>
          </p:cNvSpPr>
          <p:nvPr/>
        </p:nvSpPr>
        <p:spPr bwMode="auto">
          <a:xfrm>
            <a:off x="2297113" y="43989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53336" name="Rectangle 119">
            <a:extLst>
              <a:ext uri="{FF2B5EF4-FFF2-40B4-BE49-F238E27FC236}">
                <a16:creationId xmlns:a16="http://schemas.microsoft.com/office/drawing/2014/main" id="{2E9E1273-D934-FA42-B643-8FA95735CCCB}"/>
              </a:ext>
            </a:extLst>
          </p:cNvPr>
          <p:cNvSpPr>
            <a:spLocks noChangeArrowheads="1"/>
          </p:cNvSpPr>
          <p:nvPr/>
        </p:nvSpPr>
        <p:spPr bwMode="auto">
          <a:xfrm>
            <a:off x="2211388" y="50927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3337" name="Rectangle 120">
            <a:extLst>
              <a:ext uri="{FF2B5EF4-FFF2-40B4-BE49-F238E27FC236}">
                <a16:creationId xmlns:a16="http://schemas.microsoft.com/office/drawing/2014/main" id="{69A7A772-D45A-2E48-B6DD-7C296279BC49}"/>
              </a:ext>
            </a:extLst>
          </p:cNvPr>
          <p:cNvSpPr>
            <a:spLocks noChangeArrowheads="1"/>
          </p:cNvSpPr>
          <p:nvPr/>
        </p:nvSpPr>
        <p:spPr bwMode="auto">
          <a:xfrm>
            <a:off x="2347913" y="51546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53338" name="Rectangle 121">
            <a:extLst>
              <a:ext uri="{FF2B5EF4-FFF2-40B4-BE49-F238E27FC236}">
                <a16:creationId xmlns:a16="http://schemas.microsoft.com/office/drawing/2014/main" id="{80B12038-255F-554A-8B3B-5952B0CDFA26}"/>
              </a:ext>
            </a:extLst>
          </p:cNvPr>
          <p:cNvSpPr>
            <a:spLocks noChangeArrowheads="1"/>
          </p:cNvSpPr>
          <p:nvPr/>
        </p:nvSpPr>
        <p:spPr bwMode="auto">
          <a:xfrm>
            <a:off x="2211388" y="58213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3339" name="Rectangle 122">
            <a:extLst>
              <a:ext uri="{FF2B5EF4-FFF2-40B4-BE49-F238E27FC236}">
                <a16:creationId xmlns:a16="http://schemas.microsoft.com/office/drawing/2014/main" id="{0CEFC8A0-5D0D-4D45-B96D-22A610BB6886}"/>
              </a:ext>
            </a:extLst>
          </p:cNvPr>
          <p:cNvSpPr>
            <a:spLocks noChangeArrowheads="1"/>
          </p:cNvSpPr>
          <p:nvPr/>
        </p:nvSpPr>
        <p:spPr bwMode="auto">
          <a:xfrm>
            <a:off x="2347913" y="5883275"/>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53340" name="Rectangle 123">
            <a:extLst>
              <a:ext uri="{FF2B5EF4-FFF2-40B4-BE49-F238E27FC236}">
                <a16:creationId xmlns:a16="http://schemas.microsoft.com/office/drawing/2014/main" id="{F4F042E0-33BC-4944-BE87-CFC3AE10FE3C}"/>
              </a:ext>
            </a:extLst>
          </p:cNvPr>
          <p:cNvSpPr>
            <a:spLocks noChangeArrowheads="1"/>
          </p:cNvSpPr>
          <p:nvPr/>
        </p:nvSpPr>
        <p:spPr bwMode="auto">
          <a:xfrm>
            <a:off x="4459288" y="114458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3341" name="Rectangle 124">
            <a:extLst>
              <a:ext uri="{FF2B5EF4-FFF2-40B4-BE49-F238E27FC236}">
                <a16:creationId xmlns:a16="http://schemas.microsoft.com/office/drawing/2014/main" id="{E7152F72-96A3-A342-B56C-785879D05588}"/>
              </a:ext>
            </a:extLst>
          </p:cNvPr>
          <p:cNvSpPr>
            <a:spLocks noChangeArrowheads="1"/>
          </p:cNvSpPr>
          <p:nvPr/>
        </p:nvSpPr>
        <p:spPr bwMode="auto">
          <a:xfrm>
            <a:off x="4570413" y="1206500"/>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53342" name="Rectangle 125">
            <a:extLst>
              <a:ext uri="{FF2B5EF4-FFF2-40B4-BE49-F238E27FC236}">
                <a16:creationId xmlns:a16="http://schemas.microsoft.com/office/drawing/2014/main" id="{4E0A6E1D-C259-4849-8BA8-672E02EB40A1}"/>
              </a:ext>
            </a:extLst>
          </p:cNvPr>
          <p:cNvSpPr>
            <a:spLocks noChangeArrowheads="1"/>
          </p:cNvSpPr>
          <p:nvPr/>
        </p:nvSpPr>
        <p:spPr bwMode="auto">
          <a:xfrm>
            <a:off x="4459288" y="21161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3343" name="Rectangle 126">
            <a:extLst>
              <a:ext uri="{FF2B5EF4-FFF2-40B4-BE49-F238E27FC236}">
                <a16:creationId xmlns:a16="http://schemas.microsoft.com/office/drawing/2014/main" id="{5FB7A7AE-80F4-DA47-B9A7-BD8F7C93551E}"/>
              </a:ext>
            </a:extLst>
          </p:cNvPr>
          <p:cNvSpPr>
            <a:spLocks noChangeArrowheads="1"/>
          </p:cNvSpPr>
          <p:nvPr/>
        </p:nvSpPr>
        <p:spPr bwMode="auto">
          <a:xfrm>
            <a:off x="4570413" y="217963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53344" name="Rectangle 127">
            <a:extLst>
              <a:ext uri="{FF2B5EF4-FFF2-40B4-BE49-F238E27FC236}">
                <a16:creationId xmlns:a16="http://schemas.microsoft.com/office/drawing/2014/main" id="{47FDCA30-1B20-4743-9E1C-3691EF0E65AC}"/>
              </a:ext>
            </a:extLst>
          </p:cNvPr>
          <p:cNvSpPr>
            <a:spLocks noChangeArrowheads="1"/>
          </p:cNvSpPr>
          <p:nvPr/>
        </p:nvSpPr>
        <p:spPr bwMode="auto">
          <a:xfrm>
            <a:off x="7724775" y="5111750"/>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53345" name="Rectangle 128">
            <a:extLst>
              <a:ext uri="{FF2B5EF4-FFF2-40B4-BE49-F238E27FC236}">
                <a16:creationId xmlns:a16="http://schemas.microsoft.com/office/drawing/2014/main" id="{7CDA299F-2F87-AA43-A2ED-AC979CE02FAA}"/>
              </a:ext>
            </a:extLst>
          </p:cNvPr>
          <p:cNvSpPr>
            <a:spLocks noChangeArrowheads="1"/>
          </p:cNvSpPr>
          <p:nvPr/>
        </p:nvSpPr>
        <p:spPr bwMode="auto">
          <a:xfrm>
            <a:off x="7724775" y="5840413"/>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53346" name="Rectangle 130">
            <a:extLst>
              <a:ext uri="{FF2B5EF4-FFF2-40B4-BE49-F238E27FC236}">
                <a16:creationId xmlns:a16="http://schemas.microsoft.com/office/drawing/2014/main" id="{27BE161A-826A-7147-82BE-430FCEBC9287}"/>
              </a:ext>
            </a:extLst>
          </p:cNvPr>
          <p:cNvSpPr>
            <a:spLocks noChangeArrowheads="1"/>
          </p:cNvSpPr>
          <p:nvPr/>
        </p:nvSpPr>
        <p:spPr bwMode="auto">
          <a:xfrm>
            <a:off x="2486025" y="1041400"/>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53347" name="Rectangle 131">
            <a:extLst>
              <a:ext uri="{FF2B5EF4-FFF2-40B4-BE49-F238E27FC236}">
                <a16:creationId xmlns:a16="http://schemas.microsoft.com/office/drawing/2014/main" id="{619D9787-DBF8-7A4C-BC70-FDFA30790BF4}"/>
              </a:ext>
            </a:extLst>
          </p:cNvPr>
          <p:cNvSpPr>
            <a:spLocks noChangeArrowheads="1"/>
          </p:cNvSpPr>
          <p:nvPr/>
        </p:nvSpPr>
        <p:spPr bwMode="auto">
          <a:xfrm>
            <a:off x="2493963" y="22558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53348" name="Rectangle 132">
            <a:extLst>
              <a:ext uri="{FF2B5EF4-FFF2-40B4-BE49-F238E27FC236}">
                <a16:creationId xmlns:a16="http://schemas.microsoft.com/office/drawing/2014/main" id="{60787DE1-50BF-BA49-93E9-E244231625CE}"/>
              </a:ext>
            </a:extLst>
          </p:cNvPr>
          <p:cNvSpPr>
            <a:spLocks noChangeArrowheads="1"/>
          </p:cNvSpPr>
          <p:nvPr/>
        </p:nvSpPr>
        <p:spPr bwMode="auto">
          <a:xfrm>
            <a:off x="332581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3349" name="Rectangle 133">
            <a:extLst>
              <a:ext uri="{FF2B5EF4-FFF2-40B4-BE49-F238E27FC236}">
                <a16:creationId xmlns:a16="http://schemas.microsoft.com/office/drawing/2014/main" id="{94B90759-C2DA-4D4F-83F8-2F7C854F7D2E}"/>
              </a:ext>
            </a:extLst>
          </p:cNvPr>
          <p:cNvSpPr>
            <a:spLocks noChangeArrowheads="1"/>
          </p:cNvSpPr>
          <p:nvPr/>
        </p:nvSpPr>
        <p:spPr bwMode="auto">
          <a:xfrm>
            <a:off x="33766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a:t>
            </a:r>
            <a:endParaRPr lang="en-US" altLang="en-US" sz="2000" b="0">
              <a:latin typeface="Times" pitchFamily="2" charset="0"/>
            </a:endParaRPr>
          </a:p>
        </p:txBody>
      </p:sp>
      <p:sp>
        <p:nvSpPr>
          <p:cNvPr id="53350" name="Rectangle 134">
            <a:extLst>
              <a:ext uri="{FF2B5EF4-FFF2-40B4-BE49-F238E27FC236}">
                <a16:creationId xmlns:a16="http://schemas.microsoft.com/office/drawing/2014/main" id="{E6DE1B70-D0CF-084E-8AA9-88EB65AEDEEE}"/>
              </a:ext>
            </a:extLst>
          </p:cNvPr>
          <p:cNvSpPr>
            <a:spLocks noChangeArrowheads="1"/>
          </p:cNvSpPr>
          <p:nvPr/>
        </p:nvSpPr>
        <p:spPr bwMode="auto">
          <a:xfrm>
            <a:off x="36893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3351" name="Rectangle 135">
            <a:extLst>
              <a:ext uri="{FF2B5EF4-FFF2-40B4-BE49-F238E27FC236}">
                <a16:creationId xmlns:a16="http://schemas.microsoft.com/office/drawing/2014/main" id="{CDCBFC88-6B01-DC4D-9CA2-909FEEFB44B1}"/>
              </a:ext>
            </a:extLst>
          </p:cNvPr>
          <p:cNvSpPr>
            <a:spLocks noChangeArrowheads="1"/>
          </p:cNvSpPr>
          <p:nvPr/>
        </p:nvSpPr>
        <p:spPr bwMode="auto">
          <a:xfrm>
            <a:off x="37417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2</a:t>
            </a:r>
            <a:endParaRPr lang="en-US" altLang="en-US" sz="2000" b="0">
              <a:latin typeface="Times" pitchFamily="2" charset="0"/>
            </a:endParaRPr>
          </a:p>
        </p:txBody>
      </p:sp>
      <p:sp>
        <p:nvSpPr>
          <p:cNvPr id="53352" name="Rectangle 136">
            <a:extLst>
              <a:ext uri="{FF2B5EF4-FFF2-40B4-BE49-F238E27FC236}">
                <a16:creationId xmlns:a16="http://schemas.microsoft.com/office/drawing/2014/main" id="{D593312F-F001-8C45-B172-F2CA7C12558C}"/>
              </a:ext>
            </a:extLst>
          </p:cNvPr>
          <p:cNvSpPr>
            <a:spLocks noChangeArrowheads="1"/>
          </p:cNvSpPr>
          <p:nvPr/>
        </p:nvSpPr>
        <p:spPr bwMode="auto">
          <a:xfrm>
            <a:off x="417512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3353" name="Rectangle 137">
            <a:extLst>
              <a:ext uri="{FF2B5EF4-FFF2-40B4-BE49-F238E27FC236}">
                <a16:creationId xmlns:a16="http://schemas.microsoft.com/office/drawing/2014/main" id="{B3B3D385-093F-9742-9F59-57C620EA905F}"/>
              </a:ext>
            </a:extLst>
          </p:cNvPr>
          <p:cNvSpPr>
            <a:spLocks noChangeArrowheads="1"/>
          </p:cNvSpPr>
          <p:nvPr/>
        </p:nvSpPr>
        <p:spPr bwMode="auto">
          <a:xfrm>
            <a:off x="42275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3</a:t>
            </a:r>
            <a:endParaRPr lang="en-US" altLang="en-US" sz="2000" b="0">
              <a:latin typeface="Times" pitchFamily="2" charset="0"/>
            </a:endParaRPr>
          </a:p>
        </p:txBody>
      </p:sp>
      <p:sp>
        <p:nvSpPr>
          <p:cNvPr id="53354" name="Rectangle 138">
            <a:extLst>
              <a:ext uri="{FF2B5EF4-FFF2-40B4-BE49-F238E27FC236}">
                <a16:creationId xmlns:a16="http://schemas.microsoft.com/office/drawing/2014/main" id="{D3AC2B81-14C9-CC4A-9E30-925097DAFF98}"/>
              </a:ext>
            </a:extLst>
          </p:cNvPr>
          <p:cNvSpPr>
            <a:spLocks noChangeArrowheads="1"/>
          </p:cNvSpPr>
          <p:nvPr/>
        </p:nvSpPr>
        <p:spPr bwMode="auto">
          <a:xfrm>
            <a:off x="45529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3355" name="Rectangle 139">
            <a:extLst>
              <a:ext uri="{FF2B5EF4-FFF2-40B4-BE49-F238E27FC236}">
                <a16:creationId xmlns:a16="http://schemas.microsoft.com/office/drawing/2014/main" id="{C54ED674-8C97-434F-BFF2-50E500B84DD2}"/>
              </a:ext>
            </a:extLst>
          </p:cNvPr>
          <p:cNvSpPr>
            <a:spLocks noChangeArrowheads="1"/>
          </p:cNvSpPr>
          <p:nvPr/>
        </p:nvSpPr>
        <p:spPr bwMode="auto">
          <a:xfrm>
            <a:off x="46053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4</a:t>
            </a:r>
            <a:endParaRPr lang="en-US" altLang="en-US" sz="2000" b="0">
              <a:latin typeface="Times" pitchFamily="2" charset="0"/>
            </a:endParaRPr>
          </a:p>
        </p:txBody>
      </p:sp>
      <p:sp>
        <p:nvSpPr>
          <p:cNvPr id="53356" name="Rectangle 140">
            <a:extLst>
              <a:ext uri="{FF2B5EF4-FFF2-40B4-BE49-F238E27FC236}">
                <a16:creationId xmlns:a16="http://schemas.microsoft.com/office/drawing/2014/main" id="{069496F8-163B-2245-B93D-11EEEC04D4AE}"/>
              </a:ext>
            </a:extLst>
          </p:cNvPr>
          <p:cNvSpPr>
            <a:spLocks noChangeArrowheads="1"/>
          </p:cNvSpPr>
          <p:nvPr/>
        </p:nvSpPr>
        <p:spPr bwMode="auto">
          <a:xfrm>
            <a:off x="4903788"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3357" name="Rectangle 141">
            <a:extLst>
              <a:ext uri="{FF2B5EF4-FFF2-40B4-BE49-F238E27FC236}">
                <a16:creationId xmlns:a16="http://schemas.microsoft.com/office/drawing/2014/main" id="{AA0905C0-6484-4E48-8752-290A92DF664A}"/>
              </a:ext>
            </a:extLst>
          </p:cNvPr>
          <p:cNvSpPr>
            <a:spLocks noChangeArrowheads="1"/>
          </p:cNvSpPr>
          <p:nvPr/>
        </p:nvSpPr>
        <p:spPr bwMode="auto">
          <a:xfrm>
            <a:off x="495458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5</a:t>
            </a:r>
            <a:endParaRPr lang="en-US" altLang="en-US" sz="2000" b="0">
              <a:latin typeface="Times" pitchFamily="2" charset="0"/>
            </a:endParaRPr>
          </a:p>
        </p:txBody>
      </p:sp>
      <p:sp>
        <p:nvSpPr>
          <p:cNvPr id="53358" name="Rectangle 142">
            <a:extLst>
              <a:ext uri="{FF2B5EF4-FFF2-40B4-BE49-F238E27FC236}">
                <a16:creationId xmlns:a16="http://schemas.microsoft.com/office/drawing/2014/main" id="{572CA444-408B-AD4B-A096-52664830E783}"/>
              </a:ext>
            </a:extLst>
          </p:cNvPr>
          <p:cNvSpPr>
            <a:spLocks noChangeArrowheads="1"/>
          </p:cNvSpPr>
          <p:nvPr/>
        </p:nvSpPr>
        <p:spPr bwMode="auto">
          <a:xfrm>
            <a:off x="538956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3359" name="Rectangle 143">
            <a:extLst>
              <a:ext uri="{FF2B5EF4-FFF2-40B4-BE49-F238E27FC236}">
                <a16:creationId xmlns:a16="http://schemas.microsoft.com/office/drawing/2014/main" id="{BB805594-6A58-9349-8949-83D1C56D3CA1}"/>
              </a:ext>
            </a:extLst>
          </p:cNvPr>
          <p:cNvSpPr>
            <a:spLocks noChangeArrowheads="1"/>
          </p:cNvSpPr>
          <p:nvPr/>
        </p:nvSpPr>
        <p:spPr bwMode="auto">
          <a:xfrm>
            <a:off x="544036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6</a:t>
            </a:r>
            <a:endParaRPr lang="en-US" altLang="en-US" sz="2000" b="0">
              <a:latin typeface="Times" pitchFamily="2" charset="0"/>
            </a:endParaRPr>
          </a:p>
        </p:txBody>
      </p:sp>
      <p:sp>
        <p:nvSpPr>
          <p:cNvPr id="53360" name="Rectangle 144">
            <a:extLst>
              <a:ext uri="{FF2B5EF4-FFF2-40B4-BE49-F238E27FC236}">
                <a16:creationId xmlns:a16="http://schemas.microsoft.com/office/drawing/2014/main" id="{E81966B1-415B-4A4D-A424-12492D81D71F}"/>
              </a:ext>
            </a:extLst>
          </p:cNvPr>
          <p:cNvSpPr>
            <a:spLocks noChangeArrowheads="1"/>
          </p:cNvSpPr>
          <p:nvPr/>
        </p:nvSpPr>
        <p:spPr bwMode="auto">
          <a:xfrm>
            <a:off x="576580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3361" name="Rectangle 145">
            <a:extLst>
              <a:ext uri="{FF2B5EF4-FFF2-40B4-BE49-F238E27FC236}">
                <a16:creationId xmlns:a16="http://schemas.microsoft.com/office/drawing/2014/main" id="{B9F90328-8EB0-5043-83C7-32C4E7225D8E}"/>
              </a:ext>
            </a:extLst>
          </p:cNvPr>
          <p:cNvSpPr>
            <a:spLocks noChangeArrowheads="1"/>
          </p:cNvSpPr>
          <p:nvPr/>
        </p:nvSpPr>
        <p:spPr bwMode="auto">
          <a:xfrm>
            <a:off x="5816600"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7</a:t>
            </a:r>
            <a:endParaRPr lang="en-US" altLang="en-US" sz="2000" b="0">
              <a:latin typeface="Times" pitchFamily="2" charset="0"/>
            </a:endParaRPr>
          </a:p>
        </p:txBody>
      </p:sp>
      <p:sp>
        <p:nvSpPr>
          <p:cNvPr id="53362" name="Rectangle 146">
            <a:extLst>
              <a:ext uri="{FF2B5EF4-FFF2-40B4-BE49-F238E27FC236}">
                <a16:creationId xmlns:a16="http://schemas.microsoft.com/office/drawing/2014/main" id="{3822DEDD-6407-0C46-9C05-35F53DED1563}"/>
              </a:ext>
            </a:extLst>
          </p:cNvPr>
          <p:cNvSpPr>
            <a:spLocks noChangeArrowheads="1"/>
          </p:cNvSpPr>
          <p:nvPr/>
        </p:nvSpPr>
        <p:spPr bwMode="auto">
          <a:xfrm>
            <a:off x="64960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3363" name="Rectangle 147">
            <a:extLst>
              <a:ext uri="{FF2B5EF4-FFF2-40B4-BE49-F238E27FC236}">
                <a16:creationId xmlns:a16="http://schemas.microsoft.com/office/drawing/2014/main" id="{E3BE3487-8617-0545-8F5B-57BE60447FAD}"/>
              </a:ext>
            </a:extLst>
          </p:cNvPr>
          <p:cNvSpPr>
            <a:spLocks noChangeArrowheads="1"/>
          </p:cNvSpPr>
          <p:nvPr/>
        </p:nvSpPr>
        <p:spPr bwMode="auto">
          <a:xfrm>
            <a:off x="65484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8</a:t>
            </a:r>
            <a:endParaRPr lang="en-US" altLang="en-US" sz="2000" b="0">
              <a:latin typeface="Times" pitchFamily="2" charset="0"/>
            </a:endParaRPr>
          </a:p>
        </p:txBody>
      </p:sp>
      <p:sp>
        <p:nvSpPr>
          <p:cNvPr id="53364" name="Rectangle 148">
            <a:extLst>
              <a:ext uri="{FF2B5EF4-FFF2-40B4-BE49-F238E27FC236}">
                <a16:creationId xmlns:a16="http://schemas.microsoft.com/office/drawing/2014/main" id="{CCA90172-6DE0-B84E-8609-538935396953}"/>
              </a:ext>
            </a:extLst>
          </p:cNvPr>
          <p:cNvSpPr>
            <a:spLocks noChangeArrowheads="1"/>
          </p:cNvSpPr>
          <p:nvPr/>
        </p:nvSpPr>
        <p:spPr bwMode="auto">
          <a:xfrm>
            <a:off x="698817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3365" name="Rectangle 149">
            <a:extLst>
              <a:ext uri="{FF2B5EF4-FFF2-40B4-BE49-F238E27FC236}">
                <a16:creationId xmlns:a16="http://schemas.microsoft.com/office/drawing/2014/main" id="{A02371C2-65A7-3F4B-9CCA-E4B6B326E84E}"/>
              </a:ext>
            </a:extLst>
          </p:cNvPr>
          <p:cNvSpPr>
            <a:spLocks noChangeArrowheads="1"/>
          </p:cNvSpPr>
          <p:nvPr/>
        </p:nvSpPr>
        <p:spPr bwMode="auto">
          <a:xfrm>
            <a:off x="7038975"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9</a:t>
            </a:r>
            <a:endParaRPr lang="en-US" altLang="en-US" sz="2000" b="0">
              <a:latin typeface="Times" pitchFamily="2" charset="0"/>
            </a:endParaRPr>
          </a:p>
        </p:txBody>
      </p:sp>
      <p:sp>
        <p:nvSpPr>
          <p:cNvPr id="53366" name="Rectangle 150">
            <a:extLst>
              <a:ext uri="{FF2B5EF4-FFF2-40B4-BE49-F238E27FC236}">
                <a16:creationId xmlns:a16="http://schemas.microsoft.com/office/drawing/2014/main" id="{46FA0A26-8CD0-7D42-8E33-BDE41612E26A}"/>
              </a:ext>
            </a:extLst>
          </p:cNvPr>
          <p:cNvSpPr>
            <a:spLocks noChangeArrowheads="1"/>
          </p:cNvSpPr>
          <p:nvPr/>
        </p:nvSpPr>
        <p:spPr bwMode="auto">
          <a:xfrm>
            <a:off x="74231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3367" name="Freeform 151">
            <a:extLst>
              <a:ext uri="{FF2B5EF4-FFF2-40B4-BE49-F238E27FC236}">
                <a16:creationId xmlns:a16="http://schemas.microsoft.com/office/drawing/2014/main" id="{AF5D05B9-EAC2-514E-8188-9027D0761D2F}"/>
              </a:ext>
            </a:extLst>
          </p:cNvPr>
          <p:cNvSpPr>
            <a:spLocks/>
          </p:cNvSpPr>
          <p:nvPr/>
        </p:nvSpPr>
        <p:spPr bwMode="auto">
          <a:xfrm>
            <a:off x="2786063" y="35448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0 w 3291"/>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1"/>
              <a:gd name="T37" fmla="*/ 0 h 227"/>
              <a:gd name="T38" fmla="*/ 3291 w 3291"/>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1" h="227">
                <a:moveTo>
                  <a:pt x="3291" y="227"/>
                </a:moveTo>
                <a:lnTo>
                  <a:pt x="2978" y="227"/>
                </a:lnTo>
                <a:lnTo>
                  <a:pt x="2978" y="0"/>
                </a:lnTo>
                <a:lnTo>
                  <a:pt x="2676" y="0"/>
                </a:lnTo>
                <a:lnTo>
                  <a:pt x="2676" y="227"/>
                </a:lnTo>
                <a:lnTo>
                  <a:pt x="1910" y="227"/>
                </a:lnTo>
                <a:lnTo>
                  <a:pt x="1910" y="0"/>
                </a:lnTo>
                <a:lnTo>
                  <a:pt x="1144" y="0"/>
                </a:lnTo>
                <a:lnTo>
                  <a:pt x="1144" y="227"/>
                </a:lnTo>
                <a:lnTo>
                  <a:pt x="378" y="227"/>
                </a:lnTo>
                <a:lnTo>
                  <a:pt x="378"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368" name="Freeform 152">
            <a:extLst>
              <a:ext uri="{FF2B5EF4-FFF2-40B4-BE49-F238E27FC236}">
                <a16:creationId xmlns:a16="http://schemas.microsoft.com/office/drawing/2014/main" id="{871CDF4A-0BA0-EB48-9243-48423C9F0AE2}"/>
              </a:ext>
            </a:extLst>
          </p:cNvPr>
          <p:cNvSpPr>
            <a:spLocks/>
          </p:cNvSpPr>
          <p:nvPr/>
        </p:nvSpPr>
        <p:spPr bwMode="auto">
          <a:xfrm>
            <a:off x="2786063" y="42814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2147483646 w 3291"/>
              <a:gd name="T23" fmla="*/ 0 h 227"/>
              <a:gd name="T24" fmla="*/ 2147483646 w 3291"/>
              <a:gd name="T25" fmla="*/ 2147483646 h 227"/>
              <a:gd name="T26" fmla="*/ 0 w 3291"/>
              <a:gd name="T27" fmla="*/ 2147483646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91"/>
              <a:gd name="T43" fmla="*/ 0 h 227"/>
              <a:gd name="T44" fmla="*/ 3291 w 3291"/>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91" h="227">
                <a:moveTo>
                  <a:pt x="3291" y="227"/>
                </a:moveTo>
                <a:lnTo>
                  <a:pt x="2978" y="227"/>
                </a:lnTo>
                <a:lnTo>
                  <a:pt x="2978" y="0"/>
                </a:lnTo>
                <a:lnTo>
                  <a:pt x="2374" y="0"/>
                </a:lnTo>
                <a:lnTo>
                  <a:pt x="2374" y="227"/>
                </a:lnTo>
                <a:lnTo>
                  <a:pt x="1683" y="227"/>
                </a:lnTo>
                <a:lnTo>
                  <a:pt x="1683" y="0"/>
                </a:lnTo>
                <a:lnTo>
                  <a:pt x="1370" y="0"/>
                </a:lnTo>
                <a:lnTo>
                  <a:pt x="1370" y="227"/>
                </a:lnTo>
                <a:lnTo>
                  <a:pt x="917" y="227"/>
                </a:lnTo>
                <a:lnTo>
                  <a:pt x="917"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369" name="Freeform 153">
            <a:extLst>
              <a:ext uri="{FF2B5EF4-FFF2-40B4-BE49-F238E27FC236}">
                <a16:creationId xmlns:a16="http://schemas.microsoft.com/office/drawing/2014/main" id="{078FF33C-380E-8C48-A36F-A48B582B9037}"/>
              </a:ext>
            </a:extLst>
          </p:cNvPr>
          <p:cNvSpPr>
            <a:spLocks/>
          </p:cNvSpPr>
          <p:nvPr/>
        </p:nvSpPr>
        <p:spPr bwMode="auto">
          <a:xfrm>
            <a:off x="2786064" y="50022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0 w 2978"/>
              <a:gd name="T19" fmla="*/ 2147483646 h 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78"/>
              <a:gd name="T31" fmla="*/ 0 h 227"/>
              <a:gd name="T32" fmla="*/ 2978 w 2978"/>
              <a:gd name="T33" fmla="*/ 227 h 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78" h="227">
                <a:moveTo>
                  <a:pt x="2978" y="227"/>
                </a:moveTo>
                <a:lnTo>
                  <a:pt x="2676" y="227"/>
                </a:lnTo>
                <a:lnTo>
                  <a:pt x="2676" y="0"/>
                </a:lnTo>
                <a:lnTo>
                  <a:pt x="2374" y="0"/>
                </a:lnTo>
                <a:lnTo>
                  <a:pt x="2374" y="227"/>
                </a:lnTo>
                <a:lnTo>
                  <a:pt x="1144" y="227"/>
                </a:lnTo>
                <a:lnTo>
                  <a:pt x="1144"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370" name="Freeform 154">
            <a:extLst>
              <a:ext uri="{FF2B5EF4-FFF2-40B4-BE49-F238E27FC236}">
                <a16:creationId xmlns:a16="http://schemas.microsoft.com/office/drawing/2014/main" id="{BEE07331-1FBF-6246-B7C2-DDF2DE621451}"/>
              </a:ext>
            </a:extLst>
          </p:cNvPr>
          <p:cNvSpPr>
            <a:spLocks/>
          </p:cNvSpPr>
          <p:nvPr/>
        </p:nvSpPr>
        <p:spPr bwMode="auto">
          <a:xfrm>
            <a:off x="2786064" y="57388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2147483646 w 2978"/>
              <a:gd name="T19" fmla="*/ 2147483646 h 227"/>
              <a:gd name="T20" fmla="*/ 2147483646 w 2978"/>
              <a:gd name="T21" fmla="*/ 0 h 227"/>
              <a:gd name="T22" fmla="*/ 0 w 2978"/>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78"/>
              <a:gd name="T37" fmla="*/ 0 h 227"/>
              <a:gd name="T38" fmla="*/ 2978 w 2978"/>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78" h="227">
                <a:moveTo>
                  <a:pt x="2978" y="227"/>
                </a:moveTo>
                <a:lnTo>
                  <a:pt x="2374" y="227"/>
                </a:lnTo>
                <a:lnTo>
                  <a:pt x="2374" y="0"/>
                </a:lnTo>
                <a:lnTo>
                  <a:pt x="1683" y="0"/>
                </a:lnTo>
                <a:lnTo>
                  <a:pt x="1683" y="227"/>
                </a:lnTo>
                <a:lnTo>
                  <a:pt x="1370" y="227"/>
                </a:lnTo>
                <a:lnTo>
                  <a:pt x="1370" y="0"/>
                </a:lnTo>
                <a:lnTo>
                  <a:pt x="1144" y="0"/>
                </a:lnTo>
                <a:lnTo>
                  <a:pt x="1144" y="227"/>
                </a:lnTo>
                <a:lnTo>
                  <a:pt x="615" y="227"/>
                </a:lnTo>
                <a:lnTo>
                  <a:pt x="6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371" name="Rectangle 155">
            <a:extLst>
              <a:ext uri="{FF2B5EF4-FFF2-40B4-BE49-F238E27FC236}">
                <a16:creationId xmlns:a16="http://schemas.microsoft.com/office/drawing/2014/main" id="{8B86650E-B8A1-B84E-9966-A85BD07ABEF7}"/>
              </a:ext>
            </a:extLst>
          </p:cNvPr>
          <p:cNvSpPr>
            <a:spLocks noChangeArrowheads="1"/>
          </p:cNvSpPr>
          <p:nvPr/>
        </p:nvSpPr>
        <p:spPr bwMode="auto">
          <a:xfrm>
            <a:off x="7473950" y="3224213"/>
            <a:ext cx="1282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10</a:t>
            </a:r>
            <a:endParaRPr lang="en-US" altLang="en-US" sz="2000" b="0">
              <a:latin typeface="Times" pitchFamily="2" charset="0"/>
            </a:endParaRPr>
          </a:p>
        </p:txBody>
      </p:sp>
      <p:sp>
        <p:nvSpPr>
          <p:cNvPr id="53372" name="Freeform 156">
            <a:extLst>
              <a:ext uri="{FF2B5EF4-FFF2-40B4-BE49-F238E27FC236}">
                <a16:creationId xmlns:a16="http://schemas.microsoft.com/office/drawing/2014/main" id="{4ABF067A-E139-8440-A2C1-1797B64F9C89}"/>
              </a:ext>
            </a:extLst>
          </p:cNvPr>
          <p:cNvSpPr>
            <a:spLocks/>
          </p:cNvSpPr>
          <p:nvPr/>
        </p:nvSpPr>
        <p:spPr bwMode="auto">
          <a:xfrm>
            <a:off x="3660775" y="5791200"/>
            <a:ext cx="84138" cy="103188"/>
          </a:xfrm>
          <a:custGeom>
            <a:avLst/>
            <a:gdLst>
              <a:gd name="T0" fmla="*/ 0 w 53"/>
              <a:gd name="T1" fmla="*/ 2147483646 h 65"/>
              <a:gd name="T2" fmla="*/ 2147483646 w 53"/>
              <a:gd name="T3" fmla="*/ 2147483646 h 65"/>
              <a:gd name="T4" fmla="*/ 2147483646 w 53"/>
              <a:gd name="T5" fmla="*/ 0 h 65"/>
              <a:gd name="T6" fmla="*/ 2147483646 w 53"/>
              <a:gd name="T7" fmla="*/ 2147483646 h 65"/>
              <a:gd name="T8" fmla="*/ 0 w 53"/>
              <a:gd name="T9" fmla="*/ 2147483646 h 65"/>
              <a:gd name="T10" fmla="*/ 0 60000 65536"/>
              <a:gd name="T11" fmla="*/ 0 60000 65536"/>
              <a:gd name="T12" fmla="*/ 0 60000 65536"/>
              <a:gd name="T13" fmla="*/ 0 60000 65536"/>
              <a:gd name="T14" fmla="*/ 0 60000 65536"/>
              <a:gd name="T15" fmla="*/ 0 w 53"/>
              <a:gd name="T16" fmla="*/ 0 h 65"/>
              <a:gd name="T17" fmla="*/ 53 w 53"/>
              <a:gd name="T18" fmla="*/ 65 h 65"/>
            </a:gdLst>
            <a:ahLst/>
            <a:cxnLst>
              <a:cxn ang="T10">
                <a:pos x="T0" y="T1"/>
              </a:cxn>
              <a:cxn ang="T11">
                <a:pos x="T2" y="T3"/>
              </a:cxn>
              <a:cxn ang="T12">
                <a:pos x="T4" y="T5"/>
              </a:cxn>
              <a:cxn ang="T13">
                <a:pos x="T6" y="T7"/>
              </a:cxn>
              <a:cxn ang="T14">
                <a:pos x="T8" y="T9"/>
              </a:cxn>
            </a:cxnLst>
            <a:rect l="T15" t="T16" r="T17" b="T18"/>
            <a:pathLst>
              <a:path w="53" h="65">
                <a:moveTo>
                  <a:pt x="0" y="21"/>
                </a:moveTo>
                <a:lnTo>
                  <a:pt x="53" y="65"/>
                </a:lnTo>
                <a:lnTo>
                  <a:pt x="21" y="0"/>
                </a:lnTo>
                <a:lnTo>
                  <a:pt x="10"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53373" name="Freeform 157">
            <a:extLst>
              <a:ext uri="{FF2B5EF4-FFF2-40B4-BE49-F238E27FC236}">
                <a16:creationId xmlns:a16="http://schemas.microsoft.com/office/drawing/2014/main" id="{59BB7818-8FF3-5D41-8854-8A71D7141AE4}"/>
              </a:ext>
            </a:extLst>
          </p:cNvPr>
          <p:cNvSpPr>
            <a:spLocks/>
          </p:cNvSpPr>
          <p:nvPr/>
        </p:nvSpPr>
        <p:spPr bwMode="auto">
          <a:xfrm>
            <a:off x="3270251" y="4457701"/>
            <a:ext cx="727075" cy="1349375"/>
          </a:xfrm>
          <a:custGeom>
            <a:avLst/>
            <a:gdLst>
              <a:gd name="T0" fmla="*/ 2147483646 w 849"/>
              <a:gd name="T1" fmla="*/ 0 h 1574"/>
              <a:gd name="T2" fmla="*/ 2147483646 w 849"/>
              <a:gd name="T3" fmla="*/ 2147483646 h 1574"/>
              <a:gd name="T4" fmla="*/ 2147483646 w 849"/>
              <a:gd name="T5" fmla="*/ 2147483646 h 1574"/>
              <a:gd name="T6" fmla="*/ 0 60000 65536"/>
              <a:gd name="T7" fmla="*/ 0 60000 65536"/>
              <a:gd name="T8" fmla="*/ 0 60000 65536"/>
              <a:gd name="T9" fmla="*/ 0 w 849"/>
              <a:gd name="T10" fmla="*/ 0 h 1574"/>
              <a:gd name="T11" fmla="*/ 849 w 849"/>
              <a:gd name="T12" fmla="*/ 1574 h 1574"/>
            </a:gdLst>
            <a:ahLst/>
            <a:cxnLst>
              <a:cxn ang="T6">
                <a:pos x="T0" y="T1"/>
              </a:cxn>
              <a:cxn ang="T7">
                <a:pos x="T2" y="T3"/>
              </a:cxn>
              <a:cxn ang="T8">
                <a:pos x="T4" y="T5"/>
              </a:cxn>
            </a:cxnLst>
            <a:rect l="T9" t="T10" r="T11" b="T12"/>
            <a:pathLst>
              <a:path w="849" h="1574">
                <a:moveTo>
                  <a:pt x="566" y="0"/>
                </a:moveTo>
                <a:cubicBezTo>
                  <a:pt x="849" y="212"/>
                  <a:pt x="849" y="212"/>
                  <a:pt x="424" y="567"/>
                </a:cubicBezTo>
                <a:cubicBezTo>
                  <a:pt x="23" y="901"/>
                  <a:pt x="0" y="921"/>
                  <a:pt x="474"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374" name="Freeform 160">
            <a:extLst>
              <a:ext uri="{FF2B5EF4-FFF2-40B4-BE49-F238E27FC236}">
                <a16:creationId xmlns:a16="http://schemas.microsoft.com/office/drawing/2014/main" id="{4205C28D-FAC0-4B40-B150-12C79B792D7F}"/>
              </a:ext>
            </a:extLst>
          </p:cNvPr>
          <p:cNvSpPr>
            <a:spLocks/>
          </p:cNvSpPr>
          <p:nvPr/>
        </p:nvSpPr>
        <p:spPr bwMode="auto">
          <a:xfrm>
            <a:off x="3643313" y="5208589"/>
            <a:ext cx="101600" cy="85725"/>
          </a:xfrm>
          <a:custGeom>
            <a:avLst/>
            <a:gdLst>
              <a:gd name="T0" fmla="*/ 2147483646 w 64"/>
              <a:gd name="T1" fmla="*/ 2147483646 h 54"/>
              <a:gd name="T2" fmla="*/ 2147483646 w 64"/>
              <a:gd name="T3" fmla="*/ 0 h 54"/>
              <a:gd name="T4" fmla="*/ 0 w 64"/>
              <a:gd name="T5" fmla="*/ 2147483646 h 54"/>
              <a:gd name="T6" fmla="*/ 2147483646 w 64"/>
              <a:gd name="T7" fmla="*/ 2147483646 h 54"/>
              <a:gd name="T8" fmla="*/ 2147483646 w 64"/>
              <a:gd name="T9" fmla="*/ 2147483646 h 54"/>
              <a:gd name="T10" fmla="*/ 0 60000 65536"/>
              <a:gd name="T11" fmla="*/ 0 60000 65536"/>
              <a:gd name="T12" fmla="*/ 0 60000 65536"/>
              <a:gd name="T13" fmla="*/ 0 60000 65536"/>
              <a:gd name="T14" fmla="*/ 0 60000 65536"/>
              <a:gd name="T15" fmla="*/ 0 w 64"/>
              <a:gd name="T16" fmla="*/ 0 h 54"/>
              <a:gd name="T17" fmla="*/ 64 w 64"/>
              <a:gd name="T18" fmla="*/ 54 h 54"/>
            </a:gdLst>
            <a:ahLst/>
            <a:cxnLst>
              <a:cxn ang="T10">
                <a:pos x="T0" y="T1"/>
              </a:cxn>
              <a:cxn ang="T11">
                <a:pos x="T2" y="T3"/>
              </a:cxn>
              <a:cxn ang="T12">
                <a:pos x="T4" y="T5"/>
              </a:cxn>
              <a:cxn ang="T13">
                <a:pos x="T6" y="T7"/>
              </a:cxn>
              <a:cxn ang="T14">
                <a:pos x="T8" y="T9"/>
              </a:cxn>
            </a:cxnLst>
            <a:rect l="T15" t="T16" r="T17" b="T18"/>
            <a:pathLst>
              <a:path w="64" h="54">
                <a:moveTo>
                  <a:pt x="21" y="54"/>
                </a:moveTo>
                <a:lnTo>
                  <a:pt x="64" y="0"/>
                </a:lnTo>
                <a:lnTo>
                  <a:pt x="0" y="32"/>
                </a:lnTo>
                <a:lnTo>
                  <a:pt x="11" y="43"/>
                </a:lnTo>
                <a:lnTo>
                  <a:pt x="21" y="54"/>
                </a:lnTo>
                <a:close/>
              </a:path>
            </a:pathLst>
          </a:custGeom>
          <a:solidFill>
            <a:srgbClr val="000000"/>
          </a:solidFill>
          <a:ln w="15875">
            <a:solidFill>
              <a:srgbClr val="000000"/>
            </a:solidFill>
            <a:round/>
            <a:headEnd/>
            <a:tailEnd/>
          </a:ln>
        </p:spPr>
        <p:txBody>
          <a:bodyPr/>
          <a:lstStyle/>
          <a:p>
            <a:endParaRPr lang="en-US"/>
          </a:p>
        </p:txBody>
      </p:sp>
      <p:sp>
        <p:nvSpPr>
          <p:cNvPr id="53375" name="Freeform 161">
            <a:extLst>
              <a:ext uri="{FF2B5EF4-FFF2-40B4-BE49-F238E27FC236}">
                <a16:creationId xmlns:a16="http://schemas.microsoft.com/office/drawing/2014/main" id="{9E29F318-A48F-6D45-82E8-FE4583E918E8}"/>
              </a:ext>
            </a:extLst>
          </p:cNvPr>
          <p:cNvSpPr>
            <a:spLocks/>
          </p:cNvSpPr>
          <p:nvPr/>
        </p:nvSpPr>
        <p:spPr bwMode="auto">
          <a:xfrm>
            <a:off x="3575050" y="5283201"/>
            <a:ext cx="361950" cy="633413"/>
          </a:xfrm>
          <a:custGeom>
            <a:avLst/>
            <a:gdLst>
              <a:gd name="T0" fmla="*/ 2147483646 w 422"/>
              <a:gd name="T1" fmla="*/ 2147483646 h 738"/>
              <a:gd name="T2" fmla="*/ 2147483646 w 422"/>
              <a:gd name="T3" fmla="*/ 2147483646 h 738"/>
              <a:gd name="T4" fmla="*/ 2147483646 w 422"/>
              <a:gd name="T5" fmla="*/ 0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738"/>
                </a:moveTo>
                <a:cubicBezTo>
                  <a:pt x="422" y="525"/>
                  <a:pt x="422" y="525"/>
                  <a:pt x="209" y="312"/>
                </a:cubicBezTo>
                <a:cubicBezTo>
                  <a:pt x="43"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376" name="Freeform 166">
            <a:extLst>
              <a:ext uri="{FF2B5EF4-FFF2-40B4-BE49-F238E27FC236}">
                <a16:creationId xmlns:a16="http://schemas.microsoft.com/office/drawing/2014/main" id="{2034FFE9-101A-034A-9995-16F7E06C8879}"/>
              </a:ext>
            </a:extLst>
          </p:cNvPr>
          <p:cNvSpPr>
            <a:spLocks/>
          </p:cNvSpPr>
          <p:nvPr/>
        </p:nvSpPr>
        <p:spPr bwMode="auto">
          <a:xfrm>
            <a:off x="5338764" y="5824538"/>
            <a:ext cx="103187" cy="69850"/>
          </a:xfrm>
          <a:custGeom>
            <a:avLst/>
            <a:gdLst>
              <a:gd name="T0" fmla="*/ 0 w 65"/>
              <a:gd name="T1" fmla="*/ 2147483646 h 44"/>
              <a:gd name="T2" fmla="*/ 2147483646 w 65"/>
              <a:gd name="T3" fmla="*/ 2147483646 h 44"/>
              <a:gd name="T4" fmla="*/ 2147483646 w 65"/>
              <a:gd name="T5" fmla="*/ 0 h 44"/>
              <a:gd name="T6" fmla="*/ 2147483646 w 65"/>
              <a:gd name="T7" fmla="*/ 2147483646 h 44"/>
              <a:gd name="T8" fmla="*/ 0 w 65"/>
              <a:gd name="T9" fmla="*/ 2147483646 h 44"/>
              <a:gd name="T10" fmla="*/ 0 60000 65536"/>
              <a:gd name="T11" fmla="*/ 0 60000 65536"/>
              <a:gd name="T12" fmla="*/ 0 60000 65536"/>
              <a:gd name="T13" fmla="*/ 0 60000 65536"/>
              <a:gd name="T14" fmla="*/ 0 60000 65536"/>
              <a:gd name="T15" fmla="*/ 0 w 65"/>
              <a:gd name="T16" fmla="*/ 0 h 44"/>
              <a:gd name="T17" fmla="*/ 65 w 65"/>
              <a:gd name="T18" fmla="*/ 44 h 44"/>
            </a:gdLst>
            <a:ahLst/>
            <a:cxnLst>
              <a:cxn ang="T10">
                <a:pos x="T0" y="T1"/>
              </a:cxn>
              <a:cxn ang="T11">
                <a:pos x="T2" y="T3"/>
              </a:cxn>
              <a:cxn ang="T12">
                <a:pos x="T4" y="T5"/>
              </a:cxn>
              <a:cxn ang="T13">
                <a:pos x="T6" y="T7"/>
              </a:cxn>
              <a:cxn ang="T14">
                <a:pos x="T8" y="T9"/>
              </a:cxn>
            </a:cxnLst>
            <a:rect l="T15" t="T16" r="T17" b="T18"/>
            <a:pathLst>
              <a:path w="65" h="44">
                <a:moveTo>
                  <a:pt x="0" y="22"/>
                </a:moveTo>
                <a:lnTo>
                  <a:pt x="65" y="44"/>
                </a:lnTo>
                <a:lnTo>
                  <a:pt x="21"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3377" name="Freeform 167">
            <a:extLst>
              <a:ext uri="{FF2B5EF4-FFF2-40B4-BE49-F238E27FC236}">
                <a16:creationId xmlns:a16="http://schemas.microsoft.com/office/drawing/2014/main" id="{775F9ED8-1422-6C4A-81E2-861E4749BB0A}"/>
              </a:ext>
            </a:extLst>
          </p:cNvPr>
          <p:cNvSpPr>
            <a:spLocks/>
          </p:cNvSpPr>
          <p:nvPr/>
        </p:nvSpPr>
        <p:spPr bwMode="auto">
          <a:xfrm>
            <a:off x="5210176" y="4457701"/>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2"/>
                  <a:pt x="567" y="212"/>
                  <a:pt x="283" y="850"/>
                </a:cubicBezTo>
                <a:cubicBezTo>
                  <a:pt x="50" y="1376"/>
                  <a:pt x="0" y="1478"/>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378" name="Freeform 168">
            <a:extLst>
              <a:ext uri="{FF2B5EF4-FFF2-40B4-BE49-F238E27FC236}">
                <a16:creationId xmlns:a16="http://schemas.microsoft.com/office/drawing/2014/main" id="{D9AF7F11-4DF9-0C4A-BFFB-926B1121B56B}"/>
              </a:ext>
            </a:extLst>
          </p:cNvPr>
          <p:cNvSpPr>
            <a:spLocks/>
          </p:cNvSpPr>
          <p:nvPr/>
        </p:nvSpPr>
        <p:spPr bwMode="auto">
          <a:xfrm>
            <a:off x="6434139" y="5208589"/>
            <a:ext cx="103187" cy="85725"/>
          </a:xfrm>
          <a:custGeom>
            <a:avLst/>
            <a:gdLst>
              <a:gd name="T0" fmla="*/ 2147483646 w 65"/>
              <a:gd name="T1" fmla="*/ 2147483646 h 54"/>
              <a:gd name="T2" fmla="*/ 2147483646 w 65"/>
              <a:gd name="T3" fmla="*/ 0 h 54"/>
              <a:gd name="T4" fmla="*/ 0 w 65"/>
              <a:gd name="T5" fmla="*/ 2147483646 h 54"/>
              <a:gd name="T6" fmla="*/ 2147483646 w 65"/>
              <a:gd name="T7" fmla="*/ 2147483646 h 54"/>
              <a:gd name="T8" fmla="*/ 2147483646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22" y="54"/>
                </a:moveTo>
                <a:lnTo>
                  <a:pt x="65" y="0"/>
                </a:lnTo>
                <a:lnTo>
                  <a:pt x="0" y="32"/>
                </a:lnTo>
                <a:lnTo>
                  <a:pt x="11" y="43"/>
                </a:lnTo>
                <a:lnTo>
                  <a:pt x="22" y="54"/>
                </a:lnTo>
                <a:close/>
              </a:path>
            </a:pathLst>
          </a:custGeom>
          <a:solidFill>
            <a:srgbClr val="000000"/>
          </a:solidFill>
          <a:ln w="15875">
            <a:solidFill>
              <a:srgbClr val="000000"/>
            </a:solidFill>
            <a:round/>
            <a:headEnd/>
            <a:tailEnd/>
          </a:ln>
        </p:spPr>
        <p:txBody>
          <a:bodyPr/>
          <a:lstStyle/>
          <a:p>
            <a:endParaRPr lang="en-US"/>
          </a:p>
        </p:txBody>
      </p:sp>
      <p:sp>
        <p:nvSpPr>
          <p:cNvPr id="53379" name="Freeform 169">
            <a:extLst>
              <a:ext uri="{FF2B5EF4-FFF2-40B4-BE49-F238E27FC236}">
                <a16:creationId xmlns:a16="http://schemas.microsoft.com/office/drawing/2014/main" id="{0EF75F34-5987-7943-8353-126F5C588EEB}"/>
              </a:ext>
            </a:extLst>
          </p:cNvPr>
          <p:cNvSpPr>
            <a:spLocks/>
          </p:cNvSpPr>
          <p:nvPr/>
        </p:nvSpPr>
        <p:spPr bwMode="auto">
          <a:xfrm>
            <a:off x="6367463" y="5283201"/>
            <a:ext cx="360362" cy="633413"/>
          </a:xfrm>
          <a:custGeom>
            <a:avLst/>
            <a:gdLst>
              <a:gd name="T0" fmla="*/ 2147483646 w 421"/>
              <a:gd name="T1" fmla="*/ 2147483646 h 738"/>
              <a:gd name="T2" fmla="*/ 2147483646 w 421"/>
              <a:gd name="T3" fmla="*/ 2147483646 h 738"/>
              <a:gd name="T4" fmla="*/ 2147483646 w 421"/>
              <a:gd name="T5" fmla="*/ 0 h 738"/>
              <a:gd name="T6" fmla="*/ 0 60000 65536"/>
              <a:gd name="T7" fmla="*/ 0 60000 65536"/>
              <a:gd name="T8" fmla="*/ 0 60000 65536"/>
              <a:gd name="T9" fmla="*/ 0 w 421"/>
              <a:gd name="T10" fmla="*/ 0 h 738"/>
              <a:gd name="T11" fmla="*/ 421 w 421"/>
              <a:gd name="T12" fmla="*/ 738 h 738"/>
            </a:gdLst>
            <a:ahLst/>
            <a:cxnLst>
              <a:cxn ang="T6">
                <a:pos x="T0" y="T1"/>
              </a:cxn>
              <a:cxn ang="T7">
                <a:pos x="T2" y="T3"/>
              </a:cxn>
              <a:cxn ang="T8">
                <a:pos x="T4" y="T5"/>
              </a:cxn>
            </a:cxnLst>
            <a:rect l="T9" t="T10" r="T11" b="T12"/>
            <a:pathLst>
              <a:path w="421" h="738">
                <a:moveTo>
                  <a:pt x="209" y="738"/>
                </a:moveTo>
                <a:cubicBezTo>
                  <a:pt x="421" y="525"/>
                  <a:pt x="421" y="525"/>
                  <a:pt x="209" y="312"/>
                </a:cubicBezTo>
                <a:cubicBezTo>
                  <a:pt x="42"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380" name="Freeform 170">
            <a:extLst>
              <a:ext uri="{FF2B5EF4-FFF2-40B4-BE49-F238E27FC236}">
                <a16:creationId xmlns:a16="http://schemas.microsoft.com/office/drawing/2014/main" id="{E28EC305-F674-4641-ABE9-484D3C79728B}"/>
              </a:ext>
            </a:extLst>
          </p:cNvPr>
          <p:cNvSpPr>
            <a:spLocks/>
          </p:cNvSpPr>
          <p:nvPr/>
        </p:nvSpPr>
        <p:spPr bwMode="auto">
          <a:xfrm>
            <a:off x="6451601" y="5791200"/>
            <a:ext cx="85725" cy="103188"/>
          </a:xfrm>
          <a:custGeom>
            <a:avLst/>
            <a:gdLst>
              <a:gd name="T0" fmla="*/ 0 w 54"/>
              <a:gd name="T1" fmla="*/ 2147483646 h 65"/>
              <a:gd name="T2" fmla="*/ 2147483646 w 54"/>
              <a:gd name="T3" fmla="*/ 2147483646 h 65"/>
              <a:gd name="T4" fmla="*/ 2147483646 w 54"/>
              <a:gd name="T5" fmla="*/ 0 h 65"/>
              <a:gd name="T6" fmla="*/ 2147483646 w 54"/>
              <a:gd name="T7" fmla="*/ 2147483646 h 65"/>
              <a:gd name="T8" fmla="*/ 0 w 54"/>
              <a:gd name="T9" fmla="*/ 2147483646 h 65"/>
              <a:gd name="T10" fmla="*/ 0 60000 65536"/>
              <a:gd name="T11" fmla="*/ 0 60000 65536"/>
              <a:gd name="T12" fmla="*/ 0 60000 65536"/>
              <a:gd name="T13" fmla="*/ 0 60000 65536"/>
              <a:gd name="T14" fmla="*/ 0 60000 65536"/>
              <a:gd name="T15" fmla="*/ 0 w 54"/>
              <a:gd name="T16" fmla="*/ 0 h 65"/>
              <a:gd name="T17" fmla="*/ 54 w 54"/>
              <a:gd name="T18" fmla="*/ 65 h 65"/>
            </a:gdLst>
            <a:ahLst/>
            <a:cxnLst>
              <a:cxn ang="T10">
                <a:pos x="T0" y="T1"/>
              </a:cxn>
              <a:cxn ang="T11">
                <a:pos x="T2" y="T3"/>
              </a:cxn>
              <a:cxn ang="T12">
                <a:pos x="T4" y="T5"/>
              </a:cxn>
              <a:cxn ang="T13">
                <a:pos x="T6" y="T7"/>
              </a:cxn>
              <a:cxn ang="T14">
                <a:pos x="T8" y="T9"/>
              </a:cxn>
            </a:cxnLst>
            <a:rect l="T15" t="T16" r="T17" b="T18"/>
            <a:pathLst>
              <a:path w="54" h="65">
                <a:moveTo>
                  <a:pt x="0" y="21"/>
                </a:moveTo>
                <a:lnTo>
                  <a:pt x="54" y="65"/>
                </a:lnTo>
                <a:lnTo>
                  <a:pt x="22" y="0"/>
                </a:lnTo>
                <a:lnTo>
                  <a:pt x="11"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53381" name="Freeform 171">
            <a:extLst>
              <a:ext uri="{FF2B5EF4-FFF2-40B4-BE49-F238E27FC236}">
                <a16:creationId xmlns:a16="http://schemas.microsoft.com/office/drawing/2014/main" id="{03BB1CA2-DAB2-4647-B868-4C598FDB71B9}"/>
              </a:ext>
            </a:extLst>
          </p:cNvPr>
          <p:cNvSpPr>
            <a:spLocks/>
          </p:cNvSpPr>
          <p:nvPr/>
        </p:nvSpPr>
        <p:spPr bwMode="auto">
          <a:xfrm>
            <a:off x="6061076" y="4457701"/>
            <a:ext cx="727075" cy="1349375"/>
          </a:xfrm>
          <a:custGeom>
            <a:avLst/>
            <a:gdLst>
              <a:gd name="T0" fmla="*/ 2147483646 w 850"/>
              <a:gd name="T1" fmla="*/ 0 h 1574"/>
              <a:gd name="T2" fmla="*/ 2147483646 w 850"/>
              <a:gd name="T3" fmla="*/ 2147483646 h 1574"/>
              <a:gd name="T4" fmla="*/ 2147483646 w 850"/>
              <a:gd name="T5" fmla="*/ 2147483646 h 1574"/>
              <a:gd name="T6" fmla="*/ 0 60000 65536"/>
              <a:gd name="T7" fmla="*/ 0 60000 65536"/>
              <a:gd name="T8" fmla="*/ 0 60000 65536"/>
              <a:gd name="T9" fmla="*/ 0 w 850"/>
              <a:gd name="T10" fmla="*/ 0 h 1574"/>
              <a:gd name="T11" fmla="*/ 850 w 850"/>
              <a:gd name="T12" fmla="*/ 1574 h 1574"/>
            </a:gdLst>
            <a:ahLst/>
            <a:cxnLst>
              <a:cxn ang="T6">
                <a:pos x="T0" y="T1"/>
              </a:cxn>
              <a:cxn ang="T7">
                <a:pos x="T2" y="T3"/>
              </a:cxn>
              <a:cxn ang="T8">
                <a:pos x="T4" y="T5"/>
              </a:cxn>
            </a:cxnLst>
            <a:rect l="T9" t="T10" r="T11" b="T12"/>
            <a:pathLst>
              <a:path w="850" h="1574">
                <a:moveTo>
                  <a:pt x="567" y="0"/>
                </a:moveTo>
                <a:cubicBezTo>
                  <a:pt x="850" y="212"/>
                  <a:pt x="850" y="212"/>
                  <a:pt x="425" y="567"/>
                </a:cubicBezTo>
                <a:cubicBezTo>
                  <a:pt x="24" y="901"/>
                  <a:pt x="0" y="921"/>
                  <a:pt x="475"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382" name="Freeform 172">
            <a:extLst>
              <a:ext uri="{FF2B5EF4-FFF2-40B4-BE49-F238E27FC236}">
                <a16:creationId xmlns:a16="http://schemas.microsoft.com/office/drawing/2014/main" id="{C96AEAE1-72E6-904F-8C4E-BE9F5FE7CFF0}"/>
              </a:ext>
            </a:extLst>
          </p:cNvPr>
          <p:cNvSpPr>
            <a:spLocks/>
          </p:cNvSpPr>
          <p:nvPr/>
        </p:nvSpPr>
        <p:spPr bwMode="auto">
          <a:xfrm>
            <a:off x="691356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3383" name="Freeform 173">
            <a:extLst>
              <a:ext uri="{FF2B5EF4-FFF2-40B4-BE49-F238E27FC236}">
                <a16:creationId xmlns:a16="http://schemas.microsoft.com/office/drawing/2014/main" id="{ED7F4830-B590-C441-ACD3-BF2C90878954}"/>
              </a:ext>
            </a:extLst>
          </p:cNvPr>
          <p:cNvSpPr>
            <a:spLocks/>
          </p:cNvSpPr>
          <p:nvPr/>
        </p:nvSpPr>
        <p:spPr bwMode="auto">
          <a:xfrm>
            <a:off x="6789739" y="3729039"/>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3" y="0"/>
                </a:moveTo>
                <a:cubicBezTo>
                  <a:pt x="566" y="213"/>
                  <a:pt x="566" y="213"/>
                  <a:pt x="283" y="851"/>
                </a:cubicBezTo>
                <a:cubicBezTo>
                  <a:pt x="49"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384" name="Oval 175">
            <a:extLst>
              <a:ext uri="{FF2B5EF4-FFF2-40B4-BE49-F238E27FC236}">
                <a16:creationId xmlns:a16="http://schemas.microsoft.com/office/drawing/2014/main" id="{0FCC9CE0-66BE-E040-B8F3-800A2E2F0373}"/>
              </a:ext>
            </a:extLst>
          </p:cNvPr>
          <p:cNvSpPr>
            <a:spLocks noChangeArrowheads="1"/>
          </p:cNvSpPr>
          <p:nvPr/>
        </p:nvSpPr>
        <p:spPr bwMode="auto">
          <a:xfrm>
            <a:off x="3651251" y="21637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3385" name="Oval 177">
            <a:extLst>
              <a:ext uri="{FF2B5EF4-FFF2-40B4-BE49-F238E27FC236}">
                <a16:creationId xmlns:a16="http://schemas.microsoft.com/office/drawing/2014/main" id="{D0CCC801-B071-0D49-A6F5-51E8A0DE6727}"/>
              </a:ext>
            </a:extLst>
          </p:cNvPr>
          <p:cNvSpPr>
            <a:spLocks noChangeArrowheads="1"/>
          </p:cNvSpPr>
          <p:nvPr/>
        </p:nvSpPr>
        <p:spPr bwMode="auto">
          <a:xfrm>
            <a:off x="3651251" y="1187451"/>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3386" name="Rectangle 178">
            <a:extLst>
              <a:ext uri="{FF2B5EF4-FFF2-40B4-BE49-F238E27FC236}">
                <a16:creationId xmlns:a16="http://schemas.microsoft.com/office/drawing/2014/main" id="{DBC5122F-D617-C645-A05F-F1ABD2270644}"/>
              </a:ext>
            </a:extLst>
          </p:cNvPr>
          <p:cNvSpPr>
            <a:spLocks noChangeArrowheads="1"/>
          </p:cNvSpPr>
          <p:nvPr/>
        </p:nvSpPr>
        <p:spPr bwMode="auto">
          <a:xfrm>
            <a:off x="7064376" y="134778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sp>
        <p:nvSpPr>
          <p:cNvPr id="53387" name="Title 1">
            <a:extLst>
              <a:ext uri="{FF2B5EF4-FFF2-40B4-BE49-F238E27FC236}">
                <a16:creationId xmlns:a16="http://schemas.microsoft.com/office/drawing/2014/main" id="{861AD171-A26E-CF4D-BC1C-A4BBA0E0BE05}"/>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Timing Diagram for the Basic Latch with NOR Gates</a:t>
            </a:r>
          </a:p>
        </p:txBody>
      </p:sp>
      <p:sp>
        <p:nvSpPr>
          <p:cNvPr id="53388" name="Rectangle 149">
            <a:extLst>
              <a:ext uri="{FF2B5EF4-FFF2-40B4-BE49-F238E27FC236}">
                <a16:creationId xmlns:a16="http://schemas.microsoft.com/office/drawing/2014/main" id="{127B2F9B-83F7-494F-844C-54BBFA52667A}"/>
              </a:ext>
            </a:extLst>
          </p:cNvPr>
          <p:cNvSpPr>
            <a:spLocks noChangeArrowheads="1"/>
          </p:cNvSpPr>
          <p:nvPr/>
        </p:nvSpPr>
        <p:spPr bwMode="auto">
          <a:xfrm>
            <a:off x="4924425" y="2994025"/>
            <a:ext cx="3962400" cy="35814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3389" name="Rectangle 129">
            <a:extLst>
              <a:ext uri="{FF2B5EF4-FFF2-40B4-BE49-F238E27FC236}">
                <a16:creationId xmlns:a16="http://schemas.microsoft.com/office/drawing/2014/main" id="{AA58E917-2441-C74A-9D4B-A3509F56E2C9}"/>
              </a:ext>
            </a:extLst>
          </p:cNvPr>
          <p:cNvSpPr>
            <a:spLocks noChangeArrowheads="1"/>
          </p:cNvSpPr>
          <p:nvPr/>
        </p:nvSpPr>
        <p:spPr bwMode="auto">
          <a:xfrm>
            <a:off x="2438401" y="6637338"/>
            <a:ext cx="12708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(c) Timing diagram</a:t>
            </a:r>
            <a:endParaRPr lang="en-US" altLang="en-US" sz="2000" b="0">
              <a:latin typeface="Times" pitchFamily="2" charset="0"/>
            </a:endParaRPr>
          </a:p>
        </p:txBody>
      </p:sp>
      <p:sp>
        <p:nvSpPr>
          <p:cNvPr id="53390" name="TextBox 1">
            <a:extLst>
              <a:ext uri="{FF2B5EF4-FFF2-40B4-BE49-F238E27FC236}">
                <a16:creationId xmlns:a16="http://schemas.microsoft.com/office/drawing/2014/main" id="{01281A91-FCA0-8A48-B669-72333F0D8C2E}"/>
              </a:ext>
            </a:extLst>
          </p:cNvPr>
          <p:cNvSpPr txBox="1">
            <a:spLocks noChangeArrowheads="1"/>
          </p:cNvSpPr>
          <p:nvPr/>
        </p:nvSpPr>
        <p:spPr bwMode="auto">
          <a:xfrm>
            <a:off x="4614864" y="418465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53391" name="TextBox 152">
            <a:extLst>
              <a:ext uri="{FF2B5EF4-FFF2-40B4-BE49-F238E27FC236}">
                <a16:creationId xmlns:a16="http://schemas.microsoft.com/office/drawing/2014/main" id="{22FBF639-F2D6-4E4B-BCE1-9C165A402B56}"/>
              </a:ext>
            </a:extLst>
          </p:cNvPr>
          <p:cNvSpPr txBox="1">
            <a:spLocks noChangeArrowheads="1"/>
          </p:cNvSpPr>
          <p:nvPr/>
        </p:nvSpPr>
        <p:spPr bwMode="auto">
          <a:xfrm>
            <a:off x="4614864" y="35004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53392" name="TextBox 155">
            <a:extLst>
              <a:ext uri="{FF2B5EF4-FFF2-40B4-BE49-F238E27FC236}">
                <a16:creationId xmlns:a16="http://schemas.microsoft.com/office/drawing/2014/main" id="{5160FA92-178C-A649-ABD3-BD83635F465D}"/>
              </a:ext>
            </a:extLst>
          </p:cNvPr>
          <p:cNvSpPr txBox="1">
            <a:spLocks noChangeArrowheads="1"/>
          </p:cNvSpPr>
          <p:nvPr/>
        </p:nvSpPr>
        <p:spPr bwMode="auto">
          <a:xfrm>
            <a:off x="2644775" y="62547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53393" name="TextBox 156">
            <a:extLst>
              <a:ext uri="{FF2B5EF4-FFF2-40B4-BE49-F238E27FC236}">
                <a16:creationId xmlns:a16="http://schemas.microsoft.com/office/drawing/2014/main" id="{F6E1FDDB-610A-4744-96C9-FA6969706AE5}"/>
              </a:ext>
            </a:extLst>
          </p:cNvPr>
          <p:cNvSpPr txBox="1">
            <a:spLocks noChangeArrowheads="1"/>
          </p:cNvSpPr>
          <p:nvPr/>
        </p:nvSpPr>
        <p:spPr bwMode="auto">
          <a:xfrm>
            <a:off x="2693989" y="2270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53394" name="TextBox 157">
            <a:extLst>
              <a:ext uri="{FF2B5EF4-FFF2-40B4-BE49-F238E27FC236}">
                <a16:creationId xmlns:a16="http://schemas.microsoft.com/office/drawing/2014/main" id="{6CFA4CFE-207C-5B4A-A34C-75501F58D1B7}"/>
              </a:ext>
            </a:extLst>
          </p:cNvPr>
          <p:cNvSpPr txBox="1">
            <a:spLocks noChangeArrowheads="1"/>
          </p:cNvSpPr>
          <p:nvPr/>
        </p:nvSpPr>
        <p:spPr bwMode="auto">
          <a:xfrm>
            <a:off x="4143375" y="70643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3395" name="TextBox 158">
            <a:extLst>
              <a:ext uri="{FF2B5EF4-FFF2-40B4-BE49-F238E27FC236}">
                <a16:creationId xmlns:a16="http://schemas.microsoft.com/office/drawing/2014/main" id="{7D00969A-1A8A-F04D-9F88-C31BF1025F56}"/>
              </a:ext>
            </a:extLst>
          </p:cNvPr>
          <p:cNvSpPr txBox="1">
            <a:spLocks noChangeArrowheads="1"/>
          </p:cNvSpPr>
          <p:nvPr/>
        </p:nvSpPr>
        <p:spPr bwMode="auto">
          <a:xfrm>
            <a:off x="4129089" y="220980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3396" name="Rectangle 9">
            <a:extLst>
              <a:ext uri="{FF2B5EF4-FFF2-40B4-BE49-F238E27FC236}">
                <a16:creationId xmlns:a16="http://schemas.microsoft.com/office/drawing/2014/main" id="{CDF636DE-5E24-D54D-9520-0C76463A7C19}"/>
              </a:ext>
            </a:extLst>
          </p:cNvPr>
          <p:cNvSpPr>
            <a:spLocks noChangeArrowheads="1"/>
          </p:cNvSpPr>
          <p:nvPr/>
        </p:nvSpPr>
        <p:spPr bwMode="auto">
          <a:xfrm>
            <a:off x="5707064" y="1549401"/>
            <a:ext cx="490537" cy="244475"/>
          </a:xfrm>
          <a:prstGeom prst="rect">
            <a:avLst/>
          </a:prstGeom>
          <a:solidFill>
            <a:srgbClr val="008000">
              <a:alpha val="20000"/>
            </a:srgbClr>
          </a:solidFill>
          <a:ln w="9525">
            <a:solidFill>
              <a:srgbClr val="008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3397" name="Rectangle 9">
            <a:extLst>
              <a:ext uri="{FF2B5EF4-FFF2-40B4-BE49-F238E27FC236}">
                <a16:creationId xmlns:a16="http://schemas.microsoft.com/office/drawing/2014/main" id="{1EACD5A4-A27A-1E42-B472-4AB89E27F983}"/>
              </a:ext>
            </a:extLst>
          </p:cNvPr>
          <p:cNvSpPr>
            <a:spLocks noChangeArrowheads="1"/>
          </p:cNvSpPr>
          <p:nvPr/>
        </p:nvSpPr>
        <p:spPr bwMode="auto">
          <a:xfrm>
            <a:off x="6375401" y="2057400"/>
            <a:ext cx="593725" cy="242888"/>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3398" name="TextBox 161">
            <a:extLst>
              <a:ext uri="{FF2B5EF4-FFF2-40B4-BE49-F238E27FC236}">
                <a16:creationId xmlns:a16="http://schemas.microsoft.com/office/drawing/2014/main" id="{8F007D96-E83D-BD4E-8483-FF2013C11C29}"/>
              </a:ext>
            </a:extLst>
          </p:cNvPr>
          <p:cNvSpPr txBox="1">
            <a:spLocks noChangeArrowheads="1"/>
          </p:cNvSpPr>
          <p:nvPr/>
        </p:nvSpPr>
        <p:spPr bwMode="auto">
          <a:xfrm>
            <a:off x="2565400" y="1214439"/>
            <a:ext cx="3381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3399" name="TextBox 162">
            <a:extLst>
              <a:ext uri="{FF2B5EF4-FFF2-40B4-BE49-F238E27FC236}">
                <a16:creationId xmlns:a16="http://schemas.microsoft.com/office/drawing/2014/main" id="{B7519F8E-0111-DD4E-9C01-EC38F9BD5655}"/>
              </a:ext>
            </a:extLst>
          </p:cNvPr>
          <p:cNvSpPr txBox="1">
            <a:spLocks noChangeArrowheads="1"/>
          </p:cNvSpPr>
          <p:nvPr/>
        </p:nvSpPr>
        <p:spPr bwMode="auto">
          <a:xfrm>
            <a:off x="2566989" y="176371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3400" name="Freeform 158">
            <a:extLst>
              <a:ext uri="{FF2B5EF4-FFF2-40B4-BE49-F238E27FC236}">
                <a16:creationId xmlns:a16="http://schemas.microsoft.com/office/drawing/2014/main" id="{E591CB40-54CD-9E48-A6EB-10448EB9053D}"/>
              </a:ext>
            </a:extLst>
          </p:cNvPr>
          <p:cNvSpPr>
            <a:spLocks/>
          </p:cNvSpPr>
          <p:nvPr/>
        </p:nvSpPr>
        <p:spPr bwMode="auto">
          <a:xfrm>
            <a:off x="448151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3401" name="Freeform 159">
            <a:extLst>
              <a:ext uri="{FF2B5EF4-FFF2-40B4-BE49-F238E27FC236}">
                <a16:creationId xmlns:a16="http://schemas.microsoft.com/office/drawing/2014/main" id="{E125D480-C257-4142-9969-AA85D9FD48B0}"/>
              </a:ext>
            </a:extLst>
          </p:cNvPr>
          <p:cNvSpPr>
            <a:spLocks/>
          </p:cNvSpPr>
          <p:nvPr/>
        </p:nvSpPr>
        <p:spPr bwMode="auto">
          <a:xfrm>
            <a:off x="4360864" y="3729039"/>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3"/>
                  <a:pt x="567" y="213"/>
                  <a:pt x="283" y="851"/>
                </a:cubicBezTo>
                <a:cubicBezTo>
                  <a:pt x="50"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402" name="TextBox 166">
            <a:extLst>
              <a:ext uri="{FF2B5EF4-FFF2-40B4-BE49-F238E27FC236}">
                <a16:creationId xmlns:a16="http://schemas.microsoft.com/office/drawing/2014/main" id="{4DFF8847-2330-AC41-86C0-63AB3CB1D780}"/>
              </a:ext>
            </a:extLst>
          </p:cNvPr>
          <p:cNvSpPr txBox="1">
            <a:spLocks noChangeArrowheads="1"/>
          </p:cNvSpPr>
          <p:nvPr/>
        </p:nvSpPr>
        <p:spPr bwMode="auto">
          <a:xfrm>
            <a:off x="5867401" y="4313238"/>
            <a:ext cx="39290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But these zeros loop around ...</a:t>
            </a:r>
          </a:p>
        </p:txBody>
      </p:sp>
      <p:sp>
        <p:nvSpPr>
          <p:cNvPr id="53403" name="TextBox 153">
            <a:extLst>
              <a:ext uri="{FF2B5EF4-FFF2-40B4-BE49-F238E27FC236}">
                <a16:creationId xmlns:a16="http://schemas.microsoft.com/office/drawing/2014/main" id="{7432909F-7ED1-2541-825D-56FD827E3F92}"/>
              </a:ext>
            </a:extLst>
          </p:cNvPr>
          <p:cNvSpPr txBox="1">
            <a:spLocks noChangeArrowheads="1"/>
          </p:cNvSpPr>
          <p:nvPr/>
        </p:nvSpPr>
        <p:spPr bwMode="auto">
          <a:xfrm>
            <a:off x="4310064" y="49482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3404" name="TextBox 168">
            <a:extLst>
              <a:ext uri="{FF2B5EF4-FFF2-40B4-BE49-F238E27FC236}">
                <a16:creationId xmlns:a16="http://schemas.microsoft.com/office/drawing/2014/main" id="{FB08257E-D898-1147-9688-5DB930A7F868}"/>
              </a:ext>
            </a:extLst>
          </p:cNvPr>
          <p:cNvSpPr txBox="1">
            <a:spLocks noChangeArrowheads="1"/>
          </p:cNvSpPr>
          <p:nvPr/>
        </p:nvSpPr>
        <p:spPr bwMode="auto">
          <a:xfrm>
            <a:off x="4310064" y="56610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Tree>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Line 4">
            <a:extLst>
              <a:ext uri="{FF2B5EF4-FFF2-40B4-BE49-F238E27FC236}">
                <a16:creationId xmlns:a16="http://schemas.microsoft.com/office/drawing/2014/main" id="{A9485CE8-DD74-2A48-A65F-17F1C2F8C9C1}"/>
              </a:ext>
            </a:extLst>
          </p:cNvPr>
          <p:cNvSpPr>
            <a:spLocks noChangeShapeType="1"/>
          </p:cNvSpPr>
          <p:nvPr/>
        </p:nvSpPr>
        <p:spPr bwMode="auto">
          <a:xfrm flipH="1">
            <a:off x="5062539" y="3376614"/>
            <a:ext cx="89058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 name="Freeform 5">
            <a:extLst>
              <a:ext uri="{FF2B5EF4-FFF2-40B4-BE49-F238E27FC236}">
                <a16:creationId xmlns:a16="http://schemas.microsoft.com/office/drawing/2014/main" id="{54BE6C6E-C60C-754D-B49D-09C70A31E719}"/>
              </a:ext>
            </a:extLst>
          </p:cNvPr>
          <p:cNvSpPr>
            <a:spLocks/>
          </p:cNvSpPr>
          <p:nvPr/>
        </p:nvSpPr>
        <p:spPr bwMode="auto">
          <a:xfrm>
            <a:off x="465137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95" name="Freeform 7">
            <a:extLst>
              <a:ext uri="{FF2B5EF4-FFF2-40B4-BE49-F238E27FC236}">
                <a16:creationId xmlns:a16="http://schemas.microsoft.com/office/drawing/2014/main" id="{653A651A-F1D7-E645-8A23-E653591169E8}"/>
              </a:ext>
            </a:extLst>
          </p:cNvPr>
          <p:cNvSpPr>
            <a:spLocks/>
          </p:cNvSpPr>
          <p:nvPr/>
        </p:nvSpPr>
        <p:spPr bwMode="auto">
          <a:xfrm>
            <a:off x="4991101" y="3322639"/>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8196" name="Freeform 9">
            <a:extLst>
              <a:ext uri="{FF2B5EF4-FFF2-40B4-BE49-F238E27FC236}">
                <a16:creationId xmlns:a16="http://schemas.microsoft.com/office/drawing/2014/main" id="{84856C2B-E0D4-6945-AB1D-2F84387274DE}"/>
              </a:ext>
            </a:extLst>
          </p:cNvPr>
          <p:cNvSpPr>
            <a:spLocks/>
          </p:cNvSpPr>
          <p:nvPr/>
        </p:nvSpPr>
        <p:spPr bwMode="auto">
          <a:xfrm>
            <a:off x="595312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97" name="Freeform 11">
            <a:extLst>
              <a:ext uri="{FF2B5EF4-FFF2-40B4-BE49-F238E27FC236}">
                <a16:creationId xmlns:a16="http://schemas.microsoft.com/office/drawing/2014/main" id="{9521FD5A-133E-B847-8F01-D3363573A5F8}"/>
              </a:ext>
            </a:extLst>
          </p:cNvPr>
          <p:cNvSpPr>
            <a:spLocks/>
          </p:cNvSpPr>
          <p:nvPr/>
        </p:nvSpPr>
        <p:spPr bwMode="auto">
          <a:xfrm>
            <a:off x="6292850" y="3325814"/>
            <a:ext cx="103188"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9"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3"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3"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9" y="131"/>
                </a:lnTo>
                <a:lnTo>
                  <a:pt x="61" y="131"/>
                </a:lnTo>
                <a:lnTo>
                  <a:pt x="64" y="131"/>
                </a:lnTo>
                <a:lnTo>
                  <a:pt x="69" y="131"/>
                </a:lnTo>
                <a:lnTo>
                  <a:pt x="71" y="131"/>
                </a:lnTo>
                <a:lnTo>
                  <a:pt x="74" y="131"/>
                </a:lnTo>
                <a:lnTo>
                  <a:pt x="77" y="130"/>
                </a:lnTo>
                <a:lnTo>
                  <a:pt x="82"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2"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8198" name="Freeform 13">
            <a:extLst>
              <a:ext uri="{FF2B5EF4-FFF2-40B4-BE49-F238E27FC236}">
                <a16:creationId xmlns:a16="http://schemas.microsoft.com/office/drawing/2014/main" id="{7A975332-05E2-124B-A424-EB034EE87E22}"/>
              </a:ext>
            </a:extLst>
          </p:cNvPr>
          <p:cNvSpPr>
            <a:spLocks/>
          </p:cNvSpPr>
          <p:nvPr/>
        </p:nvSpPr>
        <p:spPr bwMode="auto">
          <a:xfrm>
            <a:off x="4011614" y="3376614"/>
            <a:ext cx="2922587" cy="661987"/>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99" name="Title 1">
            <a:extLst>
              <a:ext uri="{FF2B5EF4-FFF2-40B4-BE49-F238E27FC236}">
                <a16:creationId xmlns:a16="http://schemas.microsoft.com/office/drawing/2014/main" id="{4AA8CD29-6096-8544-B958-BC86DECA463F}"/>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A simple memory element with NOT Gates</a:t>
            </a:r>
          </a:p>
        </p:txBody>
      </p:sp>
      <p:sp>
        <p:nvSpPr>
          <p:cNvPr id="8200" name="Rectangle 96">
            <a:extLst>
              <a:ext uri="{FF2B5EF4-FFF2-40B4-BE49-F238E27FC236}">
                <a16:creationId xmlns:a16="http://schemas.microsoft.com/office/drawing/2014/main" id="{433F4B59-FEFB-3944-B22E-8BDD1073A4F5}"/>
              </a:ext>
            </a:extLst>
          </p:cNvPr>
          <p:cNvSpPr>
            <a:spLocks noChangeArrowheads="1"/>
          </p:cNvSpPr>
          <p:nvPr/>
        </p:nvSpPr>
        <p:spPr bwMode="auto">
          <a:xfrm>
            <a:off x="4079876" y="2944814"/>
            <a:ext cx="2016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i="1">
                <a:solidFill>
                  <a:srgbClr val="000000"/>
                </a:solidFill>
                <a:latin typeface="Times-Roman" pitchFamily="2" charset="0"/>
              </a:rPr>
              <a:t> </a:t>
            </a:r>
            <a:endParaRPr lang="en-US" altLang="en-US" b="0">
              <a:latin typeface="Times" pitchFamily="2" charset="0"/>
            </a:endParaRPr>
          </a:p>
        </p:txBody>
      </p:sp>
      <p:sp>
        <p:nvSpPr>
          <p:cNvPr id="8201" name="Rectangle 96">
            <a:extLst>
              <a:ext uri="{FF2B5EF4-FFF2-40B4-BE49-F238E27FC236}">
                <a16:creationId xmlns:a16="http://schemas.microsoft.com/office/drawing/2014/main" id="{2A823BD8-F1DC-F04E-9455-94DE6CD34F50}"/>
              </a:ext>
            </a:extLst>
          </p:cNvPr>
          <p:cNvSpPr>
            <a:spLocks noChangeArrowheads="1"/>
          </p:cNvSpPr>
          <p:nvPr/>
        </p:nvSpPr>
        <p:spPr bwMode="auto">
          <a:xfrm>
            <a:off x="6629401" y="2971800"/>
            <a:ext cx="2016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i="1">
                <a:solidFill>
                  <a:srgbClr val="000000"/>
                </a:solidFill>
                <a:latin typeface="Times-Roman" pitchFamily="2" charset="0"/>
              </a:rPr>
              <a:t> </a:t>
            </a:r>
            <a:endParaRPr lang="en-US" altLang="en-US" b="0">
              <a:latin typeface="Times" pitchFamily="2" charset="0"/>
            </a:endParaRPr>
          </a:p>
        </p:txBody>
      </p:sp>
      <p:grpSp>
        <p:nvGrpSpPr>
          <p:cNvPr id="8202" name="Group 13">
            <a:extLst>
              <a:ext uri="{FF2B5EF4-FFF2-40B4-BE49-F238E27FC236}">
                <a16:creationId xmlns:a16="http://schemas.microsoft.com/office/drawing/2014/main" id="{A17DDCCC-DF96-A44E-ABA3-C15615E15161}"/>
              </a:ext>
            </a:extLst>
          </p:cNvPr>
          <p:cNvGrpSpPr>
            <a:grpSpLocks/>
          </p:cNvGrpSpPr>
          <p:nvPr/>
        </p:nvGrpSpPr>
        <p:grpSpPr bwMode="auto">
          <a:xfrm>
            <a:off x="5418138" y="2735264"/>
            <a:ext cx="207962" cy="611187"/>
            <a:chOff x="4544115" y="2382920"/>
            <a:chExt cx="208101" cy="611924"/>
          </a:xfrm>
        </p:grpSpPr>
        <p:sp>
          <p:nvSpPr>
            <p:cNvPr id="8203" name="Rectangle 96">
              <a:extLst>
                <a:ext uri="{FF2B5EF4-FFF2-40B4-BE49-F238E27FC236}">
                  <a16:creationId xmlns:a16="http://schemas.microsoft.com/office/drawing/2014/main" id="{75B43294-0991-5E49-92C7-FFA2B143B37B}"/>
                </a:ext>
              </a:extLst>
            </p:cNvPr>
            <p:cNvSpPr>
              <a:spLocks noChangeArrowheads="1"/>
            </p:cNvSpPr>
            <p:nvPr/>
          </p:nvSpPr>
          <p:spPr bwMode="auto">
            <a:xfrm>
              <a:off x="4550238" y="2625512"/>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a:solidFill>
                    <a:srgbClr val="000000"/>
                  </a:solidFill>
                  <a:latin typeface="Times-Roman" pitchFamily="2" charset="0"/>
                </a:rPr>
                <a:t> </a:t>
              </a:r>
              <a:endParaRPr lang="en-US" altLang="en-US" b="0">
                <a:latin typeface="Times" pitchFamily="2" charset="0"/>
              </a:endParaRPr>
            </a:p>
          </p:txBody>
        </p:sp>
        <p:sp>
          <p:nvSpPr>
            <p:cNvPr id="8204" name="Rectangle 96">
              <a:extLst>
                <a:ext uri="{FF2B5EF4-FFF2-40B4-BE49-F238E27FC236}">
                  <a16:creationId xmlns:a16="http://schemas.microsoft.com/office/drawing/2014/main" id="{FEAB30E1-2D0A-1F40-A6A7-1C04E7E01F36}"/>
                </a:ext>
              </a:extLst>
            </p:cNvPr>
            <p:cNvSpPr>
              <a:spLocks noChangeArrowheads="1"/>
            </p:cNvSpPr>
            <p:nvPr/>
          </p:nvSpPr>
          <p:spPr bwMode="auto">
            <a:xfrm>
              <a:off x="4544115" y="2382920"/>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_</a:t>
              </a:r>
              <a:r>
                <a:rPr lang="en-US" altLang="en-US" sz="1500" b="0">
                  <a:solidFill>
                    <a:srgbClr val="000000"/>
                  </a:solidFill>
                  <a:latin typeface="Times-Roman" pitchFamily="2" charset="0"/>
                </a:rPr>
                <a:t> </a:t>
              </a:r>
              <a:endParaRPr lang="en-US" altLang="en-US" b="0">
                <a:latin typeface="Times" pitchFamily="2" charset="0"/>
              </a:endParaRPr>
            </a:p>
          </p:txBody>
        </p:sp>
      </p:grpSp>
    </p:spTree>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Line 31">
            <a:extLst>
              <a:ext uri="{FF2B5EF4-FFF2-40B4-BE49-F238E27FC236}">
                <a16:creationId xmlns:a16="http://schemas.microsoft.com/office/drawing/2014/main" id="{54BFCBDF-676F-F648-B9D4-0F6885BACCD3}"/>
              </a:ext>
            </a:extLst>
          </p:cNvPr>
          <p:cNvSpPr>
            <a:spLocks noChangeShapeType="1"/>
          </p:cNvSpPr>
          <p:nvPr/>
        </p:nvSpPr>
        <p:spPr bwMode="auto">
          <a:xfrm flipV="1">
            <a:off x="33861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74" name="Line 32">
            <a:extLst>
              <a:ext uri="{FF2B5EF4-FFF2-40B4-BE49-F238E27FC236}">
                <a16:creationId xmlns:a16="http://schemas.microsoft.com/office/drawing/2014/main" id="{1709F3D1-063C-8A41-8F4E-CCDBB903164E}"/>
              </a:ext>
            </a:extLst>
          </p:cNvPr>
          <p:cNvSpPr>
            <a:spLocks noChangeShapeType="1"/>
          </p:cNvSpPr>
          <p:nvPr/>
        </p:nvSpPr>
        <p:spPr bwMode="auto">
          <a:xfrm flipV="1">
            <a:off x="376237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75" name="Line 33">
            <a:extLst>
              <a:ext uri="{FF2B5EF4-FFF2-40B4-BE49-F238E27FC236}">
                <a16:creationId xmlns:a16="http://schemas.microsoft.com/office/drawing/2014/main" id="{CDC59842-838C-7F45-ACCC-79071F8F00B3}"/>
              </a:ext>
            </a:extLst>
          </p:cNvPr>
          <p:cNvSpPr>
            <a:spLocks noChangeShapeType="1"/>
          </p:cNvSpPr>
          <p:nvPr/>
        </p:nvSpPr>
        <p:spPr bwMode="auto">
          <a:xfrm flipV="1">
            <a:off x="4241800"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76" name="Line 34">
            <a:extLst>
              <a:ext uri="{FF2B5EF4-FFF2-40B4-BE49-F238E27FC236}">
                <a16:creationId xmlns:a16="http://schemas.microsoft.com/office/drawing/2014/main" id="{39A9A9E3-3F71-8846-885E-02DD63933A60}"/>
              </a:ext>
            </a:extLst>
          </p:cNvPr>
          <p:cNvSpPr>
            <a:spLocks noChangeShapeType="1"/>
          </p:cNvSpPr>
          <p:nvPr/>
        </p:nvSpPr>
        <p:spPr bwMode="auto">
          <a:xfrm flipV="1">
            <a:off x="460216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77" name="Line 35">
            <a:extLst>
              <a:ext uri="{FF2B5EF4-FFF2-40B4-BE49-F238E27FC236}">
                <a16:creationId xmlns:a16="http://schemas.microsoft.com/office/drawing/2014/main" id="{7F50B0A9-CA77-1B4E-A426-CD177FFFE2ED}"/>
              </a:ext>
            </a:extLst>
          </p:cNvPr>
          <p:cNvSpPr>
            <a:spLocks noChangeShapeType="1"/>
          </p:cNvSpPr>
          <p:nvPr/>
        </p:nvSpPr>
        <p:spPr bwMode="auto">
          <a:xfrm flipV="1">
            <a:off x="49609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78" name="Line 36">
            <a:extLst>
              <a:ext uri="{FF2B5EF4-FFF2-40B4-BE49-F238E27FC236}">
                <a16:creationId xmlns:a16="http://schemas.microsoft.com/office/drawing/2014/main" id="{D1F29455-9079-AA4F-9453-1E5FFB21CA30}"/>
              </a:ext>
            </a:extLst>
          </p:cNvPr>
          <p:cNvSpPr>
            <a:spLocks noChangeShapeType="1"/>
          </p:cNvSpPr>
          <p:nvPr/>
        </p:nvSpPr>
        <p:spPr bwMode="auto">
          <a:xfrm flipV="1">
            <a:off x="545782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79" name="Line 37">
            <a:extLst>
              <a:ext uri="{FF2B5EF4-FFF2-40B4-BE49-F238E27FC236}">
                <a16:creationId xmlns:a16="http://schemas.microsoft.com/office/drawing/2014/main" id="{AC244D17-271B-A54E-8440-2E654D08CAF0}"/>
              </a:ext>
            </a:extLst>
          </p:cNvPr>
          <p:cNvSpPr>
            <a:spLocks noChangeShapeType="1"/>
          </p:cNvSpPr>
          <p:nvPr/>
        </p:nvSpPr>
        <p:spPr bwMode="auto">
          <a:xfrm flipV="1">
            <a:off x="58181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80" name="Line 38">
            <a:extLst>
              <a:ext uri="{FF2B5EF4-FFF2-40B4-BE49-F238E27FC236}">
                <a16:creationId xmlns:a16="http://schemas.microsoft.com/office/drawing/2014/main" id="{F01E8BC3-7718-B94A-AC02-C4A03A15A4EF}"/>
              </a:ext>
            </a:extLst>
          </p:cNvPr>
          <p:cNvSpPr>
            <a:spLocks noChangeShapeType="1"/>
          </p:cNvSpPr>
          <p:nvPr/>
        </p:nvSpPr>
        <p:spPr bwMode="auto">
          <a:xfrm flipV="1">
            <a:off x="65547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81" name="Line 39">
            <a:extLst>
              <a:ext uri="{FF2B5EF4-FFF2-40B4-BE49-F238E27FC236}">
                <a16:creationId xmlns:a16="http://schemas.microsoft.com/office/drawing/2014/main" id="{3EC9AD2C-1380-0F41-A8B1-5DB9E073B59E}"/>
              </a:ext>
            </a:extLst>
          </p:cNvPr>
          <p:cNvSpPr>
            <a:spLocks noChangeShapeType="1"/>
          </p:cNvSpPr>
          <p:nvPr/>
        </p:nvSpPr>
        <p:spPr bwMode="auto">
          <a:xfrm flipV="1">
            <a:off x="703421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82" name="Line 40">
            <a:extLst>
              <a:ext uri="{FF2B5EF4-FFF2-40B4-BE49-F238E27FC236}">
                <a16:creationId xmlns:a16="http://schemas.microsoft.com/office/drawing/2014/main" id="{69330E90-4816-9247-A790-4438EE41F9D0}"/>
              </a:ext>
            </a:extLst>
          </p:cNvPr>
          <p:cNvSpPr>
            <a:spLocks noChangeShapeType="1"/>
          </p:cNvSpPr>
          <p:nvPr/>
        </p:nvSpPr>
        <p:spPr bwMode="auto">
          <a:xfrm flipV="1">
            <a:off x="75136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83" name="Line 42">
            <a:extLst>
              <a:ext uri="{FF2B5EF4-FFF2-40B4-BE49-F238E27FC236}">
                <a16:creationId xmlns:a16="http://schemas.microsoft.com/office/drawing/2014/main" id="{F84D2EFA-CE25-8F4A-84AD-FCBF7AAB5D77}"/>
              </a:ext>
            </a:extLst>
          </p:cNvPr>
          <p:cNvSpPr>
            <a:spLocks noChangeShapeType="1"/>
          </p:cNvSpPr>
          <p:nvPr/>
        </p:nvSpPr>
        <p:spPr bwMode="auto">
          <a:xfrm>
            <a:off x="2906713" y="13509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84" name="Freeform 43">
            <a:extLst>
              <a:ext uri="{FF2B5EF4-FFF2-40B4-BE49-F238E27FC236}">
                <a16:creationId xmlns:a16="http://schemas.microsoft.com/office/drawing/2014/main" id="{17B52E75-6CDD-114E-BFDB-5DD0EFF5A06F}"/>
              </a:ext>
            </a:extLst>
          </p:cNvPr>
          <p:cNvSpPr>
            <a:spLocks/>
          </p:cNvSpPr>
          <p:nvPr/>
        </p:nvSpPr>
        <p:spPr bwMode="auto">
          <a:xfrm>
            <a:off x="3128963" y="1033463"/>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285" name="Freeform 44">
            <a:extLst>
              <a:ext uri="{FF2B5EF4-FFF2-40B4-BE49-F238E27FC236}">
                <a16:creationId xmlns:a16="http://schemas.microsoft.com/office/drawing/2014/main" id="{36905991-C6E5-454C-9974-B1EC48F3268C}"/>
              </a:ext>
            </a:extLst>
          </p:cNvPr>
          <p:cNvSpPr>
            <a:spLocks/>
          </p:cNvSpPr>
          <p:nvPr/>
        </p:nvSpPr>
        <p:spPr bwMode="auto">
          <a:xfrm>
            <a:off x="3128963" y="1238250"/>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286" name="Freeform 45">
            <a:extLst>
              <a:ext uri="{FF2B5EF4-FFF2-40B4-BE49-F238E27FC236}">
                <a16:creationId xmlns:a16="http://schemas.microsoft.com/office/drawing/2014/main" id="{846F90AD-34C7-E741-8B9A-F2DE5BFBA79A}"/>
              </a:ext>
            </a:extLst>
          </p:cNvPr>
          <p:cNvSpPr>
            <a:spLocks/>
          </p:cNvSpPr>
          <p:nvPr/>
        </p:nvSpPr>
        <p:spPr bwMode="auto">
          <a:xfrm>
            <a:off x="3124201" y="1033464"/>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287" name="Freeform 46">
            <a:extLst>
              <a:ext uri="{FF2B5EF4-FFF2-40B4-BE49-F238E27FC236}">
                <a16:creationId xmlns:a16="http://schemas.microsoft.com/office/drawing/2014/main" id="{14E1A896-2CEA-0B48-B04F-DC9B9EBC799E}"/>
              </a:ext>
            </a:extLst>
          </p:cNvPr>
          <p:cNvSpPr>
            <a:spLocks/>
          </p:cNvSpPr>
          <p:nvPr/>
        </p:nvSpPr>
        <p:spPr bwMode="auto">
          <a:xfrm>
            <a:off x="3124201" y="1236664"/>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288" name="Line 47">
            <a:extLst>
              <a:ext uri="{FF2B5EF4-FFF2-40B4-BE49-F238E27FC236}">
                <a16:creationId xmlns:a16="http://schemas.microsoft.com/office/drawing/2014/main" id="{DD2C1F1F-A563-EF40-ADD7-B6821C88B5C0}"/>
              </a:ext>
            </a:extLst>
          </p:cNvPr>
          <p:cNvSpPr>
            <a:spLocks noChangeShapeType="1"/>
          </p:cNvSpPr>
          <p:nvPr/>
        </p:nvSpPr>
        <p:spPr bwMode="auto">
          <a:xfrm>
            <a:off x="2906713" y="20875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89" name="Line 48">
            <a:extLst>
              <a:ext uri="{FF2B5EF4-FFF2-40B4-BE49-F238E27FC236}">
                <a16:creationId xmlns:a16="http://schemas.microsoft.com/office/drawing/2014/main" id="{A82E2A41-AF85-0344-9FC8-7B4430DA6479}"/>
              </a:ext>
            </a:extLst>
          </p:cNvPr>
          <p:cNvSpPr>
            <a:spLocks noChangeShapeType="1"/>
          </p:cNvSpPr>
          <p:nvPr/>
        </p:nvSpPr>
        <p:spPr bwMode="auto">
          <a:xfrm>
            <a:off x="2906713" y="2327275"/>
            <a:ext cx="239712"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0" name="Freeform 49">
            <a:extLst>
              <a:ext uri="{FF2B5EF4-FFF2-40B4-BE49-F238E27FC236}">
                <a16:creationId xmlns:a16="http://schemas.microsoft.com/office/drawing/2014/main" id="{5E1138E9-D2E1-C442-BB0E-3B13EA18E656}"/>
              </a:ext>
            </a:extLst>
          </p:cNvPr>
          <p:cNvSpPr>
            <a:spLocks/>
          </p:cNvSpPr>
          <p:nvPr/>
        </p:nvSpPr>
        <p:spPr bwMode="auto">
          <a:xfrm>
            <a:off x="3128963" y="2006600"/>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291" name="Freeform 50">
            <a:extLst>
              <a:ext uri="{FF2B5EF4-FFF2-40B4-BE49-F238E27FC236}">
                <a16:creationId xmlns:a16="http://schemas.microsoft.com/office/drawing/2014/main" id="{E6FBC1ED-C644-3841-82E2-4CDAEE2502E8}"/>
              </a:ext>
            </a:extLst>
          </p:cNvPr>
          <p:cNvSpPr>
            <a:spLocks/>
          </p:cNvSpPr>
          <p:nvPr/>
        </p:nvSpPr>
        <p:spPr bwMode="auto">
          <a:xfrm>
            <a:off x="3128963" y="2209800"/>
            <a:ext cx="512762" cy="204788"/>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292" name="Freeform 51">
            <a:extLst>
              <a:ext uri="{FF2B5EF4-FFF2-40B4-BE49-F238E27FC236}">
                <a16:creationId xmlns:a16="http://schemas.microsoft.com/office/drawing/2014/main" id="{370C079D-EC6C-144B-85C2-63400D92D3EC}"/>
              </a:ext>
            </a:extLst>
          </p:cNvPr>
          <p:cNvSpPr>
            <a:spLocks/>
          </p:cNvSpPr>
          <p:nvPr/>
        </p:nvSpPr>
        <p:spPr bwMode="auto">
          <a:xfrm>
            <a:off x="3124201" y="2006600"/>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293" name="Freeform 52">
            <a:extLst>
              <a:ext uri="{FF2B5EF4-FFF2-40B4-BE49-F238E27FC236}">
                <a16:creationId xmlns:a16="http://schemas.microsoft.com/office/drawing/2014/main" id="{89EB5BC1-7FE6-0F49-954D-7C98C57BF639}"/>
              </a:ext>
            </a:extLst>
          </p:cNvPr>
          <p:cNvSpPr>
            <a:spLocks/>
          </p:cNvSpPr>
          <p:nvPr/>
        </p:nvSpPr>
        <p:spPr bwMode="auto">
          <a:xfrm>
            <a:off x="3124201" y="2209800"/>
            <a:ext cx="60325" cy="204788"/>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294" name="Line 53">
            <a:extLst>
              <a:ext uri="{FF2B5EF4-FFF2-40B4-BE49-F238E27FC236}">
                <a16:creationId xmlns:a16="http://schemas.microsoft.com/office/drawing/2014/main" id="{A216BB47-03A4-BD4E-8829-6E52481AF1C4}"/>
              </a:ext>
            </a:extLst>
          </p:cNvPr>
          <p:cNvSpPr>
            <a:spLocks noChangeShapeType="1"/>
          </p:cNvSpPr>
          <p:nvPr/>
        </p:nvSpPr>
        <p:spPr bwMode="auto">
          <a:xfrm flipH="1">
            <a:off x="3744914" y="12303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5" name="Line 54">
            <a:extLst>
              <a:ext uri="{FF2B5EF4-FFF2-40B4-BE49-F238E27FC236}">
                <a16:creationId xmlns:a16="http://schemas.microsoft.com/office/drawing/2014/main" id="{8D1C306F-BFFA-104D-AB1F-1E4D35F83366}"/>
              </a:ext>
            </a:extLst>
          </p:cNvPr>
          <p:cNvSpPr>
            <a:spLocks noChangeShapeType="1"/>
          </p:cNvSpPr>
          <p:nvPr/>
        </p:nvSpPr>
        <p:spPr bwMode="auto">
          <a:xfrm flipH="1">
            <a:off x="3744914" y="22082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6" name="Freeform 55">
            <a:extLst>
              <a:ext uri="{FF2B5EF4-FFF2-40B4-BE49-F238E27FC236}">
                <a16:creationId xmlns:a16="http://schemas.microsoft.com/office/drawing/2014/main" id="{B8052EEB-A8AF-0949-927D-34ECEB258592}"/>
              </a:ext>
            </a:extLst>
          </p:cNvPr>
          <p:cNvSpPr>
            <a:spLocks/>
          </p:cNvSpPr>
          <p:nvPr/>
        </p:nvSpPr>
        <p:spPr bwMode="auto">
          <a:xfrm>
            <a:off x="2906714" y="1352551"/>
            <a:ext cx="1095375" cy="855663"/>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297" name="Freeform 56">
            <a:extLst>
              <a:ext uri="{FF2B5EF4-FFF2-40B4-BE49-F238E27FC236}">
                <a16:creationId xmlns:a16="http://schemas.microsoft.com/office/drawing/2014/main" id="{E91EAFC8-2D6C-4C46-A0BB-9BD3BE5E98EE}"/>
              </a:ext>
            </a:extLst>
          </p:cNvPr>
          <p:cNvSpPr>
            <a:spLocks/>
          </p:cNvSpPr>
          <p:nvPr/>
        </p:nvSpPr>
        <p:spPr bwMode="auto">
          <a:xfrm>
            <a:off x="2906714" y="1230313"/>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298" name="Freeform 57">
            <a:extLst>
              <a:ext uri="{FF2B5EF4-FFF2-40B4-BE49-F238E27FC236}">
                <a16:creationId xmlns:a16="http://schemas.microsoft.com/office/drawing/2014/main" id="{C9462106-74AC-D646-A547-FEF40690D880}"/>
              </a:ext>
            </a:extLst>
          </p:cNvPr>
          <p:cNvSpPr>
            <a:spLocks/>
          </p:cNvSpPr>
          <p:nvPr/>
        </p:nvSpPr>
        <p:spPr bwMode="auto">
          <a:xfrm>
            <a:off x="3986214" y="1206501"/>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54299" name="Oval 58">
            <a:extLst>
              <a:ext uri="{FF2B5EF4-FFF2-40B4-BE49-F238E27FC236}">
                <a16:creationId xmlns:a16="http://schemas.microsoft.com/office/drawing/2014/main" id="{350FEC27-146C-2242-96F6-8744CFEF1AC8}"/>
              </a:ext>
            </a:extLst>
          </p:cNvPr>
          <p:cNvSpPr>
            <a:spLocks noChangeArrowheads="1"/>
          </p:cNvSpPr>
          <p:nvPr/>
        </p:nvSpPr>
        <p:spPr bwMode="auto">
          <a:xfrm>
            <a:off x="3976688" y="1216026"/>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4300" name="Freeform 59">
            <a:extLst>
              <a:ext uri="{FF2B5EF4-FFF2-40B4-BE49-F238E27FC236}">
                <a16:creationId xmlns:a16="http://schemas.microsoft.com/office/drawing/2014/main" id="{8970EA85-2323-5841-8A93-DC7E945BC8E4}"/>
              </a:ext>
            </a:extLst>
          </p:cNvPr>
          <p:cNvSpPr>
            <a:spLocks/>
          </p:cNvSpPr>
          <p:nvPr/>
        </p:nvSpPr>
        <p:spPr bwMode="auto">
          <a:xfrm>
            <a:off x="3986214" y="2184400"/>
            <a:ext cx="33337" cy="3333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54301" name="Oval 60">
            <a:extLst>
              <a:ext uri="{FF2B5EF4-FFF2-40B4-BE49-F238E27FC236}">
                <a16:creationId xmlns:a16="http://schemas.microsoft.com/office/drawing/2014/main" id="{002151F6-8A5E-9940-87C7-CDF97F8FCFA5}"/>
              </a:ext>
            </a:extLst>
          </p:cNvPr>
          <p:cNvSpPr>
            <a:spLocks noChangeArrowheads="1"/>
          </p:cNvSpPr>
          <p:nvPr/>
        </p:nvSpPr>
        <p:spPr bwMode="auto">
          <a:xfrm>
            <a:off x="3976688" y="2192338"/>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4302" name="Line 61">
            <a:extLst>
              <a:ext uri="{FF2B5EF4-FFF2-40B4-BE49-F238E27FC236}">
                <a16:creationId xmlns:a16="http://schemas.microsoft.com/office/drawing/2014/main" id="{5C8829CC-49E2-F243-B2FF-167AA79D6091}"/>
              </a:ext>
            </a:extLst>
          </p:cNvPr>
          <p:cNvSpPr>
            <a:spLocks noChangeShapeType="1"/>
          </p:cNvSpPr>
          <p:nvPr/>
        </p:nvSpPr>
        <p:spPr bwMode="auto">
          <a:xfrm flipH="1">
            <a:off x="2667001" y="11112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03" name="Line 62">
            <a:extLst>
              <a:ext uri="{FF2B5EF4-FFF2-40B4-BE49-F238E27FC236}">
                <a16:creationId xmlns:a16="http://schemas.microsoft.com/office/drawing/2014/main" id="{A3511CD1-E26D-244F-89D0-C54C657170B0}"/>
              </a:ext>
            </a:extLst>
          </p:cNvPr>
          <p:cNvSpPr>
            <a:spLocks noChangeShapeType="1"/>
          </p:cNvSpPr>
          <p:nvPr/>
        </p:nvSpPr>
        <p:spPr bwMode="auto">
          <a:xfrm flipH="1">
            <a:off x="2667001" y="2327275"/>
            <a:ext cx="2397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04" name="Line 63">
            <a:extLst>
              <a:ext uri="{FF2B5EF4-FFF2-40B4-BE49-F238E27FC236}">
                <a16:creationId xmlns:a16="http://schemas.microsoft.com/office/drawing/2014/main" id="{BEF5E029-4F0D-1742-81D5-E14881210749}"/>
              </a:ext>
            </a:extLst>
          </p:cNvPr>
          <p:cNvSpPr>
            <a:spLocks noChangeShapeType="1"/>
          </p:cNvSpPr>
          <p:nvPr/>
        </p:nvSpPr>
        <p:spPr bwMode="auto">
          <a:xfrm flipH="1">
            <a:off x="5578475" y="1268414"/>
            <a:ext cx="1455738"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05" name="Line 64">
            <a:extLst>
              <a:ext uri="{FF2B5EF4-FFF2-40B4-BE49-F238E27FC236}">
                <a16:creationId xmlns:a16="http://schemas.microsoft.com/office/drawing/2014/main" id="{D9305420-6EBF-6744-9017-BDE32E4325CA}"/>
              </a:ext>
            </a:extLst>
          </p:cNvPr>
          <p:cNvSpPr>
            <a:spLocks noChangeShapeType="1"/>
          </p:cNvSpPr>
          <p:nvPr/>
        </p:nvSpPr>
        <p:spPr bwMode="auto">
          <a:xfrm flipV="1">
            <a:off x="6297614" y="990601"/>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06" name="Rectangle 65">
            <a:extLst>
              <a:ext uri="{FF2B5EF4-FFF2-40B4-BE49-F238E27FC236}">
                <a16:creationId xmlns:a16="http://schemas.microsoft.com/office/drawing/2014/main" id="{88EA056B-DE7F-904A-8DA0-814FAD9D21B2}"/>
              </a:ext>
            </a:extLst>
          </p:cNvPr>
          <p:cNvSpPr>
            <a:spLocks noChangeArrowheads="1"/>
          </p:cNvSpPr>
          <p:nvPr/>
        </p:nvSpPr>
        <p:spPr bwMode="auto">
          <a:xfrm>
            <a:off x="5783263" y="10112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54307" name="Rectangle 66">
            <a:extLst>
              <a:ext uri="{FF2B5EF4-FFF2-40B4-BE49-F238E27FC236}">
                <a16:creationId xmlns:a16="http://schemas.microsoft.com/office/drawing/2014/main" id="{80C0FF3C-A0FE-AA4E-BC36-1767E3377B98}"/>
              </a:ext>
            </a:extLst>
          </p:cNvPr>
          <p:cNvSpPr>
            <a:spLocks noChangeArrowheads="1"/>
          </p:cNvSpPr>
          <p:nvPr/>
        </p:nvSpPr>
        <p:spPr bwMode="auto">
          <a:xfrm>
            <a:off x="6054725" y="1011238"/>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54308" name="Rectangle 67">
            <a:extLst>
              <a:ext uri="{FF2B5EF4-FFF2-40B4-BE49-F238E27FC236}">
                <a16:creationId xmlns:a16="http://schemas.microsoft.com/office/drawing/2014/main" id="{633B9529-23F5-A040-90CA-4B893733B587}"/>
              </a:ext>
            </a:extLst>
          </p:cNvPr>
          <p:cNvSpPr>
            <a:spLocks noChangeArrowheads="1"/>
          </p:cNvSpPr>
          <p:nvPr/>
        </p:nvSpPr>
        <p:spPr bwMode="auto">
          <a:xfrm>
            <a:off x="6440488" y="10112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54309" name="Rectangle 68">
            <a:extLst>
              <a:ext uri="{FF2B5EF4-FFF2-40B4-BE49-F238E27FC236}">
                <a16:creationId xmlns:a16="http://schemas.microsoft.com/office/drawing/2014/main" id="{30CD495B-1A44-174F-A080-985B72750BBC}"/>
              </a:ext>
            </a:extLst>
          </p:cNvPr>
          <p:cNvSpPr>
            <a:spLocks noChangeArrowheads="1"/>
          </p:cNvSpPr>
          <p:nvPr/>
        </p:nvSpPr>
        <p:spPr bwMode="auto">
          <a:xfrm>
            <a:off x="6557963" y="10683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54310" name="Rectangle 69">
            <a:extLst>
              <a:ext uri="{FF2B5EF4-FFF2-40B4-BE49-F238E27FC236}">
                <a16:creationId xmlns:a16="http://schemas.microsoft.com/office/drawing/2014/main" id="{7F251F1D-1102-B043-836B-B37AD4F35C2F}"/>
              </a:ext>
            </a:extLst>
          </p:cNvPr>
          <p:cNvSpPr>
            <a:spLocks noChangeArrowheads="1"/>
          </p:cNvSpPr>
          <p:nvPr/>
        </p:nvSpPr>
        <p:spPr bwMode="auto">
          <a:xfrm>
            <a:off x="6743700" y="10064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4311" name="Rectangle 70">
            <a:extLst>
              <a:ext uri="{FF2B5EF4-FFF2-40B4-BE49-F238E27FC236}">
                <a16:creationId xmlns:a16="http://schemas.microsoft.com/office/drawing/2014/main" id="{EAF51873-548C-C34A-B55D-F43E6E4528A6}"/>
              </a:ext>
            </a:extLst>
          </p:cNvPr>
          <p:cNvSpPr>
            <a:spLocks noChangeArrowheads="1"/>
          </p:cNvSpPr>
          <p:nvPr/>
        </p:nvSpPr>
        <p:spPr bwMode="auto">
          <a:xfrm>
            <a:off x="6861175" y="106838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54312" name="Rectangle 71">
            <a:extLst>
              <a:ext uri="{FF2B5EF4-FFF2-40B4-BE49-F238E27FC236}">
                <a16:creationId xmlns:a16="http://schemas.microsoft.com/office/drawing/2014/main" id="{C7661A14-8C7E-3C4D-A34C-E4FB82424D3A}"/>
              </a:ext>
            </a:extLst>
          </p:cNvPr>
          <p:cNvSpPr>
            <a:spLocks noChangeArrowheads="1"/>
          </p:cNvSpPr>
          <p:nvPr/>
        </p:nvSpPr>
        <p:spPr bwMode="auto">
          <a:xfrm>
            <a:off x="57880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4313" name="Rectangle 72">
            <a:extLst>
              <a:ext uri="{FF2B5EF4-FFF2-40B4-BE49-F238E27FC236}">
                <a16:creationId xmlns:a16="http://schemas.microsoft.com/office/drawing/2014/main" id="{EE4901C5-A61D-1840-BB99-672BEBA2A0B9}"/>
              </a:ext>
            </a:extLst>
          </p:cNvPr>
          <p:cNvSpPr>
            <a:spLocks noChangeArrowheads="1"/>
          </p:cNvSpPr>
          <p:nvPr/>
        </p:nvSpPr>
        <p:spPr bwMode="auto">
          <a:xfrm>
            <a:off x="60674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4314" name="Rectangle 73">
            <a:extLst>
              <a:ext uri="{FF2B5EF4-FFF2-40B4-BE49-F238E27FC236}">
                <a16:creationId xmlns:a16="http://schemas.microsoft.com/office/drawing/2014/main" id="{3361CA36-EE3A-9B45-B2AD-A7CA61C69418}"/>
              </a:ext>
            </a:extLst>
          </p:cNvPr>
          <p:cNvSpPr>
            <a:spLocks noChangeArrowheads="1"/>
          </p:cNvSpPr>
          <p:nvPr/>
        </p:nvSpPr>
        <p:spPr bwMode="auto">
          <a:xfrm>
            <a:off x="57880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4315" name="Rectangle 74">
            <a:extLst>
              <a:ext uri="{FF2B5EF4-FFF2-40B4-BE49-F238E27FC236}">
                <a16:creationId xmlns:a16="http://schemas.microsoft.com/office/drawing/2014/main" id="{901C7CF6-F868-9E4B-BCC1-A1498CB0C6D4}"/>
              </a:ext>
            </a:extLst>
          </p:cNvPr>
          <p:cNvSpPr>
            <a:spLocks noChangeArrowheads="1"/>
          </p:cNvSpPr>
          <p:nvPr/>
        </p:nvSpPr>
        <p:spPr bwMode="auto">
          <a:xfrm>
            <a:off x="60674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4316" name="Rectangle 75">
            <a:extLst>
              <a:ext uri="{FF2B5EF4-FFF2-40B4-BE49-F238E27FC236}">
                <a16:creationId xmlns:a16="http://schemas.microsoft.com/office/drawing/2014/main" id="{43FCDE98-B408-0345-8A72-B8037DB9CDDD}"/>
              </a:ext>
            </a:extLst>
          </p:cNvPr>
          <p:cNvSpPr>
            <a:spLocks noChangeArrowheads="1"/>
          </p:cNvSpPr>
          <p:nvPr/>
        </p:nvSpPr>
        <p:spPr bwMode="auto">
          <a:xfrm>
            <a:off x="57880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4317" name="Rectangle 76">
            <a:extLst>
              <a:ext uri="{FF2B5EF4-FFF2-40B4-BE49-F238E27FC236}">
                <a16:creationId xmlns:a16="http://schemas.microsoft.com/office/drawing/2014/main" id="{2C334CCB-2506-2D47-9FB9-B90EA718AAE6}"/>
              </a:ext>
            </a:extLst>
          </p:cNvPr>
          <p:cNvSpPr>
            <a:spLocks noChangeArrowheads="1"/>
          </p:cNvSpPr>
          <p:nvPr/>
        </p:nvSpPr>
        <p:spPr bwMode="auto">
          <a:xfrm>
            <a:off x="60674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4318" name="Rectangle 77">
            <a:extLst>
              <a:ext uri="{FF2B5EF4-FFF2-40B4-BE49-F238E27FC236}">
                <a16:creationId xmlns:a16="http://schemas.microsoft.com/office/drawing/2014/main" id="{66F9E851-1FB5-B340-A222-E068C896947C}"/>
              </a:ext>
            </a:extLst>
          </p:cNvPr>
          <p:cNvSpPr>
            <a:spLocks noChangeArrowheads="1"/>
          </p:cNvSpPr>
          <p:nvPr/>
        </p:nvSpPr>
        <p:spPr bwMode="auto">
          <a:xfrm>
            <a:off x="57880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4319" name="Rectangle 78">
            <a:extLst>
              <a:ext uri="{FF2B5EF4-FFF2-40B4-BE49-F238E27FC236}">
                <a16:creationId xmlns:a16="http://schemas.microsoft.com/office/drawing/2014/main" id="{80FDFCF5-B54F-B345-87E4-391AC331B558}"/>
              </a:ext>
            </a:extLst>
          </p:cNvPr>
          <p:cNvSpPr>
            <a:spLocks noChangeArrowheads="1"/>
          </p:cNvSpPr>
          <p:nvPr/>
        </p:nvSpPr>
        <p:spPr bwMode="auto">
          <a:xfrm>
            <a:off x="60674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4320" name="Rectangle 79">
            <a:extLst>
              <a:ext uri="{FF2B5EF4-FFF2-40B4-BE49-F238E27FC236}">
                <a16:creationId xmlns:a16="http://schemas.microsoft.com/office/drawing/2014/main" id="{2FC80421-246E-A74C-A9CB-B1B5AC18D5C7}"/>
              </a:ext>
            </a:extLst>
          </p:cNvPr>
          <p:cNvSpPr>
            <a:spLocks noChangeArrowheads="1"/>
          </p:cNvSpPr>
          <p:nvPr/>
        </p:nvSpPr>
        <p:spPr bwMode="auto">
          <a:xfrm>
            <a:off x="6434139" y="13525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54321" name="Rectangle 80">
            <a:extLst>
              <a:ext uri="{FF2B5EF4-FFF2-40B4-BE49-F238E27FC236}">
                <a16:creationId xmlns:a16="http://schemas.microsoft.com/office/drawing/2014/main" id="{21F849AD-7442-1749-8C98-9D7CAB905293}"/>
              </a:ext>
            </a:extLst>
          </p:cNvPr>
          <p:cNvSpPr>
            <a:spLocks noChangeArrowheads="1"/>
          </p:cNvSpPr>
          <p:nvPr/>
        </p:nvSpPr>
        <p:spPr bwMode="auto">
          <a:xfrm>
            <a:off x="6494463"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4322" name="Rectangle 81">
            <a:extLst>
              <a:ext uri="{FF2B5EF4-FFF2-40B4-BE49-F238E27FC236}">
                <a16:creationId xmlns:a16="http://schemas.microsoft.com/office/drawing/2014/main" id="{D8279066-014D-C141-BA0E-F62EE897329F}"/>
              </a:ext>
            </a:extLst>
          </p:cNvPr>
          <p:cNvSpPr>
            <a:spLocks noChangeArrowheads="1"/>
          </p:cNvSpPr>
          <p:nvPr/>
        </p:nvSpPr>
        <p:spPr bwMode="auto">
          <a:xfrm>
            <a:off x="679767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4323" name="Rectangle 82">
            <a:extLst>
              <a:ext uri="{FF2B5EF4-FFF2-40B4-BE49-F238E27FC236}">
                <a16:creationId xmlns:a16="http://schemas.microsoft.com/office/drawing/2014/main" id="{6B72675D-B787-CE46-9D4C-6D5ACB50BDA3}"/>
              </a:ext>
            </a:extLst>
          </p:cNvPr>
          <p:cNvSpPr>
            <a:spLocks noChangeArrowheads="1"/>
          </p:cNvSpPr>
          <p:nvPr/>
        </p:nvSpPr>
        <p:spPr bwMode="auto">
          <a:xfrm>
            <a:off x="6494463"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4324" name="Rectangle 83">
            <a:extLst>
              <a:ext uri="{FF2B5EF4-FFF2-40B4-BE49-F238E27FC236}">
                <a16:creationId xmlns:a16="http://schemas.microsoft.com/office/drawing/2014/main" id="{B46C1D6F-C583-254D-A754-150DDAF620AE}"/>
              </a:ext>
            </a:extLst>
          </p:cNvPr>
          <p:cNvSpPr>
            <a:spLocks noChangeArrowheads="1"/>
          </p:cNvSpPr>
          <p:nvPr/>
        </p:nvSpPr>
        <p:spPr bwMode="auto">
          <a:xfrm>
            <a:off x="679767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4325" name="Rectangle 84">
            <a:extLst>
              <a:ext uri="{FF2B5EF4-FFF2-40B4-BE49-F238E27FC236}">
                <a16:creationId xmlns:a16="http://schemas.microsoft.com/office/drawing/2014/main" id="{8D920B67-94BA-A645-91FE-33AC642FC340}"/>
              </a:ext>
            </a:extLst>
          </p:cNvPr>
          <p:cNvSpPr>
            <a:spLocks noChangeArrowheads="1"/>
          </p:cNvSpPr>
          <p:nvPr/>
        </p:nvSpPr>
        <p:spPr bwMode="auto">
          <a:xfrm>
            <a:off x="6494463"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4326" name="Rectangle 85">
            <a:extLst>
              <a:ext uri="{FF2B5EF4-FFF2-40B4-BE49-F238E27FC236}">
                <a16:creationId xmlns:a16="http://schemas.microsoft.com/office/drawing/2014/main" id="{7A97F2C6-FEB1-5748-AB65-0734C00572BF}"/>
              </a:ext>
            </a:extLst>
          </p:cNvPr>
          <p:cNvSpPr>
            <a:spLocks noChangeArrowheads="1"/>
          </p:cNvSpPr>
          <p:nvPr/>
        </p:nvSpPr>
        <p:spPr bwMode="auto">
          <a:xfrm>
            <a:off x="679767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4327" name="Rectangle 86">
            <a:extLst>
              <a:ext uri="{FF2B5EF4-FFF2-40B4-BE49-F238E27FC236}">
                <a16:creationId xmlns:a16="http://schemas.microsoft.com/office/drawing/2014/main" id="{EE25652B-EF1B-AE40-AD0E-C8E2BD246614}"/>
              </a:ext>
            </a:extLst>
          </p:cNvPr>
          <p:cNvSpPr>
            <a:spLocks noChangeArrowheads="1"/>
          </p:cNvSpPr>
          <p:nvPr/>
        </p:nvSpPr>
        <p:spPr bwMode="auto">
          <a:xfrm>
            <a:off x="3178176" y="26527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54328" name="Freeform 87">
            <a:extLst>
              <a:ext uri="{FF2B5EF4-FFF2-40B4-BE49-F238E27FC236}">
                <a16:creationId xmlns:a16="http://schemas.microsoft.com/office/drawing/2014/main" id="{CFDA8C47-2947-8F45-AF86-EF623054A0DB}"/>
              </a:ext>
            </a:extLst>
          </p:cNvPr>
          <p:cNvSpPr>
            <a:spLocks/>
          </p:cNvSpPr>
          <p:nvPr/>
        </p:nvSpPr>
        <p:spPr bwMode="auto">
          <a:xfrm>
            <a:off x="7513638" y="57388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29" name="Line 88">
            <a:extLst>
              <a:ext uri="{FF2B5EF4-FFF2-40B4-BE49-F238E27FC236}">
                <a16:creationId xmlns:a16="http://schemas.microsoft.com/office/drawing/2014/main" id="{8A46991C-CDFD-9E43-80B5-CEFB2E71C0C9}"/>
              </a:ext>
            </a:extLst>
          </p:cNvPr>
          <p:cNvSpPr>
            <a:spLocks noChangeShapeType="1"/>
          </p:cNvSpPr>
          <p:nvPr/>
        </p:nvSpPr>
        <p:spPr bwMode="auto">
          <a:xfrm flipH="1">
            <a:off x="7531100" y="57388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4330" name="Freeform 89">
            <a:extLst>
              <a:ext uri="{FF2B5EF4-FFF2-40B4-BE49-F238E27FC236}">
                <a16:creationId xmlns:a16="http://schemas.microsoft.com/office/drawing/2014/main" id="{2927C055-6BD7-AA46-99D0-E4CD93B6B5B0}"/>
              </a:ext>
            </a:extLst>
          </p:cNvPr>
          <p:cNvSpPr>
            <a:spLocks/>
          </p:cNvSpPr>
          <p:nvPr/>
        </p:nvSpPr>
        <p:spPr bwMode="auto">
          <a:xfrm>
            <a:off x="7975601" y="57388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31" name="Line 90">
            <a:extLst>
              <a:ext uri="{FF2B5EF4-FFF2-40B4-BE49-F238E27FC236}">
                <a16:creationId xmlns:a16="http://schemas.microsoft.com/office/drawing/2014/main" id="{A7BF679F-6754-F74E-AD2B-436346E3F9A5}"/>
              </a:ext>
            </a:extLst>
          </p:cNvPr>
          <p:cNvSpPr>
            <a:spLocks noChangeShapeType="1"/>
          </p:cNvSpPr>
          <p:nvPr/>
        </p:nvSpPr>
        <p:spPr bwMode="auto">
          <a:xfrm flipV="1">
            <a:off x="8010525" y="57562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4332" name="Freeform 91">
            <a:extLst>
              <a:ext uri="{FF2B5EF4-FFF2-40B4-BE49-F238E27FC236}">
                <a16:creationId xmlns:a16="http://schemas.microsoft.com/office/drawing/2014/main" id="{394DAFD0-8109-8C4C-BED8-C20E8F4AEAB6}"/>
              </a:ext>
            </a:extLst>
          </p:cNvPr>
          <p:cNvSpPr>
            <a:spLocks/>
          </p:cNvSpPr>
          <p:nvPr/>
        </p:nvSpPr>
        <p:spPr bwMode="auto">
          <a:xfrm>
            <a:off x="7975601" y="60817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33" name="Line 92">
            <a:extLst>
              <a:ext uri="{FF2B5EF4-FFF2-40B4-BE49-F238E27FC236}">
                <a16:creationId xmlns:a16="http://schemas.microsoft.com/office/drawing/2014/main" id="{B411F875-02F4-6944-AC41-E36D8EED5343}"/>
              </a:ext>
            </a:extLst>
          </p:cNvPr>
          <p:cNvSpPr>
            <a:spLocks noChangeShapeType="1"/>
          </p:cNvSpPr>
          <p:nvPr/>
        </p:nvSpPr>
        <p:spPr bwMode="auto">
          <a:xfrm>
            <a:off x="7531100" y="60991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4334" name="Freeform 93">
            <a:extLst>
              <a:ext uri="{FF2B5EF4-FFF2-40B4-BE49-F238E27FC236}">
                <a16:creationId xmlns:a16="http://schemas.microsoft.com/office/drawing/2014/main" id="{A4E1929D-4940-F941-B63D-E73FBF138E3C}"/>
              </a:ext>
            </a:extLst>
          </p:cNvPr>
          <p:cNvSpPr>
            <a:spLocks/>
          </p:cNvSpPr>
          <p:nvPr/>
        </p:nvSpPr>
        <p:spPr bwMode="auto">
          <a:xfrm>
            <a:off x="7513638" y="60817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35" name="Line 94">
            <a:extLst>
              <a:ext uri="{FF2B5EF4-FFF2-40B4-BE49-F238E27FC236}">
                <a16:creationId xmlns:a16="http://schemas.microsoft.com/office/drawing/2014/main" id="{530F9DF4-A24A-B340-85D1-BECC8598B742}"/>
              </a:ext>
            </a:extLst>
          </p:cNvPr>
          <p:cNvSpPr>
            <a:spLocks noChangeShapeType="1"/>
          </p:cNvSpPr>
          <p:nvPr/>
        </p:nvSpPr>
        <p:spPr bwMode="auto">
          <a:xfrm>
            <a:off x="7513639" y="57562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4336" name="Freeform 95">
            <a:extLst>
              <a:ext uri="{FF2B5EF4-FFF2-40B4-BE49-F238E27FC236}">
                <a16:creationId xmlns:a16="http://schemas.microsoft.com/office/drawing/2014/main" id="{159447FE-500A-414B-9636-FCB3834DB7FE}"/>
              </a:ext>
            </a:extLst>
          </p:cNvPr>
          <p:cNvSpPr>
            <a:spLocks/>
          </p:cNvSpPr>
          <p:nvPr/>
        </p:nvSpPr>
        <p:spPr bwMode="auto">
          <a:xfrm>
            <a:off x="7513638" y="50022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37" name="Line 96">
            <a:extLst>
              <a:ext uri="{FF2B5EF4-FFF2-40B4-BE49-F238E27FC236}">
                <a16:creationId xmlns:a16="http://schemas.microsoft.com/office/drawing/2014/main" id="{7339F063-88B1-ED47-BE6C-81F0C9C28727}"/>
              </a:ext>
            </a:extLst>
          </p:cNvPr>
          <p:cNvSpPr>
            <a:spLocks noChangeShapeType="1"/>
          </p:cNvSpPr>
          <p:nvPr/>
        </p:nvSpPr>
        <p:spPr bwMode="auto">
          <a:xfrm flipH="1">
            <a:off x="7531100" y="50022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4338" name="Freeform 97">
            <a:extLst>
              <a:ext uri="{FF2B5EF4-FFF2-40B4-BE49-F238E27FC236}">
                <a16:creationId xmlns:a16="http://schemas.microsoft.com/office/drawing/2014/main" id="{8C66C1EC-F43C-9743-8BD0-C6A588245F84}"/>
              </a:ext>
            </a:extLst>
          </p:cNvPr>
          <p:cNvSpPr>
            <a:spLocks/>
          </p:cNvSpPr>
          <p:nvPr/>
        </p:nvSpPr>
        <p:spPr bwMode="auto">
          <a:xfrm>
            <a:off x="7975601" y="50022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39" name="Line 98">
            <a:extLst>
              <a:ext uri="{FF2B5EF4-FFF2-40B4-BE49-F238E27FC236}">
                <a16:creationId xmlns:a16="http://schemas.microsoft.com/office/drawing/2014/main" id="{ECFCB1F6-06B6-1A4B-AEB3-907B9ED878EA}"/>
              </a:ext>
            </a:extLst>
          </p:cNvPr>
          <p:cNvSpPr>
            <a:spLocks noChangeShapeType="1"/>
          </p:cNvSpPr>
          <p:nvPr/>
        </p:nvSpPr>
        <p:spPr bwMode="auto">
          <a:xfrm flipV="1">
            <a:off x="8010525" y="50196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4340" name="Freeform 99">
            <a:extLst>
              <a:ext uri="{FF2B5EF4-FFF2-40B4-BE49-F238E27FC236}">
                <a16:creationId xmlns:a16="http://schemas.microsoft.com/office/drawing/2014/main" id="{B75B88B2-ED0F-0040-89D0-2E4A19BCFEF1}"/>
              </a:ext>
            </a:extLst>
          </p:cNvPr>
          <p:cNvSpPr>
            <a:spLocks/>
          </p:cNvSpPr>
          <p:nvPr/>
        </p:nvSpPr>
        <p:spPr bwMode="auto">
          <a:xfrm>
            <a:off x="7975601" y="53451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41" name="Line 100">
            <a:extLst>
              <a:ext uri="{FF2B5EF4-FFF2-40B4-BE49-F238E27FC236}">
                <a16:creationId xmlns:a16="http://schemas.microsoft.com/office/drawing/2014/main" id="{6424251A-EC61-BA43-8046-5723BF3BFA74}"/>
              </a:ext>
            </a:extLst>
          </p:cNvPr>
          <p:cNvSpPr>
            <a:spLocks noChangeShapeType="1"/>
          </p:cNvSpPr>
          <p:nvPr/>
        </p:nvSpPr>
        <p:spPr bwMode="auto">
          <a:xfrm>
            <a:off x="7531100" y="53625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4342" name="Freeform 101">
            <a:extLst>
              <a:ext uri="{FF2B5EF4-FFF2-40B4-BE49-F238E27FC236}">
                <a16:creationId xmlns:a16="http://schemas.microsoft.com/office/drawing/2014/main" id="{DECCB152-2BEF-2A4F-9F39-CD6F3DC51FC2}"/>
              </a:ext>
            </a:extLst>
          </p:cNvPr>
          <p:cNvSpPr>
            <a:spLocks/>
          </p:cNvSpPr>
          <p:nvPr/>
        </p:nvSpPr>
        <p:spPr bwMode="auto">
          <a:xfrm>
            <a:off x="7513638" y="53451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43" name="Line 102">
            <a:extLst>
              <a:ext uri="{FF2B5EF4-FFF2-40B4-BE49-F238E27FC236}">
                <a16:creationId xmlns:a16="http://schemas.microsoft.com/office/drawing/2014/main" id="{73FA57D2-5811-2D4E-970A-6E47091A10E6}"/>
              </a:ext>
            </a:extLst>
          </p:cNvPr>
          <p:cNvSpPr>
            <a:spLocks noChangeShapeType="1"/>
          </p:cNvSpPr>
          <p:nvPr/>
        </p:nvSpPr>
        <p:spPr bwMode="auto">
          <a:xfrm>
            <a:off x="7513639" y="50196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4344" name="Rectangle 103">
            <a:extLst>
              <a:ext uri="{FF2B5EF4-FFF2-40B4-BE49-F238E27FC236}">
                <a16:creationId xmlns:a16="http://schemas.microsoft.com/office/drawing/2014/main" id="{76EBF01B-2DE7-A34A-986E-BE4C7AFA37FE}"/>
              </a:ext>
            </a:extLst>
          </p:cNvPr>
          <p:cNvSpPr>
            <a:spLocks noChangeArrowheads="1"/>
          </p:cNvSpPr>
          <p:nvPr/>
        </p:nvSpPr>
        <p:spPr bwMode="auto">
          <a:xfrm>
            <a:off x="7942263" y="5019675"/>
            <a:ext cx="444500" cy="325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4345" name="Rectangle 104">
            <a:extLst>
              <a:ext uri="{FF2B5EF4-FFF2-40B4-BE49-F238E27FC236}">
                <a16:creationId xmlns:a16="http://schemas.microsoft.com/office/drawing/2014/main" id="{AAC6F97F-2C07-5349-B0D8-1B21B8833961}"/>
              </a:ext>
            </a:extLst>
          </p:cNvPr>
          <p:cNvSpPr>
            <a:spLocks noChangeArrowheads="1"/>
          </p:cNvSpPr>
          <p:nvPr/>
        </p:nvSpPr>
        <p:spPr bwMode="auto">
          <a:xfrm>
            <a:off x="7959725" y="5738813"/>
            <a:ext cx="444500" cy="342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4346" name="Freeform 105">
            <a:extLst>
              <a:ext uri="{FF2B5EF4-FFF2-40B4-BE49-F238E27FC236}">
                <a16:creationId xmlns:a16="http://schemas.microsoft.com/office/drawing/2014/main" id="{759CB64C-369A-CA46-A988-B718CF945CD9}"/>
              </a:ext>
            </a:extLst>
          </p:cNvPr>
          <p:cNvSpPr>
            <a:spLocks/>
          </p:cNvSpPr>
          <p:nvPr/>
        </p:nvSpPr>
        <p:spPr bwMode="auto">
          <a:xfrm>
            <a:off x="7359650" y="6442076"/>
            <a:ext cx="103188" cy="34925"/>
          </a:xfrm>
          <a:custGeom>
            <a:avLst/>
            <a:gdLst>
              <a:gd name="T0" fmla="*/ 0 w 65"/>
              <a:gd name="T1" fmla="*/ 2147483646 h 22"/>
              <a:gd name="T2" fmla="*/ 2147483646 w 65"/>
              <a:gd name="T3" fmla="*/ 2147483646 h 22"/>
              <a:gd name="T4" fmla="*/ 0 w 65"/>
              <a:gd name="T5" fmla="*/ 0 h 22"/>
              <a:gd name="T6" fmla="*/ 0 w 65"/>
              <a:gd name="T7" fmla="*/ 2147483646 h 22"/>
              <a:gd name="T8" fmla="*/ 0 w 65"/>
              <a:gd name="T9" fmla="*/ 2147483646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22"/>
                </a:moveTo>
                <a:lnTo>
                  <a:pt x="65" y="11"/>
                </a:lnTo>
                <a:lnTo>
                  <a:pt x="0"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4347" name="Line 106">
            <a:extLst>
              <a:ext uri="{FF2B5EF4-FFF2-40B4-BE49-F238E27FC236}">
                <a16:creationId xmlns:a16="http://schemas.microsoft.com/office/drawing/2014/main" id="{F30C42EC-2C5C-E249-A303-DA460A919351}"/>
              </a:ext>
            </a:extLst>
          </p:cNvPr>
          <p:cNvSpPr>
            <a:spLocks noChangeShapeType="1"/>
          </p:cNvSpPr>
          <p:nvPr/>
        </p:nvSpPr>
        <p:spPr bwMode="auto">
          <a:xfrm flipH="1">
            <a:off x="7016750" y="6459539"/>
            <a:ext cx="3429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48" name="Rectangle 107">
            <a:extLst>
              <a:ext uri="{FF2B5EF4-FFF2-40B4-BE49-F238E27FC236}">
                <a16:creationId xmlns:a16="http://schemas.microsoft.com/office/drawing/2014/main" id="{BA404FA9-E665-5C4D-9BD9-B1D02B32AB1E}"/>
              </a:ext>
            </a:extLst>
          </p:cNvPr>
          <p:cNvSpPr>
            <a:spLocks noChangeArrowheads="1"/>
          </p:cNvSpPr>
          <p:nvPr/>
        </p:nvSpPr>
        <p:spPr bwMode="auto">
          <a:xfrm>
            <a:off x="5818188" y="2652713"/>
            <a:ext cx="15478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54349" name="Rectangle 108">
            <a:extLst>
              <a:ext uri="{FF2B5EF4-FFF2-40B4-BE49-F238E27FC236}">
                <a16:creationId xmlns:a16="http://schemas.microsoft.com/office/drawing/2014/main" id="{88280D06-73B8-AB40-A8BC-CB9BE3AE5662}"/>
              </a:ext>
            </a:extLst>
          </p:cNvPr>
          <p:cNvSpPr>
            <a:spLocks noChangeArrowheads="1"/>
          </p:cNvSpPr>
          <p:nvPr/>
        </p:nvSpPr>
        <p:spPr bwMode="auto">
          <a:xfrm>
            <a:off x="7556501" y="6386513"/>
            <a:ext cx="3216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Time</a:t>
            </a:r>
            <a:endParaRPr lang="en-US" altLang="en-US" sz="2000" b="0">
              <a:latin typeface="Times" pitchFamily="2" charset="0"/>
            </a:endParaRPr>
          </a:p>
        </p:txBody>
      </p:sp>
      <p:sp>
        <p:nvSpPr>
          <p:cNvPr id="54350" name="Rectangle 109">
            <a:extLst>
              <a:ext uri="{FF2B5EF4-FFF2-40B4-BE49-F238E27FC236}">
                <a16:creationId xmlns:a16="http://schemas.microsoft.com/office/drawing/2014/main" id="{2AF76383-9BBF-CA45-A056-01EA5C8A1C65}"/>
              </a:ext>
            </a:extLst>
          </p:cNvPr>
          <p:cNvSpPr>
            <a:spLocks noChangeArrowheads="1"/>
          </p:cNvSpPr>
          <p:nvPr/>
        </p:nvSpPr>
        <p:spPr bwMode="auto">
          <a:xfrm>
            <a:off x="2540000" y="34702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4351" name="Rectangle 110">
            <a:extLst>
              <a:ext uri="{FF2B5EF4-FFF2-40B4-BE49-F238E27FC236}">
                <a16:creationId xmlns:a16="http://schemas.microsoft.com/office/drawing/2014/main" id="{93C7C13A-7C0B-6B4E-9396-A3C99024E37F}"/>
              </a:ext>
            </a:extLst>
          </p:cNvPr>
          <p:cNvSpPr>
            <a:spLocks noChangeArrowheads="1"/>
          </p:cNvSpPr>
          <p:nvPr/>
        </p:nvSpPr>
        <p:spPr bwMode="auto">
          <a:xfrm>
            <a:off x="2540000" y="383540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4352" name="Rectangle 111">
            <a:extLst>
              <a:ext uri="{FF2B5EF4-FFF2-40B4-BE49-F238E27FC236}">
                <a16:creationId xmlns:a16="http://schemas.microsoft.com/office/drawing/2014/main" id="{7454546E-0B49-FC46-B30B-CE44274713D2}"/>
              </a:ext>
            </a:extLst>
          </p:cNvPr>
          <p:cNvSpPr>
            <a:spLocks noChangeArrowheads="1"/>
          </p:cNvSpPr>
          <p:nvPr/>
        </p:nvSpPr>
        <p:spPr bwMode="auto">
          <a:xfrm>
            <a:off x="2540000" y="42005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4353" name="Rectangle 112">
            <a:extLst>
              <a:ext uri="{FF2B5EF4-FFF2-40B4-BE49-F238E27FC236}">
                <a16:creationId xmlns:a16="http://schemas.microsoft.com/office/drawing/2014/main" id="{AD8A405C-7734-1D4B-9512-E47E16198BA9}"/>
              </a:ext>
            </a:extLst>
          </p:cNvPr>
          <p:cNvSpPr>
            <a:spLocks noChangeArrowheads="1"/>
          </p:cNvSpPr>
          <p:nvPr/>
        </p:nvSpPr>
        <p:spPr bwMode="auto">
          <a:xfrm>
            <a:off x="2540000" y="4564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4354" name="Rectangle 113">
            <a:extLst>
              <a:ext uri="{FF2B5EF4-FFF2-40B4-BE49-F238E27FC236}">
                <a16:creationId xmlns:a16="http://schemas.microsoft.com/office/drawing/2014/main" id="{CC14AB1D-0C0E-6B4D-AD81-0EA8BF41A120}"/>
              </a:ext>
            </a:extLst>
          </p:cNvPr>
          <p:cNvSpPr>
            <a:spLocks noChangeArrowheads="1"/>
          </p:cNvSpPr>
          <p:nvPr/>
        </p:nvSpPr>
        <p:spPr bwMode="auto">
          <a:xfrm>
            <a:off x="2540000" y="492918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4355" name="Rectangle 114">
            <a:extLst>
              <a:ext uri="{FF2B5EF4-FFF2-40B4-BE49-F238E27FC236}">
                <a16:creationId xmlns:a16="http://schemas.microsoft.com/office/drawing/2014/main" id="{6D3B9525-F19D-E546-86FA-81ED57B903F4}"/>
              </a:ext>
            </a:extLst>
          </p:cNvPr>
          <p:cNvSpPr>
            <a:spLocks noChangeArrowheads="1"/>
          </p:cNvSpPr>
          <p:nvPr/>
        </p:nvSpPr>
        <p:spPr bwMode="auto">
          <a:xfrm>
            <a:off x="2540000" y="52927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4356" name="Rectangle 115">
            <a:extLst>
              <a:ext uri="{FF2B5EF4-FFF2-40B4-BE49-F238E27FC236}">
                <a16:creationId xmlns:a16="http://schemas.microsoft.com/office/drawing/2014/main" id="{C16A363A-A955-5743-8531-BD17AF3FEC83}"/>
              </a:ext>
            </a:extLst>
          </p:cNvPr>
          <p:cNvSpPr>
            <a:spLocks noChangeArrowheads="1"/>
          </p:cNvSpPr>
          <p:nvPr/>
        </p:nvSpPr>
        <p:spPr bwMode="auto">
          <a:xfrm>
            <a:off x="2540000" y="5656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4357" name="Rectangle 116">
            <a:extLst>
              <a:ext uri="{FF2B5EF4-FFF2-40B4-BE49-F238E27FC236}">
                <a16:creationId xmlns:a16="http://schemas.microsoft.com/office/drawing/2014/main" id="{3E110B9A-F13F-374F-8C96-6C9A99800191}"/>
              </a:ext>
            </a:extLst>
          </p:cNvPr>
          <p:cNvSpPr>
            <a:spLocks noChangeArrowheads="1"/>
          </p:cNvSpPr>
          <p:nvPr/>
        </p:nvSpPr>
        <p:spPr bwMode="auto">
          <a:xfrm>
            <a:off x="2540000" y="60229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4358" name="Rectangle 117">
            <a:extLst>
              <a:ext uri="{FF2B5EF4-FFF2-40B4-BE49-F238E27FC236}">
                <a16:creationId xmlns:a16="http://schemas.microsoft.com/office/drawing/2014/main" id="{7D052407-6B66-1E42-B83F-EC425D326008}"/>
              </a:ext>
            </a:extLst>
          </p:cNvPr>
          <p:cNvSpPr>
            <a:spLocks noChangeArrowheads="1"/>
          </p:cNvSpPr>
          <p:nvPr/>
        </p:nvSpPr>
        <p:spPr bwMode="auto">
          <a:xfrm>
            <a:off x="2289175" y="366871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54359" name="Rectangle 118">
            <a:extLst>
              <a:ext uri="{FF2B5EF4-FFF2-40B4-BE49-F238E27FC236}">
                <a16:creationId xmlns:a16="http://schemas.microsoft.com/office/drawing/2014/main" id="{0E3EB22A-70F3-5548-871D-0E1D5339B129}"/>
              </a:ext>
            </a:extLst>
          </p:cNvPr>
          <p:cNvSpPr>
            <a:spLocks noChangeArrowheads="1"/>
          </p:cNvSpPr>
          <p:nvPr/>
        </p:nvSpPr>
        <p:spPr bwMode="auto">
          <a:xfrm>
            <a:off x="2297113" y="43989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54360" name="Rectangle 119">
            <a:extLst>
              <a:ext uri="{FF2B5EF4-FFF2-40B4-BE49-F238E27FC236}">
                <a16:creationId xmlns:a16="http://schemas.microsoft.com/office/drawing/2014/main" id="{2F35A2C6-699D-C143-98BB-57DF0995EB3F}"/>
              </a:ext>
            </a:extLst>
          </p:cNvPr>
          <p:cNvSpPr>
            <a:spLocks noChangeArrowheads="1"/>
          </p:cNvSpPr>
          <p:nvPr/>
        </p:nvSpPr>
        <p:spPr bwMode="auto">
          <a:xfrm>
            <a:off x="2211388" y="50927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4361" name="Rectangle 120">
            <a:extLst>
              <a:ext uri="{FF2B5EF4-FFF2-40B4-BE49-F238E27FC236}">
                <a16:creationId xmlns:a16="http://schemas.microsoft.com/office/drawing/2014/main" id="{9AAE68DC-A52E-8343-AAD6-CC5E18D50104}"/>
              </a:ext>
            </a:extLst>
          </p:cNvPr>
          <p:cNvSpPr>
            <a:spLocks noChangeArrowheads="1"/>
          </p:cNvSpPr>
          <p:nvPr/>
        </p:nvSpPr>
        <p:spPr bwMode="auto">
          <a:xfrm>
            <a:off x="2347913" y="51546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54362" name="Rectangle 121">
            <a:extLst>
              <a:ext uri="{FF2B5EF4-FFF2-40B4-BE49-F238E27FC236}">
                <a16:creationId xmlns:a16="http://schemas.microsoft.com/office/drawing/2014/main" id="{0EDD432C-6B36-9D4F-A569-4FF176307072}"/>
              </a:ext>
            </a:extLst>
          </p:cNvPr>
          <p:cNvSpPr>
            <a:spLocks noChangeArrowheads="1"/>
          </p:cNvSpPr>
          <p:nvPr/>
        </p:nvSpPr>
        <p:spPr bwMode="auto">
          <a:xfrm>
            <a:off x="2211388" y="58213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4363" name="Rectangle 122">
            <a:extLst>
              <a:ext uri="{FF2B5EF4-FFF2-40B4-BE49-F238E27FC236}">
                <a16:creationId xmlns:a16="http://schemas.microsoft.com/office/drawing/2014/main" id="{54BAB1EA-B934-4C4E-8C2A-BCD82083BDAB}"/>
              </a:ext>
            </a:extLst>
          </p:cNvPr>
          <p:cNvSpPr>
            <a:spLocks noChangeArrowheads="1"/>
          </p:cNvSpPr>
          <p:nvPr/>
        </p:nvSpPr>
        <p:spPr bwMode="auto">
          <a:xfrm>
            <a:off x="2347913" y="5883275"/>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54364" name="Rectangle 123">
            <a:extLst>
              <a:ext uri="{FF2B5EF4-FFF2-40B4-BE49-F238E27FC236}">
                <a16:creationId xmlns:a16="http://schemas.microsoft.com/office/drawing/2014/main" id="{8B9916BC-8E3B-EB43-A169-FFF234FE4B65}"/>
              </a:ext>
            </a:extLst>
          </p:cNvPr>
          <p:cNvSpPr>
            <a:spLocks noChangeArrowheads="1"/>
          </p:cNvSpPr>
          <p:nvPr/>
        </p:nvSpPr>
        <p:spPr bwMode="auto">
          <a:xfrm>
            <a:off x="4459288" y="114458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4365" name="Rectangle 124">
            <a:extLst>
              <a:ext uri="{FF2B5EF4-FFF2-40B4-BE49-F238E27FC236}">
                <a16:creationId xmlns:a16="http://schemas.microsoft.com/office/drawing/2014/main" id="{2FCEFCEA-2EDB-F54B-9CD2-9A8D90056DB0}"/>
              </a:ext>
            </a:extLst>
          </p:cNvPr>
          <p:cNvSpPr>
            <a:spLocks noChangeArrowheads="1"/>
          </p:cNvSpPr>
          <p:nvPr/>
        </p:nvSpPr>
        <p:spPr bwMode="auto">
          <a:xfrm>
            <a:off x="4570413" y="1206500"/>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54366" name="Rectangle 125">
            <a:extLst>
              <a:ext uri="{FF2B5EF4-FFF2-40B4-BE49-F238E27FC236}">
                <a16:creationId xmlns:a16="http://schemas.microsoft.com/office/drawing/2014/main" id="{ADB5EFC4-8FF3-D247-ADC7-0117D89FEFD6}"/>
              </a:ext>
            </a:extLst>
          </p:cNvPr>
          <p:cNvSpPr>
            <a:spLocks noChangeArrowheads="1"/>
          </p:cNvSpPr>
          <p:nvPr/>
        </p:nvSpPr>
        <p:spPr bwMode="auto">
          <a:xfrm>
            <a:off x="4459288" y="21161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4367" name="Rectangle 126">
            <a:extLst>
              <a:ext uri="{FF2B5EF4-FFF2-40B4-BE49-F238E27FC236}">
                <a16:creationId xmlns:a16="http://schemas.microsoft.com/office/drawing/2014/main" id="{F33E932F-6890-F54C-A17D-65640DB32609}"/>
              </a:ext>
            </a:extLst>
          </p:cNvPr>
          <p:cNvSpPr>
            <a:spLocks noChangeArrowheads="1"/>
          </p:cNvSpPr>
          <p:nvPr/>
        </p:nvSpPr>
        <p:spPr bwMode="auto">
          <a:xfrm>
            <a:off x="4570413" y="217963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54368" name="Rectangle 127">
            <a:extLst>
              <a:ext uri="{FF2B5EF4-FFF2-40B4-BE49-F238E27FC236}">
                <a16:creationId xmlns:a16="http://schemas.microsoft.com/office/drawing/2014/main" id="{792C7081-431E-754F-B79A-0C8321E6556D}"/>
              </a:ext>
            </a:extLst>
          </p:cNvPr>
          <p:cNvSpPr>
            <a:spLocks noChangeArrowheads="1"/>
          </p:cNvSpPr>
          <p:nvPr/>
        </p:nvSpPr>
        <p:spPr bwMode="auto">
          <a:xfrm>
            <a:off x="7724775" y="5111750"/>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54369" name="Rectangle 128">
            <a:extLst>
              <a:ext uri="{FF2B5EF4-FFF2-40B4-BE49-F238E27FC236}">
                <a16:creationId xmlns:a16="http://schemas.microsoft.com/office/drawing/2014/main" id="{5BDED46C-92DB-1D47-BC46-5C213CB7A8B7}"/>
              </a:ext>
            </a:extLst>
          </p:cNvPr>
          <p:cNvSpPr>
            <a:spLocks noChangeArrowheads="1"/>
          </p:cNvSpPr>
          <p:nvPr/>
        </p:nvSpPr>
        <p:spPr bwMode="auto">
          <a:xfrm>
            <a:off x="7724775" y="5840413"/>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54370" name="Rectangle 130">
            <a:extLst>
              <a:ext uri="{FF2B5EF4-FFF2-40B4-BE49-F238E27FC236}">
                <a16:creationId xmlns:a16="http://schemas.microsoft.com/office/drawing/2014/main" id="{91A7158B-8E3B-554A-82B0-275704DDF1BD}"/>
              </a:ext>
            </a:extLst>
          </p:cNvPr>
          <p:cNvSpPr>
            <a:spLocks noChangeArrowheads="1"/>
          </p:cNvSpPr>
          <p:nvPr/>
        </p:nvSpPr>
        <p:spPr bwMode="auto">
          <a:xfrm>
            <a:off x="2486025" y="1041400"/>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54371" name="Rectangle 131">
            <a:extLst>
              <a:ext uri="{FF2B5EF4-FFF2-40B4-BE49-F238E27FC236}">
                <a16:creationId xmlns:a16="http://schemas.microsoft.com/office/drawing/2014/main" id="{B3D5D417-26F8-684B-BADC-9E1BB4A6C7F6}"/>
              </a:ext>
            </a:extLst>
          </p:cNvPr>
          <p:cNvSpPr>
            <a:spLocks noChangeArrowheads="1"/>
          </p:cNvSpPr>
          <p:nvPr/>
        </p:nvSpPr>
        <p:spPr bwMode="auto">
          <a:xfrm>
            <a:off x="2493963" y="22558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54372" name="Rectangle 132">
            <a:extLst>
              <a:ext uri="{FF2B5EF4-FFF2-40B4-BE49-F238E27FC236}">
                <a16:creationId xmlns:a16="http://schemas.microsoft.com/office/drawing/2014/main" id="{0720E137-F3FD-3649-B36E-E25E67FD5A15}"/>
              </a:ext>
            </a:extLst>
          </p:cNvPr>
          <p:cNvSpPr>
            <a:spLocks noChangeArrowheads="1"/>
          </p:cNvSpPr>
          <p:nvPr/>
        </p:nvSpPr>
        <p:spPr bwMode="auto">
          <a:xfrm>
            <a:off x="332581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4373" name="Rectangle 133">
            <a:extLst>
              <a:ext uri="{FF2B5EF4-FFF2-40B4-BE49-F238E27FC236}">
                <a16:creationId xmlns:a16="http://schemas.microsoft.com/office/drawing/2014/main" id="{41D52BE4-E44F-D04D-B607-8A49297F2401}"/>
              </a:ext>
            </a:extLst>
          </p:cNvPr>
          <p:cNvSpPr>
            <a:spLocks noChangeArrowheads="1"/>
          </p:cNvSpPr>
          <p:nvPr/>
        </p:nvSpPr>
        <p:spPr bwMode="auto">
          <a:xfrm>
            <a:off x="33766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a:t>
            </a:r>
            <a:endParaRPr lang="en-US" altLang="en-US" sz="2000" b="0">
              <a:latin typeface="Times" pitchFamily="2" charset="0"/>
            </a:endParaRPr>
          </a:p>
        </p:txBody>
      </p:sp>
      <p:sp>
        <p:nvSpPr>
          <p:cNvPr id="54374" name="Rectangle 134">
            <a:extLst>
              <a:ext uri="{FF2B5EF4-FFF2-40B4-BE49-F238E27FC236}">
                <a16:creationId xmlns:a16="http://schemas.microsoft.com/office/drawing/2014/main" id="{E402CF23-74DD-FC48-BD19-F321729C68BD}"/>
              </a:ext>
            </a:extLst>
          </p:cNvPr>
          <p:cNvSpPr>
            <a:spLocks noChangeArrowheads="1"/>
          </p:cNvSpPr>
          <p:nvPr/>
        </p:nvSpPr>
        <p:spPr bwMode="auto">
          <a:xfrm>
            <a:off x="36893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4375" name="Rectangle 135">
            <a:extLst>
              <a:ext uri="{FF2B5EF4-FFF2-40B4-BE49-F238E27FC236}">
                <a16:creationId xmlns:a16="http://schemas.microsoft.com/office/drawing/2014/main" id="{2832F63A-8A60-BA48-8B55-7220B7E0F4F0}"/>
              </a:ext>
            </a:extLst>
          </p:cNvPr>
          <p:cNvSpPr>
            <a:spLocks noChangeArrowheads="1"/>
          </p:cNvSpPr>
          <p:nvPr/>
        </p:nvSpPr>
        <p:spPr bwMode="auto">
          <a:xfrm>
            <a:off x="37417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2</a:t>
            </a:r>
            <a:endParaRPr lang="en-US" altLang="en-US" sz="2000" b="0">
              <a:latin typeface="Times" pitchFamily="2" charset="0"/>
            </a:endParaRPr>
          </a:p>
        </p:txBody>
      </p:sp>
      <p:sp>
        <p:nvSpPr>
          <p:cNvPr id="54376" name="Rectangle 136">
            <a:extLst>
              <a:ext uri="{FF2B5EF4-FFF2-40B4-BE49-F238E27FC236}">
                <a16:creationId xmlns:a16="http://schemas.microsoft.com/office/drawing/2014/main" id="{A0FC72C4-BE4C-7E48-ADFC-441339562E84}"/>
              </a:ext>
            </a:extLst>
          </p:cNvPr>
          <p:cNvSpPr>
            <a:spLocks noChangeArrowheads="1"/>
          </p:cNvSpPr>
          <p:nvPr/>
        </p:nvSpPr>
        <p:spPr bwMode="auto">
          <a:xfrm>
            <a:off x="417512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4377" name="Rectangle 137">
            <a:extLst>
              <a:ext uri="{FF2B5EF4-FFF2-40B4-BE49-F238E27FC236}">
                <a16:creationId xmlns:a16="http://schemas.microsoft.com/office/drawing/2014/main" id="{E1231DC1-02BC-3E4F-96B5-5804566BD158}"/>
              </a:ext>
            </a:extLst>
          </p:cNvPr>
          <p:cNvSpPr>
            <a:spLocks noChangeArrowheads="1"/>
          </p:cNvSpPr>
          <p:nvPr/>
        </p:nvSpPr>
        <p:spPr bwMode="auto">
          <a:xfrm>
            <a:off x="42275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3</a:t>
            </a:r>
            <a:endParaRPr lang="en-US" altLang="en-US" sz="2000" b="0">
              <a:latin typeface="Times" pitchFamily="2" charset="0"/>
            </a:endParaRPr>
          </a:p>
        </p:txBody>
      </p:sp>
      <p:sp>
        <p:nvSpPr>
          <p:cNvPr id="54378" name="Rectangle 138">
            <a:extLst>
              <a:ext uri="{FF2B5EF4-FFF2-40B4-BE49-F238E27FC236}">
                <a16:creationId xmlns:a16="http://schemas.microsoft.com/office/drawing/2014/main" id="{BB90281E-67A5-E54E-9443-9B37C37100E9}"/>
              </a:ext>
            </a:extLst>
          </p:cNvPr>
          <p:cNvSpPr>
            <a:spLocks noChangeArrowheads="1"/>
          </p:cNvSpPr>
          <p:nvPr/>
        </p:nvSpPr>
        <p:spPr bwMode="auto">
          <a:xfrm>
            <a:off x="45529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4379" name="Rectangle 139">
            <a:extLst>
              <a:ext uri="{FF2B5EF4-FFF2-40B4-BE49-F238E27FC236}">
                <a16:creationId xmlns:a16="http://schemas.microsoft.com/office/drawing/2014/main" id="{1D6E5C59-4A31-8E4A-9E30-380FDC054C25}"/>
              </a:ext>
            </a:extLst>
          </p:cNvPr>
          <p:cNvSpPr>
            <a:spLocks noChangeArrowheads="1"/>
          </p:cNvSpPr>
          <p:nvPr/>
        </p:nvSpPr>
        <p:spPr bwMode="auto">
          <a:xfrm>
            <a:off x="46053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4</a:t>
            </a:r>
            <a:endParaRPr lang="en-US" altLang="en-US" sz="2000" b="0">
              <a:latin typeface="Times" pitchFamily="2" charset="0"/>
            </a:endParaRPr>
          </a:p>
        </p:txBody>
      </p:sp>
      <p:sp>
        <p:nvSpPr>
          <p:cNvPr id="54380" name="Rectangle 140">
            <a:extLst>
              <a:ext uri="{FF2B5EF4-FFF2-40B4-BE49-F238E27FC236}">
                <a16:creationId xmlns:a16="http://schemas.microsoft.com/office/drawing/2014/main" id="{FAE0F0BF-DE17-E141-A710-D477109EC4A6}"/>
              </a:ext>
            </a:extLst>
          </p:cNvPr>
          <p:cNvSpPr>
            <a:spLocks noChangeArrowheads="1"/>
          </p:cNvSpPr>
          <p:nvPr/>
        </p:nvSpPr>
        <p:spPr bwMode="auto">
          <a:xfrm>
            <a:off x="4903788"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4381" name="Rectangle 141">
            <a:extLst>
              <a:ext uri="{FF2B5EF4-FFF2-40B4-BE49-F238E27FC236}">
                <a16:creationId xmlns:a16="http://schemas.microsoft.com/office/drawing/2014/main" id="{A9B9BE17-35C7-D045-A3C0-D14AA4063425}"/>
              </a:ext>
            </a:extLst>
          </p:cNvPr>
          <p:cNvSpPr>
            <a:spLocks noChangeArrowheads="1"/>
          </p:cNvSpPr>
          <p:nvPr/>
        </p:nvSpPr>
        <p:spPr bwMode="auto">
          <a:xfrm>
            <a:off x="495458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5</a:t>
            </a:r>
            <a:endParaRPr lang="en-US" altLang="en-US" sz="2000" b="0">
              <a:latin typeface="Times" pitchFamily="2" charset="0"/>
            </a:endParaRPr>
          </a:p>
        </p:txBody>
      </p:sp>
      <p:sp>
        <p:nvSpPr>
          <p:cNvPr id="54382" name="Rectangle 142">
            <a:extLst>
              <a:ext uri="{FF2B5EF4-FFF2-40B4-BE49-F238E27FC236}">
                <a16:creationId xmlns:a16="http://schemas.microsoft.com/office/drawing/2014/main" id="{AF2651EF-D6FC-3C4F-AC27-4B5091FF5F8C}"/>
              </a:ext>
            </a:extLst>
          </p:cNvPr>
          <p:cNvSpPr>
            <a:spLocks noChangeArrowheads="1"/>
          </p:cNvSpPr>
          <p:nvPr/>
        </p:nvSpPr>
        <p:spPr bwMode="auto">
          <a:xfrm>
            <a:off x="538956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4383" name="Rectangle 143">
            <a:extLst>
              <a:ext uri="{FF2B5EF4-FFF2-40B4-BE49-F238E27FC236}">
                <a16:creationId xmlns:a16="http://schemas.microsoft.com/office/drawing/2014/main" id="{F14681A3-4511-0E49-82FF-E5D0345CC2D2}"/>
              </a:ext>
            </a:extLst>
          </p:cNvPr>
          <p:cNvSpPr>
            <a:spLocks noChangeArrowheads="1"/>
          </p:cNvSpPr>
          <p:nvPr/>
        </p:nvSpPr>
        <p:spPr bwMode="auto">
          <a:xfrm>
            <a:off x="544036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6</a:t>
            </a:r>
            <a:endParaRPr lang="en-US" altLang="en-US" sz="2000" b="0">
              <a:latin typeface="Times" pitchFamily="2" charset="0"/>
            </a:endParaRPr>
          </a:p>
        </p:txBody>
      </p:sp>
      <p:sp>
        <p:nvSpPr>
          <p:cNvPr id="54384" name="Rectangle 144">
            <a:extLst>
              <a:ext uri="{FF2B5EF4-FFF2-40B4-BE49-F238E27FC236}">
                <a16:creationId xmlns:a16="http://schemas.microsoft.com/office/drawing/2014/main" id="{9E2911DE-1D6E-8045-A0A2-71340A4A85C5}"/>
              </a:ext>
            </a:extLst>
          </p:cNvPr>
          <p:cNvSpPr>
            <a:spLocks noChangeArrowheads="1"/>
          </p:cNvSpPr>
          <p:nvPr/>
        </p:nvSpPr>
        <p:spPr bwMode="auto">
          <a:xfrm>
            <a:off x="576580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4385" name="Rectangle 145">
            <a:extLst>
              <a:ext uri="{FF2B5EF4-FFF2-40B4-BE49-F238E27FC236}">
                <a16:creationId xmlns:a16="http://schemas.microsoft.com/office/drawing/2014/main" id="{C461AC22-D7AB-644E-8BDD-7F82A6853E68}"/>
              </a:ext>
            </a:extLst>
          </p:cNvPr>
          <p:cNvSpPr>
            <a:spLocks noChangeArrowheads="1"/>
          </p:cNvSpPr>
          <p:nvPr/>
        </p:nvSpPr>
        <p:spPr bwMode="auto">
          <a:xfrm>
            <a:off x="5816600"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7</a:t>
            </a:r>
            <a:endParaRPr lang="en-US" altLang="en-US" sz="2000" b="0">
              <a:latin typeface="Times" pitchFamily="2" charset="0"/>
            </a:endParaRPr>
          </a:p>
        </p:txBody>
      </p:sp>
      <p:sp>
        <p:nvSpPr>
          <p:cNvPr id="54386" name="Rectangle 146">
            <a:extLst>
              <a:ext uri="{FF2B5EF4-FFF2-40B4-BE49-F238E27FC236}">
                <a16:creationId xmlns:a16="http://schemas.microsoft.com/office/drawing/2014/main" id="{C8F504F6-AE91-3A49-BEF1-68D9CAC75F9A}"/>
              </a:ext>
            </a:extLst>
          </p:cNvPr>
          <p:cNvSpPr>
            <a:spLocks noChangeArrowheads="1"/>
          </p:cNvSpPr>
          <p:nvPr/>
        </p:nvSpPr>
        <p:spPr bwMode="auto">
          <a:xfrm>
            <a:off x="64960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4387" name="Rectangle 147">
            <a:extLst>
              <a:ext uri="{FF2B5EF4-FFF2-40B4-BE49-F238E27FC236}">
                <a16:creationId xmlns:a16="http://schemas.microsoft.com/office/drawing/2014/main" id="{BE56450B-F90D-074A-B8AE-7005DEAB3644}"/>
              </a:ext>
            </a:extLst>
          </p:cNvPr>
          <p:cNvSpPr>
            <a:spLocks noChangeArrowheads="1"/>
          </p:cNvSpPr>
          <p:nvPr/>
        </p:nvSpPr>
        <p:spPr bwMode="auto">
          <a:xfrm>
            <a:off x="65484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8</a:t>
            </a:r>
            <a:endParaRPr lang="en-US" altLang="en-US" sz="2000" b="0">
              <a:latin typeface="Times" pitchFamily="2" charset="0"/>
            </a:endParaRPr>
          </a:p>
        </p:txBody>
      </p:sp>
      <p:sp>
        <p:nvSpPr>
          <p:cNvPr id="54388" name="Rectangle 148">
            <a:extLst>
              <a:ext uri="{FF2B5EF4-FFF2-40B4-BE49-F238E27FC236}">
                <a16:creationId xmlns:a16="http://schemas.microsoft.com/office/drawing/2014/main" id="{3902A6D0-8ED4-9C48-B5CA-174CBDCDC818}"/>
              </a:ext>
            </a:extLst>
          </p:cNvPr>
          <p:cNvSpPr>
            <a:spLocks noChangeArrowheads="1"/>
          </p:cNvSpPr>
          <p:nvPr/>
        </p:nvSpPr>
        <p:spPr bwMode="auto">
          <a:xfrm>
            <a:off x="698817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4389" name="Rectangle 149">
            <a:extLst>
              <a:ext uri="{FF2B5EF4-FFF2-40B4-BE49-F238E27FC236}">
                <a16:creationId xmlns:a16="http://schemas.microsoft.com/office/drawing/2014/main" id="{23F3B927-7694-4345-819C-B51545E15241}"/>
              </a:ext>
            </a:extLst>
          </p:cNvPr>
          <p:cNvSpPr>
            <a:spLocks noChangeArrowheads="1"/>
          </p:cNvSpPr>
          <p:nvPr/>
        </p:nvSpPr>
        <p:spPr bwMode="auto">
          <a:xfrm>
            <a:off x="7038975"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9</a:t>
            </a:r>
            <a:endParaRPr lang="en-US" altLang="en-US" sz="2000" b="0">
              <a:latin typeface="Times" pitchFamily="2" charset="0"/>
            </a:endParaRPr>
          </a:p>
        </p:txBody>
      </p:sp>
      <p:sp>
        <p:nvSpPr>
          <p:cNvPr id="54390" name="Rectangle 150">
            <a:extLst>
              <a:ext uri="{FF2B5EF4-FFF2-40B4-BE49-F238E27FC236}">
                <a16:creationId xmlns:a16="http://schemas.microsoft.com/office/drawing/2014/main" id="{736A5AFD-C41A-EC42-A91C-53192E0404F2}"/>
              </a:ext>
            </a:extLst>
          </p:cNvPr>
          <p:cNvSpPr>
            <a:spLocks noChangeArrowheads="1"/>
          </p:cNvSpPr>
          <p:nvPr/>
        </p:nvSpPr>
        <p:spPr bwMode="auto">
          <a:xfrm>
            <a:off x="74231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4391" name="Freeform 151">
            <a:extLst>
              <a:ext uri="{FF2B5EF4-FFF2-40B4-BE49-F238E27FC236}">
                <a16:creationId xmlns:a16="http://schemas.microsoft.com/office/drawing/2014/main" id="{87C4725B-7D0A-4E44-A5BD-19AAA455F67F}"/>
              </a:ext>
            </a:extLst>
          </p:cNvPr>
          <p:cNvSpPr>
            <a:spLocks/>
          </p:cNvSpPr>
          <p:nvPr/>
        </p:nvSpPr>
        <p:spPr bwMode="auto">
          <a:xfrm>
            <a:off x="2786063" y="35448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0 w 3291"/>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1"/>
              <a:gd name="T37" fmla="*/ 0 h 227"/>
              <a:gd name="T38" fmla="*/ 3291 w 3291"/>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1" h="227">
                <a:moveTo>
                  <a:pt x="3291" y="227"/>
                </a:moveTo>
                <a:lnTo>
                  <a:pt x="2978" y="227"/>
                </a:lnTo>
                <a:lnTo>
                  <a:pt x="2978" y="0"/>
                </a:lnTo>
                <a:lnTo>
                  <a:pt x="2676" y="0"/>
                </a:lnTo>
                <a:lnTo>
                  <a:pt x="2676" y="227"/>
                </a:lnTo>
                <a:lnTo>
                  <a:pt x="1910" y="227"/>
                </a:lnTo>
                <a:lnTo>
                  <a:pt x="1910" y="0"/>
                </a:lnTo>
                <a:lnTo>
                  <a:pt x="1144" y="0"/>
                </a:lnTo>
                <a:lnTo>
                  <a:pt x="1144" y="227"/>
                </a:lnTo>
                <a:lnTo>
                  <a:pt x="378" y="227"/>
                </a:lnTo>
                <a:lnTo>
                  <a:pt x="378"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92" name="Freeform 152">
            <a:extLst>
              <a:ext uri="{FF2B5EF4-FFF2-40B4-BE49-F238E27FC236}">
                <a16:creationId xmlns:a16="http://schemas.microsoft.com/office/drawing/2014/main" id="{DF6D9FF0-203F-DB41-AC2C-DC55A2A62B4D}"/>
              </a:ext>
            </a:extLst>
          </p:cNvPr>
          <p:cNvSpPr>
            <a:spLocks/>
          </p:cNvSpPr>
          <p:nvPr/>
        </p:nvSpPr>
        <p:spPr bwMode="auto">
          <a:xfrm>
            <a:off x="2786063" y="42814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2147483646 w 3291"/>
              <a:gd name="T23" fmla="*/ 0 h 227"/>
              <a:gd name="T24" fmla="*/ 2147483646 w 3291"/>
              <a:gd name="T25" fmla="*/ 2147483646 h 227"/>
              <a:gd name="T26" fmla="*/ 0 w 3291"/>
              <a:gd name="T27" fmla="*/ 2147483646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91"/>
              <a:gd name="T43" fmla="*/ 0 h 227"/>
              <a:gd name="T44" fmla="*/ 3291 w 3291"/>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91" h="227">
                <a:moveTo>
                  <a:pt x="3291" y="227"/>
                </a:moveTo>
                <a:lnTo>
                  <a:pt x="2978" y="227"/>
                </a:lnTo>
                <a:lnTo>
                  <a:pt x="2978" y="0"/>
                </a:lnTo>
                <a:lnTo>
                  <a:pt x="2374" y="0"/>
                </a:lnTo>
                <a:lnTo>
                  <a:pt x="2374" y="227"/>
                </a:lnTo>
                <a:lnTo>
                  <a:pt x="1683" y="227"/>
                </a:lnTo>
                <a:lnTo>
                  <a:pt x="1683" y="0"/>
                </a:lnTo>
                <a:lnTo>
                  <a:pt x="1370" y="0"/>
                </a:lnTo>
                <a:lnTo>
                  <a:pt x="1370" y="227"/>
                </a:lnTo>
                <a:lnTo>
                  <a:pt x="917" y="227"/>
                </a:lnTo>
                <a:lnTo>
                  <a:pt x="917"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93" name="Freeform 153">
            <a:extLst>
              <a:ext uri="{FF2B5EF4-FFF2-40B4-BE49-F238E27FC236}">
                <a16:creationId xmlns:a16="http://schemas.microsoft.com/office/drawing/2014/main" id="{A0BB2AD9-079F-0D45-8A01-F608DFD04951}"/>
              </a:ext>
            </a:extLst>
          </p:cNvPr>
          <p:cNvSpPr>
            <a:spLocks/>
          </p:cNvSpPr>
          <p:nvPr/>
        </p:nvSpPr>
        <p:spPr bwMode="auto">
          <a:xfrm>
            <a:off x="2786064" y="50022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0 w 2978"/>
              <a:gd name="T19" fmla="*/ 2147483646 h 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78"/>
              <a:gd name="T31" fmla="*/ 0 h 227"/>
              <a:gd name="T32" fmla="*/ 2978 w 2978"/>
              <a:gd name="T33" fmla="*/ 227 h 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78" h="227">
                <a:moveTo>
                  <a:pt x="2978" y="227"/>
                </a:moveTo>
                <a:lnTo>
                  <a:pt x="2676" y="227"/>
                </a:lnTo>
                <a:lnTo>
                  <a:pt x="2676" y="0"/>
                </a:lnTo>
                <a:lnTo>
                  <a:pt x="2374" y="0"/>
                </a:lnTo>
                <a:lnTo>
                  <a:pt x="2374" y="227"/>
                </a:lnTo>
                <a:lnTo>
                  <a:pt x="1144" y="227"/>
                </a:lnTo>
                <a:lnTo>
                  <a:pt x="1144"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94" name="Freeform 154">
            <a:extLst>
              <a:ext uri="{FF2B5EF4-FFF2-40B4-BE49-F238E27FC236}">
                <a16:creationId xmlns:a16="http://schemas.microsoft.com/office/drawing/2014/main" id="{30BB2157-ECD7-7343-BB4D-035C293056E5}"/>
              </a:ext>
            </a:extLst>
          </p:cNvPr>
          <p:cNvSpPr>
            <a:spLocks/>
          </p:cNvSpPr>
          <p:nvPr/>
        </p:nvSpPr>
        <p:spPr bwMode="auto">
          <a:xfrm>
            <a:off x="2786064" y="57388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2147483646 w 2978"/>
              <a:gd name="T19" fmla="*/ 2147483646 h 227"/>
              <a:gd name="T20" fmla="*/ 2147483646 w 2978"/>
              <a:gd name="T21" fmla="*/ 0 h 227"/>
              <a:gd name="T22" fmla="*/ 0 w 2978"/>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78"/>
              <a:gd name="T37" fmla="*/ 0 h 227"/>
              <a:gd name="T38" fmla="*/ 2978 w 2978"/>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78" h="227">
                <a:moveTo>
                  <a:pt x="2978" y="227"/>
                </a:moveTo>
                <a:lnTo>
                  <a:pt x="2374" y="227"/>
                </a:lnTo>
                <a:lnTo>
                  <a:pt x="2374" y="0"/>
                </a:lnTo>
                <a:lnTo>
                  <a:pt x="1683" y="0"/>
                </a:lnTo>
                <a:lnTo>
                  <a:pt x="1683" y="227"/>
                </a:lnTo>
                <a:lnTo>
                  <a:pt x="1370" y="227"/>
                </a:lnTo>
                <a:lnTo>
                  <a:pt x="1370" y="0"/>
                </a:lnTo>
                <a:lnTo>
                  <a:pt x="1144" y="0"/>
                </a:lnTo>
                <a:lnTo>
                  <a:pt x="1144" y="227"/>
                </a:lnTo>
                <a:lnTo>
                  <a:pt x="615" y="227"/>
                </a:lnTo>
                <a:lnTo>
                  <a:pt x="6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95" name="Rectangle 155">
            <a:extLst>
              <a:ext uri="{FF2B5EF4-FFF2-40B4-BE49-F238E27FC236}">
                <a16:creationId xmlns:a16="http://schemas.microsoft.com/office/drawing/2014/main" id="{5C2948F1-F48B-4048-A242-E356748F1F3D}"/>
              </a:ext>
            </a:extLst>
          </p:cNvPr>
          <p:cNvSpPr>
            <a:spLocks noChangeArrowheads="1"/>
          </p:cNvSpPr>
          <p:nvPr/>
        </p:nvSpPr>
        <p:spPr bwMode="auto">
          <a:xfrm>
            <a:off x="7473950" y="3224213"/>
            <a:ext cx="1282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10</a:t>
            </a:r>
            <a:endParaRPr lang="en-US" altLang="en-US" sz="2000" b="0">
              <a:latin typeface="Times" pitchFamily="2" charset="0"/>
            </a:endParaRPr>
          </a:p>
        </p:txBody>
      </p:sp>
      <p:sp>
        <p:nvSpPr>
          <p:cNvPr id="54396" name="Freeform 156">
            <a:extLst>
              <a:ext uri="{FF2B5EF4-FFF2-40B4-BE49-F238E27FC236}">
                <a16:creationId xmlns:a16="http://schemas.microsoft.com/office/drawing/2014/main" id="{85C71CC0-D91B-354C-84F5-1D5CF08F2CB7}"/>
              </a:ext>
            </a:extLst>
          </p:cNvPr>
          <p:cNvSpPr>
            <a:spLocks/>
          </p:cNvSpPr>
          <p:nvPr/>
        </p:nvSpPr>
        <p:spPr bwMode="auto">
          <a:xfrm>
            <a:off x="3660775" y="5791200"/>
            <a:ext cx="84138" cy="103188"/>
          </a:xfrm>
          <a:custGeom>
            <a:avLst/>
            <a:gdLst>
              <a:gd name="T0" fmla="*/ 0 w 53"/>
              <a:gd name="T1" fmla="*/ 2147483646 h 65"/>
              <a:gd name="T2" fmla="*/ 2147483646 w 53"/>
              <a:gd name="T3" fmla="*/ 2147483646 h 65"/>
              <a:gd name="T4" fmla="*/ 2147483646 w 53"/>
              <a:gd name="T5" fmla="*/ 0 h 65"/>
              <a:gd name="T6" fmla="*/ 2147483646 w 53"/>
              <a:gd name="T7" fmla="*/ 2147483646 h 65"/>
              <a:gd name="T8" fmla="*/ 0 w 53"/>
              <a:gd name="T9" fmla="*/ 2147483646 h 65"/>
              <a:gd name="T10" fmla="*/ 0 60000 65536"/>
              <a:gd name="T11" fmla="*/ 0 60000 65536"/>
              <a:gd name="T12" fmla="*/ 0 60000 65536"/>
              <a:gd name="T13" fmla="*/ 0 60000 65536"/>
              <a:gd name="T14" fmla="*/ 0 60000 65536"/>
              <a:gd name="T15" fmla="*/ 0 w 53"/>
              <a:gd name="T16" fmla="*/ 0 h 65"/>
              <a:gd name="T17" fmla="*/ 53 w 53"/>
              <a:gd name="T18" fmla="*/ 65 h 65"/>
            </a:gdLst>
            <a:ahLst/>
            <a:cxnLst>
              <a:cxn ang="T10">
                <a:pos x="T0" y="T1"/>
              </a:cxn>
              <a:cxn ang="T11">
                <a:pos x="T2" y="T3"/>
              </a:cxn>
              <a:cxn ang="T12">
                <a:pos x="T4" y="T5"/>
              </a:cxn>
              <a:cxn ang="T13">
                <a:pos x="T6" y="T7"/>
              </a:cxn>
              <a:cxn ang="T14">
                <a:pos x="T8" y="T9"/>
              </a:cxn>
            </a:cxnLst>
            <a:rect l="T15" t="T16" r="T17" b="T18"/>
            <a:pathLst>
              <a:path w="53" h="65">
                <a:moveTo>
                  <a:pt x="0" y="21"/>
                </a:moveTo>
                <a:lnTo>
                  <a:pt x="53" y="65"/>
                </a:lnTo>
                <a:lnTo>
                  <a:pt x="21" y="0"/>
                </a:lnTo>
                <a:lnTo>
                  <a:pt x="10"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54397" name="Freeform 157">
            <a:extLst>
              <a:ext uri="{FF2B5EF4-FFF2-40B4-BE49-F238E27FC236}">
                <a16:creationId xmlns:a16="http://schemas.microsoft.com/office/drawing/2014/main" id="{EA3C61D5-A71C-3440-BB16-C8422D712498}"/>
              </a:ext>
            </a:extLst>
          </p:cNvPr>
          <p:cNvSpPr>
            <a:spLocks/>
          </p:cNvSpPr>
          <p:nvPr/>
        </p:nvSpPr>
        <p:spPr bwMode="auto">
          <a:xfrm>
            <a:off x="3270251" y="4457701"/>
            <a:ext cx="727075" cy="1349375"/>
          </a:xfrm>
          <a:custGeom>
            <a:avLst/>
            <a:gdLst>
              <a:gd name="T0" fmla="*/ 2147483646 w 849"/>
              <a:gd name="T1" fmla="*/ 0 h 1574"/>
              <a:gd name="T2" fmla="*/ 2147483646 w 849"/>
              <a:gd name="T3" fmla="*/ 2147483646 h 1574"/>
              <a:gd name="T4" fmla="*/ 2147483646 w 849"/>
              <a:gd name="T5" fmla="*/ 2147483646 h 1574"/>
              <a:gd name="T6" fmla="*/ 0 60000 65536"/>
              <a:gd name="T7" fmla="*/ 0 60000 65536"/>
              <a:gd name="T8" fmla="*/ 0 60000 65536"/>
              <a:gd name="T9" fmla="*/ 0 w 849"/>
              <a:gd name="T10" fmla="*/ 0 h 1574"/>
              <a:gd name="T11" fmla="*/ 849 w 849"/>
              <a:gd name="T12" fmla="*/ 1574 h 1574"/>
            </a:gdLst>
            <a:ahLst/>
            <a:cxnLst>
              <a:cxn ang="T6">
                <a:pos x="T0" y="T1"/>
              </a:cxn>
              <a:cxn ang="T7">
                <a:pos x="T2" y="T3"/>
              </a:cxn>
              <a:cxn ang="T8">
                <a:pos x="T4" y="T5"/>
              </a:cxn>
            </a:cxnLst>
            <a:rect l="T9" t="T10" r="T11" b="T12"/>
            <a:pathLst>
              <a:path w="849" h="1574">
                <a:moveTo>
                  <a:pt x="566" y="0"/>
                </a:moveTo>
                <a:cubicBezTo>
                  <a:pt x="849" y="212"/>
                  <a:pt x="849" y="212"/>
                  <a:pt x="424" y="567"/>
                </a:cubicBezTo>
                <a:cubicBezTo>
                  <a:pt x="23" y="901"/>
                  <a:pt x="0" y="921"/>
                  <a:pt x="474"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98" name="Freeform 160">
            <a:extLst>
              <a:ext uri="{FF2B5EF4-FFF2-40B4-BE49-F238E27FC236}">
                <a16:creationId xmlns:a16="http://schemas.microsoft.com/office/drawing/2014/main" id="{D3E282FD-A8AF-944F-9851-63AB687BF4A8}"/>
              </a:ext>
            </a:extLst>
          </p:cNvPr>
          <p:cNvSpPr>
            <a:spLocks/>
          </p:cNvSpPr>
          <p:nvPr/>
        </p:nvSpPr>
        <p:spPr bwMode="auto">
          <a:xfrm>
            <a:off x="3643313" y="5208589"/>
            <a:ext cx="101600" cy="85725"/>
          </a:xfrm>
          <a:custGeom>
            <a:avLst/>
            <a:gdLst>
              <a:gd name="T0" fmla="*/ 2147483646 w 64"/>
              <a:gd name="T1" fmla="*/ 2147483646 h 54"/>
              <a:gd name="T2" fmla="*/ 2147483646 w 64"/>
              <a:gd name="T3" fmla="*/ 0 h 54"/>
              <a:gd name="T4" fmla="*/ 0 w 64"/>
              <a:gd name="T5" fmla="*/ 2147483646 h 54"/>
              <a:gd name="T6" fmla="*/ 2147483646 w 64"/>
              <a:gd name="T7" fmla="*/ 2147483646 h 54"/>
              <a:gd name="T8" fmla="*/ 2147483646 w 64"/>
              <a:gd name="T9" fmla="*/ 2147483646 h 54"/>
              <a:gd name="T10" fmla="*/ 0 60000 65536"/>
              <a:gd name="T11" fmla="*/ 0 60000 65536"/>
              <a:gd name="T12" fmla="*/ 0 60000 65536"/>
              <a:gd name="T13" fmla="*/ 0 60000 65536"/>
              <a:gd name="T14" fmla="*/ 0 60000 65536"/>
              <a:gd name="T15" fmla="*/ 0 w 64"/>
              <a:gd name="T16" fmla="*/ 0 h 54"/>
              <a:gd name="T17" fmla="*/ 64 w 64"/>
              <a:gd name="T18" fmla="*/ 54 h 54"/>
            </a:gdLst>
            <a:ahLst/>
            <a:cxnLst>
              <a:cxn ang="T10">
                <a:pos x="T0" y="T1"/>
              </a:cxn>
              <a:cxn ang="T11">
                <a:pos x="T2" y="T3"/>
              </a:cxn>
              <a:cxn ang="T12">
                <a:pos x="T4" y="T5"/>
              </a:cxn>
              <a:cxn ang="T13">
                <a:pos x="T6" y="T7"/>
              </a:cxn>
              <a:cxn ang="T14">
                <a:pos x="T8" y="T9"/>
              </a:cxn>
            </a:cxnLst>
            <a:rect l="T15" t="T16" r="T17" b="T18"/>
            <a:pathLst>
              <a:path w="64" h="54">
                <a:moveTo>
                  <a:pt x="21" y="54"/>
                </a:moveTo>
                <a:lnTo>
                  <a:pt x="64" y="0"/>
                </a:lnTo>
                <a:lnTo>
                  <a:pt x="0" y="32"/>
                </a:lnTo>
                <a:lnTo>
                  <a:pt x="11" y="43"/>
                </a:lnTo>
                <a:lnTo>
                  <a:pt x="21" y="54"/>
                </a:lnTo>
                <a:close/>
              </a:path>
            </a:pathLst>
          </a:custGeom>
          <a:solidFill>
            <a:srgbClr val="000000"/>
          </a:solidFill>
          <a:ln w="15875">
            <a:solidFill>
              <a:srgbClr val="000000"/>
            </a:solidFill>
            <a:round/>
            <a:headEnd/>
            <a:tailEnd/>
          </a:ln>
        </p:spPr>
        <p:txBody>
          <a:bodyPr/>
          <a:lstStyle/>
          <a:p>
            <a:endParaRPr lang="en-US"/>
          </a:p>
        </p:txBody>
      </p:sp>
      <p:sp>
        <p:nvSpPr>
          <p:cNvPr id="54399" name="Freeform 161">
            <a:extLst>
              <a:ext uri="{FF2B5EF4-FFF2-40B4-BE49-F238E27FC236}">
                <a16:creationId xmlns:a16="http://schemas.microsoft.com/office/drawing/2014/main" id="{7DD63D47-AC66-064D-898F-1618929F955F}"/>
              </a:ext>
            </a:extLst>
          </p:cNvPr>
          <p:cNvSpPr>
            <a:spLocks/>
          </p:cNvSpPr>
          <p:nvPr/>
        </p:nvSpPr>
        <p:spPr bwMode="auto">
          <a:xfrm>
            <a:off x="3575050" y="5283201"/>
            <a:ext cx="361950" cy="633413"/>
          </a:xfrm>
          <a:custGeom>
            <a:avLst/>
            <a:gdLst>
              <a:gd name="T0" fmla="*/ 2147483646 w 422"/>
              <a:gd name="T1" fmla="*/ 2147483646 h 738"/>
              <a:gd name="T2" fmla="*/ 2147483646 w 422"/>
              <a:gd name="T3" fmla="*/ 2147483646 h 738"/>
              <a:gd name="T4" fmla="*/ 2147483646 w 422"/>
              <a:gd name="T5" fmla="*/ 0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738"/>
                </a:moveTo>
                <a:cubicBezTo>
                  <a:pt x="422" y="525"/>
                  <a:pt x="422" y="525"/>
                  <a:pt x="209" y="312"/>
                </a:cubicBezTo>
                <a:cubicBezTo>
                  <a:pt x="43"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00" name="Freeform 166">
            <a:extLst>
              <a:ext uri="{FF2B5EF4-FFF2-40B4-BE49-F238E27FC236}">
                <a16:creationId xmlns:a16="http://schemas.microsoft.com/office/drawing/2014/main" id="{1032DBA4-F2CA-E04B-AF21-0A42FAFFBB89}"/>
              </a:ext>
            </a:extLst>
          </p:cNvPr>
          <p:cNvSpPr>
            <a:spLocks/>
          </p:cNvSpPr>
          <p:nvPr/>
        </p:nvSpPr>
        <p:spPr bwMode="auto">
          <a:xfrm>
            <a:off x="5338764" y="5824538"/>
            <a:ext cx="103187" cy="69850"/>
          </a:xfrm>
          <a:custGeom>
            <a:avLst/>
            <a:gdLst>
              <a:gd name="T0" fmla="*/ 0 w 65"/>
              <a:gd name="T1" fmla="*/ 2147483646 h 44"/>
              <a:gd name="T2" fmla="*/ 2147483646 w 65"/>
              <a:gd name="T3" fmla="*/ 2147483646 h 44"/>
              <a:gd name="T4" fmla="*/ 2147483646 w 65"/>
              <a:gd name="T5" fmla="*/ 0 h 44"/>
              <a:gd name="T6" fmla="*/ 2147483646 w 65"/>
              <a:gd name="T7" fmla="*/ 2147483646 h 44"/>
              <a:gd name="T8" fmla="*/ 0 w 65"/>
              <a:gd name="T9" fmla="*/ 2147483646 h 44"/>
              <a:gd name="T10" fmla="*/ 0 60000 65536"/>
              <a:gd name="T11" fmla="*/ 0 60000 65536"/>
              <a:gd name="T12" fmla="*/ 0 60000 65536"/>
              <a:gd name="T13" fmla="*/ 0 60000 65536"/>
              <a:gd name="T14" fmla="*/ 0 60000 65536"/>
              <a:gd name="T15" fmla="*/ 0 w 65"/>
              <a:gd name="T16" fmla="*/ 0 h 44"/>
              <a:gd name="T17" fmla="*/ 65 w 65"/>
              <a:gd name="T18" fmla="*/ 44 h 44"/>
            </a:gdLst>
            <a:ahLst/>
            <a:cxnLst>
              <a:cxn ang="T10">
                <a:pos x="T0" y="T1"/>
              </a:cxn>
              <a:cxn ang="T11">
                <a:pos x="T2" y="T3"/>
              </a:cxn>
              <a:cxn ang="T12">
                <a:pos x="T4" y="T5"/>
              </a:cxn>
              <a:cxn ang="T13">
                <a:pos x="T6" y="T7"/>
              </a:cxn>
              <a:cxn ang="T14">
                <a:pos x="T8" y="T9"/>
              </a:cxn>
            </a:cxnLst>
            <a:rect l="T15" t="T16" r="T17" b="T18"/>
            <a:pathLst>
              <a:path w="65" h="44">
                <a:moveTo>
                  <a:pt x="0" y="22"/>
                </a:moveTo>
                <a:lnTo>
                  <a:pt x="65" y="44"/>
                </a:lnTo>
                <a:lnTo>
                  <a:pt x="21"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4401" name="Freeform 167">
            <a:extLst>
              <a:ext uri="{FF2B5EF4-FFF2-40B4-BE49-F238E27FC236}">
                <a16:creationId xmlns:a16="http://schemas.microsoft.com/office/drawing/2014/main" id="{9C2B4C36-15BC-8A47-8061-3A272E3C7BD5}"/>
              </a:ext>
            </a:extLst>
          </p:cNvPr>
          <p:cNvSpPr>
            <a:spLocks/>
          </p:cNvSpPr>
          <p:nvPr/>
        </p:nvSpPr>
        <p:spPr bwMode="auto">
          <a:xfrm>
            <a:off x="5210176" y="4457701"/>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2"/>
                  <a:pt x="567" y="212"/>
                  <a:pt x="283" y="850"/>
                </a:cubicBezTo>
                <a:cubicBezTo>
                  <a:pt x="50" y="1376"/>
                  <a:pt x="0" y="1478"/>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02" name="Freeform 168">
            <a:extLst>
              <a:ext uri="{FF2B5EF4-FFF2-40B4-BE49-F238E27FC236}">
                <a16:creationId xmlns:a16="http://schemas.microsoft.com/office/drawing/2014/main" id="{DFA6015A-1944-344E-B76E-5296A7DC1E9E}"/>
              </a:ext>
            </a:extLst>
          </p:cNvPr>
          <p:cNvSpPr>
            <a:spLocks/>
          </p:cNvSpPr>
          <p:nvPr/>
        </p:nvSpPr>
        <p:spPr bwMode="auto">
          <a:xfrm>
            <a:off x="6434139" y="5208589"/>
            <a:ext cx="103187" cy="85725"/>
          </a:xfrm>
          <a:custGeom>
            <a:avLst/>
            <a:gdLst>
              <a:gd name="T0" fmla="*/ 2147483646 w 65"/>
              <a:gd name="T1" fmla="*/ 2147483646 h 54"/>
              <a:gd name="T2" fmla="*/ 2147483646 w 65"/>
              <a:gd name="T3" fmla="*/ 0 h 54"/>
              <a:gd name="T4" fmla="*/ 0 w 65"/>
              <a:gd name="T5" fmla="*/ 2147483646 h 54"/>
              <a:gd name="T6" fmla="*/ 2147483646 w 65"/>
              <a:gd name="T7" fmla="*/ 2147483646 h 54"/>
              <a:gd name="T8" fmla="*/ 2147483646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22" y="54"/>
                </a:moveTo>
                <a:lnTo>
                  <a:pt x="65" y="0"/>
                </a:lnTo>
                <a:lnTo>
                  <a:pt x="0" y="32"/>
                </a:lnTo>
                <a:lnTo>
                  <a:pt x="11" y="43"/>
                </a:lnTo>
                <a:lnTo>
                  <a:pt x="22" y="54"/>
                </a:lnTo>
                <a:close/>
              </a:path>
            </a:pathLst>
          </a:custGeom>
          <a:solidFill>
            <a:srgbClr val="000000"/>
          </a:solidFill>
          <a:ln w="15875">
            <a:solidFill>
              <a:srgbClr val="000000"/>
            </a:solidFill>
            <a:round/>
            <a:headEnd/>
            <a:tailEnd/>
          </a:ln>
        </p:spPr>
        <p:txBody>
          <a:bodyPr/>
          <a:lstStyle/>
          <a:p>
            <a:endParaRPr lang="en-US"/>
          </a:p>
        </p:txBody>
      </p:sp>
      <p:sp>
        <p:nvSpPr>
          <p:cNvPr id="54403" name="Freeform 169">
            <a:extLst>
              <a:ext uri="{FF2B5EF4-FFF2-40B4-BE49-F238E27FC236}">
                <a16:creationId xmlns:a16="http://schemas.microsoft.com/office/drawing/2014/main" id="{5E1286B9-72E5-BE4F-8109-8D880133A082}"/>
              </a:ext>
            </a:extLst>
          </p:cNvPr>
          <p:cNvSpPr>
            <a:spLocks/>
          </p:cNvSpPr>
          <p:nvPr/>
        </p:nvSpPr>
        <p:spPr bwMode="auto">
          <a:xfrm>
            <a:off x="6367463" y="5283201"/>
            <a:ext cx="360362" cy="633413"/>
          </a:xfrm>
          <a:custGeom>
            <a:avLst/>
            <a:gdLst>
              <a:gd name="T0" fmla="*/ 2147483646 w 421"/>
              <a:gd name="T1" fmla="*/ 2147483646 h 738"/>
              <a:gd name="T2" fmla="*/ 2147483646 w 421"/>
              <a:gd name="T3" fmla="*/ 2147483646 h 738"/>
              <a:gd name="T4" fmla="*/ 2147483646 w 421"/>
              <a:gd name="T5" fmla="*/ 0 h 738"/>
              <a:gd name="T6" fmla="*/ 0 60000 65536"/>
              <a:gd name="T7" fmla="*/ 0 60000 65536"/>
              <a:gd name="T8" fmla="*/ 0 60000 65536"/>
              <a:gd name="T9" fmla="*/ 0 w 421"/>
              <a:gd name="T10" fmla="*/ 0 h 738"/>
              <a:gd name="T11" fmla="*/ 421 w 421"/>
              <a:gd name="T12" fmla="*/ 738 h 738"/>
            </a:gdLst>
            <a:ahLst/>
            <a:cxnLst>
              <a:cxn ang="T6">
                <a:pos x="T0" y="T1"/>
              </a:cxn>
              <a:cxn ang="T7">
                <a:pos x="T2" y="T3"/>
              </a:cxn>
              <a:cxn ang="T8">
                <a:pos x="T4" y="T5"/>
              </a:cxn>
            </a:cxnLst>
            <a:rect l="T9" t="T10" r="T11" b="T12"/>
            <a:pathLst>
              <a:path w="421" h="738">
                <a:moveTo>
                  <a:pt x="209" y="738"/>
                </a:moveTo>
                <a:cubicBezTo>
                  <a:pt x="421" y="525"/>
                  <a:pt x="421" y="525"/>
                  <a:pt x="209" y="312"/>
                </a:cubicBezTo>
                <a:cubicBezTo>
                  <a:pt x="42"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04" name="Freeform 170">
            <a:extLst>
              <a:ext uri="{FF2B5EF4-FFF2-40B4-BE49-F238E27FC236}">
                <a16:creationId xmlns:a16="http://schemas.microsoft.com/office/drawing/2014/main" id="{2DE22044-A5CF-C840-BC26-C2A4577CDCCE}"/>
              </a:ext>
            </a:extLst>
          </p:cNvPr>
          <p:cNvSpPr>
            <a:spLocks/>
          </p:cNvSpPr>
          <p:nvPr/>
        </p:nvSpPr>
        <p:spPr bwMode="auto">
          <a:xfrm>
            <a:off x="6451601" y="5791200"/>
            <a:ext cx="85725" cy="103188"/>
          </a:xfrm>
          <a:custGeom>
            <a:avLst/>
            <a:gdLst>
              <a:gd name="T0" fmla="*/ 0 w 54"/>
              <a:gd name="T1" fmla="*/ 2147483646 h 65"/>
              <a:gd name="T2" fmla="*/ 2147483646 w 54"/>
              <a:gd name="T3" fmla="*/ 2147483646 h 65"/>
              <a:gd name="T4" fmla="*/ 2147483646 w 54"/>
              <a:gd name="T5" fmla="*/ 0 h 65"/>
              <a:gd name="T6" fmla="*/ 2147483646 w 54"/>
              <a:gd name="T7" fmla="*/ 2147483646 h 65"/>
              <a:gd name="T8" fmla="*/ 0 w 54"/>
              <a:gd name="T9" fmla="*/ 2147483646 h 65"/>
              <a:gd name="T10" fmla="*/ 0 60000 65536"/>
              <a:gd name="T11" fmla="*/ 0 60000 65536"/>
              <a:gd name="T12" fmla="*/ 0 60000 65536"/>
              <a:gd name="T13" fmla="*/ 0 60000 65536"/>
              <a:gd name="T14" fmla="*/ 0 60000 65536"/>
              <a:gd name="T15" fmla="*/ 0 w 54"/>
              <a:gd name="T16" fmla="*/ 0 h 65"/>
              <a:gd name="T17" fmla="*/ 54 w 54"/>
              <a:gd name="T18" fmla="*/ 65 h 65"/>
            </a:gdLst>
            <a:ahLst/>
            <a:cxnLst>
              <a:cxn ang="T10">
                <a:pos x="T0" y="T1"/>
              </a:cxn>
              <a:cxn ang="T11">
                <a:pos x="T2" y="T3"/>
              </a:cxn>
              <a:cxn ang="T12">
                <a:pos x="T4" y="T5"/>
              </a:cxn>
              <a:cxn ang="T13">
                <a:pos x="T6" y="T7"/>
              </a:cxn>
              <a:cxn ang="T14">
                <a:pos x="T8" y="T9"/>
              </a:cxn>
            </a:cxnLst>
            <a:rect l="T15" t="T16" r="T17" b="T18"/>
            <a:pathLst>
              <a:path w="54" h="65">
                <a:moveTo>
                  <a:pt x="0" y="21"/>
                </a:moveTo>
                <a:lnTo>
                  <a:pt x="54" y="65"/>
                </a:lnTo>
                <a:lnTo>
                  <a:pt x="22" y="0"/>
                </a:lnTo>
                <a:lnTo>
                  <a:pt x="11"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54405" name="Freeform 171">
            <a:extLst>
              <a:ext uri="{FF2B5EF4-FFF2-40B4-BE49-F238E27FC236}">
                <a16:creationId xmlns:a16="http://schemas.microsoft.com/office/drawing/2014/main" id="{E68BA396-A79B-F043-8B4B-4C4B01EFBD34}"/>
              </a:ext>
            </a:extLst>
          </p:cNvPr>
          <p:cNvSpPr>
            <a:spLocks/>
          </p:cNvSpPr>
          <p:nvPr/>
        </p:nvSpPr>
        <p:spPr bwMode="auto">
          <a:xfrm>
            <a:off x="6061076" y="4457701"/>
            <a:ext cx="727075" cy="1349375"/>
          </a:xfrm>
          <a:custGeom>
            <a:avLst/>
            <a:gdLst>
              <a:gd name="T0" fmla="*/ 2147483646 w 850"/>
              <a:gd name="T1" fmla="*/ 0 h 1574"/>
              <a:gd name="T2" fmla="*/ 2147483646 w 850"/>
              <a:gd name="T3" fmla="*/ 2147483646 h 1574"/>
              <a:gd name="T4" fmla="*/ 2147483646 w 850"/>
              <a:gd name="T5" fmla="*/ 2147483646 h 1574"/>
              <a:gd name="T6" fmla="*/ 0 60000 65536"/>
              <a:gd name="T7" fmla="*/ 0 60000 65536"/>
              <a:gd name="T8" fmla="*/ 0 60000 65536"/>
              <a:gd name="T9" fmla="*/ 0 w 850"/>
              <a:gd name="T10" fmla="*/ 0 h 1574"/>
              <a:gd name="T11" fmla="*/ 850 w 850"/>
              <a:gd name="T12" fmla="*/ 1574 h 1574"/>
            </a:gdLst>
            <a:ahLst/>
            <a:cxnLst>
              <a:cxn ang="T6">
                <a:pos x="T0" y="T1"/>
              </a:cxn>
              <a:cxn ang="T7">
                <a:pos x="T2" y="T3"/>
              </a:cxn>
              <a:cxn ang="T8">
                <a:pos x="T4" y="T5"/>
              </a:cxn>
            </a:cxnLst>
            <a:rect l="T9" t="T10" r="T11" b="T12"/>
            <a:pathLst>
              <a:path w="850" h="1574">
                <a:moveTo>
                  <a:pt x="567" y="0"/>
                </a:moveTo>
                <a:cubicBezTo>
                  <a:pt x="850" y="212"/>
                  <a:pt x="850" y="212"/>
                  <a:pt x="425" y="567"/>
                </a:cubicBezTo>
                <a:cubicBezTo>
                  <a:pt x="24" y="901"/>
                  <a:pt x="0" y="921"/>
                  <a:pt x="475"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06" name="Freeform 172">
            <a:extLst>
              <a:ext uri="{FF2B5EF4-FFF2-40B4-BE49-F238E27FC236}">
                <a16:creationId xmlns:a16="http://schemas.microsoft.com/office/drawing/2014/main" id="{44DC591C-7A1B-624E-B970-95B17177AD7B}"/>
              </a:ext>
            </a:extLst>
          </p:cNvPr>
          <p:cNvSpPr>
            <a:spLocks/>
          </p:cNvSpPr>
          <p:nvPr/>
        </p:nvSpPr>
        <p:spPr bwMode="auto">
          <a:xfrm>
            <a:off x="691356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4407" name="Freeform 173">
            <a:extLst>
              <a:ext uri="{FF2B5EF4-FFF2-40B4-BE49-F238E27FC236}">
                <a16:creationId xmlns:a16="http://schemas.microsoft.com/office/drawing/2014/main" id="{C3BF1F43-49EE-C242-9869-1CD99BBF3342}"/>
              </a:ext>
            </a:extLst>
          </p:cNvPr>
          <p:cNvSpPr>
            <a:spLocks/>
          </p:cNvSpPr>
          <p:nvPr/>
        </p:nvSpPr>
        <p:spPr bwMode="auto">
          <a:xfrm>
            <a:off x="6789739" y="3729039"/>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3" y="0"/>
                </a:moveTo>
                <a:cubicBezTo>
                  <a:pt x="566" y="213"/>
                  <a:pt x="566" y="213"/>
                  <a:pt x="283" y="851"/>
                </a:cubicBezTo>
                <a:cubicBezTo>
                  <a:pt x="49"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08" name="Oval 175">
            <a:extLst>
              <a:ext uri="{FF2B5EF4-FFF2-40B4-BE49-F238E27FC236}">
                <a16:creationId xmlns:a16="http://schemas.microsoft.com/office/drawing/2014/main" id="{D16D8F93-FF49-1144-AB3F-FDF522CF65E2}"/>
              </a:ext>
            </a:extLst>
          </p:cNvPr>
          <p:cNvSpPr>
            <a:spLocks noChangeArrowheads="1"/>
          </p:cNvSpPr>
          <p:nvPr/>
        </p:nvSpPr>
        <p:spPr bwMode="auto">
          <a:xfrm>
            <a:off x="3651251" y="21637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4409" name="Oval 177">
            <a:extLst>
              <a:ext uri="{FF2B5EF4-FFF2-40B4-BE49-F238E27FC236}">
                <a16:creationId xmlns:a16="http://schemas.microsoft.com/office/drawing/2014/main" id="{F7A9241E-B220-AD4E-A411-72A91E8F99C6}"/>
              </a:ext>
            </a:extLst>
          </p:cNvPr>
          <p:cNvSpPr>
            <a:spLocks noChangeArrowheads="1"/>
          </p:cNvSpPr>
          <p:nvPr/>
        </p:nvSpPr>
        <p:spPr bwMode="auto">
          <a:xfrm>
            <a:off x="3651251" y="1187451"/>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4410" name="Rectangle 178">
            <a:extLst>
              <a:ext uri="{FF2B5EF4-FFF2-40B4-BE49-F238E27FC236}">
                <a16:creationId xmlns:a16="http://schemas.microsoft.com/office/drawing/2014/main" id="{CED12115-5E87-4049-8264-CC00CBCB42C0}"/>
              </a:ext>
            </a:extLst>
          </p:cNvPr>
          <p:cNvSpPr>
            <a:spLocks noChangeArrowheads="1"/>
          </p:cNvSpPr>
          <p:nvPr/>
        </p:nvSpPr>
        <p:spPr bwMode="auto">
          <a:xfrm>
            <a:off x="7064376" y="134778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sp>
        <p:nvSpPr>
          <p:cNvPr id="54411" name="Title 1">
            <a:extLst>
              <a:ext uri="{FF2B5EF4-FFF2-40B4-BE49-F238E27FC236}">
                <a16:creationId xmlns:a16="http://schemas.microsoft.com/office/drawing/2014/main" id="{115C5F36-7334-0544-953D-8D4FC034F0D7}"/>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Timing Diagram for the Basic Latch with NOR Gates</a:t>
            </a:r>
          </a:p>
        </p:txBody>
      </p:sp>
      <p:sp>
        <p:nvSpPr>
          <p:cNvPr id="54412" name="Rectangle 149">
            <a:extLst>
              <a:ext uri="{FF2B5EF4-FFF2-40B4-BE49-F238E27FC236}">
                <a16:creationId xmlns:a16="http://schemas.microsoft.com/office/drawing/2014/main" id="{36D3EC0C-D773-8D4F-AD14-3B30AFC62889}"/>
              </a:ext>
            </a:extLst>
          </p:cNvPr>
          <p:cNvSpPr>
            <a:spLocks noChangeArrowheads="1"/>
          </p:cNvSpPr>
          <p:nvPr/>
        </p:nvSpPr>
        <p:spPr bwMode="auto">
          <a:xfrm>
            <a:off x="4924425" y="2994025"/>
            <a:ext cx="3962400" cy="35814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4413" name="Rectangle 129">
            <a:extLst>
              <a:ext uri="{FF2B5EF4-FFF2-40B4-BE49-F238E27FC236}">
                <a16:creationId xmlns:a16="http://schemas.microsoft.com/office/drawing/2014/main" id="{8BA90733-D41A-8D4F-B761-D8EB32DC76D5}"/>
              </a:ext>
            </a:extLst>
          </p:cNvPr>
          <p:cNvSpPr>
            <a:spLocks noChangeArrowheads="1"/>
          </p:cNvSpPr>
          <p:nvPr/>
        </p:nvSpPr>
        <p:spPr bwMode="auto">
          <a:xfrm>
            <a:off x="2438401" y="6637338"/>
            <a:ext cx="12708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(c) Timing diagram</a:t>
            </a:r>
            <a:endParaRPr lang="en-US" altLang="en-US" sz="2000" b="0">
              <a:latin typeface="Times" pitchFamily="2" charset="0"/>
            </a:endParaRPr>
          </a:p>
        </p:txBody>
      </p:sp>
      <p:sp>
        <p:nvSpPr>
          <p:cNvPr id="54414" name="TextBox 153">
            <a:extLst>
              <a:ext uri="{FF2B5EF4-FFF2-40B4-BE49-F238E27FC236}">
                <a16:creationId xmlns:a16="http://schemas.microsoft.com/office/drawing/2014/main" id="{049ACCE9-D0FC-2E4E-A052-042D9F8E5A14}"/>
              </a:ext>
            </a:extLst>
          </p:cNvPr>
          <p:cNvSpPr txBox="1">
            <a:spLocks noChangeArrowheads="1"/>
          </p:cNvSpPr>
          <p:nvPr/>
        </p:nvSpPr>
        <p:spPr bwMode="auto">
          <a:xfrm>
            <a:off x="4614864" y="49482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4415" name="TextBox 1">
            <a:extLst>
              <a:ext uri="{FF2B5EF4-FFF2-40B4-BE49-F238E27FC236}">
                <a16:creationId xmlns:a16="http://schemas.microsoft.com/office/drawing/2014/main" id="{A22D82C3-6659-844A-8839-49DE429A11B5}"/>
              </a:ext>
            </a:extLst>
          </p:cNvPr>
          <p:cNvSpPr txBox="1">
            <a:spLocks noChangeArrowheads="1"/>
          </p:cNvSpPr>
          <p:nvPr/>
        </p:nvSpPr>
        <p:spPr bwMode="auto">
          <a:xfrm>
            <a:off x="4614864" y="418465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54416" name="TextBox 152">
            <a:extLst>
              <a:ext uri="{FF2B5EF4-FFF2-40B4-BE49-F238E27FC236}">
                <a16:creationId xmlns:a16="http://schemas.microsoft.com/office/drawing/2014/main" id="{1B20232B-66D4-A148-87B4-6A101582779C}"/>
              </a:ext>
            </a:extLst>
          </p:cNvPr>
          <p:cNvSpPr txBox="1">
            <a:spLocks noChangeArrowheads="1"/>
          </p:cNvSpPr>
          <p:nvPr/>
        </p:nvSpPr>
        <p:spPr bwMode="auto">
          <a:xfrm>
            <a:off x="4614864" y="35004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54417" name="TextBox 154">
            <a:extLst>
              <a:ext uri="{FF2B5EF4-FFF2-40B4-BE49-F238E27FC236}">
                <a16:creationId xmlns:a16="http://schemas.microsoft.com/office/drawing/2014/main" id="{FAC19D50-6ABB-2F42-8E72-7357EC5EFAFF}"/>
              </a:ext>
            </a:extLst>
          </p:cNvPr>
          <p:cNvSpPr txBox="1">
            <a:spLocks noChangeArrowheads="1"/>
          </p:cNvSpPr>
          <p:nvPr/>
        </p:nvSpPr>
        <p:spPr bwMode="auto">
          <a:xfrm>
            <a:off x="4614864" y="5700714"/>
            <a:ext cx="33813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54418" name="TextBox 155">
            <a:extLst>
              <a:ext uri="{FF2B5EF4-FFF2-40B4-BE49-F238E27FC236}">
                <a16:creationId xmlns:a16="http://schemas.microsoft.com/office/drawing/2014/main" id="{FA1BB31E-567F-314A-8D04-481A61C03481}"/>
              </a:ext>
            </a:extLst>
          </p:cNvPr>
          <p:cNvSpPr txBox="1">
            <a:spLocks noChangeArrowheads="1"/>
          </p:cNvSpPr>
          <p:nvPr/>
        </p:nvSpPr>
        <p:spPr bwMode="auto">
          <a:xfrm>
            <a:off x="2644775" y="62547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54419" name="TextBox 156">
            <a:extLst>
              <a:ext uri="{FF2B5EF4-FFF2-40B4-BE49-F238E27FC236}">
                <a16:creationId xmlns:a16="http://schemas.microsoft.com/office/drawing/2014/main" id="{72FAEB11-5E18-364F-9597-0E4752F94E2C}"/>
              </a:ext>
            </a:extLst>
          </p:cNvPr>
          <p:cNvSpPr txBox="1">
            <a:spLocks noChangeArrowheads="1"/>
          </p:cNvSpPr>
          <p:nvPr/>
        </p:nvSpPr>
        <p:spPr bwMode="auto">
          <a:xfrm>
            <a:off x="2693989" y="2270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54420" name="TextBox 157">
            <a:extLst>
              <a:ext uri="{FF2B5EF4-FFF2-40B4-BE49-F238E27FC236}">
                <a16:creationId xmlns:a16="http://schemas.microsoft.com/office/drawing/2014/main" id="{044E09EE-81BC-0D4C-990C-63F4E140CD71}"/>
              </a:ext>
            </a:extLst>
          </p:cNvPr>
          <p:cNvSpPr txBox="1">
            <a:spLocks noChangeArrowheads="1"/>
          </p:cNvSpPr>
          <p:nvPr/>
        </p:nvSpPr>
        <p:spPr bwMode="auto">
          <a:xfrm>
            <a:off x="4143375" y="70643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4421" name="TextBox 158">
            <a:extLst>
              <a:ext uri="{FF2B5EF4-FFF2-40B4-BE49-F238E27FC236}">
                <a16:creationId xmlns:a16="http://schemas.microsoft.com/office/drawing/2014/main" id="{4E0F7BFC-EEE4-D843-B83F-F10573213776}"/>
              </a:ext>
            </a:extLst>
          </p:cNvPr>
          <p:cNvSpPr txBox="1">
            <a:spLocks noChangeArrowheads="1"/>
          </p:cNvSpPr>
          <p:nvPr/>
        </p:nvSpPr>
        <p:spPr bwMode="auto">
          <a:xfrm>
            <a:off x="4129089" y="220980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54422" name="Rectangle 9">
            <a:extLst>
              <a:ext uri="{FF2B5EF4-FFF2-40B4-BE49-F238E27FC236}">
                <a16:creationId xmlns:a16="http://schemas.microsoft.com/office/drawing/2014/main" id="{EF20F8C0-A111-E94B-97C5-DD2BA8462972}"/>
              </a:ext>
            </a:extLst>
          </p:cNvPr>
          <p:cNvSpPr>
            <a:spLocks noChangeArrowheads="1"/>
          </p:cNvSpPr>
          <p:nvPr/>
        </p:nvSpPr>
        <p:spPr bwMode="auto">
          <a:xfrm>
            <a:off x="5707064" y="1549401"/>
            <a:ext cx="490537" cy="244475"/>
          </a:xfrm>
          <a:prstGeom prst="rect">
            <a:avLst/>
          </a:prstGeom>
          <a:solidFill>
            <a:srgbClr val="008000">
              <a:alpha val="20000"/>
            </a:srgbClr>
          </a:solidFill>
          <a:ln w="9525">
            <a:solidFill>
              <a:srgbClr val="008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4423" name="Rectangle 9">
            <a:extLst>
              <a:ext uri="{FF2B5EF4-FFF2-40B4-BE49-F238E27FC236}">
                <a16:creationId xmlns:a16="http://schemas.microsoft.com/office/drawing/2014/main" id="{A7D7AB60-9193-EE48-B423-8E46553AD97D}"/>
              </a:ext>
            </a:extLst>
          </p:cNvPr>
          <p:cNvSpPr>
            <a:spLocks noChangeArrowheads="1"/>
          </p:cNvSpPr>
          <p:nvPr/>
        </p:nvSpPr>
        <p:spPr bwMode="auto">
          <a:xfrm>
            <a:off x="6375401" y="1560514"/>
            <a:ext cx="593725" cy="242887"/>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4424" name="TextBox 161">
            <a:extLst>
              <a:ext uri="{FF2B5EF4-FFF2-40B4-BE49-F238E27FC236}">
                <a16:creationId xmlns:a16="http://schemas.microsoft.com/office/drawing/2014/main" id="{1AFB3FF6-CF78-294B-9BB8-D90B35497ED0}"/>
              </a:ext>
            </a:extLst>
          </p:cNvPr>
          <p:cNvSpPr txBox="1">
            <a:spLocks noChangeArrowheads="1"/>
          </p:cNvSpPr>
          <p:nvPr/>
        </p:nvSpPr>
        <p:spPr bwMode="auto">
          <a:xfrm>
            <a:off x="2565400" y="121443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4425" name="TextBox 162">
            <a:extLst>
              <a:ext uri="{FF2B5EF4-FFF2-40B4-BE49-F238E27FC236}">
                <a16:creationId xmlns:a16="http://schemas.microsoft.com/office/drawing/2014/main" id="{835BC67A-8DB9-BA4E-A0C9-7F936011BFB1}"/>
              </a:ext>
            </a:extLst>
          </p:cNvPr>
          <p:cNvSpPr txBox="1">
            <a:spLocks noChangeArrowheads="1"/>
          </p:cNvSpPr>
          <p:nvPr/>
        </p:nvSpPr>
        <p:spPr bwMode="auto">
          <a:xfrm>
            <a:off x="2566989" y="176371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4426" name="TextBox 163">
            <a:extLst>
              <a:ext uri="{FF2B5EF4-FFF2-40B4-BE49-F238E27FC236}">
                <a16:creationId xmlns:a16="http://schemas.microsoft.com/office/drawing/2014/main" id="{9FFC70DB-D551-0740-92D1-C7A65E40B2BC}"/>
              </a:ext>
            </a:extLst>
          </p:cNvPr>
          <p:cNvSpPr txBox="1">
            <a:spLocks noChangeArrowheads="1"/>
          </p:cNvSpPr>
          <p:nvPr/>
        </p:nvSpPr>
        <p:spPr bwMode="auto">
          <a:xfrm>
            <a:off x="5867400" y="4313238"/>
            <a:ext cx="3962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 and set it to Q</a:t>
            </a:r>
            <a:r>
              <a:rPr lang="en-US" altLang="en-US" b="0" baseline="-25000">
                <a:solidFill>
                  <a:srgbClr val="FF0000"/>
                </a:solidFill>
                <a:latin typeface="Times" pitchFamily="2" charset="0"/>
              </a:rPr>
              <a:t>a</a:t>
            </a:r>
            <a:r>
              <a:rPr lang="en-US" altLang="en-US" b="0">
                <a:solidFill>
                  <a:srgbClr val="FF0000"/>
                </a:solidFill>
                <a:latin typeface="Times" pitchFamily="2" charset="0"/>
              </a:rPr>
              <a:t>=0 and Q</a:t>
            </a:r>
            <a:r>
              <a:rPr lang="en-US" altLang="en-US" b="0" baseline="-25000">
                <a:solidFill>
                  <a:srgbClr val="FF0000"/>
                </a:solidFill>
                <a:latin typeface="Times" pitchFamily="2" charset="0"/>
              </a:rPr>
              <a:t>b</a:t>
            </a:r>
            <a:r>
              <a:rPr lang="en-US" altLang="en-US" b="0">
                <a:solidFill>
                  <a:srgbClr val="FF0000"/>
                </a:solidFill>
                <a:latin typeface="Times" pitchFamily="2" charset="0"/>
              </a:rPr>
              <a:t>=1.</a:t>
            </a:r>
          </a:p>
        </p:txBody>
      </p:sp>
      <p:sp>
        <p:nvSpPr>
          <p:cNvPr id="54427" name="Freeform 158">
            <a:extLst>
              <a:ext uri="{FF2B5EF4-FFF2-40B4-BE49-F238E27FC236}">
                <a16:creationId xmlns:a16="http://schemas.microsoft.com/office/drawing/2014/main" id="{5CB393CD-0488-B747-AE7D-1F62E3E10FF4}"/>
              </a:ext>
            </a:extLst>
          </p:cNvPr>
          <p:cNvSpPr>
            <a:spLocks/>
          </p:cNvSpPr>
          <p:nvPr/>
        </p:nvSpPr>
        <p:spPr bwMode="auto">
          <a:xfrm>
            <a:off x="448151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4428" name="Freeform 159">
            <a:extLst>
              <a:ext uri="{FF2B5EF4-FFF2-40B4-BE49-F238E27FC236}">
                <a16:creationId xmlns:a16="http://schemas.microsoft.com/office/drawing/2014/main" id="{27A6AE72-BB57-934A-A81E-0912FC4E1E18}"/>
              </a:ext>
            </a:extLst>
          </p:cNvPr>
          <p:cNvSpPr>
            <a:spLocks/>
          </p:cNvSpPr>
          <p:nvPr/>
        </p:nvSpPr>
        <p:spPr bwMode="auto">
          <a:xfrm>
            <a:off x="4360864" y="3729039"/>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3"/>
                  <a:pt x="567" y="213"/>
                  <a:pt x="283" y="851"/>
                </a:cubicBezTo>
                <a:cubicBezTo>
                  <a:pt x="50"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29" name="Freeform 162">
            <a:extLst>
              <a:ext uri="{FF2B5EF4-FFF2-40B4-BE49-F238E27FC236}">
                <a16:creationId xmlns:a16="http://schemas.microsoft.com/office/drawing/2014/main" id="{15BB99B9-59FC-0E46-8FB8-E57FBD4BCA4C}"/>
              </a:ext>
            </a:extLst>
          </p:cNvPr>
          <p:cNvSpPr>
            <a:spLocks/>
          </p:cNvSpPr>
          <p:nvPr/>
        </p:nvSpPr>
        <p:spPr bwMode="auto">
          <a:xfrm>
            <a:off x="4498976" y="5808664"/>
            <a:ext cx="85725" cy="85725"/>
          </a:xfrm>
          <a:custGeom>
            <a:avLst/>
            <a:gdLst>
              <a:gd name="T0" fmla="*/ 0 w 54"/>
              <a:gd name="T1" fmla="*/ 2147483646 h 54"/>
              <a:gd name="T2" fmla="*/ 2147483646 w 54"/>
              <a:gd name="T3" fmla="*/ 2147483646 h 54"/>
              <a:gd name="T4" fmla="*/ 2147483646 w 54"/>
              <a:gd name="T5" fmla="*/ 0 h 54"/>
              <a:gd name="T6" fmla="*/ 2147483646 w 54"/>
              <a:gd name="T7" fmla="*/ 2147483646 h 54"/>
              <a:gd name="T8" fmla="*/ 0 w 54"/>
              <a:gd name="T9" fmla="*/ 2147483646 h 54"/>
              <a:gd name="T10" fmla="*/ 0 60000 65536"/>
              <a:gd name="T11" fmla="*/ 0 60000 65536"/>
              <a:gd name="T12" fmla="*/ 0 60000 65536"/>
              <a:gd name="T13" fmla="*/ 0 60000 65536"/>
              <a:gd name="T14" fmla="*/ 0 60000 65536"/>
              <a:gd name="T15" fmla="*/ 0 w 54"/>
              <a:gd name="T16" fmla="*/ 0 h 54"/>
              <a:gd name="T17" fmla="*/ 54 w 54"/>
              <a:gd name="T18" fmla="*/ 54 h 54"/>
            </a:gdLst>
            <a:ahLst/>
            <a:cxnLst>
              <a:cxn ang="T10">
                <a:pos x="T0" y="T1"/>
              </a:cxn>
              <a:cxn ang="T11">
                <a:pos x="T2" y="T3"/>
              </a:cxn>
              <a:cxn ang="T12">
                <a:pos x="T4" y="T5"/>
              </a:cxn>
              <a:cxn ang="T13">
                <a:pos x="T6" y="T7"/>
              </a:cxn>
              <a:cxn ang="T14">
                <a:pos x="T8" y="T9"/>
              </a:cxn>
            </a:cxnLst>
            <a:rect l="T15" t="T16" r="T17" b="T18"/>
            <a:pathLst>
              <a:path w="54" h="54">
                <a:moveTo>
                  <a:pt x="0" y="21"/>
                </a:moveTo>
                <a:lnTo>
                  <a:pt x="54" y="54"/>
                </a:lnTo>
                <a:lnTo>
                  <a:pt x="22" y="0"/>
                </a:lnTo>
                <a:lnTo>
                  <a:pt x="11" y="10"/>
                </a:lnTo>
                <a:lnTo>
                  <a:pt x="0" y="21"/>
                </a:lnTo>
                <a:close/>
              </a:path>
            </a:pathLst>
          </a:custGeom>
          <a:solidFill>
            <a:srgbClr val="000000"/>
          </a:solidFill>
          <a:ln w="15875">
            <a:solidFill>
              <a:srgbClr val="000000"/>
            </a:solidFill>
            <a:round/>
            <a:headEnd/>
            <a:tailEnd/>
          </a:ln>
        </p:spPr>
        <p:txBody>
          <a:bodyPr/>
          <a:lstStyle/>
          <a:p>
            <a:endParaRPr lang="en-US"/>
          </a:p>
        </p:txBody>
      </p:sp>
      <p:sp>
        <p:nvSpPr>
          <p:cNvPr id="54430" name="Freeform 163">
            <a:extLst>
              <a:ext uri="{FF2B5EF4-FFF2-40B4-BE49-F238E27FC236}">
                <a16:creationId xmlns:a16="http://schemas.microsoft.com/office/drawing/2014/main" id="{3A13562F-8984-DC46-9B56-6BF7FE59E23E}"/>
              </a:ext>
            </a:extLst>
          </p:cNvPr>
          <p:cNvSpPr>
            <a:spLocks/>
          </p:cNvSpPr>
          <p:nvPr/>
        </p:nvSpPr>
        <p:spPr bwMode="auto">
          <a:xfrm>
            <a:off x="4424363" y="5186363"/>
            <a:ext cx="361950" cy="633412"/>
          </a:xfrm>
          <a:custGeom>
            <a:avLst/>
            <a:gdLst>
              <a:gd name="T0" fmla="*/ 2147483646 w 422"/>
              <a:gd name="T1" fmla="*/ 0 h 738"/>
              <a:gd name="T2" fmla="*/ 2147483646 w 422"/>
              <a:gd name="T3" fmla="*/ 2147483646 h 738"/>
              <a:gd name="T4" fmla="*/ 2147483646 w 422"/>
              <a:gd name="T5" fmla="*/ 2147483646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0"/>
                </a:moveTo>
                <a:cubicBezTo>
                  <a:pt x="422" y="213"/>
                  <a:pt x="422" y="213"/>
                  <a:pt x="209" y="425"/>
                </a:cubicBezTo>
                <a:cubicBezTo>
                  <a:pt x="43" y="592"/>
                  <a:pt x="0" y="634"/>
                  <a:pt x="101" y="738"/>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7" name="Line 31">
            <a:extLst>
              <a:ext uri="{FF2B5EF4-FFF2-40B4-BE49-F238E27FC236}">
                <a16:creationId xmlns:a16="http://schemas.microsoft.com/office/drawing/2014/main" id="{CF0B881E-81A7-2A49-9643-889C155B7DB8}"/>
              </a:ext>
            </a:extLst>
          </p:cNvPr>
          <p:cNvSpPr>
            <a:spLocks noChangeShapeType="1"/>
          </p:cNvSpPr>
          <p:nvPr/>
        </p:nvSpPr>
        <p:spPr bwMode="auto">
          <a:xfrm flipV="1">
            <a:off x="33861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298" name="Line 32">
            <a:extLst>
              <a:ext uri="{FF2B5EF4-FFF2-40B4-BE49-F238E27FC236}">
                <a16:creationId xmlns:a16="http://schemas.microsoft.com/office/drawing/2014/main" id="{8AF624AD-8242-5147-A113-C4BC883728C7}"/>
              </a:ext>
            </a:extLst>
          </p:cNvPr>
          <p:cNvSpPr>
            <a:spLocks noChangeShapeType="1"/>
          </p:cNvSpPr>
          <p:nvPr/>
        </p:nvSpPr>
        <p:spPr bwMode="auto">
          <a:xfrm flipV="1">
            <a:off x="376237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299" name="Line 33">
            <a:extLst>
              <a:ext uri="{FF2B5EF4-FFF2-40B4-BE49-F238E27FC236}">
                <a16:creationId xmlns:a16="http://schemas.microsoft.com/office/drawing/2014/main" id="{CC2E4410-62D6-2E45-B128-4B63D2722BD3}"/>
              </a:ext>
            </a:extLst>
          </p:cNvPr>
          <p:cNvSpPr>
            <a:spLocks noChangeShapeType="1"/>
          </p:cNvSpPr>
          <p:nvPr/>
        </p:nvSpPr>
        <p:spPr bwMode="auto">
          <a:xfrm flipV="1">
            <a:off x="4241800"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00" name="Line 34">
            <a:extLst>
              <a:ext uri="{FF2B5EF4-FFF2-40B4-BE49-F238E27FC236}">
                <a16:creationId xmlns:a16="http://schemas.microsoft.com/office/drawing/2014/main" id="{2894111C-3AFA-5245-8F20-BA459FC2505C}"/>
              </a:ext>
            </a:extLst>
          </p:cNvPr>
          <p:cNvSpPr>
            <a:spLocks noChangeShapeType="1"/>
          </p:cNvSpPr>
          <p:nvPr/>
        </p:nvSpPr>
        <p:spPr bwMode="auto">
          <a:xfrm flipV="1">
            <a:off x="460216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01" name="Line 35">
            <a:extLst>
              <a:ext uri="{FF2B5EF4-FFF2-40B4-BE49-F238E27FC236}">
                <a16:creationId xmlns:a16="http://schemas.microsoft.com/office/drawing/2014/main" id="{8091ED7A-FB6D-9041-9385-622C43399F8F}"/>
              </a:ext>
            </a:extLst>
          </p:cNvPr>
          <p:cNvSpPr>
            <a:spLocks noChangeShapeType="1"/>
          </p:cNvSpPr>
          <p:nvPr/>
        </p:nvSpPr>
        <p:spPr bwMode="auto">
          <a:xfrm flipV="1">
            <a:off x="49609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02" name="Line 36">
            <a:extLst>
              <a:ext uri="{FF2B5EF4-FFF2-40B4-BE49-F238E27FC236}">
                <a16:creationId xmlns:a16="http://schemas.microsoft.com/office/drawing/2014/main" id="{D61CE8EB-E346-0C4E-B5F4-772E506421F0}"/>
              </a:ext>
            </a:extLst>
          </p:cNvPr>
          <p:cNvSpPr>
            <a:spLocks noChangeShapeType="1"/>
          </p:cNvSpPr>
          <p:nvPr/>
        </p:nvSpPr>
        <p:spPr bwMode="auto">
          <a:xfrm flipV="1">
            <a:off x="545782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03" name="Line 37">
            <a:extLst>
              <a:ext uri="{FF2B5EF4-FFF2-40B4-BE49-F238E27FC236}">
                <a16:creationId xmlns:a16="http://schemas.microsoft.com/office/drawing/2014/main" id="{05E8E057-33A1-A241-AD83-91BA700D42C4}"/>
              </a:ext>
            </a:extLst>
          </p:cNvPr>
          <p:cNvSpPr>
            <a:spLocks noChangeShapeType="1"/>
          </p:cNvSpPr>
          <p:nvPr/>
        </p:nvSpPr>
        <p:spPr bwMode="auto">
          <a:xfrm flipV="1">
            <a:off x="58181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04" name="Line 38">
            <a:extLst>
              <a:ext uri="{FF2B5EF4-FFF2-40B4-BE49-F238E27FC236}">
                <a16:creationId xmlns:a16="http://schemas.microsoft.com/office/drawing/2014/main" id="{7BD35968-6587-F54C-95C8-D6B2A133A7F4}"/>
              </a:ext>
            </a:extLst>
          </p:cNvPr>
          <p:cNvSpPr>
            <a:spLocks noChangeShapeType="1"/>
          </p:cNvSpPr>
          <p:nvPr/>
        </p:nvSpPr>
        <p:spPr bwMode="auto">
          <a:xfrm flipV="1">
            <a:off x="65547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05" name="Line 39">
            <a:extLst>
              <a:ext uri="{FF2B5EF4-FFF2-40B4-BE49-F238E27FC236}">
                <a16:creationId xmlns:a16="http://schemas.microsoft.com/office/drawing/2014/main" id="{0BADF449-4D2B-8B40-839D-11518B7ECCB3}"/>
              </a:ext>
            </a:extLst>
          </p:cNvPr>
          <p:cNvSpPr>
            <a:spLocks noChangeShapeType="1"/>
          </p:cNvSpPr>
          <p:nvPr/>
        </p:nvSpPr>
        <p:spPr bwMode="auto">
          <a:xfrm flipV="1">
            <a:off x="703421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06" name="Line 40">
            <a:extLst>
              <a:ext uri="{FF2B5EF4-FFF2-40B4-BE49-F238E27FC236}">
                <a16:creationId xmlns:a16="http://schemas.microsoft.com/office/drawing/2014/main" id="{8AA00DCF-3964-734A-9F2A-19BE73ECDCB1}"/>
              </a:ext>
            </a:extLst>
          </p:cNvPr>
          <p:cNvSpPr>
            <a:spLocks noChangeShapeType="1"/>
          </p:cNvSpPr>
          <p:nvPr/>
        </p:nvSpPr>
        <p:spPr bwMode="auto">
          <a:xfrm flipV="1">
            <a:off x="75136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07" name="Line 42">
            <a:extLst>
              <a:ext uri="{FF2B5EF4-FFF2-40B4-BE49-F238E27FC236}">
                <a16:creationId xmlns:a16="http://schemas.microsoft.com/office/drawing/2014/main" id="{C070ABFF-616D-F84B-8096-3511BFE30220}"/>
              </a:ext>
            </a:extLst>
          </p:cNvPr>
          <p:cNvSpPr>
            <a:spLocks noChangeShapeType="1"/>
          </p:cNvSpPr>
          <p:nvPr/>
        </p:nvSpPr>
        <p:spPr bwMode="auto">
          <a:xfrm>
            <a:off x="2906713" y="13509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08" name="Freeform 43">
            <a:extLst>
              <a:ext uri="{FF2B5EF4-FFF2-40B4-BE49-F238E27FC236}">
                <a16:creationId xmlns:a16="http://schemas.microsoft.com/office/drawing/2014/main" id="{3860DDE7-D8DC-DF44-BAEC-AE121DCD5DD7}"/>
              </a:ext>
            </a:extLst>
          </p:cNvPr>
          <p:cNvSpPr>
            <a:spLocks/>
          </p:cNvSpPr>
          <p:nvPr/>
        </p:nvSpPr>
        <p:spPr bwMode="auto">
          <a:xfrm>
            <a:off x="3128963" y="1033463"/>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09" name="Freeform 44">
            <a:extLst>
              <a:ext uri="{FF2B5EF4-FFF2-40B4-BE49-F238E27FC236}">
                <a16:creationId xmlns:a16="http://schemas.microsoft.com/office/drawing/2014/main" id="{239568AB-C540-1345-B39D-61A98811718D}"/>
              </a:ext>
            </a:extLst>
          </p:cNvPr>
          <p:cNvSpPr>
            <a:spLocks/>
          </p:cNvSpPr>
          <p:nvPr/>
        </p:nvSpPr>
        <p:spPr bwMode="auto">
          <a:xfrm>
            <a:off x="3128963" y="1238250"/>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10" name="Freeform 45">
            <a:extLst>
              <a:ext uri="{FF2B5EF4-FFF2-40B4-BE49-F238E27FC236}">
                <a16:creationId xmlns:a16="http://schemas.microsoft.com/office/drawing/2014/main" id="{B47176E7-5926-6A4C-8251-B4DFE778CBC9}"/>
              </a:ext>
            </a:extLst>
          </p:cNvPr>
          <p:cNvSpPr>
            <a:spLocks/>
          </p:cNvSpPr>
          <p:nvPr/>
        </p:nvSpPr>
        <p:spPr bwMode="auto">
          <a:xfrm>
            <a:off x="3124201" y="1033464"/>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11" name="Freeform 46">
            <a:extLst>
              <a:ext uri="{FF2B5EF4-FFF2-40B4-BE49-F238E27FC236}">
                <a16:creationId xmlns:a16="http://schemas.microsoft.com/office/drawing/2014/main" id="{A194DB35-4DD6-8C49-894E-DBC90F277A90}"/>
              </a:ext>
            </a:extLst>
          </p:cNvPr>
          <p:cNvSpPr>
            <a:spLocks/>
          </p:cNvSpPr>
          <p:nvPr/>
        </p:nvSpPr>
        <p:spPr bwMode="auto">
          <a:xfrm>
            <a:off x="3124201" y="1236664"/>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12" name="Line 47">
            <a:extLst>
              <a:ext uri="{FF2B5EF4-FFF2-40B4-BE49-F238E27FC236}">
                <a16:creationId xmlns:a16="http://schemas.microsoft.com/office/drawing/2014/main" id="{FA58AB2F-E4A8-5A40-87A6-766B3ACE4B96}"/>
              </a:ext>
            </a:extLst>
          </p:cNvPr>
          <p:cNvSpPr>
            <a:spLocks noChangeShapeType="1"/>
          </p:cNvSpPr>
          <p:nvPr/>
        </p:nvSpPr>
        <p:spPr bwMode="auto">
          <a:xfrm>
            <a:off x="2906713" y="20875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13" name="Line 48">
            <a:extLst>
              <a:ext uri="{FF2B5EF4-FFF2-40B4-BE49-F238E27FC236}">
                <a16:creationId xmlns:a16="http://schemas.microsoft.com/office/drawing/2014/main" id="{D76E3FC4-EEC3-6646-BC9C-57CAB48CE543}"/>
              </a:ext>
            </a:extLst>
          </p:cNvPr>
          <p:cNvSpPr>
            <a:spLocks noChangeShapeType="1"/>
          </p:cNvSpPr>
          <p:nvPr/>
        </p:nvSpPr>
        <p:spPr bwMode="auto">
          <a:xfrm>
            <a:off x="2906713" y="2327275"/>
            <a:ext cx="239712"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14" name="Freeform 49">
            <a:extLst>
              <a:ext uri="{FF2B5EF4-FFF2-40B4-BE49-F238E27FC236}">
                <a16:creationId xmlns:a16="http://schemas.microsoft.com/office/drawing/2014/main" id="{F1A1C1AA-E5C1-A744-ACBD-0A58E21706EF}"/>
              </a:ext>
            </a:extLst>
          </p:cNvPr>
          <p:cNvSpPr>
            <a:spLocks/>
          </p:cNvSpPr>
          <p:nvPr/>
        </p:nvSpPr>
        <p:spPr bwMode="auto">
          <a:xfrm>
            <a:off x="3128963" y="2006600"/>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15" name="Freeform 50">
            <a:extLst>
              <a:ext uri="{FF2B5EF4-FFF2-40B4-BE49-F238E27FC236}">
                <a16:creationId xmlns:a16="http://schemas.microsoft.com/office/drawing/2014/main" id="{A8970BB1-F58B-BC43-8395-18A5ECD148FF}"/>
              </a:ext>
            </a:extLst>
          </p:cNvPr>
          <p:cNvSpPr>
            <a:spLocks/>
          </p:cNvSpPr>
          <p:nvPr/>
        </p:nvSpPr>
        <p:spPr bwMode="auto">
          <a:xfrm>
            <a:off x="3128963" y="2209800"/>
            <a:ext cx="512762" cy="204788"/>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16" name="Freeform 51">
            <a:extLst>
              <a:ext uri="{FF2B5EF4-FFF2-40B4-BE49-F238E27FC236}">
                <a16:creationId xmlns:a16="http://schemas.microsoft.com/office/drawing/2014/main" id="{A3C4CC9B-BA9D-8845-B876-5CFD1B12CDCB}"/>
              </a:ext>
            </a:extLst>
          </p:cNvPr>
          <p:cNvSpPr>
            <a:spLocks/>
          </p:cNvSpPr>
          <p:nvPr/>
        </p:nvSpPr>
        <p:spPr bwMode="auto">
          <a:xfrm>
            <a:off x="3124201" y="2006600"/>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17" name="Freeform 52">
            <a:extLst>
              <a:ext uri="{FF2B5EF4-FFF2-40B4-BE49-F238E27FC236}">
                <a16:creationId xmlns:a16="http://schemas.microsoft.com/office/drawing/2014/main" id="{9D59026E-38CD-4546-99E0-9AF6DCEBFFD0}"/>
              </a:ext>
            </a:extLst>
          </p:cNvPr>
          <p:cNvSpPr>
            <a:spLocks/>
          </p:cNvSpPr>
          <p:nvPr/>
        </p:nvSpPr>
        <p:spPr bwMode="auto">
          <a:xfrm>
            <a:off x="3124201" y="2209800"/>
            <a:ext cx="60325" cy="204788"/>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18" name="Line 53">
            <a:extLst>
              <a:ext uri="{FF2B5EF4-FFF2-40B4-BE49-F238E27FC236}">
                <a16:creationId xmlns:a16="http://schemas.microsoft.com/office/drawing/2014/main" id="{BEA539BE-0C0A-7545-A952-38126B162F32}"/>
              </a:ext>
            </a:extLst>
          </p:cNvPr>
          <p:cNvSpPr>
            <a:spLocks noChangeShapeType="1"/>
          </p:cNvSpPr>
          <p:nvPr/>
        </p:nvSpPr>
        <p:spPr bwMode="auto">
          <a:xfrm flipH="1">
            <a:off x="3744914" y="12303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19" name="Line 54">
            <a:extLst>
              <a:ext uri="{FF2B5EF4-FFF2-40B4-BE49-F238E27FC236}">
                <a16:creationId xmlns:a16="http://schemas.microsoft.com/office/drawing/2014/main" id="{9C21F94C-0DD0-E742-A77E-065BB259FE99}"/>
              </a:ext>
            </a:extLst>
          </p:cNvPr>
          <p:cNvSpPr>
            <a:spLocks noChangeShapeType="1"/>
          </p:cNvSpPr>
          <p:nvPr/>
        </p:nvSpPr>
        <p:spPr bwMode="auto">
          <a:xfrm flipH="1">
            <a:off x="3744914" y="22082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20" name="Freeform 55">
            <a:extLst>
              <a:ext uri="{FF2B5EF4-FFF2-40B4-BE49-F238E27FC236}">
                <a16:creationId xmlns:a16="http://schemas.microsoft.com/office/drawing/2014/main" id="{B5392562-9902-8047-8B53-C241C4DFD17C}"/>
              </a:ext>
            </a:extLst>
          </p:cNvPr>
          <p:cNvSpPr>
            <a:spLocks/>
          </p:cNvSpPr>
          <p:nvPr/>
        </p:nvSpPr>
        <p:spPr bwMode="auto">
          <a:xfrm>
            <a:off x="2906714" y="1352551"/>
            <a:ext cx="1095375" cy="855663"/>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21" name="Freeform 56">
            <a:extLst>
              <a:ext uri="{FF2B5EF4-FFF2-40B4-BE49-F238E27FC236}">
                <a16:creationId xmlns:a16="http://schemas.microsoft.com/office/drawing/2014/main" id="{675EC070-D651-4E41-BD7A-E9DFE57A4013}"/>
              </a:ext>
            </a:extLst>
          </p:cNvPr>
          <p:cNvSpPr>
            <a:spLocks/>
          </p:cNvSpPr>
          <p:nvPr/>
        </p:nvSpPr>
        <p:spPr bwMode="auto">
          <a:xfrm>
            <a:off x="2906714" y="1230313"/>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22" name="Freeform 57">
            <a:extLst>
              <a:ext uri="{FF2B5EF4-FFF2-40B4-BE49-F238E27FC236}">
                <a16:creationId xmlns:a16="http://schemas.microsoft.com/office/drawing/2014/main" id="{015A8724-FFFC-8843-88A5-C7152F6ED2F8}"/>
              </a:ext>
            </a:extLst>
          </p:cNvPr>
          <p:cNvSpPr>
            <a:spLocks/>
          </p:cNvSpPr>
          <p:nvPr/>
        </p:nvSpPr>
        <p:spPr bwMode="auto">
          <a:xfrm>
            <a:off x="3986214" y="1206501"/>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55323" name="Oval 58">
            <a:extLst>
              <a:ext uri="{FF2B5EF4-FFF2-40B4-BE49-F238E27FC236}">
                <a16:creationId xmlns:a16="http://schemas.microsoft.com/office/drawing/2014/main" id="{B2F0579C-837B-C14A-BC0A-2850FC1EEFF4}"/>
              </a:ext>
            </a:extLst>
          </p:cNvPr>
          <p:cNvSpPr>
            <a:spLocks noChangeArrowheads="1"/>
          </p:cNvSpPr>
          <p:nvPr/>
        </p:nvSpPr>
        <p:spPr bwMode="auto">
          <a:xfrm>
            <a:off x="3976688" y="1216026"/>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5324" name="Freeform 59">
            <a:extLst>
              <a:ext uri="{FF2B5EF4-FFF2-40B4-BE49-F238E27FC236}">
                <a16:creationId xmlns:a16="http://schemas.microsoft.com/office/drawing/2014/main" id="{233AD35B-BB53-BB42-B806-25D74797926D}"/>
              </a:ext>
            </a:extLst>
          </p:cNvPr>
          <p:cNvSpPr>
            <a:spLocks/>
          </p:cNvSpPr>
          <p:nvPr/>
        </p:nvSpPr>
        <p:spPr bwMode="auto">
          <a:xfrm>
            <a:off x="3986214" y="2184400"/>
            <a:ext cx="33337" cy="3333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55325" name="Oval 60">
            <a:extLst>
              <a:ext uri="{FF2B5EF4-FFF2-40B4-BE49-F238E27FC236}">
                <a16:creationId xmlns:a16="http://schemas.microsoft.com/office/drawing/2014/main" id="{5469D12C-EA2A-E34A-850A-65319ECD180E}"/>
              </a:ext>
            </a:extLst>
          </p:cNvPr>
          <p:cNvSpPr>
            <a:spLocks noChangeArrowheads="1"/>
          </p:cNvSpPr>
          <p:nvPr/>
        </p:nvSpPr>
        <p:spPr bwMode="auto">
          <a:xfrm>
            <a:off x="3976688" y="2192338"/>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5326" name="Line 61">
            <a:extLst>
              <a:ext uri="{FF2B5EF4-FFF2-40B4-BE49-F238E27FC236}">
                <a16:creationId xmlns:a16="http://schemas.microsoft.com/office/drawing/2014/main" id="{963FB15D-9521-7142-9653-595EAD411505}"/>
              </a:ext>
            </a:extLst>
          </p:cNvPr>
          <p:cNvSpPr>
            <a:spLocks noChangeShapeType="1"/>
          </p:cNvSpPr>
          <p:nvPr/>
        </p:nvSpPr>
        <p:spPr bwMode="auto">
          <a:xfrm flipH="1">
            <a:off x="2667001" y="11112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27" name="Line 62">
            <a:extLst>
              <a:ext uri="{FF2B5EF4-FFF2-40B4-BE49-F238E27FC236}">
                <a16:creationId xmlns:a16="http://schemas.microsoft.com/office/drawing/2014/main" id="{7CAD3553-C5B1-AF42-8112-4D4787109593}"/>
              </a:ext>
            </a:extLst>
          </p:cNvPr>
          <p:cNvSpPr>
            <a:spLocks noChangeShapeType="1"/>
          </p:cNvSpPr>
          <p:nvPr/>
        </p:nvSpPr>
        <p:spPr bwMode="auto">
          <a:xfrm flipH="1">
            <a:off x="2667001" y="2327275"/>
            <a:ext cx="2397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28" name="Line 63">
            <a:extLst>
              <a:ext uri="{FF2B5EF4-FFF2-40B4-BE49-F238E27FC236}">
                <a16:creationId xmlns:a16="http://schemas.microsoft.com/office/drawing/2014/main" id="{D3EA217D-0476-5749-804E-503BE2255DFF}"/>
              </a:ext>
            </a:extLst>
          </p:cNvPr>
          <p:cNvSpPr>
            <a:spLocks noChangeShapeType="1"/>
          </p:cNvSpPr>
          <p:nvPr/>
        </p:nvSpPr>
        <p:spPr bwMode="auto">
          <a:xfrm flipH="1">
            <a:off x="5578475" y="1268414"/>
            <a:ext cx="1455738"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29" name="Line 64">
            <a:extLst>
              <a:ext uri="{FF2B5EF4-FFF2-40B4-BE49-F238E27FC236}">
                <a16:creationId xmlns:a16="http://schemas.microsoft.com/office/drawing/2014/main" id="{1200F818-5991-3442-AA3F-5227930A6DD1}"/>
              </a:ext>
            </a:extLst>
          </p:cNvPr>
          <p:cNvSpPr>
            <a:spLocks noChangeShapeType="1"/>
          </p:cNvSpPr>
          <p:nvPr/>
        </p:nvSpPr>
        <p:spPr bwMode="auto">
          <a:xfrm flipV="1">
            <a:off x="6297614" y="990601"/>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30" name="Rectangle 65">
            <a:extLst>
              <a:ext uri="{FF2B5EF4-FFF2-40B4-BE49-F238E27FC236}">
                <a16:creationId xmlns:a16="http://schemas.microsoft.com/office/drawing/2014/main" id="{053EA347-0DBD-6D4B-BE9F-5C4658CF6248}"/>
              </a:ext>
            </a:extLst>
          </p:cNvPr>
          <p:cNvSpPr>
            <a:spLocks noChangeArrowheads="1"/>
          </p:cNvSpPr>
          <p:nvPr/>
        </p:nvSpPr>
        <p:spPr bwMode="auto">
          <a:xfrm>
            <a:off x="5783263" y="10112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55331" name="Rectangle 66">
            <a:extLst>
              <a:ext uri="{FF2B5EF4-FFF2-40B4-BE49-F238E27FC236}">
                <a16:creationId xmlns:a16="http://schemas.microsoft.com/office/drawing/2014/main" id="{47DA7871-760D-1140-97E6-233B3CFEECB4}"/>
              </a:ext>
            </a:extLst>
          </p:cNvPr>
          <p:cNvSpPr>
            <a:spLocks noChangeArrowheads="1"/>
          </p:cNvSpPr>
          <p:nvPr/>
        </p:nvSpPr>
        <p:spPr bwMode="auto">
          <a:xfrm>
            <a:off x="6054725" y="1011238"/>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55332" name="Rectangle 67">
            <a:extLst>
              <a:ext uri="{FF2B5EF4-FFF2-40B4-BE49-F238E27FC236}">
                <a16:creationId xmlns:a16="http://schemas.microsoft.com/office/drawing/2014/main" id="{9B79ADD3-A911-A148-A0FE-119414F01ADC}"/>
              </a:ext>
            </a:extLst>
          </p:cNvPr>
          <p:cNvSpPr>
            <a:spLocks noChangeArrowheads="1"/>
          </p:cNvSpPr>
          <p:nvPr/>
        </p:nvSpPr>
        <p:spPr bwMode="auto">
          <a:xfrm>
            <a:off x="6440488" y="10112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55333" name="Rectangle 68">
            <a:extLst>
              <a:ext uri="{FF2B5EF4-FFF2-40B4-BE49-F238E27FC236}">
                <a16:creationId xmlns:a16="http://schemas.microsoft.com/office/drawing/2014/main" id="{C6562609-4F90-F74A-AFBA-34D9EDDAB45D}"/>
              </a:ext>
            </a:extLst>
          </p:cNvPr>
          <p:cNvSpPr>
            <a:spLocks noChangeArrowheads="1"/>
          </p:cNvSpPr>
          <p:nvPr/>
        </p:nvSpPr>
        <p:spPr bwMode="auto">
          <a:xfrm>
            <a:off x="6557963" y="10683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55334" name="Rectangle 69">
            <a:extLst>
              <a:ext uri="{FF2B5EF4-FFF2-40B4-BE49-F238E27FC236}">
                <a16:creationId xmlns:a16="http://schemas.microsoft.com/office/drawing/2014/main" id="{516401A6-A044-774F-AF10-2A26F225AB5B}"/>
              </a:ext>
            </a:extLst>
          </p:cNvPr>
          <p:cNvSpPr>
            <a:spLocks noChangeArrowheads="1"/>
          </p:cNvSpPr>
          <p:nvPr/>
        </p:nvSpPr>
        <p:spPr bwMode="auto">
          <a:xfrm>
            <a:off x="6743700" y="10064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5335" name="Rectangle 70">
            <a:extLst>
              <a:ext uri="{FF2B5EF4-FFF2-40B4-BE49-F238E27FC236}">
                <a16:creationId xmlns:a16="http://schemas.microsoft.com/office/drawing/2014/main" id="{22632E65-6185-B041-90BA-79BEB704F71A}"/>
              </a:ext>
            </a:extLst>
          </p:cNvPr>
          <p:cNvSpPr>
            <a:spLocks noChangeArrowheads="1"/>
          </p:cNvSpPr>
          <p:nvPr/>
        </p:nvSpPr>
        <p:spPr bwMode="auto">
          <a:xfrm>
            <a:off x="6861175" y="106838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55336" name="Rectangle 71">
            <a:extLst>
              <a:ext uri="{FF2B5EF4-FFF2-40B4-BE49-F238E27FC236}">
                <a16:creationId xmlns:a16="http://schemas.microsoft.com/office/drawing/2014/main" id="{3FD1398C-F70F-C849-9816-462E74C05D38}"/>
              </a:ext>
            </a:extLst>
          </p:cNvPr>
          <p:cNvSpPr>
            <a:spLocks noChangeArrowheads="1"/>
          </p:cNvSpPr>
          <p:nvPr/>
        </p:nvSpPr>
        <p:spPr bwMode="auto">
          <a:xfrm>
            <a:off x="57880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5337" name="Rectangle 72">
            <a:extLst>
              <a:ext uri="{FF2B5EF4-FFF2-40B4-BE49-F238E27FC236}">
                <a16:creationId xmlns:a16="http://schemas.microsoft.com/office/drawing/2014/main" id="{969A7454-C148-4D4F-9245-C79EB89B58D7}"/>
              </a:ext>
            </a:extLst>
          </p:cNvPr>
          <p:cNvSpPr>
            <a:spLocks noChangeArrowheads="1"/>
          </p:cNvSpPr>
          <p:nvPr/>
        </p:nvSpPr>
        <p:spPr bwMode="auto">
          <a:xfrm>
            <a:off x="60674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5338" name="Rectangle 73">
            <a:extLst>
              <a:ext uri="{FF2B5EF4-FFF2-40B4-BE49-F238E27FC236}">
                <a16:creationId xmlns:a16="http://schemas.microsoft.com/office/drawing/2014/main" id="{F1DCD5B8-E643-0744-8D0C-78248BB950A8}"/>
              </a:ext>
            </a:extLst>
          </p:cNvPr>
          <p:cNvSpPr>
            <a:spLocks noChangeArrowheads="1"/>
          </p:cNvSpPr>
          <p:nvPr/>
        </p:nvSpPr>
        <p:spPr bwMode="auto">
          <a:xfrm>
            <a:off x="57880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5339" name="Rectangle 74">
            <a:extLst>
              <a:ext uri="{FF2B5EF4-FFF2-40B4-BE49-F238E27FC236}">
                <a16:creationId xmlns:a16="http://schemas.microsoft.com/office/drawing/2014/main" id="{D40E88F0-2FC2-8243-BC3C-52D37C672E81}"/>
              </a:ext>
            </a:extLst>
          </p:cNvPr>
          <p:cNvSpPr>
            <a:spLocks noChangeArrowheads="1"/>
          </p:cNvSpPr>
          <p:nvPr/>
        </p:nvSpPr>
        <p:spPr bwMode="auto">
          <a:xfrm>
            <a:off x="60674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5340" name="Rectangle 75">
            <a:extLst>
              <a:ext uri="{FF2B5EF4-FFF2-40B4-BE49-F238E27FC236}">
                <a16:creationId xmlns:a16="http://schemas.microsoft.com/office/drawing/2014/main" id="{A6EEEEDA-6D6F-F842-8E22-6FFA408CE4A3}"/>
              </a:ext>
            </a:extLst>
          </p:cNvPr>
          <p:cNvSpPr>
            <a:spLocks noChangeArrowheads="1"/>
          </p:cNvSpPr>
          <p:nvPr/>
        </p:nvSpPr>
        <p:spPr bwMode="auto">
          <a:xfrm>
            <a:off x="57880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5341" name="Rectangle 76">
            <a:extLst>
              <a:ext uri="{FF2B5EF4-FFF2-40B4-BE49-F238E27FC236}">
                <a16:creationId xmlns:a16="http://schemas.microsoft.com/office/drawing/2014/main" id="{E030D400-863C-DB47-8639-71B4EAA779D0}"/>
              </a:ext>
            </a:extLst>
          </p:cNvPr>
          <p:cNvSpPr>
            <a:spLocks noChangeArrowheads="1"/>
          </p:cNvSpPr>
          <p:nvPr/>
        </p:nvSpPr>
        <p:spPr bwMode="auto">
          <a:xfrm>
            <a:off x="60674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5342" name="Rectangle 77">
            <a:extLst>
              <a:ext uri="{FF2B5EF4-FFF2-40B4-BE49-F238E27FC236}">
                <a16:creationId xmlns:a16="http://schemas.microsoft.com/office/drawing/2014/main" id="{7A037117-FB1A-5B47-A1A3-1C4BFBBEFD1D}"/>
              </a:ext>
            </a:extLst>
          </p:cNvPr>
          <p:cNvSpPr>
            <a:spLocks noChangeArrowheads="1"/>
          </p:cNvSpPr>
          <p:nvPr/>
        </p:nvSpPr>
        <p:spPr bwMode="auto">
          <a:xfrm>
            <a:off x="57880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5343" name="Rectangle 78">
            <a:extLst>
              <a:ext uri="{FF2B5EF4-FFF2-40B4-BE49-F238E27FC236}">
                <a16:creationId xmlns:a16="http://schemas.microsoft.com/office/drawing/2014/main" id="{915D3F32-C7D8-EE42-BADF-5A96B3B7F193}"/>
              </a:ext>
            </a:extLst>
          </p:cNvPr>
          <p:cNvSpPr>
            <a:spLocks noChangeArrowheads="1"/>
          </p:cNvSpPr>
          <p:nvPr/>
        </p:nvSpPr>
        <p:spPr bwMode="auto">
          <a:xfrm>
            <a:off x="60674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5344" name="Rectangle 79">
            <a:extLst>
              <a:ext uri="{FF2B5EF4-FFF2-40B4-BE49-F238E27FC236}">
                <a16:creationId xmlns:a16="http://schemas.microsoft.com/office/drawing/2014/main" id="{3AFB2D47-FF39-4449-AFDD-62FD97FE3490}"/>
              </a:ext>
            </a:extLst>
          </p:cNvPr>
          <p:cNvSpPr>
            <a:spLocks noChangeArrowheads="1"/>
          </p:cNvSpPr>
          <p:nvPr/>
        </p:nvSpPr>
        <p:spPr bwMode="auto">
          <a:xfrm>
            <a:off x="6434139" y="13525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55345" name="Rectangle 80">
            <a:extLst>
              <a:ext uri="{FF2B5EF4-FFF2-40B4-BE49-F238E27FC236}">
                <a16:creationId xmlns:a16="http://schemas.microsoft.com/office/drawing/2014/main" id="{C1CECA6C-1F5F-894F-B431-40054408C663}"/>
              </a:ext>
            </a:extLst>
          </p:cNvPr>
          <p:cNvSpPr>
            <a:spLocks noChangeArrowheads="1"/>
          </p:cNvSpPr>
          <p:nvPr/>
        </p:nvSpPr>
        <p:spPr bwMode="auto">
          <a:xfrm>
            <a:off x="6494463"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5346" name="Rectangle 81">
            <a:extLst>
              <a:ext uri="{FF2B5EF4-FFF2-40B4-BE49-F238E27FC236}">
                <a16:creationId xmlns:a16="http://schemas.microsoft.com/office/drawing/2014/main" id="{0C990A77-0525-2345-88C2-3DD19A8648E8}"/>
              </a:ext>
            </a:extLst>
          </p:cNvPr>
          <p:cNvSpPr>
            <a:spLocks noChangeArrowheads="1"/>
          </p:cNvSpPr>
          <p:nvPr/>
        </p:nvSpPr>
        <p:spPr bwMode="auto">
          <a:xfrm>
            <a:off x="679767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5347" name="Rectangle 82">
            <a:extLst>
              <a:ext uri="{FF2B5EF4-FFF2-40B4-BE49-F238E27FC236}">
                <a16:creationId xmlns:a16="http://schemas.microsoft.com/office/drawing/2014/main" id="{2AE98055-C032-9B4F-B50F-5BD503F6DC31}"/>
              </a:ext>
            </a:extLst>
          </p:cNvPr>
          <p:cNvSpPr>
            <a:spLocks noChangeArrowheads="1"/>
          </p:cNvSpPr>
          <p:nvPr/>
        </p:nvSpPr>
        <p:spPr bwMode="auto">
          <a:xfrm>
            <a:off x="6494463"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5348" name="Rectangle 83">
            <a:extLst>
              <a:ext uri="{FF2B5EF4-FFF2-40B4-BE49-F238E27FC236}">
                <a16:creationId xmlns:a16="http://schemas.microsoft.com/office/drawing/2014/main" id="{69C74F84-03C0-1D4F-970F-EE23540691B7}"/>
              </a:ext>
            </a:extLst>
          </p:cNvPr>
          <p:cNvSpPr>
            <a:spLocks noChangeArrowheads="1"/>
          </p:cNvSpPr>
          <p:nvPr/>
        </p:nvSpPr>
        <p:spPr bwMode="auto">
          <a:xfrm>
            <a:off x="679767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5349" name="Rectangle 84">
            <a:extLst>
              <a:ext uri="{FF2B5EF4-FFF2-40B4-BE49-F238E27FC236}">
                <a16:creationId xmlns:a16="http://schemas.microsoft.com/office/drawing/2014/main" id="{EF97C187-B705-4548-9412-BFECE5F1241C}"/>
              </a:ext>
            </a:extLst>
          </p:cNvPr>
          <p:cNvSpPr>
            <a:spLocks noChangeArrowheads="1"/>
          </p:cNvSpPr>
          <p:nvPr/>
        </p:nvSpPr>
        <p:spPr bwMode="auto">
          <a:xfrm>
            <a:off x="6494463"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5350" name="Rectangle 85">
            <a:extLst>
              <a:ext uri="{FF2B5EF4-FFF2-40B4-BE49-F238E27FC236}">
                <a16:creationId xmlns:a16="http://schemas.microsoft.com/office/drawing/2014/main" id="{DDF576E0-0CB3-B742-BD2A-726079E67E47}"/>
              </a:ext>
            </a:extLst>
          </p:cNvPr>
          <p:cNvSpPr>
            <a:spLocks noChangeArrowheads="1"/>
          </p:cNvSpPr>
          <p:nvPr/>
        </p:nvSpPr>
        <p:spPr bwMode="auto">
          <a:xfrm>
            <a:off x="679767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5351" name="Rectangle 86">
            <a:extLst>
              <a:ext uri="{FF2B5EF4-FFF2-40B4-BE49-F238E27FC236}">
                <a16:creationId xmlns:a16="http://schemas.microsoft.com/office/drawing/2014/main" id="{320A626D-F256-A141-BFAE-CDC776B62042}"/>
              </a:ext>
            </a:extLst>
          </p:cNvPr>
          <p:cNvSpPr>
            <a:spLocks noChangeArrowheads="1"/>
          </p:cNvSpPr>
          <p:nvPr/>
        </p:nvSpPr>
        <p:spPr bwMode="auto">
          <a:xfrm>
            <a:off x="3178176" y="26527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55352" name="Freeform 87">
            <a:extLst>
              <a:ext uri="{FF2B5EF4-FFF2-40B4-BE49-F238E27FC236}">
                <a16:creationId xmlns:a16="http://schemas.microsoft.com/office/drawing/2014/main" id="{E03E827D-138E-F943-B6CD-4E1B8C3B7536}"/>
              </a:ext>
            </a:extLst>
          </p:cNvPr>
          <p:cNvSpPr>
            <a:spLocks/>
          </p:cNvSpPr>
          <p:nvPr/>
        </p:nvSpPr>
        <p:spPr bwMode="auto">
          <a:xfrm>
            <a:off x="7513638" y="57388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53" name="Line 88">
            <a:extLst>
              <a:ext uri="{FF2B5EF4-FFF2-40B4-BE49-F238E27FC236}">
                <a16:creationId xmlns:a16="http://schemas.microsoft.com/office/drawing/2014/main" id="{80D6BAB4-3715-3E43-B6BC-6478FA58A244}"/>
              </a:ext>
            </a:extLst>
          </p:cNvPr>
          <p:cNvSpPr>
            <a:spLocks noChangeShapeType="1"/>
          </p:cNvSpPr>
          <p:nvPr/>
        </p:nvSpPr>
        <p:spPr bwMode="auto">
          <a:xfrm flipH="1">
            <a:off x="7531100" y="57388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5354" name="Freeform 89">
            <a:extLst>
              <a:ext uri="{FF2B5EF4-FFF2-40B4-BE49-F238E27FC236}">
                <a16:creationId xmlns:a16="http://schemas.microsoft.com/office/drawing/2014/main" id="{BC8FDE7D-D2BF-3244-AA78-7EC071614691}"/>
              </a:ext>
            </a:extLst>
          </p:cNvPr>
          <p:cNvSpPr>
            <a:spLocks/>
          </p:cNvSpPr>
          <p:nvPr/>
        </p:nvSpPr>
        <p:spPr bwMode="auto">
          <a:xfrm>
            <a:off x="7975601" y="57388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55" name="Line 90">
            <a:extLst>
              <a:ext uri="{FF2B5EF4-FFF2-40B4-BE49-F238E27FC236}">
                <a16:creationId xmlns:a16="http://schemas.microsoft.com/office/drawing/2014/main" id="{E791C858-70EB-EC42-90A7-44514880646F}"/>
              </a:ext>
            </a:extLst>
          </p:cNvPr>
          <p:cNvSpPr>
            <a:spLocks noChangeShapeType="1"/>
          </p:cNvSpPr>
          <p:nvPr/>
        </p:nvSpPr>
        <p:spPr bwMode="auto">
          <a:xfrm flipV="1">
            <a:off x="8010525" y="57562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5356" name="Freeform 91">
            <a:extLst>
              <a:ext uri="{FF2B5EF4-FFF2-40B4-BE49-F238E27FC236}">
                <a16:creationId xmlns:a16="http://schemas.microsoft.com/office/drawing/2014/main" id="{C55C6A4C-5B42-184B-9DE2-B5D2F7D01757}"/>
              </a:ext>
            </a:extLst>
          </p:cNvPr>
          <p:cNvSpPr>
            <a:spLocks/>
          </p:cNvSpPr>
          <p:nvPr/>
        </p:nvSpPr>
        <p:spPr bwMode="auto">
          <a:xfrm>
            <a:off x="7975601" y="60817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57" name="Line 92">
            <a:extLst>
              <a:ext uri="{FF2B5EF4-FFF2-40B4-BE49-F238E27FC236}">
                <a16:creationId xmlns:a16="http://schemas.microsoft.com/office/drawing/2014/main" id="{20EA2D4A-21A3-924B-AA32-921B5BB69FE7}"/>
              </a:ext>
            </a:extLst>
          </p:cNvPr>
          <p:cNvSpPr>
            <a:spLocks noChangeShapeType="1"/>
          </p:cNvSpPr>
          <p:nvPr/>
        </p:nvSpPr>
        <p:spPr bwMode="auto">
          <a:xfrm>
            <a:off x="7531100" y="60991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5358" name="Freeform 93">
            <a:extLst>
              <a:ext uri="{FF2B5EF4-FFF2-40B4-BE49-F238E27FC236}">
                <a16:creationId xmlns:a16="http://schemas.microsoft.com/office/drawing/2014/main" id="{DCF1D1B5-0F36-3849-B3DD-037DBEE38093}"/>
              </a:ext>
            </a:extLst>
          </p:cNvPr>
          <p:cNvSpPr>
            <a:spLocks/>
          </p:cNvSpPr>
          <p:nvPr/>
        </p:nvSpPr>
        <p:spPr bwMode="auto">
          <a:xfrm>
            <a:off x="7513638" y="60817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59" name="Line 94">
            <a:extLst>
              <a:ext uri="{FF2B5EF4-FFF2-40B4-BE49-F238E27FC236}">
                <a16:creationId xmlns:a16="http://schemas.microsoft.com/office/drawing/2014/main" id="{6775980B-53BE-4941-BCC3-7D0402C24B1D}"/>
              </a:ext>
            </a:extLst>
          </p:cNvPr>
          <p:cNvSpPr>
            <a:spLocks noChangeShapeType="1"/>
          </p:cNvSpPr>
          <p:nvPr/>
        </p:nvSpPr>
        <p:spPr bwMode="auto">
          <a:xfrm>
            <a:off x="7513639" y="57562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5360" name="Freeform 95">
            <a:extLst>
              <a:ext uri="{FF2B5EF4-FFF2-40B4-BE49-F238E27FC236}">
                <a16:creationId xmlns:a16="http://schemas.microsoft.com/office/drawing/2014/main" id="{188AD141-58A1-664D-91E1-80C1DAE6037E}"/>
              </a:ext>
            </a:extLst>
          </p:cNvPr>
          <p:cNvSpPr>
            <a:spLocks/>
          </p:cNvSpPr>
          <p:nvPr/>
        </p:nvSpPr>
        <p:spPr bwMode="auto">
          <a:xfrm>
            <a:off x="7513638" y="50022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61" name="Line 96">
            <a:extLst>
              <a:ext uri="{FF2B5EF4-FFF2-40B4-BE49-F238E27FC236}">
                <a16:creationId xmlns:a16="http://schemas.microsoft.com/office/drawing/2014/main" id="{8564033B-F862-6945-AEAB-17761ECC0C6F}"/>
              </a:ext>
            </a:extLst>
          </p:cNvPr>
          <p:cNvSpPr>
            <a:spLocks noChangeShapeType="1"/>
          </p:cNvSpPr>
          <p:nvPr/>
        </p:nvSpPr>
        <p:spPr bwMode="auto">
          <a:xfrm flipH="1">
            <a:off x="7531100" y="50022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5362" name="Freeform 97">
            <a:extLst>
              <a:ext uri="{FF2B5EF4-FFF2-40B4-BE49-F238E27FC236}">
                <a16:creationId xmlns:a16="http://schemas.microsoft.com/office/drawing/2014/main" id="{F4AB75DA-E0E5-F44F-8EA1-013E191AD40F}"/>
              </a:ext>
            </a:extLst>
          </p:cNvPr>
          <p:cNvSpPr>
            <a:spLocks/>
          </p:cNvSpPr>
          <p:nvPr/>
        </p:nvSpPr>
        <p:spPr bwMode="auto">
          <a:xfrm>
            <a:off x="7975601" y="50022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63" name="Line 98">
            <a:extLst>
              <a:ext uri="{FF2B5EF4-FFF2-40B4-BE49-F238E27FC236}">
                <a16:creationId xmlns:a16="http://schemas.microsoft.com/office/drawing/2014/main" id="{17508DE2-7522-2649-97B0-427AFBA2B61D}"/>
              </a:ext>
            </a:extLst>
          </p:cNvPr>
          <p:cNvSpPr>
            <a:spLocks noChangeShapeType="1"/>
          </p:cNvSpPr>
          <p:nvPr/>
        </p:nvSpPr>
        <p:spPr bwMode="auto">
          <a:xfrm flipV="1">
            <a:off x="8010525" y="50196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5364" name="Freeform 99">
            <a:extLst>
              <a:ext uri="{FF2B5EF4-FFF2-40B4-BE49-F238E27FC236}">
                <a16:creationId xmlns:a16="http://schemas.microsoft.com/office/drawing/2014/main" id="{5337435B-B96C-5042-8AF7-0731F72E103B}"/>
              </a:ext>
            </a:extLst>
          </p:cNvPr>
          <p:cNvSpPr>
            <a:spLocks/>
          </p:cNvSpPr>
          <p:nvPr/>
        </p:nvSpPr>
        <p:spPr bwMode="auto">
          <a:xfrm>
            <a:off x="7975601" y="53451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65" name="Line 100">
            <a:extLst>
              <a:ext uri="{FF2B5EF4-FFF2-40B4-BE49-F238E27FC236}">
                <a16:creationId xmlns:a16="http://schemas.microsoft.com/office/drawing/2014/main" id="{F1818E22-95B0-524C-AB1E-6D7B1DFE359F}"/>
              </a:ext>
            </a:extLst>
          </p:cNvPr>
          <p:cNvSpPr>
            <a:spLocks noChangeShapeType="1"/>
          </p:cNvSpPr>
          <p:nvPr/>
        </p:nvSpPr>
        <p:spPr bwMode="auto">
          <a:xfrm>
            <a:off x="7531100" y="53625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5366" name="Freeform 101">
            <a:extLst>
              <a:ext uri="{FF2B5EF4-FFF2-40B4-BE49-F238E27FC236}">
                <a16:creationId xmlns:a16="http://schemas.microsoft.com/office/drawing/2014/main" id="{1A91A6B7-B0BC-2F46-83DB-A18F46785EA7}"/>
              </a:ext>
            </a:extLst>
          </p:cNvPr>
          <p:cNvSpPr>
            <a:spLocks/>
          </p:cNvSpPr>
          <p:nvPr/>
        </p:nvSpPr>
        <p:spPr bwMode="auto">
          <a:xfrm>
            <a:off x="7513638" y="53451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67" name="Line 102">
            <a:extLst>
              <a:ext uri="{FF2B5EF4-FFF2-40B4-BE49-F238E27FC236}">
                <a16:creationId xmlns:a16="http://schemas.microsoft.com/office/drawing/2014/main" id="{57CFAEEA-7D2B-044B-B547-F084BEB5729D}"/>
              </a:ext>
            </a:extLst>
          </p:cNvPr>
          <p:cNvSpPr>
            <a:spLocks noChangeShapeType="1"/>
          </p:cNvSpPr>
          <p:nvPr/>
        </p:nvSpPr>
        <p:spPr bwMode="auto">
          <a:xfrm>
            <a:off x="7513639" y="50196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5368" name="Rectangle 103">
            <a:extLst>
              <a:ext uri="{FF2B5EF4-FFF2-40B4-BE49-F238E27FC236}">
                <a16:creationId xmlns:a16="http://schemas.microsoft.com/office/drawing/2014/main" id="{B42FFF23-FE7C-D64C-9547-9A03760FE7DA}"/>
              </a:ext>
            </a:extLst>
          </p:cNvPr>
          <p:cNvSpPr>
            <a:spLocks noChangeArrowheads="1"/>
          </p:cNvSpPr>
          <p:nvPr/>
        </p:nvSpPr>
        <p:spPr bwMode="auto">
          <a:xfrm>
            <a:off x="7942263" y="5019675"/>
            <a:ext cx="444500" cy="325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5369" name="Rectangle 104">
            <a:extLst>
              <a:ext uri="{FF2B5EF4-FFF2-40B4-BE49-F238E27FC236}">
                <a16:creationId xmlns:a16="http://schemas.microsoft.com/office/drawing/2014/main" id="{B0D4FED5-FB19-C14C-A586-80B201A51272}"/>
              </a:ext>
            </a:extLst>
          </p:cNvPr>
          <p:cNvSpPr>
            <a:spLocks noChangeArrowheads="1"/>
          </p:cNvSpPr>
          <p:nvPr/>
        </p:nvSpPr>
        <p:spPr bwMode="auto">
          <a:xfrm>
            <a:off x="7959725" y="5738813"/>
            <a:ext cx="444500" cy="342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5370" name="Freeform 105">
            <a:extLst>
              <a:ext uri="{FF2B5EF4-FFF2-40B4-BE49-F238E27FC236}">
                <a16:creationId xmlns:a16="http://schemas.microsoft.com/office/drawing/2014/main" id="{18E82C6B-5EDA-5743-8766-5598D2E3450A}"/>
              </a:ext>
            </a:extLst>
          </p:cNvPr>
          <p:cNvSpPr>
            <a:spLocks/>
          </p:cNvSpPr>
          <p:nvPr/>
        </p:nvSpPr>
        <p:spPr bwMode="auto">
          <a:xfrm>
            <a:off x="7359650" y="6442076"/>
            <a:ext cx="103188" cy="34925"/>
          </a:xfrm>
          <a:custGeom>
            <a:avLst/>
            <a:gdLst>
              <a:gd name="T0" fmla="*/ 0 w 65"/>
              <a:gd name="T1" fmla="*/ 2147483646 h 22"/>
              <a:gd name="T2" fmla="*/ 2147483646 w 65"/>
              <a:gd name="T3" fmla="*/ 2147483646 h 22"/>
              <a:gd name="T4" fmla="*/ 0 w 65"/>
              <a:gd name="T5" fmla="*/ 0 h 22"/>
              <a:gd name="T6" fmla="*/ 0 w 65"/>
              <a:gd name="T7" fmla="*/ 2147483646 h 22"/>
              <a:gd name="T8" fmla="*/ 0 w 65"/>
              <a:gd name="T9" fmla="*/ 2147483646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22"/>
                </a:moveTo>
                <a:lnTo>
                  <a:pt x="65" y="11"/>
                </a:lnTo>
                <a:lnTo>
                  <a:pt x="0"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5371" name="Line 106">
            <a:extLst>
              <a:ext uri="{FF2B5EF4-FFF2-40B4-BE49-F238E27FC236}">
                <a16:creationId xmlns:a16="http://schemas.microsoft.com/office/drawing/2014/main" id="{057E51E7-904B-564B-B3DE-BEEA9C17EC52}"/>
              </a:ext>
            </a:extLst>
          </p:cNvPr>
          <p:cNvSpPr>
            <a:spLocks noChangeShapeType="1"/>
          </p:cNvSpPr>
          <p:nvPr/>
        </p:nvSpPr>
        <p:spPr bwMode="auto">
          <a:xfrm flipH="1">
            <a:off x="7016750" y="6459539"/>
            <a:ext cx="3429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72" name="Rectangle 107">
            <a:extLst>
              <a:ext uri="{FF2B5EF4-FFF2-40B4-BE49-F238E27FC236}">
                <a16:creationId xmlns:a16="http://schemas.microsoft.com/office/drawing/2014/main" id="{27B13A6E-EC01-FF49-B213-6255D58DE644}"/>
              </a:ext>
            </a:extLst>
          </p:cNvPr>
          <p:cNvSpPr>
            <a:spLocks noChangeArrowheads="1"/>
          </p:cNvSpPr>
          <p:nvPr/>
        </p:nvSpPr>
        <p:spPr bwMode="auto">
          <a:xfrm>
            <a:off x="5818188" y="2652713"/>
            <a:ext cx="15478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55373" name="Rectangle 108">
            <a:extLst>
              <a:ext uri="{FF2B5EF4-FFF2-40B4-BE49-F238E27FC236}">
                <a16:creationId xmlns:a16="http://schemas.microsoft.com/office/drawing/2014/main" id="{C184C537-FED9-4A43-B309-6081F875B140}"/>
              </a:ext>
            </a:extLst>
          </p:cNvPr>
          <p:cNvSpPr>
            <a:spLocks noChangeArrowheads="1"/>
          </p:cNvSpPr>
          <p:nvPr/>
        </p:nvSpPr>
        <p:spPr bwMode="auto">
          <a:xfrm>
            <a:off x="7556501" y="6386513"/>
            <a:ext cx="3216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Time</a:t>
            </a:r>
            <a:endParaRPr lang="en-US" altLang="en-US" sz="2000" b="0">
              <a:latin typeface="Times" pitchFamily="2" charset="0"/>
            </a:endParaRPr>
          </a:p>
        </p:txBody>
      </p:sp>
      <p:sp>
        <p:nvSpPr>
          <p:cNvPr id="55374" name="Rectangle 109">
            <a:extLst>
              <a:ext uri="{FF2B5EF4-FFF2-40B4-BE49-F238E27FC236}">
                <a16:creationId xmlns:a16="http://schemas.microsoft.com/office/drawing/2014/main" id="{F3ED07C5-41AE-3D42-B6DC-0CC68F0F6111}"/>
              </a:ext>
            </a:extLst>
          </p:cNvPr>
          <p:cNvSpPr>
            <a:spLocks noChangeArrowheads="1"/>
          </p:cNvSpPr>
          <p:nvPr/>
        </p:nvSpPr>
        <p:spPr bwMode="auto">
          <a:xfrm>
            <a:off x="2540000" y="34702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5375" name="Rectangle 110">
            <a:extLst>
              <a:ext uri="{FF2B5EF4-FFF2-40B4-BE49-F238E27FC236}">
                <a16:creationId xmlns:a16="http://schemas.microsoft.com/office/drawing/2014/main" id="{453322A9-2117-9146-8690-DA883AFC410F}"/>
              </a:ext>
            </a:extLst>
          </p:cNvPr>
          <p:cNvSpPr>
            <a:spLocks noChangeArrowheads="1"/>
          </p:cNvSpPr>
          <p:nvPr/>
        </p:nvSpPr>
        <p:spPr bwMode="auto">
          <a:xfrm>
            <a:off x="2540000" y="383540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5376" name="Rectangle 111">
            <a:extLst>
              <a:ext uri="{FF2B5EF4-FFF2-40B4-BE49-F238E27FC236}">
                <a16:creationId xmlns:a16="http://schemas.microsoft.com/office/drawing/2014/main" id="{1CFBD017-EBDB-5C42-8281-2885B677044D}"/>
              </a:ext>
            </a:extLst>
          </p:cNvPr>
          <p:cNvSpPr>
            <a:spLocks noChangeArrowheads="1"/>
          </p:cNvSpPr>
          <p:nvPr/>
        </p:nvSpPr>
        <p:spPr bwMode="auto">
          <a:xfrm>
            <a:off x="2540000" y="42005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5377" name="Rectangle 112">
            <a:extLst>
              <a:ext uri="{FF2B5EF4-FFF2-40B4-BE49-F238E27FC236}">
                <a16:creationId xmlns:a16="http://schemas.microsoft.com/office/drawing/2014/main" id="{92E2BCDF-5E00-3048-A413-3969A6C7153E}"/>
              </a:ext>
            </a:extLst>
          </p:cNvPr>
          <p:cNvSpPr>
            <a:spLocks noChangeArrowheads="1"/>
          </p:cNvSpPr>
          <p:nvPr/>
        </p:nvSpPr>
        <p:spPr bwMode="auto">
          <a:xfrm>
            <a:off x="2540000" y="4564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5378" name="Rectangle 113">
            <a:extLst>
              <a:ext uri="{FF2B5EF4-FFF2-40B4-BE49-F238E27FC236}">
                <a16:creationId xmlns:a16="http://schemas.microsoft.com/office/drawing/2014/main" id="{86814068-DCBD-5348-AAAA-DD0AFFFA380E}"/>
              </a:ext>
            </a:extLst>
          </p:cNvPr>
          <p:cNvSpPr>
            <a:spLocks noChangeArrowheads="1"/>
          </p:cNvSpPr>
          <p:nvPr/>
        </p:nvSpPr>
        <p:spPr bwMode="auto">
          <a:xfrm>
            <a:off x="2540000" y="492918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5379" name="Rectangle 114">
            <a:extLst>
              <a:ext uri="{FF2B5EF4-FFF2-40B4-BE49-F238E27FC236}">
                <a16:creationId xmlns:a16="http://schemas.microsoft.com/office/drawing/2014/main" id="{3C6730FB-B558-734B-BA22-B6384587E2CF}"/>
              </a:ext>
            </a:extLst>
          </p:cNvPr>
          <p:cNvSpPr>
            <a:spLocks noChangeArrowheads="1"/>
          </p:cNvSpPr>
          <p:nvPr/>
        </p:nvSpPr>
        <p:spPr bwMode="auto">
          <a:xfrm>
            <a:off x="2540000" y="52927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5380" name="Rectangle 115">
            <a:extLst>
              <a:ext uri="{FF2B5EF4-FFF2-40B4-BE49-F238E27FC236}">
                <a16:creationId xmlns:a16="http://schemas.microsoft.com/office/drawing/2014/main" id="{B4FAEAF3-151A-664C-8E92-FC0C2EA40A25}"/>
              </a:ext>
            </a:extLst>
          </p:cNvPr>
          <p:cNvSpPr>
            <a:spLocks noChangeArrowheads="1"/>
          </p:cNvSpPr>
          <p:nvPr/>
        </p:nvSpPr>
        <p:spPr bwMode="auto">
          <a:xfrm>
            <a:off x="2540000" y="5656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5381" name="Rectangle 116">
            <a:extLst>
              <a:ext uri="{FF2B5EF4-FFF2-40B4-BE49-F238E27FC236}">
                <a16:creationId xmlns:a16="http://schemas.microsoft.com/office/drawing/2014/main" id="{85959C02-6EC9-9E49-8F38-4E459F45DA05}"/>
              </a:ext>
            </a:extLst>
          </p:cNvPr>
          <p:cNvSpPr>
            <a:spLocks noChangeArrowheads="1"/>
          </p:cNvSpPr>
          <p:nvPr/>
        </p:nvSpPr>
        <p:spPr bwMode="auto">
          <a:xfrm>
            <a:off x="2540000" y="60229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5382" name="Rectangle 117">
            <a:extLst>
              <a:ext uri="{FF2B5EF4-FFF2-40B4-BE49-F238E27FC236}">
                <a16:creationId xmlns:a16="http://schemas.microsoft.com/office/drawing/2014/main" id="{3F1CD034-BB25-1D45-8AFC-7504F82BFE71}"/>
              </a:ext>
            </a:extLst>
          </p:cNvPr>
          <p:cNvSpPr>
            <a:spLocks noChangeArrowheads="1"/>
          </p:cNvSpPr>
          <p:nvPr/>
        </p:nvSpPr>
        <p:spPr bwMode="auto">
          <a:xfrm>
            <a:off x="2289175" y="366871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55383" name="Rectangle 118">
            <a:extLst>
              <a:ext uri="{FF2B5EF4-FFF2-40B4-BE49-F238E27FC236}">
                <a16:creationId xmlns:a16="http://schemas.microsoft.com/office/drawing/2014/main" id="{7BEF9CE3-E3CE-DE49-8A97-0D40866F73A1}"/>
              </a:ext>
            </a:extLst>
          </p:cNvPr>
          <p:cNvSpPr>
            <a:spLocks noChangeArrowheads="1"/>
          </p:cNvSpPr>
          <p:nvPr/>
        </p:nvSpPr>
        <p:spPr bwMode="auto">
          <a:xfrm>
            <a:off x="2297113" y="43989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55384" name="Rectangle 119">
            <a:extLst>
              <a:ext uri="{FF2B5EF4-FFF2-40B4-BE49-F238E27FC236}">
                <a16:creationId xmlns:a16="http://schemas.microsoft.com/office/drawing/2014/main" id="{8DAF61C3-227D-6842-B7D8-FC1537109FA6}"/>
              </a:ext>
            </a:extLst>
          </p:cNvPr>
          <p:cNvSpPr>
            <a:spLocks noChangeArrowheads="1"/>
          </p:cNvSpPr>
          <p:nvPr/>
        </p:nvSpPr>
        <p:spPr bwMode="auto">
          <a:xfrm>
            <a:off x="2211388" y="50927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5385" name="Rectangle 120">
            <a:extLst>
              <a:ext uri="{FF2B5EF4-FFF2-40B4-BE49-F238E27FC236}">
                <a16:creationId xmlns:a16="http://schemas.microsoft.com/office/drawing/2014/main" id="{D9C0AD50-EA30-9B43-ADA0-BA94B979F27B}"/>
              </a:ext>
            </a:extLst>
          </p:cNvPr>
          <p:cNvSpPr>
            <a:spLocks noChangeArrowheads="1"/>
          </p:cNvSpPr>
          <p:nvPr/>
        </p:nvSpPr>
        <p:spPr bwMode="auto">
          <a:xfrm>
            <a:off x="2347913" y="51546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55386" name="Rectangle 121">
            <a:extLst>
              <a:ext uri="{FF2B5EF4-FFF2-40B4-BE49-F238E27FC236}">
                <a16:creationId xmlns:a16="http://schemas.microsoft.com/office/drawing/2014/main" id="{35D03A9B-79DA-8840-99F3-A424DB194702}"/>
              </a:ext>
            </a:extLst>
          </p:cNvPr>
          <p:cNvSpPr>
            <a:spLocks noChangeArrowheads="1"/>
          </p:cNvSpPr>
          <p:nvPr/>
        </p:nvSpPr>
        <p:spPr bwMode="auto">
          <a:xfrm>
            <a:off x="2211388" y="58213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5387" name="Rectangle 122">
            <a:extLst>
              <a:ext uri="{FF2B5EF4-FFF2-40B4-BE49-F238E27FC236}">
                <a16:creationId xmlns:a16="http://schemas.microsoft.com/office/drawing/2014/main" id="{F5E90937-1792-0C4C-A553-F8F4ECFBEDB2}"/>
              </a:ext>
            </a:extLst>
          </p:cNvPr>
          <p:cNvSpPr>
            <a:spLocks noChangeArrowheads="1"/>
          </p:cNvSpPr>
          <p:nvPr/>
        </p:nvSpPr>
        <p:spPr bwMode="auto">
          <a:xfrm>
            <a:off x="2347913" y="5883275"/>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55388" name="Rectangle 123">
            <a:extLst>
              <a:ext uri="{FF2B5EF4-FFF2-40B4-BE49-F238E27FC236}">
                <a16:creationId xmlns:a16="http://schemas.microsoft.com/office/drawing/2014/main" id="{F9B0BF3C-A3B4-BC48-AB63-CD72F37F6608}"/>
              </a:ext>
            </a:extLst>
          </p:cNvPr>
          <p:cNvSpPr>
            <a:spLocks noChangeArrowheads="1"/>
          </p:cNvSpPr>
          <p:nvPr/>
        </p:nvSpPr>
        <p:spPr bwMode="auto">
          <a:xfrm>
            <a:off x="4459288" y="114458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5389" name="Rectangle 124">
            <a:extLst>
              <a:ext uri="{FF2B5EF4-FFF2-40B4-BE49-F238E27FC236}">
                <a16:creationId xmlns:a16="http://schemas.microsoft.com/office/drawing/2014/main" id="{D026ECE5-C5C6-DD4D-B924-5765771170CB}"/>
              </a:ext>
            </a:extLst>
          </p:cNvPr>
          <p:cNvSpPr>
            <a:spLocks noChangeArrowheads="1"/>
          </p:cNvSpPr>
          <p:nvPr/>
        </p:nvSpPr>
        <p:spPr bwMode="auto">
          <a:xfrm>
            <a:off x="4570413" y="1206500"/>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55390" name="Rectangle 125">
            <a:extLst>
              <a:ext uri="{FF2B5EF4-FFF2-40B4-BE49-F238E27FC236}">
                <a16:creationId xmlns:a16="http://schemas.microsoft.com/office/drawing/2014/main" id="{874E5196-5601-B748-8644-DD8EFCCA1114}"/>
              </a:ext>
            </a:extLst>
          </p:cNvPr>
          <p:cNvSpPr>
            <a:spLocks noChangeArrowheads="1"/>
          </p:cNvSpPr>
          <p:nvPr/>
        </p:nvSpPr>
        <p:spPr bwMode="auto">
          <a:xfrm>
            <a:off x="4459288" y="21161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5391" name="Rectangle 126">
            <a:extLst>
              <a:ext uri="{FF2B5EF4-FFF2-40B4-BE49-F238E27FC236}">
                <a16:creationId xmlns:a16="http://schemas.microsoft.com/office/drawing/2014/main" id="{D39104F5-7061-8946-A4C4-0D89FEF5883F}"/>
              </a:ext>
            </a:extLst>
          </p:cNvPr>
          <p:cNvSpPr>
            <a:spLocks noChangeArrowheads="1"/>
          </p:cNvSpPr>
          <p:nvPr/>
        </p:nvSpPr>
        <p:spPr bwMode="auto">
          <a:xfrm>
            <a:off x="4570413" y="217963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55392" name="Rectangle 127">
            <a:extLst>
              <a:ext uri="{FF2B5EF4-FFF2-40B4-BE49-F238E27FC236}">
                <a16:creationId xmlns:a16="http://schemas.microsoft.com/office/drawing/2014/main" id="{E0426BC6-44F3-D542-B8EB-CFD4F39BC6C4}"/>
              </a:ext>
            </a:extLst>
          </p:cNvPr>
          <p:cNvSpPr>
            <a:spLocks noChangeArrowheads="1"/>
          </p:cNvSpPr>
          <p:nvPr/>
        </p:nvSpPr>
        <p:spPr bwMode="auto">
          <a:xfrm>
            <a:off x="7724775" y="5111750"/>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55393" name="Rectangle 128">
            <a:extLst>
              <a:ext uri="{FF2B5EF4-FFF2-40B4-BE49-F238E27FC236}">
                <a16:creationId xmlns:a16="http://schemas.microsoft.com/office/drawing/2014/main" id="{A4EA05DB-8182-9E4F-8249-725BEB3AE27F}"/>
              </a:ext>
            </a:extLst>
          </p:cNvPr>
          <p:cNvSpPr>
            <a:spLocks noChangeArrowheads="1"/>
          </p:cNvSpPr>
          <p:nvPr/>
        </p:nvSpPr>
        <p:spPr bwMode="auto">
          <a:xfrm>
            <a:off x="7724775" y="5840413"/>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55394" name="Rectangle 130">
            <a:extLst>
              <a:ext uri="{FF2B5EF4-FFF2-40B4-BE49-F238E27FC236}">
                <a16:creationId xmlns:a16="http://schemas.microsoft.com/office/drawing/2014/main" id="{7276F4B2-C54A-E14E-B782-5CDFC66E853C}"/>
              </a:ext>
            </a:extLst>
          </p:cNvPr>
          <p:cNvSpPr>
            <a:spLocks noChangeArrowheads="1"/>
          </p:cNvSpPr>
          <p:nvPr/>
        </p:nvSpPr>
        <p:spPr bwMode="auto">
          <a:xfrm>
            <a:off x="2486025" y="1041400"/>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55395" name="Rectangle 131">
            <a:extLst>
              <a:ext uri="{FF2B5EF4-FFF2-40B4-BE49-F238E27FC236}">
                <a16:creationId xmlns:a16="http://schemas.microsoft.com/office/drawing/2014/main" id="{0129B27B-511C-D447-9A6F-7DF6FAC51B3E}"/>
              </a:ext>
            </a:extLst>
          </p:cNvPr>
          <p:cNvSpPr>
            <a:spLocks noChangeArrowheads="1"/>
          </p:cNvSpPr>
          <p:nvPr/>
        </p:nvSpPr>
        <p:spPr bwMode="auto">
          <a:xfrm>
            <a:off x="2493963" y="22558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55396" name="Rectangle 132">
            <a:extLst>
              <a:ext uri="{FF2B5EF4-FFF2-40B4-BE49-F238E27FC236}">
                <a16:creationId xmlns:a16="http://schemas.microsoft.com/office/drawing/2014/main" id="{F1CC9E4D-B9F0-FF4F-93FC-FDC5ABF2EDEA}"/>
              </a:ext>
            </a:extLst>
          </p:cNvPr>
          <p:cNvSpPr>
            <a:spLocks noChangeArrowheads="1"/>
          </p:cNvSpPr>
          <p:nvPr/>
        </p:nvSpPr>
        <p:spPr bwMode="auto">
          <a:xfrm>
            <a:off x="332581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5397" name="Rectangle 133">
            <a:extLst>
              <a:ext uri="{FF2B5EF4-FFF2-40B4-BE49-F238E27FC236}">
                <a16:creationId xmlns:a16="http://schemas.microsoft.com/office/drawing/2014/main" id="{B3C0BBEF-3885-7742-93C9-64AF75F60B3F}"/>
              </a:ext>
            </a:extLst>
          </p:cNvPr>
          <p:cNvSpPr>
            <a:spLocks noChangeArrowheads="1"/>
          </p:cNvSpPr>
          <p:nvPr/>
        </p:nvSpPr>
        <p:spPr bwMode="auto">
          <a:xfrm>
            <a:off x="33766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a:t>
            </a:r>
            <a:endParaRPr lang="en-US" altLang="en-US" sz="2000" b="0">
              <a:latin typeface="Times" pitchFamily="2" charset="0"/>
            </a:endParaRPr>
          </a:p>
        </p:txBody>
      </p:sp>
      <p:sp>
        <p:nvSpPr>
          <p:cNvPr id="55398" name="Rectangle 134">
            <a:extLst>
              <a:ext uri="{FF2B5EF4-FFF2-40B4-BE49-F238E27FC236}">
                <a16:creationId xmlns:a16="http://schemas.microsoft.com/office/drawing/2014/main" id="{32C83FAA-67F7-2644-ADED-077F0FFB8862}"/>
              </a:ext>
            </a:extLst>
          </p:cNvPr>
          <p:cNvSpPr>
            <a:spLocks noChangeArrowheads="1"/>
          </p:cNvSpPr>
          <p:nvPr/>
        </p:nvSpPr>
        <p:spPr bwMode="auto">
          <a:xfrm>
            <a:off x="36893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5399" name="Rectangle 135">
            <a:extLst>
              <a:ext uri="{FF2B5EF4-FFF2-40B4-BE49-F238E27FC236}">
                <a16:creationId xmlns:a16="http://schemas.microsoft.com/office/drawing/2014/main" id="{40F9C645-1872-334D-80CF-0E90DE048C7F}"/>
              </a:ext>
            </a:extLst>
          </p:cNvPr>
          <p:cNvSpPr>
            <a:spLocks noChangeArrowheads="1"/>
          </p:cNvSpPr>
          <p:nvPr/>
        </p:nvSpPr>
        <p:spPr bwMode="auto">
          <a:xfrm>
            <a:off x="37417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2</a:t>
            </a:r>
            <a:endParaRPr lang="en-US" altLang="en-US" sz="2000" b="0">
              <a:latin typeface="Times" pitchFamily="2" charset="0"/>
            </a:endParaRPr>
          </a:p>
        </p:txBody>
      </p:sp>
      <p:sp>
        <p:nvSpPr>
          <p:cNvPr id="55400" name="Rectangle 136">
            <a:extLst>
              <a:ext uri="{FF2B5EF4-FFF2-40B4-BE49-F238E27FC236}">
                <a16:creationId xmlns:a16="http://schemas.microsoft.com/office/drawing/2014/main" id="{E1C68A3E-AAF1-DA4E-B1A8-D340179CCA02}"/>
              </a:ext>
            </a:extLst>
          </p:cNvPr>
          <p:cNvSpPr>
            <a:spLocks noChangeArrowheads="1"/>
          </p:cNvSpPr>
          <p:nvPr/>
        </p:nvSpPr>
        <p:spPr bwMode="auto">
          <a:xfrm>
            <a:off x="417512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5401" name="Rectangle 137">
            <a:extLst>
              <a:ext uri="{FF2B5EF4-FFF2-40B4-BE49-F238E27FC236}">
                <a16:creationId xmlns:a16="http://schemas.microsoft.com/office/drawing/2014/main" id="{A210AED8-1514-1649-AA33-137B77E5494A}"/>
              </a:ext>
            </a:extLst>
          </p:cNvPr>
          <p:cNvSpPr>
            <a:spLocks noChangeArrowheads="1"/>
          </p:cNvSpPr>
          <p:nvPr/>
        </p:nvSpPr>
        <p:spPr bwMode="auto">
          <a:xfrm>
            <a:off x="42275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3</a:t>
            </a:r>
            <a:endParaRPr lang="en-US" altLang="en-US" sz="2000" b="0">
              <a:latin typeface="Times" pitchFamily="2" charset="0"/>
            </a:endParaRPr>
          </a:p>
        </p:txBody>
      </p:sp>
      <p:sp>
        <p:nvSpPr>
          <p:cNvPr id="55402" name="Rectangle 138">
            <a:extLst>
              <a:ext uri="{FF2B5EF4-FFF2-40B4-BE49-F238E27FC236}">
                <a16:creationId xmlns:a16="http://schemas.microsoft.com/office/drawing/2014/main" id="{5CB50AFF-ABC9-D54A-9EE7-A8035FA34AA5}"/>
              </a:ext>
            </a:extLst>
          </p:cNvPr>
          <p:cNvSpPr>
            <a:spLocks noChangeArrowheads="1"/>
          </p:cNvSpPr>
          <p:nvPr/>
        </p:nvSpPr>
        <p:spPr bwMode="auto">
          <a:xfrm>
            <a:off x="45529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5403" name="Rectangle 139">
            <a:extLst>
              <a:ext uri="{FF2B5EF4-FFF2-40B4-BE49-F238E27FC236}">
                <a16:creationId xmlns:a16="http://schemas.microsoft.com/office/drawing/2014/main" id="{83882C2F-F61E-FF41-B798-9B01E411802B}"/>
              </a:ext>
            </a:extLst>
          </p:cNvPr>
          <p:cNvSpPr>
            <a:spLocks noChangeArrowheads="1"/>
          </p:cNvSpPr>
          <p:nvPr/>
        </p:nvSpPr>
        <p:spPr bwMode="auto">
          <a:xfrm>
            <a:off x="46053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4</a:t>
            </a:r>
            <a:endParaRPr lang="en-US" altLang="en-US" sz="2000" b="0">
              <a:latin typeface="Times" pitchFamily="2" charset="0"/>
            </a:endParaRPr>
          </a:p>
        </p:txBody>
      </p:sp>
      <p:sp>
        <p:nvSpPr>
          <p:cNvPr id="55404" name="Rectangle 140">
            <a:extLst>
              <a:ext uri="{FF2B5EF4-FFF2-40B4-BE49-F238E27FC236}">
                <a16:creationId xmlns:a16="http://schemas.microsoft.com/office/drawing/2014/main" id="{0DC3FB79-B231-4C4A-99CF-021354EEFA4E}"/>
              </a:ext>
            </a:extLst>
          </p:cNvPr>
          <p:cNvSpPr>
            <a:spLocks noChangeArrowheads="1"/>
          </p:cNvSpPr>
          <p:nvPr/>
        </p:nvSpPr>
        <p:spPr bwMode="auto">
          <a:xfrm>
            <a:off x="4903788"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5405" name="Rectangle 141">
            <a:extLst>
              <a:ext uri="{FF2B5EF4-FFF2-40B4-BE49-F238E27FC236}">
                <a16:creationId xmlns:a16="http://schemas.microsoft.com/office/drawing/2014/main" id="{C80AFCF3-777C-CC40-8385-3EDC91746449}"/>
              </a:ext>
            </a:extLst>
          </p:cNvPr>
          <p:cNvSpPr>
            <a:spLocks noChangeArrowheads="1"/>
          </p:cNvSpPr>
          <p:nvPr/>
        </p:nvSpPr>
        <p:spPr bwMode="auto">
          <a:xfrm>
            <a:off x="495458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5</a:t>
            </a:r>
            <a:endParaRPr lang="en-US" altLang="en-US" sz="2000" b="0">
              <a:latin typeface="Times" pitchFamily="2" charset="0"/>
            </a:endParaRPr>
          </a:p>
        </p:txBody>
      </p:sp>
      <p:sp>
        <p:nvSpPr>
          <p:cNvPr id="55406" name="Rectangle 142">
            <a:extLst>
              <a:ext uri="{FF2B5EF4-FFF2-40B4-BE49-F238E27FC236}">
                <a16:creationId xmlns:a16="http://schemas.microsoft.com/office/drawing/2014/main" id="{D4E772EB-719B-4743-86D7-AA8EB717B15B}"/>
              </a:ext>
            </a:extLst>
          </p:cNvPr>
          <p:cNvSpPr>
            <a:spLocks noChangeArrowheads="1"/>
          </p:cNvSpPr>
          <p:nvPr/>
        </p:nvSpPr>
        <p:spPr bwMode="auto">
          <a:xfrm>
            <a:off x="538956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5407" name="Rectangle 143">
            <a:extLst>
              <a:ext uri="{FF2B5EF4-FFF2-40B4-BE49-F238E27FC236}">
                <a16:creationId xmlns:a16="http://schemas.microsoft.com/office/drawing/2014/main" id="{C62CEA47-78EE-9247-A447-9990631B3152}"/>
              </a:ext>
            </a:extLst>
          </p:cNvPr>
          <p:cNvSpPr>
            <a:spLocks noChangeArrowheads="1"/>
          </p:cNvSpPr>
          <p:nvPr/>
        </p:nvSpPr>
        <p:spPr bwMode="auto">
          <a:xfrm>
            <a:off x="544036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6</a:t>
            </a:r>
            <a:endParaRPr lang="en-US" altLang="en-US" sz="2000" b="0">
              <a:latin typeface="Times" pitchFamily="2" charset="0"/>
            </a:endParaRPr>
          </a:p>
        </p:txBody>
      </p:sp>
      <p:sp>
        <p:nvSpPr>
          <p:cNvPr id="55408" name="Rectangle 144">
            <a:extLst>
              <a:ext uri="{FF2B5EF4-FFF2-40B4-BE49-F238E27FC236}">
                <a16:creationId xmlns:a16="http://schemas.microsoft.com/office/drawing/2014/main" id="{D4F14488-9064-6141-B8C4-9005E4A49AA2}"/>
              </a:ext>
            </a:extLst>
          </p:cNvPr>
          <p:cNvSpPr>
            <a:spLocks noChangeArrowheads="1"/>
          </p:cNvSpPr>
          <p:nvPr/>
        </p:nvSpPr>
        <p:spPr bwMode="auto">
          <a:xfrm>
            <a:off x="576580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5409" name="Rectangle 145">
            <a:extLst>
              <a:ext uri="{FF2B5EF4-FFF2-40B4-BE49-F238E27FC236}">
                <a16:creationId xmlns:a16="http://schemas.microsoft.com/office/drawing/2014/main" id="{B3256690-87C3-8541-B0D6-79B0F7D8C201}"/>
              </a:ext>
            </a:extLst>
          </p:cNvPr>
          <p:cNvSpPr>
            <a:spLocks noChangeArrowheads="1"/>
          </p:cNvSpPr>
          <p:nvPr/>
        </p:nvSpPr>
        <p:spPr bwMode="auto">
          <a:xfrm>
            <a:off x="5816600"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7</a:t>
            </a:r>
            <a:endParaRPr lang="en-US" altLang="en-US" sz="2000" b="0">
              <a:latin typeface="Times" pitchFamily="2" charset="0"/>
            </a:endParaRPr>
          </a:p>
        </p:txBody>
      </p:sp>
      <p:sp>
        <p:nvSpPr>
          <p:cNvPr id="55410" name="Rectangle 146">
            <a:extLst>
              <a:ext uri="{FF2B5EF4-FFF2-40B4-BE49-F238E27FC236}">
                <a16:creationId xmlns:a16="http://schemas.microsoft.com/office/drawing/2014/main" id="{4E8E5B6F-3B5E-8040-AD8C-BF48A464446E}"/>
              </a:ext>
            </a:extLst>
          </p:cNvPr>
          <p:cNvSpPr>
            <a:spLocks noChangeArrowheads="1"/>
          </p:cNvSpPr>
          <p:nvPr/>
        </p:nvSpPr>
        <p:spPr bwMode="auto">
          <a:xfrm>
            <a:off x="64960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5411" name="Rectangle 147">
            <a:extLst>
              <a:ext uri="{FF2B5EF4-FFF2-40B4-BE49-F238E27FC236}">
                <a16:creationId xmlns:a16="http://schemas.microsoft.com/office/drawing/2014/main" id="{A12A339F-A993-D54F-8F44-2D7CA10DDAED}"/>
              </a:ext>
            </a:extLst>
          </p:cNvPr>
          <p:cNvSpPr>
            <a:spLocks noChangeArrowheads="1"/>
          </p:cNvSpPr>
          <p:nvPr/>
        </p:nvSpPr>
        <p:spPr bwMode="auto">
          <a:xfrm>
            <a:off x="65484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8</a:t>
            </a:r>
            <a:endParaRPr lang="en-US" altLang="en-US" sz="2000" b="0">
              <a:latin typeface="Times" pitchFamily="2" charset="0"/>
            </a:endParaRPr>
          </a:p>
        </p:txBody>
      </p:sp>
      <p:sp>
        <p:nvSpPr>
          <p:cNvPr id="55412" name="Rectangle 148">
            <a:extLst>
              <a:ext uri="{FF2B5EF4-FFF2-40B4-BE49-F238E27FC236}">
                <a16:creationId xmlns:a16="http://schemas.microsoft.com/office/drawing/2014/main" id="{4F4A8F99-AC4D-0546-AD36-77816A7DD904}"/>
              </a:ext>
            </a:extLst>
          </p:cNvPr>
          <p:cNvSpPr>
            <a:spLocks noChangeArrowheads="1"/>
          </p:cNvSpPr>
          <p:nvPr/>
        </p:nvSpPr>
        <p:spPr bwMode="auto">
          <a:xfrm>
            <a:off x="698817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5413" name="Rectangle 149">
            <a:extLst>
              <a:ext uri="{FF2B5EF4-FFF2-40B4-BE49-F238E27FC236}">
                <a16:creationId xmlns:a16="http://schemas.microsoft.com/office/drawing/2014/main" id="{BC06E9DF-9A2B-A443-A834-CF643F945DCA}"/>
              </a:ext>
            </a:extLst>
          </p:cNvPr>
          <p:cNvSpPr>
            <a:spLocks noChangeArrowheads="1"/>
          </p:cNvSpPr>
          <p:nvPr/>
        </p:nvSpPr>
        <p:spPr bwMode="auto">
          <a:xfrm>
            <a:off x="7038975"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9</a:t>
            </a:r>
            <a:endParaRPr lang="en-US" altLang="en-US" sz="2000" b="0">
              <a:latin typeface="Times" pitchFamily="2" charset="0"/>
            </a:endParaRPr>
          </a:p>
        </p:txBody>
      </p:sp>
      <p:sp>
        <p:nvSpPr>
          <p:cNvPr id="55414" name="Rectangle 150">
            <a:extLst>
              <a:ext uri="{FF2B5EF4-FFF2-40B4-BE49-F238E27FC236}">
                <a16:creationId xmlns:a16="http://schemas.microsoft.com/office/drawing/2014/main" id="{EC409F75-14AC-4C4A-B929-835AAC92E328}"/>
              </a:ext>
            </a:extLst>
          </p:cNvPr>
          <p:cNvSpPr>
            <a:spLocks noChangeArrowheads="1"/>
          </p:cNvSpPr>
          <p:nvPr/>
        </p:nvSpPr>
        <p:spPr bwMode="auto">
          <a:xfrm>
            <a:off x="74231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5415" name="Freeform 151">
            <a:extLst>
              <a:ext uri="{FF2B5EF4-FFF2-40B4-BE49-F238E27FC236}">
                <a16:creationId xmlns:a16="http://schemas.microsoft.com/office/drawing/2014/main" id="{AC40C3BE-674D-4F44-B63B-3230C5519585}"/>
              </a:ext>
            </a:extLst>
          </p:cNvPr>
          <p:cNvSpPr>
            <a:spLocks/>
          </p:cNvSpPr>
          <p:nvPr/>
        </p:nvSpPr>
        <p:spPr bwMode="auto">
          <a:xfrm>
            <a:off x="2786063" y="35448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0 w 3291"/>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1"/>
              <a:gd name="T37" fmla="*/ 0 h 227"/>
              <a:gd name="T38" fmla="*/ 3291 w 3291"/>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1" h="227">
                <a:moveTo>
                  <a:pt x="3291" y="227"/>
                </a:moveTo>
                <a:lnTo>
                  <a:pt x="2978" y="227"/>
                </a:lnTo>
                <a:lnTo>
                  <a:pt x="2978" y="0"/>
                </a:lnTo>
                <a:lnTo>
                  <a:pt x="2676" y="0"/>
                </a:lnTo>
                <a:lnTo>
                  <a:pt x="2676" y="227"/>
                </a:lnTo>
                <a:lnTo>
                  <a:pt x="1910" y="227"/>
                </a:lnTo>
                <a:lnTo>
                  <a:pt x="1910" y="0"/>
                </a:lnTo>
                <a:lnTo>
                  <a:pt x="1144" y="0"/>
                </a:lnTo>
                <a:lnTo>
                  <a:pt x="1144" y="227"/>
                </a:lnTo>
                <a:lnTo>
                  <a:pt x="378" y="227"/>
                </a:lnTo>
                <a:lnTo>
                  <a:pt x="378"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16" name="Freeform 152">
            <a:extLst>
              <a:ext uri="{FF2B5EF4-FFF2-40B4-BE49-F238E27FC236}">
                <a16:creationId xmlns:a16="http://schemas.microsoft.com/office/drawing/2014/main" id="{D1DD3481-486C-0649-B0D8-452B441B252F}"/>
              </a:ext>
            </a:extLst>
          </p:cNvPr>
          <p:cNvSpPr>
            <a:spLocks/>
          </p:cNvSpPr>
          <p:nvPr/>
        </p:nvSpPr>
        <p:spPr bwMode="auto">
          <a:xfrm>
            <a:off x="2786063" y="42814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2147483646 w 3291"/>
              <a:gd name="T23" fmla="*/ 0 h 227"/>
              <a:gd name="T24" fmla="*/ 2147483646 w 3291"/>
              <a:gd name="T25" fmla="*/ 2147483646 h 227"/>
              <a:gd name="T26" fmla="*/ 0 w 3291"/>
              <a:gd name="T27" fmla="*/ 2147483646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91"/>
              <a:gd name="T43" fmla="*/ 0 h 227"/>
              <a:gd name="T44" fmla="*/ 3291 w 3291"/>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91" h="227">
                <a:moveTo>
                  <a:pt x="3291" y="227"/>
                </a:moveTo>
                <a:lnTo>
                  <a:pt x="2978" y="227"/>
                </a:lnTo>
                <a:lnTo>
                  <a:pt x="2978" y="0"/>
                </a:lnTo>
                <a:lnTo>
                  <a:pt x="2374" y="0"/>
                </a:lnTo>
                <a:lnTo>
                  <a:pt x="2374" y="227"/>
                </a:lnTo>
                <a:lnTo>
                  <a:pt x="1683" y="227"/>
                </a:lnTo>
                <a:lnTo>
                  <a:pt x="1683" y="0"/>
                </a:lnTo>
                <a:lnTo>
                  <a:pt x="1370" y="0"/>
                </a:lnTo>
                <a:lnTo>
                  <a:pt x="1370" y="227"/>
                </a:lnTo>
                <a:lnTo>
                  <a:pt x="917" y="227"/>
                </a:lnTo>
                <a:lnTo>
                  <a:pt x="917"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17" name="Freeform 153">
            <a:extLst>
              <a:ext uri="{FF2B5EF4-FFF2-40B4-BE49-F238E27FC236}">
                <a16:creationId xmlns:a16="http://schemas.microsoft.com/office/drawing/2014/main" id="{BCD8DAAD-2E89-C24D-878B-8BA4DA27A6B3}"/>
              </a:ext>
            </a:extLst>
          </p:cNvPr>
          <p:cNvSpPr>
            <a:spLocks/>
          </p:cNvSpPr>
          <p:nvPr/>
        </p:nvSpPr>
        <p:spPr bwMode="auto">
          <a:xfrm>
            <a:off x="2786064" y="50022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0 w 2978"/>
              <a:gd name="T19" fmla="*/ 2147483646 h 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78"/>
              <a:gd name="T31" fmla="*/ 0 h 227"/>
              <a:gd name="T32" fmla="*/ 2978 w 2978"/>
              <a:gd name="T33" fmla="*/ 227 h 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78" h="227">
                <a:moveTo>
                  <a:pt x="2978" y="227"/>
                </a:moveTo>
                <a:lnTo>
                  <a:pt x="2676" y="227"/>
                </a:lnTo>
                <a:lnTo>
                  <a:pt x="2676" y="0"/>
                </a:lnTo>
                <a:lnTo>
                  <a:pt x="2374" y="0"/>
                </a:lnTo>
                <a:lnTo>
                  <a:pt x="2374" y="227"/>
                </a:lnTo>
                <a:lnTo>
                  <a:pt x="1144" y="227"/>
                </a:lnTo>
                <a:lnTo>
                  <a:pt x="1144"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18" name="Freeform 154">
            <a:extLst>
              <a:ext uri="{FF2B5EF4-FFF2-40B4-BE49-F238E27FC236}">
                <a16:creationId xmlns:a16="http://schemas.microsoft.com/office/drawing/2014/main" id="{DAAEA413-EA1A-7449-88EB-1CB0DA50DCAD}"/>
              </a:ext>
            </a:extLst>
          </p:cNvPr>
          <p:cNvSpPr>
            <a:spLocks/>
          </p:cNvSpPr>
          <p:nvPr/>
        </p:nvSpPr>
        <p:spPr bwMode="auto">
          <a:xfrm>
            <a:off x="2786064" y="57388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2147483646 w 2978"/>
              <a:gd name="T19" fmla="*/ 2147483646 h 227"/>
              <a:gd name="T20" fmla="*/ 2147483646 w 2978"/>
              <a:gd name="T21" fmla="*/ 0 h 227"/>
              <a:gd name="T22" fmla="*/ 0 w 2978"/>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78"/>
              <a:gd name="T37" fmla="*/ 0 h 227"/>
              <a:gd name="T38" fmla="*/ 2978 w 2978"/>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78" h="227">
                <a:moveTo>
                  <a:pt x="2978" y="227"/>
                </a:moveTo>
                <a:lnTo>
                  <a:pt x="2374" y="227"/>
                </a:lnTo>
                <a:lnTo>
                  <a:pt x="2374" y="0"/>
                </a:lnTo>
                <a:lnTo>
                  <a:pt x="1683" y="0"/>
                </a:lnTo>
                <a:lnTo>
                  <a:pt x="1683" y="227"/>
                </a:lnTo>
                <a:lnTo>
                  <a:pt x="1370" y="227"/>
                </a:lnTo>
                <a:lnTo>
                  <a:pt x="1370" y="0"/>
                </a:lnTo>
                <a:lnTo>
                  <a:pt x="1144" y="0"/>
                </a:lnTo>
                <a:lnTo>
                  <a:pt x="1144" y="227"/>
                </a:lnTo>
                <a:lnTo>
                  <a:pt x="615" y="227"/>
                </a:lnTo>
                <a:lnTo>
                  <a:pt x="6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19" name="Rectangle 155">
            <a:extLst>
              <a:ext uri="{FF2B5EF4-FFF2-40B4-BE49-F238E27FC236}">
                <a16:creationId xmlns:a16="http://schemas.microsoft.com/office/drawing/2014/main" id="{4DAE858A-7D62-7F4E-B5B9-A0C5BEEA45B0}"/>
              </a:ext>
            </a:extLst>
          </p:cNvPr>
          <p:cNvSpPr>
            <a:spLocks noChangeArrowheads="1"/>
          </p:cNvSpPr>
          <p:nvPr/>
        </p:nvSpPr>
        <p:spPr bwMode="auto">
          <a:xfrm>
            <a:off x="7473950" y="3224213"/>
            <a:ext cx="1282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10</a:t>
            </a:r>
            <a:endParaRPr lang="en-US" altLang="en-US" sz="2000" b="0">
              <a:latin typeface="Times" pitchFamily="2" charset="0"/>
            </a:endParaRPr>
          </a:p>
        </p:txBody>
      </p:sp>
      <p:sp>
        <p:nvSpPr>
          <p:cNvPr id="55420" name="Freeform 156">
            <a:extLst>
              <a:ext uri="{FF2B5EF4-FFF2-40B4-BE49-F238E27FC236}">
                <a16:creationId xmlns:a16="http://schemas.microsoft.com/office/drawing/2014/main" id="{EA0938C0-4D67-1848-8A98-AF4416ED86BA}"/>
              </a:ext>
            </a:extLst>
          </p:cNvPr>
          <p:cNvSpPr>
            <a:spLocks/>
          </p:cNvSpPr>
          <p:nvPr/>
        </p:nvSpPr>
        <p:spPr bwMode="auto">
          <a:xfrm>
            <a:off x="3660775" y="5791200"/>
            <a:ext cx="84138" cy="103188"/>
          </a:xfrm>
          <a:custGeom>
            <a:avLst/>
            <a:gdLst>
              <a:gd name="T0" fmla="*/ 0 w 53"/>
              <a:gd name="T1" fmla="*/ 2147483646 h 65"/>
              <a:gd name="T2" fmla="*/ 2147483646 w 53"/>
              <a:gd name="T3" fmla="*/ 2147483646 h 65"/>
              <a:gd name="T4" fmla="*/ 2147483646 w 53"/>
              <a:gd name="T5" fmla="*/ 0 h 65"/>
              <a:gd name="T6" fmla="*/ 2147483646 w 53"/>
              <a:gd name="T7" fmla="*/ 2147483646 h 65"/>
              <a:gd name="T8" fmla="*/ 0 w 53"/>
              <a:gd name="T9" fmla="*/ 2147483646 h 65"/>
              <a:gd name="T10" fmla="*/ 0 60000 65536"/>
              <a:gd name="T11" fmla="*/ 0 60000 65536"/>
              <a:gd name="T12" fmla="*/ 0 60000 65536"/>
              <a:gd name="T13" fmla="*/ 0 60000 65536"/>
              <a:gd name="T14" fmla="*/ 0 60000 65536"/>
              <a:gd name="T15" fmla="*/ 0 w 53"/>
              <a:gd name="T16" fmla="*/ 0 h 65"/>
              <a:gd name="T17" fmla="*/ 53 w 53"/>
              <a:gd name="T18" fmla="*/ 65 h 65"/>
            </a:gdLst>
            <a:ahLst/>
            <a:cxnLst>
              <a:cxn ang="T10">
                <a:pos x="T0" y="T1"/>
              </a:cxn>
              <a:cxn ang="T11">
                <a:pos x="T2" y="T3"/>
              </a:cxn>
              <a:cxn ang="T12">
                <a:pos x="T4" y="T5"/>
              </a:cxn>
              <a:cxn ang="T13">
                <a:pos x="T6" y="T7"/>
              </a:cxn>
              <a:cxn ang="T14">
                <a:pos x="T8" y="T9"/>
              </a:cxn>
            </a:cxnLst>
            <a:rect l="T15" t="T16" r="T17" b="T18"/>
            <a:pathLst>
              <a:path w="53" h="65">
                <a:moveTo>
                  <a:pt x="0" y="21"/>
                </a:moveTo>
                <a:lnTo>
                  <a:pt x="53" y="65"/>
                </a:lnTo>
                <a:lnTo>
                  <a:pt x="21" y="0"/>
                </a:lnTo>
                <a:lnTo>
                  <a:pt x="10"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55421" name="Freeform 157">
            <a:extLst>
              <a:ext uri="{FF2B5EF4-FFF2-40B4-BE49-F238E27FC236}">
                <a16:creationId xmlns:a16="http://schemas.microsoft.com/office/drawing/2014/main" id="{D09BD9D0-E131-AC4E-98A0-CBD95F03D5CD}"/>
              </a:ext>
            </a:extLst>
          </p:cNvPr>
          <p:cNvSpPr>
            <a:spLocks/>
          </p:cNvSpPr>
          <p:nvPr/>
        </p:nvSpPr>
        <p:spPr bwMode="auto">
          <a:xfrm>
            <a:off x="3270251" y="4457701"/>
            <a:ext cx="727075" cy="1349375"/>
          </a:xfrm>
          <a:custGeom>
            <a:avLst/>
            <a:gdLst>
              <a:gd name="T0" fmla="*/ 2147483646 w 849"/>
              <a:gd name="T1" fmla="*/ 0 h 1574"/>
              <a:gd name="T2" fmla="*/ 2147483646 w 849"/>
              <a:gd name="T3" fmla="*/ 2147483646 h 1574"/>
              <a:gd name="T4" fmla="*/ 2147483646 w 849"/>
              <a:gd name="T5" fmla="*/ 2147483646 h 1574"/>
              <a:gd name="T6" fmla="*/ 0 60000 65536"/>
              <a:gd name="T7" fmla="*/ 0 60000 65536"/>
              <a:gd name="T8" fmla="*/ 0 60000 65536"/>
              <a:gd name="T9" fmla="*/ 0 w 849"/>
              <a:gd name="T10" fmla="*/ 0 h 1574"/>
              <a:gd name="T11" fmla="*/ 849 w 849"/>
              <a:gd name="T12" fmla="*/ 1574 h 1574"/>
            </a:gdLst>
            <a:ahLst/>
            <a:cxnLst>
              <a:cxn ang="T6">
                <a:pos x="T0" y="T1"/>
              </a:cxn>
              <a:cxn ang="T7">
                <a:pos x="T2" y="T3"/>
              </a:cxn>
              <a:cxn ang="T8">
                <a:pos x="T4" y="T5"/>
              </a:cxn>
            </a:cxnLst>
            <a:rect l="T9" t="T10" r="T11" b="T12"/>
            <a:pathLst>
              <a:path w="849" h="1574">
                <a:moveTo>
                  <a:pt x="566" y="0"/>
                </a:moveTo>
                <a:cubicBezTo>
                  <a:pt x="849" y="212"/>
                  <a:pt x="849" y="212"/>
                  <a:pt x="424" y="567"/>
                </a:cubicBezTo>
                <a:cubicBezTo>
                  <a:pt x="23" y="901"/>
                  <a:pt x="0" y="921"/>
                  <a:pt x="474"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22" name="Freeform 160">
            <a:extLst>
              <a:ext uri="{FF2B5EF4-FFF2-40B4-BE49-F238E27FC236}">
                <a16:creationId xmlns:a16="http://schemas.microsoft.com/office/drawing/2014/main" id="{BFE84069-2608-E548-9F3B-6D1F616783D1}"/>
              </a:ext>
            </a:extLst>
          </p:cNvPr>
          <p:cNvSpPr>
            <a:spLocks/>
          </p:cNvSpPr>
          <p:nvPr/>
        </p:nvSpPr>
        <p:spPr bwMode="auto">
          <a:xfrm>
            <a:off x="3643313" y="5208589"/>
            <a:ext cx="101600" cy="85725"/>
          </a:xfrm>
          <a:custGeom>
            <a:avLst/>
            <a:gdLst>
              <a:gd name="T0" fmla="*/ 2147483646 w 64"/>
              <a:gd name="T1" fmla="*/ 2147483646 h 54"/>
              <a:gd name="T2" fmla="*/ 2147483646 w 64"/>
              <a:gd name="T3" fmla="*/ 0 h 54"/>
              <a:gd name="T4" fmla="*/ 0 w 64"/>
              <a:gd name="T5" fmla="*/ 2147483646 h 54"/>
              <a:gd name="T6" fmla="*/ 2147483646 w 64"/>
              <a:gd name="T7" fmla="*/ 2147483646 h 54"/>
              <a:gd name="T8" fmla="*/ 2147483646 w 64"/>
              <a:gd name="T9" fmla="*/ 2147483646 h 54"/>
              <a:gd name="T10" fmla="*/ 0 60000 65536"/>
              <a:gd name="T11" fmla="*/ 0 60000 65536"/>
              <a:gd name="T12" fmla="*/ 0 60000 65536"/>
              <a:gd name="T13" fmla="*/ 0 60000 65536"/>
              <a:gd name="T14" fmla="*/ 0 60000 65536"/>
              <a:gd name="T15" fmla="*/ 0 w 64"/>
              <a:gd name="T16" fmla="*/ 0 h 54"/>
              <a:gd name="T17" fmla="*/ 64 w 64"/>
              <a:gd name="T18" fmla="*/ 54 h 54"/>
            </a:gdLst>
            <a:ahLst/>
            <a:cxnLst>
              <a:cxn ang="T10">
                <a:pos x="T0" y="T1"/>
              </a:cxn>
              <a:cxn ang="T11">
                <a:pos x="T2" y="T3"/>
              </a:cxn>
              <a:cxn ang="T12">
                <a:pos x="T4" y="T5"/>
              </a:cxn>
              <a:cxn ang="T13">
                <a:pos x="T6" y="T7"/>
              </a:cxn>
              <a:cxn ang="T14">
                <a:pos x="T8" y="T9"/>
              </a:cxn>
            </a:cxnLst>
            <a:rect l="T15" t="T16" r="T17" b="T18"/>
            <a:pathLst>
              <a:path w="64" h="54">
                <a:moveTo>
                  <a:pt x="21" y="54"/>
                </a:moveTo>
                <a:lnTo>
                  <a:pt x="64" y="0"/>
                </a:lnTo>
                <a:lnTo>
                  <a:pt x="0" y="32"/>
                </a:lnTo>
                <a:lnTo>
                  <a:pt x="11" y="43"/>
                </a:lnTo>
                <a:lnTo>
                  <a:pt x="21" y="54"/>
                </a:lnTo>
                <a:close/>
              </a:path>
            </a:pathLst>
          </a:custGeom>
          <a:solidFill>
            <a:srgbClr val="000000"/>
          </a:solidFill>
          <a:ln w="15875">
            <a:solidFill>
              <a:srgbClr val="000000"/>
            </a:solidFill>
            <a:round/>
            <a:headEnd/>
            <a:tailEnd/>
          </a:ln>
        </p:spPr>
        <p:txBody>
          <a:bodyPr/>
          <a:lstStyle/>
          <a:p>
            <a:endParaRPr lang="en-US"/>
          </a:p>
        </p:txBody>
      </p:sp>
      <p:sp>
        <p:nvSpPr>
          <p:cNvPr id="55423" name="Freeform 161">
            <a:extLst>
              <a:ext uri="{FF2B5EF4-FFF2-40B4-BE49-F238E27FC236}">
                <a16:creationId xmlns:a16="http://schemas.microsoft.com/office/drawing/2014/main" id="{6B808B94-6299-F146-83F8-D8B23288A76C}"/>
              </a:ext>
            </a:extLst>
          </p:cNvPr>
          <p:cNvSpPr>
            <a:spLocks/>
          </p:cNvSpPr>
          <p:nvPr/>
        </p:nvSpPr>
        <p:spPr bwMode="auto">
          <a:xfrm>
            <a:off x="3575050" y="5283201"/>
            <a:ext cx="361950" cy="633413"/>
          </a:xfrm>
          <a:custGeom>
            <a:avLst/>
            <a:gdLst>
              <a:gd name="T0" fmla="*/ 2147483646 w 422"/>
              <a:gd name="T1" fmla="*/ 2147483646 h 738"/>
              <a:gd name="T2" fmla="*/ 2147483646 w 422"/>
              <a:gd name="T3" fmla="*/ 2147483646 h 738"/>
              <a:gd name="T4" fmla="*/ 2147483646 w 422"/>
              <a:gd name="T5" fmla="*/ 0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738"/>
                </a:moveTo>
                <a:cubicBezTo>
                  <a:pt x="422" y="525"/>
                  <a:pt x="422" y="525"/>
                  <a:pt x="209" y="312"/>
                </a:cubicBezTo>
                <a:cubicBezTo>
                  <a:pt x="43"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24" name="Freeform 166">
            <a:extLst>
              <a:ext uri="{FF2B5EF4-FFF2-40B4-BE49-F238E27FC236}">
                <a16:creationId xmlns:a16="http://schemas.microsoft.com/office/drawing/2014/main" id="{96597EB8-4B5D-5245-8E7D-A245770064E6}"/>
              </a:ext>
            </a:extLst>
          </p:cNvPr>
          <p:cNvSpPr>
            <a:spLocks/>
          </p:cNvSpPr>
          <p:nvPr/>
        </p:nvSpPr>
        <p:spPr bwMode="auto">
          <a:xfrm>
            <a:off x="5338764" y="5824538"/>
            <a:ext cx="103187" cy="69850"/>
          </a:xfrm>
          <a:custGeom>
            <a:avLst/>
            <a:gdLst>
              <a:gd name="T0" fmla="*/ 0 w 65"/>
              <a:gd name="T1" fmla="*/ 2147483646 h 44"/>
              <a:gd name="T2" fmla="*/ 2147483646 w 65"/>
              <a:gd name="T3" fmla="*/ 2147483646 h 44"/>
              <a:gd name="T4" fmla="*/ 2147483646 w 65"/>
              <a:gd name="T5" fmla="*/ 0 h 44"/>
              <a:gd name="T6" fmla="*/ 2147483646 w 65"/>
              <a:gd name="T7" fmla="*/ 2147483646 h 44"/>
              <a:gd name="T8" fmla="*/ 0 w 65"/>
              <a:gd name="T9" fmla="*/ 2147483646 h 44"/>
              <a:gd name="T10" fmla="*/ 0 60000 65536"/>
              <a:gd name="T11" fmla="*/ 0 60000 65536"/>
              <a:gd name="T12" fmla="*/ 0 60000 65536"/>
              <a:gd name="T13" fmla="*/ 0 60000 65536"/>
              <a:gd name="T14" fmla="*/ 0 60000 65536"/>
              <a:gd name="T15" fmla="*/ 0 w 65"/>
              <a:gd name="T16" fmla="*/ 0 h 44"/>
              <a:gd name="T17" fmla="*/ 65 w 65"/>
              <a:gd name="T18" fmla="*/ 44 h 44"/>
            </a:gdLst>
            <a:ahLst/>
            <a:cxnLst>
              <a:cxn ang="T10">
                <a:pos x="T0" y="T1"/>
              </a:cxn>
              <a:cxn ang="T11">
                <a:pos x="T2" y="T3"/>
              </a:cxn>
              <a:cxn ang="T12">
                <a:pos x="T4" y="T5"/>
              </a:cxn>
              <a:cxn ang="T13">
                <a:pos x="T6" y="T7"/>
              </a:cxn>
              <a:cxn ang="T14">
                <a:pos x="T8" y="T9"/>
              </a:cxn>
            </a:cxnLst>
            <a:rect l="T15" t="T16" r="T17" b="T18"/>
            <a:pathLst>
              <a:path w="65" h="44">
                <a:moveTo>
                  <a:pt x="0" y="22"/>
                </a:moveTo>
                <a:lnTo>
                  <a:pt x="65" y="44"/>
                </a:lnTo>
                <a:lnTo>
                  <a:pt x="21"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5425" name="Freeform 167">
            <a:extLst>
              <a:ext uri="{FF2B5EF4-FFF2-40B4-BE49-F238E27FC236}">
                <a16:creationId xmlns:a16="http://schemas.microsoft.com/office/drawing/2014/main" id="{76442D1C-20CF-3B42-B8D7-18A663D19059}"/>
              </a:ext>
            </a:extLst>
          </p:cNvPr>
          <p:cNvSpPr>
            <a:spLocks/>
          </p:cNvSpPr>
          <p:nvPr/>
        </p:nvSpPr>
        <p:spPr bwMode="auto">
          <a:xfrm>
            <a:off x="5210176" y="4457701"/>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2"/>
                  <a:pt x="567" y="212"/>
                  <a:pt x="283" y="850"/>
                </a:cubicBezTo>
                <a:cubicBezTo>
                  <a:pt x="50" y="1376"/>
                  <a:pt x="0" y="1478"/>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26" name="Freeform 168">
            <a:extLst>
              <a:ext uri="{FF2B5EF4-FFF2-40B4-BE49-F238E27FC236}">
                <a16:creationId xmlns:a16="http://schemas.microsoft.com/office/drawing/2014/main" id="{34C1FDC5-2867-F246-B561-DF41EDA36491}"/>
              </a:ext>
            </a:extLst>
          </p:cNvPr>
          <p:cNvSpPr>
            <a:spLocks/>
          </p:cNvSpPr>
          <p:nvPr/>
        </p:nvSpPr>
        <p:spPr bwMode="auto">
          <a:xfrm>
            <a:off x="6434139" y="5208589"/>
            <a:ext cx="103187" cy="85725"/>
          </a:xfrm>
          <a:custGeom>
            <a:avLst/>
            <a:gdLst>
              <a:gd name="T0" fmla="*/ 2147483646 w 65"/>
              <a:gd name="T1" fmla="*/ 2147483646 h 54"/>
              <a:gd name="T2" fmla="*/ 2147483646 w 65"/>
              <a:gd name="T3" fmla="*/ 0 h 54"/>
              <a:gd name="T4" fmla="*/ 0 w 65"/>
              <a:gd name="T5" fmla="*/ 2147483646 h 54"/>
              <a:gd name="T6" fmla="*/ 2147483646 w 65"/>
              <a:gd name="T7" fmla="*/ 2147483646 h 54"/>
              <a:gd name="T8" fmla="*/ 2147483646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22" y="54"/>
                </a:moveTo>
                <a:lnTo>
                  <a:pt x="65" y="0"/>
                </a:lnTo>
                <a:lnTo>
                  <a:pt x="0" y="32"/>
                </a:lnTo>
                <a:lnTo>
                  <a:pt x="11" y="43"/>
                </a:lnTo>
                <a:lnTo>
                  <a:pt x="22" y="54"/>
                </a:lnTo>
                <a:close/>
              </a:path>
            </a:pathLst>
          </a:custGeom>
          <a:solidFill>
            <a:srgbClr val="000000"/>
          </a:solidFill>
          <a:ln w="15875">
            <a:solidFill>
              <a:srgbClr val="000000"/>
            </a:solidFill>
            <a:round/>
            <a:headEnd/>
            <a:tailEnd/>
          </a:ln>
        </p:spPr>
        <p:txBody>
          <a:bodyPr/>
          <a:lstStyle/>
          <a:p>
            <a:endParaRPr lang="en-US"/>
          </a:p>
        </p:txBody>
      </p:sp>
      <p:sp>
        <p:nvSpPr>
          <p:cNvPr id="55427" name="Freeform 169">
            <a:extLst>
              <a:ext uri="{FF2B5EF4-FFF2-40B4-BE49-F238E27FC236}">
                <a16:creationId xmlns:a16="http://schemas.microsoft.com/office/drawing/2014/main" id="{D10B4795-6B6C-B54C-8EBE-D97803B995E7}"/>
              </a:ext>
            </a:extLst>
          </p:cNvPr>
          <p:cNvSpPr>
            <a:spLocks/>
          </p:cNvSpPr>
          <p:nvPr/>
        </p:nvSpPr>
        <p:spPr bwMode="auto">
          <a:xfrm>
            <a:off x="6367463" y="5283201"/>
            <a:ext cx="360362" cy="633413"/>
          </a:xfrm>
          <a:custGeom>
            <a:avLst/>
            <a:gdLst>
              <a:gd name="T0" fmla="*/ 2147483646 w 421"/>
              <a:gd name="T1" fmla="*/ 2147483646 h 738"/>
              <a:gd name="T2" fmla="*/ 2147483646 w 421"/>
              <a:gd name="T3" fmla="*/ 2147483646 h 738"/>
              <a:gd name="T4" fmla="*/ 2147483646 w 421"/>
              <a:gd name="T5" fmla="*/ 0 h 738"/>
              <a:gd name="T6" fmla="*/ 0 60000 65536"/>
              <a:gd name="T7" fmla="*/ 0 60000 65536"/>
              <a:gd name="T8" fmla="*/ 0 60000 65536"/>
              <a:gd name="T9" fmla="*/ 0 w 421"/>
              <a:gd name="T10" fmla="*/ 0 h 738"/>
              <a:gd name="T11" fmla="*/ 421 w 421"/>
              <a:gd name="T12" fmla="*/ 738 h 738"/>
            </a:gdLst>
            <a:ahLst/>
            <a:cxnLst>
              <a:cxn ang="T6">
                <a:pos x="T0" y="T1"/>
              </a:cxn>
              <a:cxn ang="T7">
                <a:pos x="T2" y="T3"/>
              </a:cxn>
              <a:cxn ang="T8">
                <a:pos x="T4" y="T5"/>
              </a:cxn>
            </a:cxnLst>
            <a:rect l="T9" t="T10" r="T11" b="T12"/>
            <a:pathLst>
              <a:path w="421" h="738">
                <a:moveTo>
                  <a:pt x="209" y="738"/>
                </a:moveTo>
                <a:cubicBezTo>
                  <a:pt x="421" y="525"/>
                  <a:pt x="421" y="525"/>
                  <a:pt x="209" y="312"/>
                </a:cubicBezTo>
                <a:cubicBezTo>
                  <a:pt x="42"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28" name="Freeform 170">
            <a:extLst>
              <a:ext uri="{FF2B5EF4-FFF2-40B4-BE49-F238E27FC236}">
                <a16:creationId xmlns:a16="http://schemas.microsoft.com/office/drawing/2014/main" id="{C2FD223E-3AA9-554E-8DB2-1F570C515067}"/>
              </a:ext>
            </a:extLst>
          </p:cNvPr>
          <p:cNvSpPr>
            <a:spLocks/>
          </p:cNvSpPr>
          <p:nvPr/>
        </p:nvSpPr>
        <p:spPr bwMode="auto">
          <a:xfrm>
            <a:off x="6451601" y="5791200"/>
            <a:ext cx="85725" cy="103188"/>
          </a:xfrm>
          <a:custGeom>
            <a:avLst/>
            <a:gdLst>
              <a:gd name="T0" fmla="*/ 0 w 54"/>
              <a:gd name="T1" fmla="*/ 2147483646 h 65"/>
              <a:gd name="T2" fmla="*/ 2147483646 w 54"/>
              <a:gd name="T3" fmla="*/ 2147483646 h 65"/>
              <a:gd name="T4" fmla="*/ 2147483646 w 54"/>
              <a:gd name="T5" fmla="*/ 0 h 65"/>
              <a:gd name="T6" fmla="*/ 2147483646 w 54"/>
              <a:gd name="T7" fmla="*/ 2147483646 h 65"/>
              <a:gd name="T8" fmla="*/ 0 w 54"/>
              <a:gd name="T9" fmla="*/ 2147483646 h 65"/>
              <a:gd name="T10" fmla="*/ 0 60000 65536"/>
              <a:gd name="T11" fmla="*/ 0 60000 65536"/>
              <a:gd name="T12" fmla="*/ 0 60000 65536"/>
              <a:gd name="T13" fmla="*/ 0 60000 65536"/>
              <a:gd name="T14" fmla="*/ 0 60000 65536"/>
              <a:gd name="T15" fmla="*/ 0 w 54"/>
              <a:gd name="T16" fmla="*/ 0 h 65"/>
              <a:gd name="T17" fmla="*/ 54 w 54"/>
              <a:gd name="T18" fmla="*/ 65 h 65"/>
            </a:gdLst>
            <a:ahLst/>
            <a:cxnLst>
              <a:cxn ang="T10">
                <a:pos x="T0" y="T1"/>
              </a:cxn>
              <a:cxn ang="T11">
                <a:pos x="T2" y="T3"/>
              </a:cxn>
              <a:cxn ang="T12">
                <a:pos x="T4" y="T5"/>
              </a:cxn>
              <a:cxn ang="T13">
                <a:pos x="T6" y="T7"/>
              </a:cxn>
              <a:cxn ang="T14">
                <a:pos x="T8" y="T9"/>
              </a:cxn>
            </a:cxnLst>
            <a:rect l="T15" t="T16" r="T17" b="T18"/>
            <a:pathLst>
              <a:path w="54" h="65">
                <a:moveTo>
                  <a:pt x="0" y="21"/>
                </a:moveTo>
                <a:lnTo>
                  <a:pt x="54" y="65"/>
                </a:lnTo>
                <a:lnTo>
                  <a:pt x="22" y="0"/>
                </a:lnTo>
                <a:lnTo>
                  <a:pt x="11"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55429" name="Freeform 171">
            <a:extLst>
              <a:ext uri="{FF2B5EF4-FFF2-40B4-BE49-F238E27FC236}">
                <a16:creationId xmlns:a16="http://schemas.microsoft.com/office/drawing/2014/main" id="{F7D31E44-13BD-8449-AFD5-9DE6E2375700}"/>
              </a:ext>
            </a:extLst>
          </p:cNvPr>
          <p:cNvSpPr>
            <a:spLocks/>
          </p:cNvSpPr>
          <p:nvPr/>
        </p:nvSpPr>
        <p:spPr bwMode="auto">
          <a:xfrm>
            <a:off x="6061076" y="4457701"/>
            <a:ext cx="727075" cy="1349375"/>
          </a:xfrm>
          <a:custGeom>
            <a:avLst/>
            <a:gdLst>
              <a:gd name="T0" fmla="*/ 2147483646 w 850"/>
              <a:gd name="T1" fmla="*/ 0 h 1574"/>
              <a:gd name="T2" fmla="*/ 2147483646 w 850"/>
              <a:gd name="T3" fmla="*/ 2147483646 h 1574"/>
              <a:gd name="T4" fmla="*/ 2147483646 w 850"/>
              <a:gd name="T5" fmla="*/ 2147483646 h 1574"/>
              <a:gd name="T6" fmla="*/ 0 60000 65536"/>
              <a:gd name="T7" fmla="*/ 0 60000 65536"/>
              <a:gd name="T8" fmla="*/ 0 60000 65536"/>
              <a:gd name="T9" fmla="*/ 0 w 850"/>
              <a:gd name="T10" fmla="*/ 0 h 1574"/>
              <a:gd name="T11" fmla="*/ 850 w 850"/>
              <a:gd name="T12" fmla="*/ 1574 h 1574"/>
            </a:gdLst>
            <a:ahLst/>
            <a:cxnLst>
              <a:cxn ang="T6">
                <a:pos x="T0" y="T1"/>
              </a:cxn>
              <a:cxn ang="T7">
                <a:pos x="T2" y="T3"/>
              </a:cxn>
              <a:cxn ang="T8">
                <a:pos x="T4" y="T5"/>
              </a:cxn>
            </a:cxnLst>
            <a:rect l="T9" t="T10" r="T11" b="T12"/>
            <a:pathLst>
              <a:path w="850" h="1574">
                <a:moveTo>
                  <a:pt x="567" y="0"/>
                </a:moveTo>
                <a:cubicBezTo>
                  <a:pt x="850" y="212"/>
                  <a:pt x="850" y="212"/>
                  <a:pt x="425" y="567"/>
                </a:cubicBezTo>
                <a:cubicBezTo>
                  <a:pt x="24" y="901"/>
                  <a:pt x="0" y="921"/>
                  <a:pt x="475"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30" name="Freeform 172">
            <a:extLst>
              <a:ext uri="{FF2B5EF4-FFF2-40B4-BE49-F238E27FC236}">
                <a16:creationId xmlns:a16="http://schemas.microsoft.com/office/drawing/2014/main" id="{AEFED0F2-92AF-E140-AE55-3F9D8BC9A213}"/>
              </a:ext>
            </a:extLst>
          </p:cNvPr>
          <p:cNvSpPr>
            <a:spLocks/>
          </p:cNvSpPr>
          <p:nvPr/>
        </p:nvSpPr>
        <p:spPr bwMode="auto">
          <a:xfrm>
            <a:off x="691356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5431" name="Freeform 173">
            <a:extLst>
              <a:ext uri="{FF2B5EF4-FFF2-40B4-BE49-F238E27FC236}">
                <a16:creationId xmlns:a16="http://schemas.microsoft.com/office/drawing/2014/main" id="{ECEFE774-24F6-E344-BEE1-04078601FD7E}"/>
              </a:ext>
            </a:extLst>
          </p:cNvPr>
          <p:cNvSpPr>
            <a:spLocks/>
          </p:cNvSpPr>
          <p:nvPr/>
        </p:nvSpPr>
        <p:spPr bwMode="auto">
          <a:xfrm>
            <a:off x="6789739" y="3729039"/>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3" y="0"/>
                </a:moveTo>
                <a:cubicBezTo>
                  <a:pt x="566" y="213"/>
                  <a:pt x="566" y="213"/>
                  <a:pt x="283" y="851"/>
                </a:cubicBezTo>
                <a:cubicBezTo>
                  <a:pt x="49"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32" name="Oval 175">
            <a:extLst>
              <a:ext uri="{FF2B5EF4-FFF2-40B4-BE49-F238E27FC236}">
                <a16:creationId xmlns:a16="http://schemas.microsoft.com/office/drawing/2014/main" id="{608C80A7-EE33-4145-8437-F7A02BA3B119}"/>
              </a:ext>
            </a:extLst>
          </p:cNvPr>
          <p:cNvSpPr>
            <a:spLocks noChangeArrowheads="1"/>
          </p:cNvSpPr>
          <p:nvPr/>
        </p:nvSpPr>
        <p:spPr bwMode="auto">
          <a:xfrm>
            <a:off x="3651251" y="21637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5433" name="Oval 177">
            <a:extLst>
              <a:ext uri="{FF2B5EF4-FFF2-40B4-BE49-F238E27FC236}">
                <a16:creationId xmlns:a16="http://schemas.microsoft.com/office/drawing/2014/main" id="{CCF2A0F2-75F9-3E40-B106-4B829890E08B}"/>
              </a:ext>
            </a:extLst>
          </p:cNvPr>
          <p:cNvSpPr>
            <a:spLocks noChangeArrowheads="1"/>
          </p:cNvSpPr>
          <p:nvPr/>
        </p:nvSpPr>
        <p:spPr bwMode="auto">
          <a:xfrm>
            <a:off x="3651251" y="1187451"/>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5434" name="Rectangle 178">
            <a:extLst>
              <a:ext uri="{FF2B5EF4-FFF2-40B4-BE49-F238E27FC236}">
                <a16:creationId xmlns:a16="http://schemas.microsoft.com/office/drawing/2014/main" id="{590C792C-39E0-254F-8B98-149C7621266E}"/>
              </a:ext>
            </a:extLst>
          </p:cNvPr>
          <p:cNvSpPr>
            <a:spLocks noChangeArrowheads="1"/>
          </p:cNvSpPr>
          <p:nvPr/>
        </p:nvSpPr>
        <p:spPr bwMode="auto">
          <a:xfrm>
            <a:off x="7064376" y="134778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sp>
        <p:nvSpPr>
          <p:cNvPr id="55435" name="Title 1">
            <a:extLst>
              <a:ext uri="{FF2B5EF4-FFF2-40B4-BE49-F238E27FC236}">
                <a16:creationId xmlns:a16="http://schemas.microsoft.com/office/drawing/2014/main" id="{7D8DABFA-05B0-F942-87A9-375383509B64}"/>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Timing Diagram for the Basic Latch with NOR Gates</a:t>
            </a:r>
          </a:p>
        </p:txBody>
      </p:sp>
      <p:sp>
        <p:nvSpPr>
          <p:cNvPr id="55436" name="Rectangle 149">
            <a:extLst>
              <a:ext uri="{FF2B5EF4-FFF2-40B4-BE49-F238E27FC236}">
                <a16:creationId xmlns:a16="http://schemas.microsoft.com/office/drawing/2014/main" id="{C1AFFA10-2C0D-CD46-A589-67B650E13156}"/>
              </a:ext>
            </a:extLst>
          </p:cNvPr>
          <p:cNvSpPr>
            <a:spLocks noChangeArrowheads="1"/>
          </p:cNvSpPr>
          <p:nvPr/>
        </p:nvSpPr>
        <p:spPr bwMode="auto">
          <a:xfrm>
            <a:off x="4924425" y="2994025"/>
            <a:ext cx="3962400" cy="35814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5437" name="Rectangle 129">
            <a:extLst>
              <a:ext uri="{FF2B5EF4-FFF2-40B4-BE49-F238E27FC236}">
                <a16:creationId xmlns:a16="http://schemas.microsoft.com/office/drawing/2014/main" id="{FAF2780C-A0DC-E54E-A8BC-3AA6BF8C5BE8}"/>
              </a:ext>
            </a:extLst>
          </p:cNvPr>
          <p:cNvSpPr>
            <a:spLocks noChangeArrowheads="1"/>
          </p:cNvSpPr>
          <p:nvPr/>
        </p:nvSpPr>
        <p:spPr bwMode="auto">
          <a:xfrm>
            <a:off x="2438401" y="6637338"/>
            <a:ext cx="12708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(c) Timing diagram</a:t>
            </a:r>
            <a:endParaRPr lang="en-US" altLang="en-US" sz="2000" b="0">
              <a:latin typeface="Times" pitchFamily="2" charset="0"/>
            </a:endParaRPr>
          </a:p>
        </p:txBody>
      </p:sp>
      <p:sp>
        <p:nvSpPr>
          <p:cNvPr id="55438" name="TextBox 1">
            <a:extLst>
              <a:ext uri="{FF2B5EF4-FFF2-40B4-BE49-F238E27FC236}">
                <a16:creationId xmlns:a16="http://schemas.microsoft.com/office/drawing/2014/main" id="{2589EE81-BB5F-6D47-A08B-EA2694A8C94E}"/>
              </a:ext>
            </a:extLst>
          </p:cNvPr>
          <p:cNvSpPr txBox="1">
            <a:spLocks noChangeArrowheads="1"/>
          </p:cNvSpPr>
          <p:nvPr/>
        </p:nvSpPr>
        <p:spPr bwMode="auto">
          <a:xfrm>
            <a:off x="4614864" y="418465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55439" name="TextBox 152">
            <a:extLst>
              <a:ext uri="{FF2B5EF4-FFF2-40B4-BE49-F238E27FC236}">
                <a16:creationId xmlns:a16="http://schemas.microsoft.com/office/drawing/2014/main" id="{C82A14D0-F897-B04C-971D-123C86709EB7}"/>
              </a:ext>
            </a:extLst>
          </p:cNvPr>
          <p:cNvSpPr txBox="1">
            <a:spLocks noChangeArrowheads="1"/>
          </p:cNvSpPr>
          <p:nvPr/>
        </p:nvSpPr>
        <p:spPr bwMode="auto">
          <a:xfrm>
            <a:off x="4614864" y="35004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55440" name="TextBox 155">
            <a:extLst>
              <a:ext uri="{FF2B5EF4-FFF2-40B4-BE49-F238E27FC236}">
                <a16:creationId xmlns:a16="http://schemas.microsoft.com/office/drawing/2014/main" id="{D3E2677C-E8A9-BA43-B326-0D9BA971D44E}"/>
              </a:ext>
            </a:extLst>
          </p:cNvPr>
          <p:cNvSpPr txBox="1">
            <a:spLocks noChangeArrowheads="1"/>
          </p:cNvSpPr>
          <p:nvPr/>
        </p:nvSpPr>
        <p:spPr bwMode="auto">
          <a:xfrm>
            <a:off x="2644775" y="62547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55441" name="TextBox 156">
            <a:extLst>
              <a:ext uri="{FF2B5EF4-FFF2-40B4-BE49-F238E27FC236}">
                <a16:creationId xmlns:a16="http://schemas.microsoft.com/office/drawing/2014/main" id="{2EF2603F-5975-9649-9F33-2B01E5288689}"/>
              </a:ext>
            </a:extLst>
          </p:cNvPr>
          <p:cNvSpPr txBox="1">
            <a:spLocks noChangeArrowheads="1"/>
          </p:cNvSpPr>
          <p:nvPr/>
        </p:nvSpPr>
        <p:spPr bwMode="auto">
          <a:xfrm>
            <a:off x="2693989" y="2270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55442" name="TextBox 157">
            <a:extLst>
              <a:ext uri="{FF2B5EF4-FFF2-40B4-BE49-F238E27FC236}">
                <a16:creationId xmlns:a16="http://schemas.microsoft.com/office/drawing/2014/main" id="{A016E7E2-8838-9A4B-AC18-2AA70B9A4E89}"/>
              </a:ext>
            </a:extLst>
          </p:cNvPr>
          <p:cNvSpPr txBox="1">
            <a:spLocks noChangeArrowheads="1"/>
          </p:cNvSpPr>
          <p:nvPr/>
        </p:nvSpPr>
        <p:spPr bwMode="auto">
          <a:xfrm>
            <a:off x="4143375" y="70643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5443" name="TextBox 158">
            <a:extLst>
              <a:ext uri="{FF2B5EF4-FFF2-40B4-BE49-F238E27FC236}">
                <a16:creationId xmlns:a16="http://schemas.microsoft.com/office/drawing/2014/main" id="{602A01EE-A2EB-5B4C-9EF7-D035DCF2027E}"/>
              </a:ext>
            </a:extLst>
          </p:cNvPr>
          <p:cNvSpPr txBox="1">
            <a:spLocks noChangeArrowheads="1"/>
          </p:cNvSpPr>
          <p:nvPr/>
        </p:nvSpPr>
        <p:spPr bwMode="auto">
          <a:xfrm>
            <a:off x="4129089" y="220980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55444" name="Rectangle 9">
            <a:extLst>
              <a:ext uri="{FF2B5EF4-FFF2-40B4-BE49-F238E27FC236}">
                <a16:creationId xmlns:a16="http://schemas.microsoft.com/office/drawing/2014/main" id="{4F2EBDCA-9919-FB45-B9FD-4E35914CEDB1}"/>
              </a:ext>
            </a:extLst>
          </p:cNvPr>
          <p:cNvSpPr>
            <a:spLocks noChangeArrowheads="1"/>
          </p:cNvSpPr>
          <p:nvPr/>
        </p:nvSpPr>
        <p:spPr bwMode="auto">
          <a:xfrm>
            <a:off x="5707064" y="1549401"/>
            <a:ext cx="490537" cy="244475"/>
          </a:xfrm>
          <a:prstGeom prst="rect">
            <a:avLst/>
          </a:prstGeom>
          <a:solidFill>
            <a:srgbClr val="008000">
              <a:alpha val="20000"/>
            </a:srgbClr>
          </a:solidFill>
          <a:ln w="9525">
            <a:solidFill>
              <a:srgbClr val="008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5445" name="Rectangle 9">
            <a:extLst>
              <a:ext uri="{FF2B5EF4-FFF2-40B4-BE49-F238E27FC236}">
                <a16:creationId xmlns:a16="http://schemas.microsoft.com/office/drawing/2014/main" id="{7D1160A7-8AF4-A24F-B6EB-ED9E1BF82601}"/>
              </a:ext>
            </a:extLst>
          </p:cNvPr>
          <p:cNvSpPr>
            <a:spLocks noChangeArrowheads="1"/>
          </p:cNvSpPr>
          <p:nvPr/>
        </p:nvSpPr>
        <p:spPr bwMode="auto">
          <a:xfrm>
            <a:off x="6375401" y="1560514"/>
            <a:ext cx="593725" cy="242887"/>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5446" name="TextBox 161">
            <a:extLst>
              <a:ext uri="{FF2B5EF4-FFF2-40B4-BE49-F238E27FC236}">
                <a16:creationId xmlns:a16="http://schemas.microsoft.com/office/drawing/2014/main" id="{6CF935CB-5DE0-2740-AA17-26BF4BBE1D69}"/>
              </a:ext>
            </a:extLst>
          </p:cNvPr>
          <p:cNvSpPr txBox="1">
            <a:spLocks noChangeArrowheads="1"/>
          </p:cNvSpPr>
          <p:nvPr/>
        </p:nvSpPr>
        <p:spPr bwMode="auto">
          <a:xfrm>
            <a:off x="2565400" y="121443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55447" name="TextBox 162">
            <a:extLst>
              <a:ext uri="{FF2B5EF4-FFF2-40B4-BE49-F238E27FC236}">
                <a16:creationId xmlns:a16="http://schemas.microsoft.com/office/drawing/2014/main" id="{E2451D24-B4DD-FC4F-A7EA-2A0EABFDC229}"/>
              </a:ext>
            </a:extLst>
          </p:cNvPr>
          <p:cNvSpPr txBox="1">
            <a:spLocks noChangeArrowheads="1"/>
          </p:cNvSpPr>
          <p:nvPr/>
        </p:nvSpPr>
        <p:spPr bwMode="auto">
          <a:xfrm>
            <a:off x="2566989" y="176371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5448" name="TextBox 163">
            <a:extLst>
              <a:ext uri="{FF2B5EF4-FFF2-40B4-BE49-F238E27FC236}">
                <a16:creationId xmlns:a16="http://schemas.microsoft.com/office/drawing/2014/main" id="{560084E0-D1AA-0247-9B04-E8237650D5D1}"/>
              </a:ext>
            </a:extLst>
          </p:cNvPr>
          <p:cNvSpPr txBox="1">
            <a:spLocks noChangeArrowheads="1"/>
          </p:cNvSpPr>
          <p:nvPr/>
        </p:nvSpPr>
        <p:spPr bwMode="auto">
          <a:xfrm>
            <a:off x="5487988" y="4313238"/>
            <a:ext cx="45529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The new values also loop around ...</a:t>
            </a:r>
          </a:p>
        </p:txBody>
      </p:sp>
      <p:sp>
        <p:nvSpPr>
          <p:cNvPr id="55449" name="Freeform 158">
            <a:extLst>
              <a:ext uri="{FF2B5EF4-FFF2-40B4-BE49-F238E27FC236}">
                <a16:creationId xmlns:a16="http://schemas.microsoft.com/office/drawing/2014/main" id="{0623E10D-AA38-AF40-9124-E4FECCB3CB58}"/>
              </a:ext>
            </a:extLst>
          </p:cNvPr>
          <p:cNvSpPr>
            <a:spLocks/>
          </p:cNvSpPr>
          <p:nvPr/>
        </p:nvSpPr>
        <p:spPr bwMode="auto">
          <a:xfrm>
            <a:off x="448151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5450" name="Freeform 159">
            <a:extLst>
              <a:ext uri="{FF2B5EF4-FFF2-40B4-BE49-F238E27FC236}">
                <a16:creationId xmlns:a16="http://schemas.microsoft.com/office/drawing/2014/main" id="{8E757050-367A-C24D-BE84-120A46129A7C}"/>
              </a:ext>
            </a:extLst>
          </p:cNvPr>
          <p:cNvSpPr>
            <a:spLocks/>
          </p:cNvSpPr>
          <p:nvPr/>
        </p:nvSpPr>
        <p:spPr bwMode="auto">
          <a:xfrm>
            <a:off x="4360864" y="3729039"/>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3"/>
                  <a:pt x="567" y="213"/>
                  <a:pt x="283" y="851"/>
                </a:cubicBezTo>
                <a:cubicBezTo>
                  <a:pt x="50"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451" name="TextBox 153">
            <a:extLst>
              <a:ext uri="{FF2B5EF4-FFF2-40B4-BE49-F238E27FC236}">
                <a16:creationId xmlns:a16="http://schemas.microsoft.com/office/drawing/2014/main" id="{13F19A74-6B48-4A45-A6C7-C8774A4CF3EA}"/>
              </a:ext>
            </a:extLst>
          </p:cNvPr>
          <p:cNvSpPr txBox="1">
            <a:spLocks noChangeArrowheads="1"/>
          </p:cNvSpPr>
          <p:nvPr/>
        </p:nvSpPr>
        <p:spPr bwMode="auto">
          <a:xfrm>
            <a:off x="4614864" y="49482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5452" name="TextBox 168">
            <a:extLst>
              <a:ext uri="{FF2B5EF4-FFF2-40B4-BE49-F238E27FC236}">
                <a16:creationId xmlns:a16="http://schemas.microsoft.com/office/drawing/2014/main" id="{447E9F83-3C34-4343-86BE-09685F634E5B}"/>
              </a:ext>
            </a:extLst>
          </p:cNvPr>
          <p:cNvSpPr txBox="1">
            <a:spLocks noChangeArrowheads="1"/>
          </p:cNvSpPr>
          <p:nvPr/>
        </p:nvSpPr>
        <p:spPr bwMode="auto">
          <a:xfrm>
            <a:off x="4614864" y="5700714"/>
            <a:ext cx="33813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55453" name="Freeform 162">
            <a:extLst>
              <a:ext uri="{FF2B5EF4-FFF2-40B4-BE49-F238E27FC236}">
                <a16:creationId xmlns:a16="http://schemas.microsoft.com/office/drawing/2014/main" id="{D5A540FD-1AF9-FA43-91D8-E3E6A35DF32D}"/>
              </a:ext>
            </a:extLst>
          </p:cNvPr>
          <p:cNvSpPr>
            <a:spLocks/>
          </p:cNvSpPr>
          <p:nvPr/>
        </p:nvSpPr>
        <p:spPr bwMode="auto">
          <a:xfrm>
            <a:off x="4498976" y="5808664"/>
            <a:ext cx="85725" cy="85725"/>
          </a:xfrm>
          <a:custGeom>
            <a:avLst/>
            <a:gdLst>
              <a:gd name="T0" fmla="*/ 0 w 54"/>
              <a:gd name="T1" fmla="*/ 2147483646 h 54"/>
              <a:gd name="T2" fmla="*/ 2147483646 w 54"/>
              <a:gd name="T3" fmla="*/ 2147483646 h 54"/>
              <a:gd name="T4" fmla="*/ 2147483646 w 54"/>
              <a:gd name="T5" fmla="*/ 0 h 54"/>
              <a:gd name="T6" fmla="*/ 2147483646 w 54"/>
              <a:gd name="T7" fmla="*/ 2147483646 h 54"/>
              <a:gd name="T8" fmla="*/ 0 w 54"/>
              <a:gd name="T9" fmla="*/ 2147483646 h 54"/>
              <a:gd name="T10" fmla="*/ 0 60000 65536"/>
              <a:gd name="T11" fmla="*/ 0 60000 65536"/>
              <a:gd name="T12" fmla="*/ 0 60000 65536"/>
              <a:gd name="T13" fmla="*/ 0 60000 65536"/>
              <a:gd name="T14" fmla="*/ 0 60000 65536"/>
              <a:gd name="T15" fmla="*/ 0 w 54"/>
              <a:gd name="T16" fmla="*/ 0 h 54"/>
              <a:gd name="T17" fmla="*/ 54 w 54"/>
              <a:gd name="T18" fmla="*/ 54 h 54"/>
            </a:gdLst>
            <a:ahLst/>
            <a:cxnLst>
              <a:cxn ang="T10">
                <a:pos x="T0" y="T1"/>
              </a:cxn>
              <a:cxn ang="T11">
                <a:pos x="T2" y="T3"/>
              </a:cxn>
              <a:cxn ang="T12">
                <a:pos x="T4" y="T5"/>
              </a:cxn>
              <a:cxn ang="T13">
                <a:pos x="T6" y="T7"/>
              </a:cxn>
              <a:cxn ang="T14">
                <a:pos x="T8" y="T9"/>
              </a:cxn>
            </a:cxnLst>
            <a:rect l="T15" t="T16" r="T17" b="T18"/>
            <a:pathLst>
              <a:path w="54" h="54">
                <a:moveTo>
                  <a:pt x="0" y="21"/>
                </a:moveTo>
                <a:lnTo>
                  <a:pt x="54" y="54"/>
                </a:lnTo>
                <a:lnTo>
                  <a:pt x="22" y="0"/>
                </a:lnTo>
                <a:lnTo>
                  <a:pt x="11" y="10"/>
                </a:lnTo>
                <a:lnTo>
                  <a:pt x="0" y="21"/>
                </a:lnTo>
                <a:close/>
              </a:path>
            </a:pathLst>
          </a:custGeom>
          <a:solidFill>
            <a:srgbClr val="000000"/>
          </a:solidFill>
          <a:ln w="15875">
            <a:solidFill>
              <a:srgbClr val="000000"/>
            </a:solidFill>
            <a:round/>
            <a:headEnd/>
            <a:tailEnd/>
          </a:ln>
        </p:spPr>
        <p:txBody>
          <a:bodyPr/>
          <a:lstStyle/>
          <a:p>
            <a:endParaRPr lang="en-US"/>
          </a:p>
        </p:txBody>
      </p:sp>
      <p:sp>
        <p:nvSpPr>
          <p:cNvPr id="55454" name="Freeform 163">
            <a:extLst>
              <a:ext uri="{FF2B5EF4-FFF2-40B4-BE49-F238E27FC236}">
                <a16:creationId xmlns:a16="http://schemas.microsoft.com/office/drawing/2014/main" id="{E0E29950-3CDC-DF4D-852B-96D27AF9DDF9}"/>
              </a:ext>
            </a:extLst>
          </p:cNvPr>
          <p:cNvSpPr>
            <a:spLocks/>
          </p:cNvSpPr>
          <p:nvPr/>
        </p:nvSpPr>
        <p:spPr bwMode="auto">
          <a:xfrm>
            <a:off x="4424363" y="5186363"/>
            <a:ext cx="361950" cy="633412"/>
          </a:xfrm>
          <a:custGeom>
            <a:avLst/>
            <a:gdLst>
              <a:gd name="T0" fmla="*/ 2147483646 w 422"/>
              <a:gd name="T1" fmla="*/ 0 h 738"/>
              <a:gd name="T2" fmla="*/ 2147483646 w 422"/>
              <a:gd name="T3" fmla="*/ 2147483646 h 738"/>
              <a:gd name="T4" fmla="*/ 2147483646 w 422"/>
              <a:gd name="T5" fmla="*/ 2147483646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0"/>
                </a:moveTo>
                <a:cubicBezTo>
                  <a:pt x="422" y="213"/>
                  <a:pt x="422" y="213"/>
                  <a:pt x="209" y="425"/>
                </a:cubicBezTo>
                <a:cubicBezTo>
                  <a:pt x="43" y="592"/>
                  <a:pt x="0" y="634"/>
                  <a:pt x="101" y="738"/>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Line 31">
            <a:extLst>
              <a:ext uri="{FF2B5EF4-FFF2-40B4-BE49-F238E27FC236}">
                <a16:creationId xmlns:a16="http://schemas.microsoft.com/office/drawing/2014/main" id="{0DFF823C-AD91-7E4F-A145-7FFA37497EEB}"/>
              </a:ext>
            </a:extLst>
          </p:cNvPr>
          <p:cNvSpPr>
            <a:spLocks noChangeShapeType="1"/>
          </p:cNvSpPr>
          <p:nvPr/>
        </p:nvSpPr>
        <p:spPr bwMode="auto">
          <a:xfrm flipV="1">
            <a:off x="33861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22" name="Line 32">
            <a:extLst>
              <a:ext uri="{FF2B5EF4-FFF2-40B4-BE49-F238E27FC236}">
                <a16:creationId xmlns:a16="http://schemas.microsoft.com/office/drawing/2014/main" id="{F2A9AA88-BAD2-E846-84CF-2EFB7D2A7EEB}"/>
              </a:ext>
            </a:extLst>
          </p:cNvPr>
          <p:cNvSpPr>
            <a:spLocks noChangeShapeType="1"/>
          </p:cNvSpPr>
          <p:nvPr/>
        </p:nvSpPr>
        <p:spPr bwMode="auto">
          <a:xfrm flipV="1">
            <a:off x="376237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23" name="Line 33">
            <a:extLst>
              <a:ext uri="{FF2B5EF4-FFF2-40B4-BE49-F238E27FC236}">
                <a16:creationId xmlns:a16="http://schemas.microsoft.com/office/drawing/2014/main" id="{AEBBB943-6F6C-DF43-8795-5437CD685E30}"/>
              </a:ext>
            </a:extLst>
          </p:cNvPr>
          <p:cNvSpPr>
            <a:spLocks noChangeShapeType="1"/>
          </p:cNvSpPr>
          <p:nvPr/>
        </p:nvSpPr>
        <p:spPr bwMode="auto">
          <a:xfrm flipV="1">
            <a:off x="4241800"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24" name="Line 34">
            <a:extLst>
              <a:ext uri="{FF2B5EF4-FFF2-40B4-BE49-F238E27FC236}">
                <a16:creationId xmlns:a16="http://schemas.microsoft.com/office/drawing/2014/main" id="{0412F993-A7C5-7A43-A1B0-E121057F4508}"/>
              </a:ext>
            </a:extLst>
          </p:cNvPr>
          <p:cNvSpPr>
            <a:spLocks noChangeShapeType="1"/>
          </p:cNvSpPr>
          <p:nvPr/>
        </p:nvSpPr>
        <p:spPr bwMode="auto">
          <a:xfrm flipV="1">
            <a:off x="460216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25" name="Line 35">
            <a:extLst>
              <a:ext uri="{FF2B5EF4-FFF2-40B4-BE49-F238E27FC236}">
                <a16:creationId xmlns:a16="http://schemas.microsoft.com/office/drawing/2014/main" id="{0538D278-8497-9E42-B078-AE244093FD0E}"/>
              </a:ext>
            </a:extLst>
          </p:cNvPr>
          <p:cNvSpPr>
            <a:spLocks noChangeShapeType="1"/>
          </p:cNvSpPr>
          <p:nvPr/>
        </p:nvSpPr>
        <p:spPr bwMode="auto">
          <a:xfrm flipV="1">
            <a:off x="49609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26" name="Line 36">
            <a:extLst>
              <a:ext uri="{FF2B5EF4-FFF2-40B4-BE49-F238E27FC236}">
                <a16:creationId xmlns:a16="http://schemas.microsoft.com/office/drawing/2014/main" id="{BBC66E36-ACAC-1B46-91F1-89BF71F907B9}"/>
              </a:ext>
            </a:extLst>
          </p:cNvPr>
          <p:cNvSpPr>
            <a:spLocks noChangeShapeType="1"/>
          </p:cNvSpPr>
          <p:nvPr/>
        </p:nvSpPr>
        <p:spPr bwMode="auto">
          <a:xfrm flipV="1">
            <a:off x="545782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27" name="Line 37">
            <a:extLst>
              <a:ext uri="{FF2B5EF4-FFF2-40B4-BE49-F238E27FC236}">
                <a16:creationId xmlns:a16="http://schemas.microsoft.com/office/drawing/2014/main" id="{6F2E8679-1F91-CA4F-B148-9FA19092E0AB}"/>
              </a:ext>
            </a:extLst>
          </p:cNvPr>
          <p:cNvSpPr>
            <a:spLocks noChangeShapeType="1"/>
          </p:cNvSpPr>
          <p:nvPr/>
        </p:nvSpPr>
        <p:spPr bwMode="auto">
          <a:xfrm flipV="1">
            <a:off x="58181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28" name="Line 38">
            <a:extLst>
              <a:ext uri="{FF2B5EF4-FFF2-40B4-BE49-F238E27FC236}">
                <a16:creationId xmlns:a16="http://schemas.microsoft.com/office/drawing/2014/main" id="{8DA10CB1-1420-074C-AFCF-199BB84FDFB6}"/>
              </a:ext>
            </a:extLst>
          </p:cNvPr>
          <p:cNvSpPr>
            <a:spLocks noChangeShapeType="1"/>
          </p:cNvSpPr>
          <p:nvPr/>
        </p:nvSpPr>
        <p:spPr bwMode="auto">
          <a:xfrm flipV="1">
            <a:off x="65547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29" name="Line 39">
            <a:extLst>
              <a:ext uri="{FF2B5EF4-FFF2-40B4-BE49-F238E27FC236}">
                <a16:creationId xmlns:a16="http://schemas.microsoft.com/office/drawing/2014/main" id="{156389F1-3967-394E-9CDA-9F8C0A06DA69}"/>
              </a:ext>
            </a:extLst>
          </p:cNvPr>
          <p:cNvSpPr>
            <a:spLocks noChangeShapeType="1"/>
          </p:cNvSpPr>
          <p:nvPr/>
        </p:nvSpPr>
        <p:spPr bwMode="auto">
          <a:xfrm flipV="1">
            <a:off x="703421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30" name="Line 40">
            <a:extLst>
              <a:ext uri="{FF2B5EF4-FFF2-40B4-BE49-F238E27FC236}">
                <a16:creationId xmlns:a16="http://schemas.microsoft.com/office/drawing/2014/main" id="{0BD34B30-017A-A542-AB49-00DE1FFB9E86}"/>
              </a:ext>
            </a:extLst>
          </p:cNvPr>
          <p:cNvSpPr>
            <a:spLocks noChangeShapeType="1"/>
          </p:cNvSpPr>
          <p:nvPr/>
        </p:nvSpPr>
        <p:spPr bwMode="auto">
          <a:xfrm flipV="1">
            <a:off x="75136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31" name="Line 42">
            <a:extLst>
              <a:ext uri="{FF2B5EF4-FFF2-40B4-BE49-F238E27FC236}">
                <a16:creationId xmlns:a16="http://schemas.microsoft.com/office/drawing/2014/main" id="{C2C3BE6F-49CE-5F48-948A-12D6A0FCC142}"/>
              </a:ext>
            </a:extLst>
          </p:cNvPr>
          <p:cNvSpPr>
            <a:spLocks noChangeShapeType="1"/>
          </p:cNvSpPr>
          <p:nvPr/>
        </p:nvSpPr>
        <p:spPr bwMode="auto">
          <a:xfrm>
            <a:off x="2906713" y="13509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32" name="Freeform 43">
            <a:extLst>
              <a:ext uri="{FF2B5EF4-FFF2-40B4-BE49-F238E27FC236}">
                <a16:creationId xmlns:a16="http://schemas.microsoft.com/office/drawing/2014/main" id="{9940F083-9613-5340-8678-41D5F7D56132}"/>
              </a:ext>
            </a:extLst>
          </p:cNvPr>
          <p:cNvSpPr>
            <a:spLocks/>
          </p:cNvSpPr>
          <p:nvPr/>
        </p:nvSpPr>
        <p:spPr bwMode="auto">
          <a:xfrm>
            <a:off x="3128963" y="1033463"/>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33" name="Freeform 44">
            <a:extLst>
              <a:ext uri="{FF2B5EF4-FFF2-40B4-BE49-F238E27FC236}">
                <a16:creationId xmlns:a16="http://schemas.microsoft.com/office/drawing/2014/main" id="{76CB3728-C710-374C-B206-BCB13200F009}"/>
              </a:ext>
            </a:extLst>
          </p:cNvPr>
          <p:cNvSpPr>
            <a:spLocks/>
          </p:cNvSpPr>
          <p:nvPr/>
        </p:nvSpPr>
        <p:spPr bwMode="auto">
          <a:xfrm>
            <a:off x="3128963" y="1238250"/>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34" name="Freeform 45">
            <a:extLst>
              <a:ext uri="{FF2B5EF4-FFF2-40B4-BE49-F238E27FC236}">
                <a16:creationId xmlns:a16="http://schemas.microsoft.com/office/drawing/2014/main" id="{BEAC348D-C0A5-764C-928F-2EBFE7B45E07}"/>
              </a:ext>
            </a:extLst>
          </p:cNvPr>
          <p:cNvSpPr>
            <a:spLocks/>
          </p:cNvSpPr>
          <p:nvPr/>
        </p:nvSpPr>
        <p:spPr bwMode="auto">
          <a:xfrm>
            <a:off x="3124201" y="1033464"/>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35" name="Freeform 46">
            <a:extLst>
              <a:ext uri="{FF2B5EF4-FFF2-40B4-BE49-F238E27FC236}">
                <a16:creationId xmlns:a16="http://schemas.microsoft.com/office/drawing/2014/main" id="{BC8A0CB6-DBA7-3647-A548-FCBE1E78F346}"/>
              </a:ext>
            </a:extLst>
          </p:cNvPr>
          <p:cNvSpPr>
            <a:spLocks/>
          </p:cNvSpPr>
          <p:nvPr/>
        </p:nvSpPr>
        <p:spPr bwMode="auto">
          <a:xfrm>
            <a:off x="3124201" y="1236664"/>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36" name="Line 47">
            <a:extLst>
              <a:ext uri="{FF2B5EF4-FFF2-40B4-BE49-F238E27FC236}">
                <a16:creationId xmlns:a16="http://schemas.microsoft.com/office/drawing/2014/main" id="{C8B05924-64EA-D643-A331-E9C0F89EE66A}"/>
              </a:ext>
            </a:extLst>
          </p:cNvPr>
          <p:cNvSpPr>
            <a:spLocks noChangeShapeType="1"/>
          </p:cNvSpPr>
          <p:nvPr/>
        </p:nvSpPr>
        <p:spPr bwMode="auto">
          <a:xfrm>
            <a:off x="2906713" y="20875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37" name="Line 48">
            <a:extLst>
              <a:ext uri="{FF2B5EF4-FFF2-40B4-BE49-F238E27FC236}">
                <a16:creationId xmlns:a16="http://schemas.microsoft.com/office/drawing/2014/main" id="{3BB07D64-8766-EB43-B0E2-591506B132C8}"/>
              </a:ext>
            </a:extLst>
          </p:cNvPr>
          <p:cNvSpPr>
            <a:spLocks noChangeShapeType="1"/>
          </p:cNvSpPr>
          <p:nvPr/>
        </p:nvSpPr>
        <p:spPr bwMode="auto">
          <a:xfrm>
            <a:off x="2906713" y="2327275"/>
            <a:ext cx="239712"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38" name="Freeform 49">
            <a:extLst>
              <a:ext uri="{FF2B5EF4-FFF2-40B4-BE49-F238E27FC236}">
                <a16:creationId xmlns:a16="http://schemas.microsoft.com/office/drawing/2014/main" id="{58BAD20E-ACDB-D442-8A0C-4772A0C00D9C}"/>
              </a:ext>
            </a:extLst>
          </p:cNvPr>
          <p:cNvSpPr>
            <a:spLocks/>
          </p:cNvSpPr>
          <p:nvPr/>
        </p:nvSpPr>
        <p:spPr bwMode="auto">
          <a:xfrm>
            <a:off x="3128963" y="2006600"/>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39" name="Freeform 50">
            <a:extLst>
              <a:ext uri="{FF2B5EF4-FFF2-40B4-BE49-F238E27FC236}">
                <a16:creationId xmlns:a16="http://schemas.microsoft.com/office/drawing/2014/main" id="{E1C04F20-5799-1E4D-AD8E-43F87196FBC3}"/>
              </a:ext>
            </a:extLst>
          </p:cNvPr>
          <p:cNvSpPr>
            <a:spLocks/>
          </p:cNvSpPr>
          <p:nvPr/>
        </p:nvSpPr>
        <p:spPr bwMode="auto">
          <a:xfrm>
            <a:off x="3128963" y="2209800"/>
            <a:ext cx="512762" cy="204788"/>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40" name="Freeform 51">
            <a:extLst>
              <a:ext uri="{FF2B5EF4-FFF2-40B4-BE49-F238E27FC236}">
                <a16:creationId xmlns:a16="http://schemas.microsoft.com/office/drawing/2014/main" id="{91A53A4C-521E-A24A-AC3B-14177FBF02E9}"/>
              </a:ext>
            </a:extLst>
          </p:cNvPr>
          <p:cNvSpPr>
            <a:spLocks/>
          </p:cNvSpPr>
          <p:nvPr/>
        </p:nvSpPr>
        <p:spPr bwMode="auto">
          <a:xfrm>
            <a:off x="3124201" y="2006600"/>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41" name="Freeform 52">
            <a:extLst>
              <a:ext uri="{FF2B5EF4-FFF2-40B4-BE49-F238E27FC236}">
                <a16:creationId xmlns:a16="http://schemas.microsoft.com/office/drawing/2014/main" id="{E1567DC1-A2AC-644F-BDBD-BC8F3C6A1053}"/>
              </a:ext>
            </a:extLst>
          </p:cNvPr>
          <p:cNvSpPr>
            <a:spLocks/>
          </p:cNvSpPr>
          <p:nvPr/>
        </p:nvSpPr>
        <p:spPr bwMode="auto">
          <a:xfrm>
            <a:off x="3124201" y="2209800"/>
            <a:ext cx="60325" cy="204788"/>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42" name="Line 53">
            <a:extLst>
              <a:ext uri="{FF2B5EF4-FFF2-40B4-BE49-F238E27FC236}">
                <a16:creationId xmlns:a16="http://schemas.microsoft.com/office/drawing/2014/main" id="{7F3FC903-A8EC-2A4E-B352-2A3EAC4520E5}"/>
              </a:ext>
            </a:extLst>
          </p:cNvPr>
          <p:cNvSpPr>
            <a:spLocks noChangeShapeType="1"/>
          </p:cNvSpPr>
          <p:nvPr/>
        </p:nvSpPr>
        <p:spPr bwMode="auto">
          <a:xfrm flipH="1">
            <a:off x="3744914" y="12303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43" name="Line 54">
            <a:extLst>
              <a:ext uri="{FF2B5EF4-FFF2-40B4-BE49-F238E27FC236}">
                <a16:creationId xmlns:a16="http://schemas.microsoft.com/office/drawing/2014/main" id="{6FF8A0A4-497A-BC40-8C59-AE56A6D734B0}"/>
              </a:ext>
            </a:extLst>
          </p:cNvPr>
          <p:cNvSpPr>
            <a:spLocks noChangeShapeType="1"/>
          </p:cNvSpPr>
          <p:nvPr/>
        </p:nvSpPr>
        <p:spPr bwMode="auto">
          <a:xfrm flipH="1">
            <a:off x="3744914" y="22082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44" name="Freeform 55">
            <a:extLst>
              <a:ext uri="{FF2B5EF4-FFF2-40B4-BE49-F238E27FC236}">
                <a16:creationId xmlns:a16="http://schemas.microsoft.com/office/drawing/2014/main" id="{C53567F7-852E-2940-841B-9BD4B48610C3}"/>
              </a:ext>
            </a:extLst>
          </p:cNvPr>
          <p:cNvSpPr>
            <a:spLocks/>
          </p:cNvSpPr>
          <p:nvPr/>
        </p:nvSpPr>
        <p:spPr bwMode="auto">
          <a:xfrm>
            <a:off x="2906714" y="1352551"/>
            <a:ext cx="1095375" cy="855663"/>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45" name="Freeform 56">
            <a:extLst>
              <a:ext uri="{FF2B5EF4-FFF2-40B4-BE49-F238E27FC236}">
                <a16:creationId xmlns:a16="http://schemas.microsoft.com/office/drawing/2014/main" id="{908C0199-32BA-EB4F-928D-1760C591912D}"/>
              </a:ext>
            </a:extLst>
          </p:cNvPr>
          <p:cNvSpPr>
            <a:spLocks/>
          </p:cNvSpPr>
          <p:nvPr/>
        </p:nvSpPr>
        <p:spPr bwMode="auto">
          <a:xfrm>
            <a:off x="2906714" y="1230313"/>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46" name="Freeform 57">
            <a:extLst>
              <a:ext uri="{FF2B5EF4-FFF2-40B4-BE49-F238E27FC236}">
                <a16:creationId xmlns:a16="http://schemas.microsoft.com/office/drawing/2014/main" id="{CBB2AF25-35E9-D444-A70D-7CCF0614B94F}"/>
              </a:ext>
            </a:extLst>
          </p:cNvPr>
          <p:cNvSpPr>
            <a:spLocks/>
          </p:cNvSpPr>
          <p:nvPr/>
        </p:nvSpPr>
        <p:spPr bwMode="auto">
          <a:xfrm>
            <a:off x="3986214" y="1206501"/>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56347" name="Oval 58">
            <a:extLst>
              <a:ext uri="{FF2B5EF4-FFF2-40B4-BE49-F238E27FC236}">
                <a16:creationId xmlns:a16="http://schemas.microsoft.com/office/drawing/2014/main" id="{BA8172C1-46AF-924E-A1A8-CE76DFCD8567}"/>
              </a:ext>
            </a:extLst>
          </p:cNvPr>
          <p:cNvSpPr>
            <a:spLocks noChangeArrowheads="1"/>
          </p:cNvSpPr>
          <p:nvPr/>
        </p:nvSpPr>
        <p:spPr bwMode="auto">
          <a:xfrm>
            <a:off x="3976688" y="1216026"/>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6348" name="Freeform 59">
            <a:extLst>
              <a:ext uri="{FF2B5EF4-FFF2-40B4-BE49-F238E27FC236}">
                <a16:creationId xmlns:a16="http://schemas.microsoft.com/office/drawing/2014/main" id="{056EC95E-39B2-454F-89BB-C864AA58C132}"/>
              </a:ext>
            </a:extLst>
          </p:cNvPr>
          <p:cNvSpPr>
            <a:spLocks/>
          </p:cNvSpPr>
          <p:nvPr/>
        </p:nvSpPr>
        <p:spPr bwMode="auto">
          <a:xfrm>
            <a:off x="3986214" y="2184400"/>
            <a:ext cx="33337" cy="3333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56349" name="Oval 60">
            <a:extLst>
              <a:ext uri="{FF2B5EF4-FFF2-40B4-BE49-F238E27FC236}">
                <a16:creationId xmlns:a16="http://schemas.microsoft.com/office/drawing/2014/main" id="{F7499A6A-26DF-7845-ABE0-71893CEE125C}"/>
              </a:ext>
            </a:extLst>
          </p:cNvPr>
          <p:cNvSpPr>
            <a:spLocks noChangeArrowheads="1"/>
          </p:cNvSpPr>
          <p:nvPr/>
        </p:nvSpPr>
        <p:spPr bwMode="auto">
          <a:xfrm>
            <a:off x="3976688" y="2192338"/>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6350" name="Line 61">
            <a:extLst>
              <a:ext uri="{FF2B5EF4-FFF2-40B4-BE49-F238E27FC236}">
                <a16:creationId xmlns:a16="http://schemas.microsoft.com/office/drawing/2014/main" id="{67E40785-3C3B-1A46-BFE2-ADAEE3E056C5}"/>
              </a:ext>
            </a:extLst>
          </p:cNvPr>
          <p:cNvSpPr>
            <a:spLocks noChangeShapeType="1"/>
          </p:cNvSpPr>
          <p:nvPr/>
        </p:nvSpPr>
        <p:spPr bwMode="auto">
          <a:xfrm flipH="1">
            <a:off x="2667001" y="11112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51" name="Line 62">
            <a:extLst>
              <a:ext uri="{FF2B5EF4-FFF2-40B4-BE49-F238E27FC236}">
                <a16:creationId xmlns:a16="http://schemas.microsoft.com/office/drawing/2014/main" id="{1FB97468-84B8-9F43-8D93-78F8ED76CA5D}"/>
              </a:ext>
            </a:extLst>
          </p:cNvPr>
          <p:cNvSpPr>
            <a:spLocks noChangeShapeType="1"/>
          </p:cNvSpPr>
          <p:nvPr/>
        </p:nvSpPr>
        <p:spPr bwMode="auto">
          <a:xfrm flipH="1">
            <a:off x="2667001" y="2327275"/>
            <a:ext cx="2397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52" name="Line 63">
            <a:extLst>
              <a:ext uri="{FF2B5EF4-FFF2-40B4-BE49-F238E27FC236}">
                <a16:creationId xmlns:a16="http://schemas.microsoft.com/office/drawing/2014/main" id="{9B2C851C-4DC4-C844-B559-42989B29E7AC}"/>
              </a:ext>
            </a:extLst>
          </p:cNvPr>
          <p:cNvSpPr>
            <a:spLocks noChangeShapeType="1"/>
          </p:cNvSpPr>
          <p:nvPr/>
        </p:nvSpPr>
        <p:spPr bwMode="auto">
          <a:xfrm flipH="1">
            <a:off x="5578475" y="1268414"/>
            <a:ext cx="1455738"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53" name="Line 64">
            <a:extLst>
              <a:ext uri="{FF2B5EF4-FFF2-40B4-BE49-F238E27FC236}">
                <a16:creationId xmlns:a16="http://schemas.microsoft.com/office/drawing/2014/main" id="{12231CA2-D37A-EB44-94FC-3C437B0E8491}"/>
              </a:ext>
            </a:extLst>
          </p:cNvPr>
          <p:cNvSpPr>
            <a:spLocks noChangeShapeType="1"/>
          </p:cNvSpPr>
          <p:nvPr/>
        </p:nvSpPr>
        <p:spPr bwMode="auto">
          <a:xfrm flipV="1">
            <a:off x="6297614" y="990601"/>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54" name="Rectangle 65">
            <a:extLst>
              <a:ext uri="{FF2B5EF4-FFF2-40B4-BE49-F238E27FC236}">
                <a16:creationId xmlns:a16="http://schemas.microsoft.com/office/drawing/2014/main" id="{09F95146-6D02-564A-92E4-8B74645876E5}"/>
              </a:ext>
            </a:extLst>
          </p:cNvPr>
          <p:cNvSpPr>
            <a:spLocks noChangeArrowheads="1"/>
          </p:cNvSpPr>
          <p:nvPr/>
        </p:nvSpPr>
        <p:spPr bwMode="auto">
          <a:xfrm>
            <a:off x="5783263" y="10112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56355" name="Rectangle 66">
            <a:extLst>
              <a:ext uri="{FF2B5EF4-FFF2-40B4-BE49-F238E27FC236}">
                <a16:creationId xmlns:a16="http://schemas.microsoft.com/office/drawing/2014/main" id="{C5FFCE87-A099-EC48-AC91-9B538A9232D0}"/>
              </a:ext>
            </a:extLst>
          </p:cNvPr>
          <p:cNvSpPr>
            <a:spLocks noChangeArrowheads="1"/>
          </p:cNvSpPr>
          <p:nvPr/>
        </p:nvSpPr>
        <p:spPr bwMode="auto">
          <a:xfrm>
            <a:off x="6054725" y="1011238"/>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56356" name="Rectangle 67">
            <a:extLst>
              <a:ext uri="{FF2B5EF4-FFF2-40B4-BE49-F238E27FC236}">
                <a16:creationId xmlns:a16="http://schemas.microsoft.com/office/drawing/2014/main" id="{5FEB055D-C68A-D441-BBD0-28FF358A504C}"/>
              </a:ext>
            </a:extLst>
          </p:cNvPr>
          <p:cNvSpPr>
            <a:spLocks noChangeArrowheads="1"/>
          </p:cNvSpPr>
          <p:nvPr/>
        </p:nvSpPr>
        <p:spPr bwMode="auto">
          <a:xfrm>
            <a:off x="6440488" y="10112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56357" name="Rectangle 68">
            <a:extLst>
              <a:ext uri="{FF2B5EF4-FFF2-40B4-BE49-F238E27FC236}">
                <a16:creationId xmlns:a16="http://schemas.microsoft.com/office/drawing/2014/main" id="{F57B565C-D223-BD46-ABE4-15B36FD4C334}"/>
              </a:ext>
            </a:extLst>
          </p:cNvPr>
          <p:cNvSpPr>
            <a:spLocks noChangeArrowheads="1"/>
          </p:cNvSpPr>
          <p:nvPr/>
        </p:nvSpPr>
        <p:spPr bwMode="auto">
          <a:xfrm>
            <a:off x="6557963" y="10683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56358" name="Rectangle 69">
            <a:extLst>
              <a:ext uri="{FF2B5EF4-FFF2-40B4-BE49-F238E27FC236}">
                <a16:creationId xmlns:a16="http://schemas.microsoft.com/office/drawing/2014/main" id="{0AD12FCF-B012-094A-9433-13442EEE1CED}"/>
              </a:ext>
            </a:extLst>
          </p:cNvPr>
          <p:cNvSpPr>
            <a:spLocks noChangeArrowheads="1"/>
          </p:cNvSpPr>
          <p:nvPr/>
        </p:nvSpPr>
        <p:spPr bwMode="auto">
          <a:xfrm>
            <a:off x="6743700" y="10064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6359" name="Rectangle 70">
            <a:extLst>
              <a:ext uri="{FF2B5EF4-FFF2-40B4-BE49-F238E27FC236}">
                <a16:creationId xmlns:a16="http://schemas.microsoft.com/office/drawing/2014/main" id="{DB332C5D-E908-8B4D-AC3A-09098527F9D8}"/>
              </a:ext>
            </a:extLst>
          </p:cNvPr>
          <p:cNvSpPr>
            <a:spLocks noChangeArrowheads="1"/>
          </p:cNvSpPr>
          <p:nvPr/>
        </p:nvSpPr>
        <p:spPr bwMode="auto">
          <a:xfrm>
            <a:off x="6861175" y="106838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56360" name="Rectangle 71">
            <a:extLst>
              <a:ext uri="{FF2B5EF4-FFF2-40B4-BE49-F238E27FC236}">
                <a16:creationId xmlns:a16="http://schemas.microsoft.com/office/drawing/2014/main" id="{4DD848A8-2B01-1F4F-A28E-16F58FFFF2A0}"/>
              </a:ext>
            </a:extLst>
          </p:cNvPr>
          <p:cNvSpPr>
            <a:spLocks noChangeArrowheads="1"/>
          </p:cNvSpPr>
          <p:nvPr/>
        </p:nvSpPr>
        <p:spPr bwMode="auto">
          <a:xfrm>
            <a:off x="57880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6361" name="Rectangle 72">
            <a:extLst>
              <a:ext uri="{FF2B5EF4-FFF2-40B4-BE49-F238E27FC236}">
                <a16:creationId xmlns:a16="http://schemas.microsoft.com/office/drawing/2014/main" id="{FF028729-4CD9-D74C-91DA-4D0DE1D65947}"/>
              </a:ext>
            </a:extLst>
          </p:cNvPr>
          <p:cNvSpPr>
            <a:spLocks noChangeArrowheads="1"/>
          </p:cNvSpPr>
          <p:nvPr/>
        </p:nvSpPr>
        <p:spPr bwMode="auto">
          <a:xfrm>
            <a:off x="60674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6362" name="Rectangle 73">
            <a:extLst>
              <a:ext uri="{FF2B5EF4-FFF2-40B4-BE49-F238E27FC236}">
                <a16:creationId xmlns:a16="http://schemas.microsoft.com/office/drawing/2014/main" id="{368B5724-573B-CA4F-B7F9-91F43D3F74B8}"/>
              </a:ext>
            </a:extLst>
          </p:cNvPr>
          <p:cNvSpPr>
            <a:spLocks noChangeArrowheads="1"/>
          </p:cNvSpPr>
          <p:nvPr/>
        </p:nvSpPr>
        <p:spPr bwMode="auto">
          <a:xfrm>
            <a:off x="57880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6363" name="Rectangle 74">
            <a:extLst>
              <a:ext uri="{FF2B5EF4-FFF2-40B4-BE49-F238E27FC236}">
                <a16:creationId xmlns:a16="http://schemas.microsoft.com/office/drawing/2014/main" id="{392E2756-4141-D74E-AA27-DBF27C8D3568}"/>
              </a:ext>
            </a:extLst>
          </p:cNvPr>
          <p:cNvSpPr>
            <a:spLocks noChangeArrowheads="1"/>
          </p:cNvSpPr>
          <p:nvPr/>
        </p:nvSpPr>
        <p:spPr bwMode="auto">
          <a:xfrm>
            <a:off x="60674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6364" name="Rectangle 75">
            <a:extLst>
              <a:ext uri="{FF2B5EF4-FFF2-40B4-BE49-F238E27FC236}">
                <a16:creationId xmlns:a16="http://schemas.microsoft.com/office/drawing/2014/main" id="{B5CAE2E9-C447-9243-8656-3DDDAFD68515}"/>
              </a:ext>
            </a:extLst>
          </p:cNvPr>
          <p:cNvSpPr>
            <a:spLocks noChangeArrowheads="1"/>
          </p:cNvSpPr>
          <p:nvPr/>
        </p:nvSpPr>
        <p:spPr bwMode="auto">
          <a:xfrm>
            <a:off x="57880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6365" name="Rectangle 76">
            <a:extLst>
              <a:ext uri="{FF2B5EF4-FFF2-40B4-BE49-F238E27FC236}">
                <a16:creationId xmlns:a16="http://schemas.microsoft.com/office/drawing/2014/main" id="{C5DF86A1-AFEB-7647-BA15-70CBF723E916}"/>
              </a:ext>
            </a:extLst>
          </p:cNvPr>
          <p:cNvSpPr>
            <a:spLocks noChangeArrowheads="1"/>
          </p:cNvSpPr>
          <p:nvPr/>
        </p:nvSpPr>
        <p:spPr bwMode="auto">
          <a:xfrm>
            <a:off x="60674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6366" name="Rectangle 77">
            <a:extLst>
              <a:ext uri="{FF2B5EF4-FFF2-40B4-BE49-F238E27FC236}">
                <a16:creationId xmlns:a16="http://schemas.microsoft.com/office/drawing/2014/main" id="{BE857C35-F5E8-D846-B5DA-0594C1794288}"/>
              </a:ext>
            </a:extLst>
          </p:cNvPr>
          <p:cNvSpPr>
            <a:spLocks noChangeArrowheads="1"/>
          </p:cNvSpPr>
          <p:nvPr/>
        </p:nvSpPr>
        <p:spPr bwMode="auto">
          <a:xfrm>
            <a:off x="57880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6367" name="Rectangle 78">
            <a:extLst>
              <a:ext uri="{FF2B5EF4-FFF2-40B4-BE49-F238E27FC236}">
                <a16:creationId xmlns:a16="http://schemas.microsoft.com/office/drawing/2014/main" id="{452CC73A-DA12-524C-898E-26E8622780E7}"/>
              </a:ext>
            </a:extLst>
          </p:cNvPr>
          <p:cNvSpPr>
            <a:spLocks noChangeArrowheads="1"/>
          </p:cNvSpPr>
          <p:nvPr/>
        </p:nvSpPr>
        <p:spPr bwMode="auto">
          <a:xfrm>
            <a:off x="60674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6368" name="Rectangle 79">
            <a:extLst>
              <a:ext uri="{FF2B5EF4-FFF2-40B4-BE49-F238E27FC236}">
                <a16:creationId xmlns:a16="http://schemas.microsoft.com/office/drawing/2014/main" id="{FDD78AAE-9D6C-E544-A5DD-F6BC924F172C}"/>
              </a:ext>
            </a:extLst>
          </p:cNvPr>
          <p:cNvSpPr>
            <a:spLocks noChangeArrowheads="1"/>
          </p:cNvSpPr>
          <p:nvPr/>
        </p:nvSpPr>
        <p:spPr bwMode="auto">
          <a:xfrm>
            <a:off x="6434139" y="13525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56369" name="Rectangle 80">
            <a:extLst>
              <a:ext uri="{FF2B5EF4-FFF2-40B4-BE49-F238E27FC236}">
                <a16:creationId xmlns:a16="http://schemas.microsoft.com/office/drawing/2014/main" id="{C2C8AA8D-8738-804A-9ABB-AFE053A5A209}"/>
              </a:ext>
            </a:extLst>
          </p:cNvPr>
          <p:cNvSpPr>
            <a:spLocks noChangeArrowheads="1"/>
          </p:cNvSpPr>
          <p:nvPr/>
        </p:nvSpPr>
        <p:spPr bwMode="auto">
          <a:xfrm>
            <a:off x="6494463"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6370" name="Rectangle 81">
            <a:extLst>
              <a:ext uri="{FF2B5EF4-FFF2-40B4-BE49-F238E27FC236}">
                <a16:creationId xmlns:a16="http://schemas.microsoft.com/office/drawing/2014/main" id="{96773C06-1A12-C94B-BED0-234DD75C6658}"/>
              </a:ext>
            </a:extLst>
          </p:cNvPr>
          <p:cNvSpPr>
            <a:spLocks noChangeArrowheads="1"/>
          </p:cNvSpPr>
          <p:nvPr/>
        </p:nvSpPr>
        <p:spPr bwMode="auto">
          <a:xfrm>
            <a:off x="679767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6371" name="Rectangle 82">
            <a:extLst>
              <a:ext uri="{FF2B5EF4-FFF2-40B4-BE49-F238E27FC236}">
                <a16:creationId xmlns:a16="http://schemas.microsoft.com/office/drawing/2014/main" id="{8EB9BEA6-0AAE-0249-97AB-FB5B08F70971}"/>
              </a:ext>
            </a:extLst>
          </p:cNvPr>
          <p:cNvSpPr>
            <a:spLocks noChangeArrowheads="1"/>
          </p:cNvSpPr>
          <p:nvPr/>
        </p:nvSpPr>
        <p:spPr bwMode="auto">
          <a:xfrm>
            <a:off x="6494463"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6372" name="Rectangle 83">
            <a:extLst>
              <a:ext uri="{FF2B5EF4-FFF2-40B4-BE49-F238E27FC236}">
                <a16:creationId xmlns:a16="http://schemas.microsoft.com/office/drawing/2014/main" id="{966C756E-2458-E64F-8B02-ED6CCC27D3AB}"/>
              </a:ext>
            </a:extLst>
          </p:cNvPr>
          <p:cNvSpPr>
            <a:spLocks noChangeArrowheads="1"/>
          </p:cNvSpPr>
          <p:nvPr/>
        </p:nvSpPr>
        <p:spPr bwMode="auto">
          <a:xfrm>
            <a:off x="679767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6373" name="Rectangle 84">
            <a:extLst>
              <a:ext uri="{FF2B5EF4-FFF2-40B4-BE49-F238E27FC236}">
                <a16:creationId xmlns:a16="http://schemas.microsoft.com/office/drawing/2014/main" id="{0BD23C40-D6E8-E841-85D8-C08981F7B337}"/>
              </a:ext>
            </a:extLst>
          </p:cNvPr>
          <p:cNvSpPr>
            <a:spLocks noChangeArrowheads="1"/>
          </p:cNvSpPr>
          <p:nvPr/>
        </p:nvSpPr>
        <p:spPr bwMode="auto">
          <a:xfrm>
            <a:off x="6494463"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6374" name="Rectangle 85">
            <a:extLst>
              <a:ext uri="{FF2B5EF4-FFF2-40B4-BE49-F238E27FC236}">
                <a16:creationId xmlns:a16="http://schemas.microsoft.com/office/drawing/2014/main" id="{4FC0988A-E389-DE42-A4FC-955DE64795E9}"/>
              </a:ext>
            </a:extLst>
          </p:cNvPr>
          <p:cNvSpPr>
            <a:spLocks noChangeArrowheads="1"/>
          </p:cNvSpPr>
          <p:nvPr/>
        </p:nvSpPr>
        <p:spPr bwMode="auto">
          <a:xfrm>
            <a:off x="679767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6375" name="Rectangle 86">
            <a:extLst>
              <a:ext uri="{FF2B5EF4-FFF2-40B4-BE49-F238E27FC236}">
                <a16:creationId xmlns:a16="http://schemas.microsoft.com/office/drawing/2014/main" id="{DAB79E4A-0F68-EF4A-ADE9-E09191E90967}"/>
              </a:ext>
            </a:extLst>
          </p:cNvPr>
          <p:cNvSpPr>
            <a:spLocks noChangeArrowheads="1"/>
          </p:cNvSpPr>
          <p:nvPr/>
        </p:nvSpPr>
        <p:spPr bwMode="auto">
          <a:xfrm>
            <a:off x="3178176" y="26527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56376" name="Freeform 87">
            <a:extLst>
              <a:ext uri="{FF2B5EF4-FFF2-40B4-BE49-F238E27FC236}">
                <a16:creationId xmlns:a16="http://schemas.microsoft.com/office/drawing/2014/main" id="{DA4DC227-4B13-5C4D-8C1F-7788682CA86F}"/>
              </a:ext>
            </a:extLst>
          </p:cNvPr>
          <p:cNvSpPr>
            <a:spLocks/>
          </p:cNvSpPr>
          <p:nvPr/>
        </p:nvSpPr>
        <p:spPr bwMode="auto">
          <a:xfrm>
            <a:off x="7513638" y="57388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77" name="Line 88">
            <a:extLst>
              <a:ext uri="{FF2B5EF4-FFF2-40B4-BE49-F238E27FC236}">
                <a16:creationId xmlns:a16="http://schemas.microsoft.com/office/drawing/2014/main" id="{8544684C-C199-5A4F-B487-43543AB7F3DB}"/>
              </a:ext>
            </a:extLst>
          </p:cNvPr>
          <p:cNvSpPr>
            <a:spLocks noChangeShapeType="1"/>
          </p:cNvSpPr>
          <p:nvPr/>
        </p:nvSpPr>
        <p:spPr bwMode="auto">
          <a:xfrm flipH="1">
            <a:off x="7531100" y="57388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6378" name="Freeform 89">
            <a:extLst>
              <a:ext uri="{FF2B5EF4-FFF2-40B4-BE49-F238E27FC236}">
                <a16:creationId xmlns:a16="http://schemas.microsoft.com/office/drawing/2014/main" id="{024616D3-9F8D-374C-A17E-8A037EDA26A0}"/>
              </a:ext>
            </a:extLst>
          </p:cNvPr>
          <p:cNvSpPr>
            <a:spLocks/>
          </p:cNvSpPr>
          <p:nvPr/>
        </p:nvSpPr>
        <p:spPr bwMode="auto">
          <a:xfrm>
            <a:off x="7975601" y="57388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79" name="Line 90">
            <a:extLst>
              <a:ext uri="{FF2B5EF4-FFF2-40B4-BE49-F238E27FC236}">
                <a16:creationId xmlns:a16="http://schemas.microsoft.com/office/drawing/2014/main" id="{591C1724-90B3-1F49-9682-9D8C6458825D}"/>
              </a:ext>
            </a:extLst>
          </p:cNvPr>
          <p:cNvSpPr>
            <a:spLocks noChangeShapeType="1"/>
          </p:cNvSpPr>
          <p:nvPr/>
        </p:nvSpPr>
        <p:spPr bwMode="auto">
          <a:xfrm flipV="1">
            <a:off x="8010525" y="57562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6380" name="Freeform 91">
            <a:extLst>
              <a:ext uri="{FF2B5EF4-FFF2-40B4-BE49-F238E27FC236}">
                <a16:creationId xmlns:a16="http://schemas.microsoft.com/office/drawing/2014/main" id="{218FDE1E-3346-564C-8758-D7D30D73A434}"/>
              </a:ext>
            </a:extLst>
          </p:cNvPr>
          <p:cNvSpPr>
            <a:spLocks/>
          </p:cNvSpPr>
          <p:nvPr/>
        </p:nvSpPr>
        <p:spPr bwMode="auto">
          <a:xfrm>
            <a:off x="7975601" y="60817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81" name="Line 92">
            <a:extLst>
              <a:ext uri="{FF2B5EF4-FFF2-40B4-BE49-F238E27FC236}">
                <a16:creationId xmlns:a16="http://schemas.microsoft.com/office/drawing/2014/main" id="{38BE696C-8AE2-954C-A4FC-FF7BC92E895D}"/>
              </a:ext>
            </a:extLst>
          </p:cNvPr>
          <p:cNvSpPr>
            <a:spLocks noChangeShapeType="1"/>
          </p:cNvSpPr>
          <p:nvPr/>
        </p:nvSpPr>
        <p:spPr bwMode="auto">
          <a:xfrm>
            <a:off x="7531100" y="60991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6382" name="Freeform 93">
            <a:extLst>
              <a:ext uri="{FF2B5EF4-FFF2-40B4-BE49-F238E27FC236}">
                <a16:creationId xmlns:a16="http://schemas.microsoft.com/office/drawing/2014/main" id="{90D78EF5-C061-5343-81BE-AB694EF7741A}"/>
              </a:ext>
            </a:extLst>
          </p:cNvPr>
          <p:cNvSpPr>
            <a:spLocks/>
          </p:cNvSpPr>
          <p:nvPr/>
        </p:nvSpPr>
        <p:spPr bwMode="auto">
          <a:xfrm>
            <a:off x="7513638" y="60817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83" name="Line 94">
            <a:extLst>
              <a:ext uri="{FF2B5EF4-FFF2-40B4-BE49-F238E27FC236}">
                <a16:creationId xmlns:a16="http://schemas.microsoft.com/office/drawing/2014/main" id="{6C21FB7C-072D-BB46-B7C6-B8F62D30292E}"/>
              </a:ext>
            </a:extLst>
          </p:cNvPr>
          <p:cNvSpPr>
            <a:spLocks noChangeShapeType="1"/>
          </p:cNvSpPr>
          <p:nvPr/>
        </p:nvSpPr>
        <p:spPr bwMode="auto">
          <a:xfrm>
            <a:off x="7513639" y="57562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6384" name="Freeform 95">
            <a:extLst>
              <a:ext uri="{FF2B5EF4-FFF2-40B4-BE49-F238E27FC236}">
                <a16:creationId xmlns:a16="http://schemas.microsoft.com/office/drawing/2014/main" id="{6643549A-D3A1-9E4A-B248-5E3E22397576}"/>
              </a:ext>
            </a:extLst>
          </p:cNvPr>
          <p:cNvSpPr>
            <a:spLocks/>
          </p:cNvSpPr>
          <p:nvPr/>
        </p:nvSpPr>
        <p:spPr bwMode="auto">
          <a:xfrm>
            <a:off x="7513638" y="50022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85" name="Line 96">
            <a:extLst>
              <a:ext uri="{FF2B5EF4-FFF2-40B4-BE49-F238E27FC236}">
                <a16:creationId xmlns:a16="http://schemas.microsoft.com/office/drawing/2014/main" id="{BD1C7635-6A87-2946-A7EA-0453A2D8B189}"/>
              </a:ext>
            </a:extLst>
          </p:cNvPr>
          <p:cNvSpPr>
            <a:spLocks noChangeShapeType="1"/>
          </p:cNvSpPr>
          <p:nvPr/>
        </p:nvSpPr>
        <p:spPr bwMode="auto">
          <a:xfrm flipH="1">
            <a:off x="7531100" y="50022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6386" name="Freeform 97">
            <a:extLst>
              <a:ext uri="{FF2B5EF4-FFF2-40B4-BE49-F238E27FC236}">
                <a16:creationId xmlns:a16="http://schemas.microsoft.com/office/drawing/2014/main" id="{6722AD8A-C71E-B74B-9FCA-764EB461C87F}"/>
              </a:ext>
            </a:extLst>
          </p:cNvPr>
          <p:cNvSpPr>
            <a:spLocks/>
          </p:cNvSpPr>
          <p:nvPr/>
        </p:nvSpPr>
        <p:spPr bwMode="auto">
          <a:xfrm>
            <a:off x="7975601" y="50022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87" name="Line 98">
            <a:extLst>
              <a:ext uri="{FF2B5EF4-FFF2-40B4-BE49-F238E27FC236}">
                <a16:creationId xmlns:a16="http://schemas.microsoft.com/office/drawing/2014/main" id="{6E666753-0E5D-5B4A-B647-02C0861D33F1}"/>
              </a:ext>
            </a:extLst>
          </p:cNvPr>
          <p:cNvSpPr>
            <a:spLocks noChangeShapeType="1"/>
          </p:cNvSpPr>
          <p:nvPr/>
        </p:nvSpPr>
        <p:spPr bwMode="auto">
          <a:xfrm flipV="1">
            <a:off x="8010525" y="50196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6388" name="Freeform 99">
            <a:extLst>
              <a:ext uri="{FF2B5EF4-FFF2-40B4-BE49-F238E27FC236}">
                <a16:creationId xmlns:a16="http://schemas.microsoft.com/office/drawing/2014/main" id="{EE748C7B-FF60-FF49-A6C1-071A27513649}"/>
              </a:ext>
            </a:extLst>
          </p:cNvPr>
          <p:cNvSpPr>
            <a:spLocks/>
          </p:cNvSpPr>
          <p:nvPr/>
        </p:nvSpPr>
        <p:spPr bwMode="auto">
          <a:xfrm>
            <a:off x="7975601" y="53451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89" name="Line 100">
            <a:extLst>
              <a:ext uri="{FF2B5EF4-FFF2-40B4-BE49-F238E27FC236}">
                <a16:creationId xmlns:a16="http://schemas.microsoft.com/office/drawing/2014/main" id="{F5A925CC-2E19-BA45-AE6F-D8A07265B0FB}"/>
              </a:ext>
            </a:extLst>
          </p:cNvPr>
          <p:cNvSpPr>
            <a:spLocks noChangeShapeType="1"/>
          </p:cNvSpPr>
          <p:nvPr/>
        </p:nvSpPr>
        <p:spPr bwMode="auto">
          <a:xfrm>
            <a:off x="7531100" y="53625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6390" name="Freeform 101">
            <a:extLst>
              <a:ext uri="{FF2B5EF4-FFF2-40B4-BE49-F238E27FC236}">
                <a16:creationId xmlns:a16="http://schemas.microsoft.com/office/drawing/2014/main" id="{B1471D08-4A82-D748-A6E0-3A32C7707185}"/>
              </a:ext>
            </a:extLst>
          </p:cNvPr>
          <p:cNvSpPr>
            <a:spLocks/>
          </p:cNvSpPr>
          <p:nvPr/>
        </p:nvSpPr>
        <p:spPr bwMode="auto">
          <a:xfrm>
            <a:off x="7513638" y="53451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391" name="Line 102">
            <a:extLst>
              <a:ext uri="{FF2B5EF4-FFF2-40B4-BE49-F238E27FC236}">
                <a16:creationId xmlns:a16="http://schemas.microsoft.com/office/drawing/2014/main" id="{FB06B367-6414-7044-98DB-B53D7688E9BE}"/>
              </a:ext>
            </a:extLst>
          </p:cNvPr>
          <p:cNvSpPr>
            <a:spLocks noChangeShapeType="1"/>
          </p:cNvSpPr>
          <p:nvPr/>
        </p:nvSpPr>
        <p:spPr bwMode="auto">
          <a:xfrm>
            <a:off x="7513639" y="50196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6392" name="Rectangle 103">
            <a:extLst>
              <a:ext uri="{FF2B5EF4-FFF2-40B4-BE49-F238E27FC236}">
                <a16:creationId xmlns:a16="http://schemas.microsoft.com/office/drawing/2014/main" id="{A5828865-A1C8-534F-AB1D-193A3FFD40E0}"/>
              </a:ext>
            </a:extLst>
          </p:cNvPr>
          <p:cNvSpPr>
            <a:spLocks noChangeArrowheads="1"/>
          </p:cNvSpPr>
          <p:nvPr/>
        </p:nvSpPr>
        <p:spPr bwMode="auto">
          <a:xfrm>
            <a:off x="7942263" y="5019675"/>
            <a:ext cx="444500" cy="325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6393" name="Rectangle 104">
            <a:extLst>
              <a:ext uri="{FF2B5EF4-FFF2-40B4-BE49-F238E27FC236}">
                <a16:creationId xmlns:a16="http://schemas.microsoft.com/office/drawing/2014/main" id="{29BDBB47-8855-6D40-A6DD-B9FB8AA60F1A}"/>
              </a:ext>
            </a:extLst>
          </p:cNvPr>
          <p:cNvSpPr>
            <a:spLocks noChangeArrowheads="1"/>
          </p:cNvSpPr>
          <p:nvPr/>
        </p:nvSpPr>
        <p:spPr bwMode="auto">
          <a:xfrm>
            <a:off x="7959725" y="5738813"/>
            <a:ext cx="444500" cy="342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6394" name="Freeform 105">
            <a:extLst>
              <a:ext uri="{FF2B5EF4-FFF2-40B4-BE49-F238E27FC236}">
                <a16:creationId xmlns:a16="http://schemas.microsoft.com/office/drawing/2014/main" id="{D60B42F3-C737-7F41-9DAF-7546B4D8953E}"/>
              </a:ext>
            </a:extLst>
          </p:cNvPr>
          <p:cNvSpPr>
            <a:spLocks/>
          </p:cNvSpPr>
          <p:nvPr/>
        </p:nvSpPr>
        <p:spPr bwMode="auto">
          <a:xfrm>
            <a:off x="7359650" y="6442076"/>
            <a:ext cx="103188" cy="34925"/>
          </a:xfrm>
          <a:custGeom>
            <a:avLst/>
            <a:gdLst>
              <a:gd name="T0" fmla="*/ 0 w 65"/>
              <a:gd name="T1" fmla="*/ 2147483646 h 22"/>
              <a:gd name="T2" fmla="*/ 2147483646 w 65"/>
              <a:gd name="T3" fmla="*/ 2147483646 h 22"/>
              <a:gd name="T4" fmla="*/ 0 w 65"/>
              <a:gd name="T5" fmla="*/ 0 h 22"/>
              <a:gd name="T6" fmla="*/ 0 w 65"/>
              <a:gd name="T7" fmla="*/ 2147483646 h 22"/>
              <a:gd name="T8" fmla="*/ 0 w 65"/>
              <a:gd name="T9" fmla="*/ 2147483646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22"/>
                </a:moveTo>
                <a:lnTo>
                  <a:pt x="65" y="11"/>
                </a:lnTo>
                <a:lnTo>
                  <a:pt x="0"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6395" name="Line 106">
            <a:extLst>
              <a:ext uri="{FF2B5EF4-FFF2-40B4-BE49-F238E27FC236}">
                <a16:creationId xmlns:a16="http://schemas.microsoft.com/office/drawing/2014/main" id="{833818A4-729B-7945-9703-35B3D574ACB7}"/>
              </a:ext>
            </a:extLst>
          </p:cNvPr>
          <p:cNvSpPr>
            <a:spLocks noChangeShapeType="1"/>
          </p:cNvSpPr>
          <p:nvPr/>
        </p:nvSpPr>
        <p:spPr bwMode="auto">
          <a:xfrm flipH="1">
            <a:off x="7016750" y="6459539"/>
            <a:ext cx="3429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96" name="Rectangle 107">
            <a:extLst>
              <a:ext uri="{FF2B5EF4-FFF2-40B4-BE49-F238E27FC236}">
                <a16:creationId xmlns:a16="http://schemas.microsoft.com/office/drawing/2014/main" id="{069A2147-3F29-D943-B527-2E820AF7F105}"/>
              </a:ext>
            </a:extLst>
          </p:cNvPr>
          <p:cNvSpPr>
            <a:spLocks noChangeArrowheads="1"/>
          </p:cNvSpPr>
          <p:nvPr/>
        </p:nvSpPr>
        <p:spPr bwMode="auto">
          <a:xfrm>
            <a:off x="5818188" y="2652713"/>
            <a:ext cx="15478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56397" name="Rectangle 108">
            <a:extLst>
              <a:ext uri="{FF2B5EF4-FFF2-40B4-BE49-F238E27FC236}">
                <a16:creationId xmlns:a16="http://schemas.microsoft.com/office/drawing/2014/main" id="{3F0E27E3-98EE-ED45-87C7-F8B22F460127}"/>
              </a:ext>
            </a:extLst>
          </p:cNvPr>
          <p:cNvSpPr>
            <a:spLocks noChangeArrowheads="1"/>
          </p:cNvSpPr>
          <p:nvPr/>
        </p:nvSpPr>
        <p:spPr bwMode="auto">
          <a:xfrm>
            <a:off x="7556501" y="6386513"/>
            <a:ext cx="3216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Time</a:t>
            </a:r>
            <a:endParaRPr lang="en-US" altLang="en-US" sz="2000" b="0">
              <a:latin typeface="Times" pitchFamily="2" charset="0"/>
            </a:endParaRPr>
          </a:p>
        </p:txBody>
      </p:sp>
      <p:sp>
        <p:nvSpPr>
          <p:cNvPr id="56398" name="Rectangle 109">
            <a:extLst>
              <a:ext uri="{FF2B5EF4-FFF2-40B4-BE49-F238E27FC236}">
                <a16:creationId xmlns:a16="http://schemas.microsoft.com/office/drawing/2014/main" id="{C8A44084-532B-A94D-AFA7-EA271D8DA62A}"/>
              </a:ext>
            </a:extLst>
          </p:cNvPr>
          <p:cNvSpPr>
            <a:spLocks noChangeArrowheads="1"/>
          </p:cNvSpPr>
          <p:nvPr/>
        </p:nvSpPr>
        <p:spPr bwMode="auto">
          <a:xfrm>
            <a:off x="2540000" y="34702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6399" name="Rectangle 110">
            <a:extLst>
              <a:ext uri="{FF2B5EF4-FFF2-40B4-BE49-F238E27FC236}">
                <a16:creationId xmlns:a16="http://schemas.microsoft.com/office/drawing/2014/main" id="{A9AA6F20-4D8E-6F42-86C7-106143570F15}"/>
              </a:ext>
            </a:extLst>
          </p:cNvPr>
          <p:cNvSpPr>
            <a:spLocks noChangeArrowheads="1"/>
          </p:cNvSpPr>
          <p:nvPr/>
        </p:nvSpPr>
        <p:spPr bwMode="auto">
          <a:xfrm>
            <a:off x="2540000" y="383540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6400" name="Rectangle 111">
            <a:extLst>
              <a:ext uri="{FF2B5EF4-FFF2-40B4-BE49-F238E27FC236}">
                <a16:creationId xmlns:a16="http://schemas.microsoft.com/office/drawing/2014/main" id="{E39FFCBD-DC40-1547-B96E-F303CF1BCE92}"/>
              </a:ext>
            </a:extLst>
          </p:cNvPr>
          <p:cNvSpPr>
            <a:spLocks noChangeArrowheads="1"/>
          </p:cNvSpPr>
          <p:nvPr/>
        </p:nvSpPr>
        <p:spPr bwMode="auto">
          <a:xfrm>
            <a:off x="2540000" y="42005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6401" name="Rectangle 112">
            <a:extLst>
              <a:ext uri="{FF2B5EF4-FFF2-40B4-BE49-F238E27FC236}">
                <a16:creationId xmlns:a16="http://schemas.microsoft.com/office/drawing/2014/main" id="{770AE3DC-111B-EE43-BAFC-DDAEDCC4BD10}"/>
              </a:ext>
            </a:extLst>
          </p:cNvPr>
          <p:cNvSpPr>
            <a:spLocks noChangeArrowheads="1"/>
          </p:cNvSpPr>
          <p:nvPr/>
        </p:nvSpPr>
        <p:spPr bwMode="auto">
          <a:xfrm>
            <a:off x="2540000" y="4564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6402" name="Rectangle 113">
            <a:extLst>
              <a:ext uri="{FF2B5EF4-FFF2-40B4-BE49-F238E27FC236}">
                <a16:creationId xmlns:a16="http://schemas.microsoft.com/office/drawing/2014/main" id="{7136C3C2-C932-A04B-BDC9-5A4C2DC3ACAF}"/>
              </a:ext>
            </a:extLst>
          </p:cNvPr>
          <p:cNvSpPr>
            <a:spLocks noChangeArrowheads="1"/>
          </p:cNvSpPr>
          <p:nvPr/>
        </p:nvSpPr>
        <p:spPr bwMode="auto">
          <a:xfrm>
            <a:off x="2540000" y="492918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6403" name="Rectangle 114">
            <a:extLst>
              <a:ext uri="{FF2B5EF4-FFF2-40B4-BE49-F238E27FC236}">
                <a16:creationId xmlns:a16="http://schemas.microsoft.com/office/drawing/2014/main" id="{4719044B-FDD6-7444-9B52-1A0D177D2EA0}"/>
              </a:ext>
            </a:extLst>
          </p:cNvPr>
          <p:cNvSpPr>
            <a:spLocks noChangeArrowheads="1"/>
          </p:cNvSpPr>
          <p:nvPr/>
        </p:nvSpPr>
        <p:spPr bwMode="auto">
          <a:xfrm>
            <a:off x="2540000" y="52927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6404" name="Rectangle 115">
            <a:extLst>
              <a:ext uri="{FF2B5EF4-FFF2-40B4-BE49-F238E27FC236}">
                <a16:creationId xmlns:a16="http://schemas.microsoft.com/office/drawing/2014/main" id="{345808AA-4D64-D648-947F-A0A7DDF2758A}"/>
              </a:ext>
            </a:extLst>
          </p:cNvPr>
          <p:cNvSpPr>
            <a:spLocks noChangeArrowheads="1"/>
          </p:cNvSpPr>
          <p:nvPr/>
        </p:nvSpPr>
        <p:spPr bwMode="auto">
          <a:xfrm>
            <a:off x="2540000" y="5656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6405" name="Rectangle 116">
            <a:extLst>
              <a:ext uri="{FF2B5EF4-FFF2-40B4-BE49-F238E27FC236}">
                <a16:creationId xmlns:a16="http://schemas.microsoft.com/office/drawing/2014/main" id="{DC92001A-E6D5-F648-85D9-95570890E7B4}"/>
              </a:ext>
            </a:extLst>
          </p:cNvPr>
          <p:cNvSpPr>
            <a:spLocks noChangeArrowheads="1"/>
          </p:cNvSpPr>
          <p:nvPr/>
        </p:nvSpPr>
        <p:spPr bwMode="auto">
          <a:xfrm>
            <a:off x="2540000" y="60229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6406" name="Rectangle 117">
            <a:extLst>
              <a:ext uri="{FF2B5EF4-FFF2-40B4-BE49-F238E27FC236}">
                <a16:creationId xmlns:a16="http://schemas.microsoft.com/office/drawing/2014/main" id="{AE6BEF6A-E6C6-0E47-B78F-539D3B687C16}"/>
              </a:ext>
            </a:extLst>
          </p:cNvPr>
          <p:cNvSpPr>
            <a:spLocks noChangeArrowheads="1"/>
          </p:cNvSpPr>
          <p:nvPr/>
        </p:nvSpPr>
        <p:spPr bwMode="auto">
          <a:xfrm>
            <a:off x="2289175" y="366871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56407" name="Rectangle 118">
            <a:extLst>
              <a:ext uri="{FF2B5EF4-FFF2-40B4-BE49-F238E27FC236}">
                <a16:creationId xmlns:a16="http://schemas.microsoft.com/office/drawing/2014/main" id="{9A15277B-81CA-444D-B6C9-DD406D5089CB}"/>
              </a:ext>
            </a:extLst>
          </p:cNvPr>
          <p:cNvSpPr>
            <a:spLocks noChangeArrowheads="1"/>
          </p:cNvSpPr>
          <p:nvPr/>
        </p:nvSpPr>
        <p:spPr bwMode="auto">
          <a:xfrm>
            <a:off x="2297113" y="43989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56408" name="Rectangle 119">
            <a:extLst>
              <a:ext uri="{FF2B5EF4-FFF2-40B4-BE49-F238E27FC236}">
                <a16:creationId xmlns:a16="http://schemas.microsoft.com/office/drawing/2014/main" id="{37D999FE-A632-EE43-B653-4FD16781B1CD}"/>
              </a:ext>
            </a:extLst>
          </p:cNvPr>
          <p:cNvSpPr>
            <a:spLocks noChangeArrowheads="1"/>
          </p:cNvSpPr>
          <p:nvPr/>
        </p:nvSpPr>
        <p:spPr bwMode="auto">
          <a:xfrm>
            <a:off x="2211388" y="50927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6409" name="Rectangle 120">
            <a:extLst>
              <a:ext uri="{FF2B5EF4-FFF2-40B4-BE49-F238E27FC236}">
                <a16:creationId xmlns:a16="http://schemas.microsoft.com/office/drawing/2014/main" id="{10FF2622-F691-584C-9F16-91320AA346D5}"/>
              </a:ext>
            </a:extLst>
          </p:cNvPr>
          <p:cNvSpPr>
            <a:spLocks noChangeArrowheads="1"/>
          </p:cNvSpPr>
          <p:nvPr/>
        </p:nvSpPr>
        <p:spPr bwMode="auto">
          <a:xfrm>
            <a:off x="2347913" y="51546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56410" name="Rectangle 121">
            <a:extLst>
              <a:ext uri="{FF2B5EF4-FFF2-40B4-BE49-F238E27FC236}">
                <a16:creationId xmlns:a16="http://schemas.microsoft.com/office/drawing/2014/main" id="{A8EEAD4A-2827-8445-8AB2-310BA13980D0}"/>
              </a:ext>
            </a:extLst>
          </p:cNvPr>
          <p:cNvSpPr>
            <a:spLocks noChangeArrowheads="1"/>
          </p:cNvSpPr>
          <p:nvPr/>
        </p:nvSpPr>
        <p:spPr bwMode="auto">
          <a:xfrm>
            <a:off x="2211388" y="58213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6411" name="Rectangle 122">
            <a:extLst>
              <a:ext uri="{FF2B5EF4-FFF2-40B4-BE49-F238E27FC236}">
                <a16:creationId xmlns:a16="http://schemas.microsoft.com/office/drawing/2014/main" id="{62D96BF6-921C-2448-A1E0-9D0E7BBFE880}"/>
              </a:ext>
            </a:extLst>
          </p:cNvPr>
          <p:cNvSpPr>
            <a:spLocks noChangeArrowheads="1"/>
          </p:cNvSpPr>
          <p:nvPr/>
        </p:nvSpPr>
        <p:spPr bwMode="auto">
          <a:xfrm>
            <a:off x="2347913" y="5883275"/>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56412" name="Rectangle 123">
            <a:extLst>
              <a:ext uri="{FF2B5EF4-FFF2-40B4-BE49-F238E27FC236}">
                <a16:creationId xmlns:a16="http://schemas.microsoft.com/office/drawing/2014/main" id="{CA4734DF-AEA3-4E43-997A-DAFED8351D11}"/>
              </a:ext>
            </a:extLst>
          </p:cNvPr>
          <p:cNvSpPr>
            <a:spLocks noChangeArrowheads="1"/>
          </p:cNvSpPr>
          <p:nvPr/>
        </p:nvSpPr>
        <p:spPr bwMode="auto">
          <a:xfrm>
            <a:off x="4459288" y="114458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6413" name="Rectangle 124">
            <a:extLst>
              <a:ext uri="{FF2B5EF4-FFF2-40B4-BE49-F238E27FC236}">
                <a16:creationId xmlns:a16="http://schemas.microsoft.com/office/drawing/2014/main" id="{6F7E281E-3FD6-D243-9098-C341A09EB90D}"/>
              </a:ext>
            </a:extLst>
          </p:cNvPr>
          <p:cNvSpPr>
            <a:spLocks noChangeArrowheads="1"/>
          </p:cNvSpPr>
          <p:nvPr/>
        </p:nvSpPr>
        <p:spPr bwMode="auto">
          <a:xfrm>
            <a:off x="4570413" y="1206500"/>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56414" name="Rectangle 125">
            <a:extLst>
              <a:ext uri="{FF2B5EF4-FFF2-40B4-BE49-F238E27FC236}">
                <a16:creationId xmlns:a16="http://schemas.microsoft.com/office/drawing/2014/main" id="{71B320F9-40A4-DB4A-8AE3-E0DE033EB253}"/>
              </a:ext>
            </a:extLst>
          </p:cNvPr>
          <p:cNvSpPr>
            <a:spLocks noChangeArrowheads="1"/>
          </p:cNvSpPr>
          <p:nvPr/>
        </p:nvSpPr>
        <p:spPr bwMode="auto">
          <a:xfrm>
            <a:off x="4459288" y="21161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6415" name="Rectangle 126">
            <a:extLst>
              <a:ext uri="{FF2B5EF4-FFF2-40B4-BE49-F238E27FC236}">
                <a16:creationId xmlns:a16="http://schemas.microsoft.com/office/drawing/2014/main" id="{97C51EBF-85A8-FE48-8714-5FDB986AF3EE}"/>
              </a:ext>
            </a:extLst>
          </p:cNvPr>
          <p:cNvSpPr>
            <a:spLocks noChangeArrowheads="1"/>
          </p:cNvSpPr>
          <p:nvPr/>
        </p:nvSpPr>
        <p:spPr bwMode="auto">
          <a:xfrm>
            <a:off x="4570413" y="217963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56416" name="Rectangle 127">
            <a:extLst>
              <a:ext uri="{FF2B5EF4-FFF2-40B4-BE49-F238E27FC236}">
                <a16:creationId xmlns:a16="http://schemas.microsoft.com/office/drawing/2014/main" id="{1C63B152-0420-C749-A97A-BB7A05751F9B}"/>
              </a:ext>
            </a:extLst>
          </p:cNvPr>
          <p:cNvSpPr>
            <a:spLocks noChangeArrowheads="1"/>
          </p:cNvSpPr>
          <p:nvPr/>
        </p:nvSpPr>
        <p:spPr bwMode="auto">
          <a:xfrm>
            <a:off x="7724775" y="5111750"/>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56417" name="Rectangle 128">
            <a:extLst>
              <a:ext uri="{FF2B5EF4-FFF2-40B4-BE49-F238E27FC236}">
                <a16:creationId xmlns:a16="http://schemas.microsoft.com/office/drawing/2014/main" id="{7A6DFD66-386E-3C4C-B6A5-577B6BC76012}"/>
              </a:ext>
            </a:extLst>
          </p:cNvPr>
          <p:cNvSpPr>
            <a:spLocks noChangeArrowheads="1"/>
          </p:cNvSpPr>
          <p:nvPr/>
        </p:nvSpPr>
        <p:spPr bwMode="auto">
          <a:xfrm>
            <a:off x="7724775" y="5840413"/>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56418" name="Rectangle 130">
            <a:extLst>
              <a:ext uri="{FF2B5EF4-FFF2-40B4-BE49-F238E27FC236}">
                <a16:creationId xmlns:a16="http://schemas.microsoft.com/office/drawing/2014/main" id="{3922C05B-541C-A347-86EA-BE0209047ADB}"/>
              </a:ext>
            </a:extLst>
          </p:cNvPr>
          <p:cNvSpPr>
            <a:spLocks noChangeArrowheads="1"/>
          </p:cNvSpPr>
          <p:nvPr/>
        </p:nvSpPr>
        <p:spPr bwMode="auto">
          <a:xfrm>
            <a:off x="2486025" y="1041400"/>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56419" name="Rectangle 131">
            <a:extLst>
              <a:ext uri="{FF2B5EF4-FFF2-40B4-BE49-F238E27FC236}">
                <a16:creationId xmlns:a16="http://schemas.microsoft.com/office/drawing/2014/main" id="{8BB662BB-CA27-0546-AD6A-959CDA9CE07B}"/>
              </a:ext>
            </a:extLst>
          </p:cNvPr>
          <p:cNvSpPr>
            <a:spLocks noChangeArrowheads="1"/>
          </p:cNvSpPr>
          <p:nvPr/>
        </p:nvSpPr>
        <p:spPr bwMode="auto">
          <a:xfrm>
            <a:off x="2493963" y="22558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56420" name="Rectangle 132">
            <a:extLst>
              <a:ext uri="{FF2B5EF4-FFF2-40B4-BE49-F238E27FC236}">
                <a16:creationId xmlns:a16="http://schemas.microsoft.com/office/drawing/2014/main" id="{0E16C187-E12E-4E48-AE61-023A52CE51FF}"/>
              </a:ext>
            </a:extLst>
          </p:cNvPr>
          <p:cNvSpPr>
            <a:spLocks noChangeArrowheads="1"/>
          </p:cNvSpPr>
          <p:nvPr/>
        </p:nvSpPr>
        <p:spPr bwMode="auto">
          <a:xfrm>
            <a:off x="332581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6421" name="Rectangle 133">
            <a:extLst>
              <a:ext uri="{FF2B5EF4-FFF2-40B4-BE49-F238E27FC236}">
                <a16:creationId xmlns:a16="http://schemas.microsoft.com/office/drawing/2014/main" id="{327647F6-70A2-AB45-9D33-CBE4A991DA57}"/>
              </a:ext>
            </a:extLst>
          </p:cNvPr>
          <p:cNvSpPr>
            <a:spLocks noChangeArrowheads="1"/>
          </p:cNvSpPr>
          <p:nvPr/>
        </p:nvSpPr>
        <p:spPr bwMode="auto">
          <a:xfrm>
            <a:off x="33766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a:t>
            </a:r>
            <a:endParaRPr lang="en-US" altLang="en-US" sz="2000" b="0">
              <a:latin typeface="Times" pitchFamily="2" charset="0"/>
            </a:endParaRPr>
          </a:p>
        </p:txBody>
      </p:sp>
      <p:sp>
        <p:nvSpPr>
          <p:cNvPr id="56422" name="Rectangle 134">
            <a:extLst>
              <a:ext uri="{FF2B5EF4-FFF2-40B4-BE49-F238E27FC236}">
                <a16:creationId xmlns:a16="http://schemas.microsoft.com/office/drawing/2014/main" id="{8EF14A79-F230-9E49-AB15-4CDFD90A717B}"/>
              </a:ext>
            </a:extLst>
          </p:cNvPr>
          <p:cNvSpPr>
            <a:spLocks noChangeArrowheads="1"/>
          </p:cNvSpPr>
          <p:nvPr/>
        </p:nvSpPr>
        <p:spPr bwMode="auto">
          <a:xfrm>
            <a:off x="36893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6423" name="Rectangle 135">
            <a:extLst>
              <a:ext uri="{FF2B5EF4-FFF2-40B4-BE49-F238E27FC236}">
                <a16:creationId xmlns:a16="http://schemas.microsoft.com/office/drawing/2014/main" id="{66EB189D-1890-6245-9817-737F11956594}"/>
              </a:ext>
            </a:extLst>
          </p:cNvPr>
          <p:cNvSpPr>
            <a:spLocks noChangeArrowheads="1"/>
          </p:cNvSpPr>
          <p:nvPr/>
        </p:nvSpPr>
        <p:spPr bwMode="auto">
          <a:xfrm>
            <a:off x="37417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2</a:t>
            </a:r>
            <a:endParaRPr lang="en-US" altLang="en-US" sz="2000" b="0">
              <a:latin typeface="Times" pitchFamily="2" charset="0"/>
            </a:endParaRPr>
          </a:p>
        </p:txBody>
      </p:sp>
      <p:sp>
        <p:nvSpPr>
          <p:cNvPr id="56424" name="Rectangle 136">
            <a:extLst>
              <a:ext uri="{FF2B5EF4-FFF2-40B4-BE49-F238E27FC236}">
                <a16:creationId xmlns:a16="http://schemas.microsoft.com/office/drawing/2014/main" id="{9E3973CE-4E42-3B4F-AFE3-A9722502BB72}"/>
              </a:ext>
            </a:extLst>
          </p:cNvPr>
          <p:cNvSpPr>
            <a:spLocks noChangeArrowheads="1"/>
          </p:cNvSpPr>
          <p:nvPr/>
        </p:nvSpPr>
        <p:spPr bwMode="auto">
          <a:xfrm>
            <a:off x="417512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6425" name="Rectangle 137">
            <a:extLst>
              <a:ext uri="{FF2B5EF4-FFF2-40B4-BE49-F238E27FC236}">
                <a16:creationId xmlns:a16="http://schemas.microsoft.com/office/drawing/2014/main" id="{EB59C008-9524-DE42-A9EE-196CE73D035E}"/>
              </a:ext>
            </a:extLst>
          </p:cNvPr>
          <p:cNvSpPr>
            <a:spLocks noChangeArrowheads="1"/>
          </p:cNvSpPr>
          <p:nvPr/>
        </p:nvSpPr>
        <p:spPr bwMode="auto">
          <a:xfrm>
            <a:off x="42275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3</a:t>
            </a:r>
            <a:endParaRPr lang="en-US" altLang="en-US" sz="2000" b="0">
              <a:latin typeface="Times" pitchFamily="2" charset="0"/>
            </a:endParaRPr>
          </a:p>
        </p:txBody>
      </p:sp>
      <p:sp>
        <p:nvSpPr>
          <p:cNvPr id="56426" name="Rectangle 138">
            <a:extLst>
              <a:ext uri="{FF2B5EF4-FFF2-40B4-BE49-F238E27FC236}">
                <a16:creationId xmlns:a16="http://schemas.microsoft.com/office/drawing/2014/main" id="{5261A592-6618-864B-83FA-8DC8493E0B09}"/>
              </a:ext>
            </a:extLst>
          </p:cNvPr>
          <p:cNvSpPr>
            <a:spLocks noChangeArrowheads="1"/>
          </p:cNvSpPr>
          <p:nvPr/>
        </p:nvSpPr>
        <p:spPr bwMode="auto">
          <a:xfrm>
            <a:off x="45529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6427" name="Rectangle 139">
            <a:extLst>
              <a:ext uri="{FF2B5EF4-FFF2-40B4-BE49-F238E27FC236}">
                <a16:creationId xmlns:a16="http://schemas.microsoft.com/office/drawing/2014/main" id="{341FD29D-71E7-774B-A737-163264D72B1D}"/>
              </a:ext>
            </a:extLst>
          </p:cNvPr>
          <p:cNvSpPr>
            <a:spLocks noChangeArrowheads="1"/>
          </p:cNvSpPr>
          <p:nvPr/>
        </p:nvSpPr>
        <p:spPr bwMode="auto">
          <a:xfrm>
            <a:off x="46053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4</a:t>
            </a:r>
            <a:endParaRPr lang="en-US" altLang="en-US" sz="2000" b="0">
              <a:latin typeface="Times" pitchFamily="2" charset="0"/>
            </a:endParaRPr>
          </a:p>
        </p:txBody>
      </p:sp>
      <p:sp>
        <p:nvSpPr>
          <p:cNvPr id="56428" name="Rectangle 140">
            <a:extLst>
              <a:ext uri="{FF2B5EF4-FFF2-40B4-BE49-F238E27FC236}">
                <a16:creationId xmlns:a16="http://schemas.microsoft.com/office/drawing/2014/main" id="{694FFB9C-608F-2747-A007-9BA7A6507993}"/>
              </a:ext>
            </a:extLst>
          </p:cNvPr>
          <p:cNvSpPr>
            <a:spLocks noChangeArrowheads="1"/>
          </p:cNvSpPr>
          <p:nvPr/>
        </p:nvSpPr>
        <p:spPr bwMode="auto">
          <a:xfrm>
            <a:off x="4903788"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6429" name="Rectangle 141">
            <a:extLst>
              <a:ext uri="{FF2B5EF4-FFF2-40B4-BE49-F238E27FC236}">
                <a16:creationId xmlns:a16="http://schemas.microsoft.com/office/drawing/2014/main" id="{D4C5C86C-7D9B-9942-8AD2-0D4F96491C96}"/>
              </a:ext>
            </a:extLst>
          </p:cNvPr>
          <p:cNvSpPr>
            <a:spLocks noChangeArrowheads="1"/>
          </p:cNvSpPr>
          <p:nvPr/>
        </p:nvSpPr>
        <p:spPr bwMode="auto">
          <a:xfrm>
            <a:off x="495458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5</a:t>
            </a:r>
            <a:endParaRPr lang="en-US" altLang="en-US" sz="2000" b="0">
              <a:latin typeface="Times" pitchFamily="2" charset="0"/>
            </a:endParaRPr>
          </a:p>
        </p:txBody>
      </p:sp>
      <p:sp>
        <p:nvSpPr>
          <p:cNvPr id="56430" name="Rectangle 142">
            <a:extLst>
              <a:ext uri="{FF2B5EF4-FFF2-40B4-BE49-F238E27FC236}">
                <a16:creationId xmlns:a16="http://schemas.microsoft.com/office/drawing/2014/main" id="{01FEC1AB-9216-FB49-9A27-0B61B8E550B7}"/>
              </a:ext>
            </a:extLst>
          </p:cNvPr>
          <p:cNvSpPr>
            <a:spLocks noChangeArrowheads="1"/>
          </p:cNvSpPr>
          <p:nvPr/>
        </p:nvSpPr>
        <p:spPr bwMode="auto">
          <a:xfrm>
            <a:off x="538956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6431" name="Rectangle 143">
            <a:extLst>
              <a:ext uri="{FF2B5EF4-FFF2-40B4-BE49-F238E27FC236}">
                <a16:creationId xmlns:a16="http://schemas.microsoft.com/office/drawing/2014/main" id="{F48482CA-91C8-6945-8D18-9A66DAB64F01}"/>
              </a:ext>
            </a:extLst>
          </p:cNvPr>
          <p:cNvSpPr>
            <a:spLocks noChangeArrowheads="1"/>
          </p:cNvSpPr>
          <p:nvPr/>
        </p:nvSpPr>
        <p:spPr bwMode="auto">
          <a:xfrm>
            <a:off x="544036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6</a:t>
            </a:r>
            <a:endParaRPr lang="en-US" altLang="en-US" sz="2000" b="0">
              <a:latin typeface="Times" pitchFamily="2" charset="0"/>
            </a:endParaRPr>
          </a:p>
        </p:txBody>
      </p:sp>
      <p:sp>
        <p:nvSpPr>
          <p:cNvPr id="56432" name="Rectangle 144">
            <a:extLst>
              <a:ext uri="{FF2B5EF4-FFF2-40B4-BE49-F238E27FC236}">
                <a16:creationId xmlns:a16="http://schemas.microsoft.com/office/drawing/2014/main" id="{85920712-3AEC-4D41-B650-4DC1069BE450}"/>
              </a:ext>
            </a:extLst>
          </p:cNvPr>
          <p:cNvSpPr>
            <a:spLocks noChangeArrowheads="1"/>
          </p:cNvSpPr>
          <p:nvPr/>
        </p:nvSpPr>
        <p:spPr bwMode="auto">
          <a:xfrm>
            <a:off x="576580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6433" name="Rectangle 145">
            <a:extLst>
              <a:ext uri="{FF2B5EF4-FFF2-40B4-BE49-F238E27FC236}">
                <a16:creationId xmlns:a16="http://schemas.microsoft.com/office/drawing/2014/main" id="{E177FBDB-7B41-2444-9AF5-43C07E72DFB4}"/>
              </a:ext>
            </a:extLst>
          </p:cNvPr>
          <p:cNvSpPr>
            <a:spLocks noChangeArrowheads="1"/>
          </p:cNvSpPr>
          <p:nvPr/>
        </p:nvSpPr>
        <p:spPr bwMode="auto">
          <a:xfrm>
            <a:off x="5816600"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7</a:t>
            </a:r>
            <a:endParaRPr lang="en-US" altLang="en-US" sz="2000" b="0">
              <a:latin typeface="Times" pitchFamily="2" charset="0"/>
            </a:endParaRPr>
          </a:p>
        </p:txBody>
      </p:sp>
      <p:sp>
        <p:nvSpPr>
          <p:cNvPr id="56434" name="Rectangle 146">
            <a:extLst>
              <a:ext uri="{FF2B5EF4-FFF2-40B4-BE49-F238E27FC236}">
                <a16:creationId xmlns:a16="http://schemas.microsoft.com/office/drawing/2014/main" id="{582FB124-7BA8-7A48-8071-0CE93922C951}"/>
              </a:ext>
            </a:extLst>
          </p:cNvPr>
          <p:cNvSpPr>
            <a:spLocks noChangeArrowheads="1"/>
          </p:cNvSpPr>
          <p:nvPr/>
        </p:nvSpPr>
        <p:spPr bwMode="auto">
          <a:xfrm>
            <a:off x="64960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6435" name="Rectangle 147">
            <a:extLst>
              <a:ext uri="{FF2B5EF4-FFF2-40B4-BE49-F238E27FC236}">
                <a16:creationId xmlns:a16="http://schemas.microsoft.com/office/drawing/2014/main" id="{8BC1FFE9-0CF6-514E-83F5-AE502A7E98BB}"/>
              </a:ext>
            </a:extLst>
          </p:cNvPr>
          <p:cNvSpPr>
            <a:spLocks noChangeArrowheads="1"/>
          </p:cNvSpPr>
          <p:nvPr/>
        </p:nvSpPr>
        <p:spPr bwMode="auto">
          <a:xfrm>
            <a:off x="65484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8</a:t>
            </a:r>
            <a:endParaRPr lang="en-US" altLang="en-US" sz="2000" b="0">
              <a:latin typeface="Times" pitchFamily="2" charset="0"/>
            </a:endParaRPr>
          </a:p>
        </p:txBody>
      </p:sp>
      <p:sp>
        <p:nvSpPr>
          <p:cNvPr id="56436" name="Rectangle 148">
            <a:extLst>
              <a:ext uri="{FF2B5EF4-FFF2-40B4-BE49-F238E27FC236}">
                <a16:creationId xmlns:a16="http://schemas.microsoft.com/office/drawing/2014/main" id="{EF4797FA-F595-3F48-A3BE-B1A5F8E963FF}"/>
              </a:ext>
            </a:extLst>
          </p:cNvPr>
          <p:cNvSpPr>
            <a:spLocks noChangeArrowheads="1"/>
          </p:cNvSpPr>
          <p:nvPr/>
        </p:nvSpPr>
        <p:spPr bwMode="auto">
          <a:xfrm>
            <a:off x="698817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6437" name="Rectangle 149">
            <a:extLst>
              <a:ext uri="{FF2B5EF4-FFF2-40B4-BE49-F238E27FC236}">
                <a16:creationId xmlns:a16="http://schemas.microsoft.com/office/drawing/2014/main" id="{CA99812A-46BE-0949-934C-9D6879BAF47B}"/>
              </a:ext>
            </a:extLst>
          </p:cNvPr>
          <p:cNvSpPr>
            <a:spLocks noChangeArrowheads="1"/>
          </p:cNvSpPr>
          <p:nvPr/>
        </p:nvSpPr>
        <p:spPr bwMode="auto">
          <a:xfrm>
            <a:off x="7038975"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9</a:t>
            </a:r>
            <a:endParaRPr lang="en-US" altLang="en-US" sz="2000" b="0">
              <a:latin typeface="Times" pitchFamily="2" charset="0"/>
            </a:endParaRPr>
          </a:p>
        </p:txBody>
      </p:sp>
      <p:sp>
        <p:nvSpPr>
          <p:cNvPr id="56438" name="Rectangle 150">
            <a:extLst>
              <a:ext uri="{FF2B5EF4-FFF2-40B4-BE49-F238E27FC236}">
                <a16:creationId xmlns:a16="http://schemas.microsoft.com/office/drawing/2014/main" id="{73FED07B-DFF2-C448-A793-7D0F33EDB530}"/>
              </a:ext>
            </a:extLst>
          </p:cNvPr>
          <p:cNvSpPr>
            <a:spLocks noChangeArrowheads="1"/>
          </p:cNvSpPr>
          <p:nvPr/>
        </p:nvSpPr>
        <p:spPr bwMode="auto">
          <a:xfrm>
            <a:off x="74231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6439" name="Freeform 151">
            <a:extLst>
              <a:ext uri="{FF2B5EF4-FFF2-40B4-BE49-F238E27FC236}">
                <a16:creationId xmlns:a16="http://schemas.microsoft.com/office/drawing/2014/main" id="{E1D03A4D-0062-984A-B7F0-C67AE8071072}"/>
              </a:ext>
            </a:extLst>
          </p:cNvPr>
          <p:cNvSpPr>
            <a:spLocks/>
          </p:cNvSpPr>
          <p:nvPr/>
        </p:nvSpPr>
        <p:spPr bwMode="auto">
          <a:xfrm>
            <a:off x="2786063" y="35448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0 w 3291"/>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1"/>
              <a:gd name="T37" fmla="*/ 0 h 227"/>
              <a:gd name="T38" fmla="*/ 3291 w 3291"/>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1" h="227">
                <a:moveTo>
                  <a:pt x="3291" y="227"/>
                </a:moveTo>
                <a:lnTo>
                  <a:pt x="2978" y="227"/>
                </a:lnTo>
                <a:lnTo>
                  <a:pt x="2978" y="0"/>
                </a:lnTo>
                <a:lnTo>
                  <a:pt x="2676" y="0"/>
                </a:lnTo>
                <a:lnTo>
                  <a:pt x="2676" y="227"/>
                </a:lnTo>
                <a:lnTo>
                  <a:pt x="1910" y="227"/>
                </a:lnTo>
                <a:lnTo>
                  <a:pt x="1910" y="0"/>
                </a:lnTo>
                <a:lnTo>
                  <a:pt x="1144" y="0"/>
                </a:lnTo>
                <a:lnTo>
                  <a:pt x="1144" y="227"/>
                </a:lnTo>
                <a:lnTo>
                  <a:pt x="378" y="227"/>
                </a:lnTo>
                <a:lnTo>
                  <a:pt x="378"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40" name="Freeform 152">
            <a:extLst>
              <a:ext uri="{FF2B5EF4-FFF2-40B4-BE49-F238E27FC236}">
                <a16:creationId xmlns:a16="http://schemas.microsoft.com/office/drawing/2014/main" id="{B1ED88A6-7C3F-B34A-B39B-EEDA27F81C68}"/>
              </a:ext>
            </a:extLst>
          </p:cNvPr>
          <p:cNvSpPr>
            <a:spLocks/>
          </p:cNvSpPr>
          <p:nvPr/>
        </p:nvSpPr>
        <p:spPr bwMode="auto">
          <a:xfrm>
            <a:off x="2786063" y="42814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2147483646 w 3291"/>
              <a:gd name="T23" fmla="*/ 0 h 227"/>
              <a:gd name="T24" fmla="*/ 2147483646 w 3291"/>
              <a:gd name="T25" fmla="*/ 2147483646 h 227"/>
              <a:gd name="T26" fmla="*/ 0 w 3291"/>
              <a:gd name="T27" fmla="*/ 2147483646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91"/>
              <a:gd name="T43" fmla="*/ 0 h 227"/>
              <a:gd name="T44" fmla="*/ 3291 w 3291"/>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91" h="227">
                <a:moveTo>
                  <a:pt x="3291" y="227"/>
                </a:moveTo>
                <a:lnTo>
                  <a:pt x="2978" y="227"/>
                </a:lnTo>
                <a:lnTo>
                  <a:pt x="2978" y="0"/>
                </a:lnTo>
                <a:lnTo>
                  <a:pt x="2374" y="0"/>
                </a:lnTo>
                <a:lnTo>
                  <a:pt x="2374" y="227"/>
                </a:lnTo>
                <a:lnTo>
                  <a:pt x="1683" y="227"/>
                </a:lnTo>
                <a:lnTo>
                  <a:pt x="1683" y="0"/>
                </a:lnTo>
                <a:lnTo>
                  <a:pt x="1370" y="0"/>
                </a:lnTo>
                <a:lnTo>
                  <a:pt x="1370" y="227"/>
                </a:lnTo>
                <a:lnTo>
                  <a:pt x="917" y="227"/>
                </a:lnTo>
                <a:lnTo>
                  <a:pt x="917"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41" name="Freeform 153">
            <a:extLst>
              <a:ext uri="{FF2B5EF4-FFF2-40B4-BE49-F238E27FC236}">
                <a16:creationId xmlns:a16="http://schemas.microsoft.com/office/drawing/2014/main" id="{0DAB717F-9FFD-2640-BAFA-8276216AA5DF}"/>
              </a:ext>
            </a:extLst>
          </p:cNvPr>
          <p:cNvSpPr>
            <a:spLocks/>
          </p:cNvSpPr>
          <p:nvPr/>
        </p:nvSpPr>
        <p:spPr bwMode="auto">
          <a:xfrm>
            <a:off x="2786064" y="50022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0 w 2978"/>
              <a:gd name="T19" fmla="*/ 2147483646 h 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78"/>
              <a:gd name="T31" fmla="*/ 0 h 227"/>
              <a:gd name="T32" fmla="*/ 2978 w 2978"/>
              <a:gd name="T33" fmla="*/ 227 h 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78" h="227">
                <a:moveTo>
                  <a:pt x="2978" y="227"/>
                </a:moveTo>
                <a:lnTo>
                  <a:pt x="2676" y="227"/>
                </a:lnTo>
                <a:lnTo>
                  <a:pt x="2676" y="0"/>
                </a:lnTo>
                <a:lnTo>
                  <a:pt x="2374" y="0"/>
                </a:lnTo>
                <a:lnTo>
                  <a:pt x="2374" y="227"/>
                </a:lnTo>
                <a:lnTo>
                  <a:pt x="1144" y="227"/>
                </a:lnTo>
                <a:lnTo>
                  <a:pt x="1144"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42" name="Freeform 154">
            <a:extLst>
              <a:ext uri="{FF2B5EF4-FFF2-40B4-BE49-F238E27FC236}">
                <a16:creationId xmlns:a16="http://schemas.microsoft.com/office/drawing/2014/main" id="{8515FDC9-E218-B340-B3BB-23B6E4B7AAEB}"/>
              </a:ext>
            </a:extLst>
          </p:cNvPr>
          <p:cNvSpPr>
            <a:spLocks/>
          </p:cNvSpPr>
          <p:nvPr/>
        </p:nvSpPr>
        <p:spPr bwMode="auto">
          <a:xfrm>
            <a:off x="2786064" y="57388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2147483646 w 2978"/>
              <a:gd name="T19" fmla="*/ 2147483646 h 227"/>
              <a:gd name="T20" fmla="*/ 2147483646 w 2978"/>
              <a:gd name="T21" fmla="*/ 0 h 227"/>
              <a:gd name="T22" fmla="*/ 0 w 2978"/>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78"/>
              <a:gd name="T37" fmla="*/ 0 h 227"/>
              <a:gd name="T38" fmla="*/ 2978 w 2978"/>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78" h="227">
                <a:moveTo>
                  <a:pt x="2978" y="227"/>
                </a:moveTo>
                <a:lnTo>
                  <a:pt x="2374" y="227"/>
                </a:lnTo>
                <a:lnTo>
                  <a:pt x="2374" y="0"/>
                </a:lnTo>
                <a:lnTo>
                  <a:pt x="1683" y="0"/>
                </a:lnTo>
                <a:lnTo>
                  <a:pt x="1683" y="227"/>
                </a:lnTo>
                <a:lnTo>
                  <a:pt x="1370" y="227"/>
                </a:lnTo>
                <a:lnTo>
                  <a:pt x="1370" y="0"/>
                </a:lnTo>
                <a:lnTo>
                  <a:pt x="1144" y="0"/>
                </a:lnTo>
                <a:lnTo>
                  <a:pt x="1144" y="227"/>
                </a:lnTo>
                <a:lnTo>
                  <a:pt x="615" y="227"/>
                </a:lnTo>
                <a:lnTo>
                  <a:pt x="6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43" name="Rectangle 155">
            <a:extLst>
              <a:ext uri="{FF2B5EF4-FFF2-40B4-BE49-F238E27FC236}">
                <a16:creationId xmlns:a16="http://schemas.microsoft.com/office/drawing/2014/main" id="{9A232E49-D536-AC4E-85D2-F20729EC0F30}"/>
              </a:ext>
            </a:extLst>
          </p:cNvPr>
          <p:cNvSpPr>
            <a:spLocks noChangeArrowheads="1"/>
          </p:cNvSpPr>
          <p:nvPr/>
        </p:nvSpPr>
        <p:spPr bwMode="auto">
          <a:xfrm>
            <a:off x="7473950" y="3224213"/>
            <a:ext cx="1282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10</a:t>
            </a:r>
            <a:endParaRPr lang="en-US" altLang="en-US" sz="2000" b="0">
              <a:latin typeface="Times" pitchFamily="2" charset="0"/>
            </a:endParaRPr>
          </a:p>
        </p:txBody>
      </p:sp>
      <p:sp>
        <p:nvSpPr>
          <p:cNvPr id="56444" name="Freeform 156">
            <a:extLst>
              <a:ext uri="{FF2B5EF4-FFF2-40B4-BE49-F238E27FC236}">
                <a16:creationId xmlns:a16="http://schemas.microsoft.com/office/drawing/2014/main" id="{FC574F5C-C8FB-7542-B358-9BCB50E44304}"/>
              </a:ext>
            </a:extLst>
          </p:cNvPr>
          <p:cNvSpPr>
            <a:spLocks/>
          </p:cNvSpPr>
          <p:nvPr/>
        </p:nvSpPr>
        <p:spPr bwMode="auto">
          <a:xfrm>
            <a:off x="3660775" y="5791200"/>
            <a:ext cx="84138" cy="103188"/>
          </a:xfrm>
          <a:custGeom>
            <a:avLst/>
            <a:gdLst>
              <a:gd name="T0" fmla="*/ 0 w 53"/>
              <a:gd name="T1" fmla="*/ 2147483646 h 65"/>
              <a:gd name="T2" fmla="*/ 2147483646 w 53"/>
              <a:gd name="T3" fmla="*/ 2147483646 h 65"/>
              <a:gd name="T4" fmla="*/ 2147483646 w 53"/>
              <a:gd name="T5" fmla="*/ 0 h 65"/>
              <a:gd name="T6" fmla="*/ 2147483646 w 53"/>
              <a:gd name="T7" fmla="*/ 2147483646 h 65"/>
              <a:gd name="T8" fmla="*/ 0 w 53"/>
              <a:gd name="T9" fmla="*/ 2147483646 h 65"/>
              <a:gd name="T10" fmla="*/ 0 60000 65536"/>
              <a:gd name="T11" fmla="*/ 0 60000 65536"/>
              <a:gd name="T12" fmla="*/ 0 60000 65536"/>
              <a:gd name="T13" fmla="*/ 0 60000 65536"/>
              <a:gd name="T14" fmla="*/ 0 60000 65536"/>
              <a:gd name="T15" fmla="*/ 0 w 53"/>
              <a:gd name="T16" fmla="*/ 0 h 65"/>
              <a:gd name="T17" fmla="*/ 53 w 53"/>
              <a:gd name="T18" fmla="*/ 65 h 65"/>
            </a:gdLst>
            <a:ahLst/>
            <a:cxnLst>
              <a:cxn ang="T10">
                <a:pos x="T0" y="T1"/>
              </a:cxn>
              <a:cxn ang="T11">
                <a:pos x="T2" y="T3"/>
              </a:cxn>
              <a:cxn ang="T12">
                <a:pos x="T4" y="T5"/>
              </a:cxn>
              <a:cxn ang="T13">
                <a:pos x="T6" y="T7"/>
              </a:cxn>
              <a:cxn ang="T14">
                <a:pos x="T8" y="T9"/>
              </a:cxn>
            </a:cxnLst>
            <a:rect l="T15" t="T16" r="T17" b="T18"/>
            <a:pathLst>
              <a:path w="53" h="65">
                <a:moveTo>
                  <a:pt x="0" y="21"/>
                </a:moveTo>
                <a:lnTo>
                  <a:pt x="53" y="65"/>
                </a:lnTo>
                <a:lnTo>
                  <a:pt x="21" y="0"/>
                </a:lnTo>
                <a:lnTo>
                  <a:pt x="10"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56445" name="Freeform 157">
            <a:extLst>
              <a:ext uri="{FF2B5EF4-FFF2-40B4-BE49-F238E27FC236}">
                <a16:creationId xmlns:a16="http://schemas.microsoft.com/office/drawing/2014/main" id="{5EC31D03-DF4B-6B4D-A56C-56C0A1289465}"/>
              </a:ext>
            </a:extLst>
          </p:cNvPr>
          <p:cNvSpPr>
            <a:spLocks/>
          </p:cNvSpPr>
          <p:nvPr/>
        </p:nvSpPr>
        <p:spPr bwMode="auto">
          <a:xfrm>
            <a:off x="3270251" y="4457701"/>
            <a:ext cx="727075" cy="1349375"/>
          </a:xfrm>
          <a:custGeom>
            <a:avLst/>
            <a:gdLst>
              <a:gd name="T0" fmla="*/ 2147483646 w 849"/>
              <a:gd name="T1" fmla="*/ 0 h 1574"/>
              <a:gd name="T2" fmla="*/ 2147483646 w 849"/>
              <a:gd name="T3" fmla="*/ 2147483646 h 1574"/>
              <a:gd name="T4" fmla="*/ 2147483646 w 849"/>
              <a:gd name="T5" fmla="*/ 2147483646 h 1574"/>
              <a:gd name="T6" fmla="*/ 0 60000 65536"/>
              <a:gd name="T7" fmla="*/ 0 60000 65536"/>
              <a:gd name="T8" fmla="*/ 0 60000 65536"/>
              <a:gd name="T9" fmla="*/ 0 w 849"/>
              <a:gd name="T10" fmla="*/ 0 h 1574"/>
              <a:gd name="T11" fmla="*/ 849 w 849"/>
              <a:gd name="T12" fmla="*/ 1574 h 1574"/>
            </a:gdLst>
            <a:ahLst/>
            <a:cxnLst>
              <a:cxn ang="T6">
                <a:pos x="T0" y="T1"/>
              </a:cxn>
              <a:cxn ang="T7">
                <a:pos x="T2" y="T3"/>
              </a:cxn>
              <a:cxn ang="T8">
                <a:pos x="T4" y="T5"/>
              </a:cxn>
            </a:cxnLst>
            <a:rect l="T9" t="T10" r="T11" b="T12"/>
            <a:pathLst>
              <a:path w="849" h="1574">
                <a:moveTo>
                  <a:pt x="566" y="0"/>
                </a:moveTo>
                <a:cubicBezTo>
                  <a:pt x="849" y="212"/>
                  <a:pt x="849" y="212"/>
                  <a:pt x="424" y="567"/>
                </a:cubicBezTo>
                <a:cubicBezTo>
                  <a:pt x="23" y="901"/>
                  <a:pt x="0" y="921"/>
                  <a:pt x="474"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46" name="Freeform 160">
            <a:extLst>
              <a:ext uri="{FF2B5EF4-FFF2-40B4-BE49-F238E27FC236}">
                <a16:creationId xmlns:a16="http://schemas.microsoft.com/office/drawing/2014/main" id="{7E1A6137-A219-ED42-8D0A-324849F23F34}"/>
              </a:ext>
            </a:extLst>
          </p:cNvPr>
          <p:cNvSpPr>
            <a:spLocks/>
          </p:cNvSpPr>
          <p:nvPr/>
        </p:nvSpPr>
        <p:spPr bwMode="auto">
          <a:xfrm>
            <a:off x="3643313" y="5208589"/>
            <a:ext cx="101600" cy="85725"/>
          </a:xfrm>
          <a:custGeom>
            <a:avLst/>
            <a:gdLst>
              <a:gd name="T0" fmla="*/ 2147483646 w 64"/>
              <a:gd name="T1" fmla="*/ 2147483646 h 54"/>
              <a:gd name="T2" fmla="*/ 2147483646 w 64"/>
              <a:gd name="T3" fmla="*/ 0 h 54"/>
              <a:gd name="T4" fmla="*/ 0 w 64"/>
              <a:gd name="T5" fmla="*/ 2147483646 h 54"/>
              <a:gd name="T6" fmla="*/ 2147483646 w 64"/>
              <a:gd name="T7" fmla="*/ 2147483646 h 54"/>
              <a:gd name="T8" fmla="*/ 2147483646 w 64"/>
              <a:gd name="T9" fmla="*/ 2147483646 h 54"/>
              <a:gd name="T10" fmla="*/ 0 60000 65536"/>
              <a:gd name="T11" fmla="*/ 0 60000 65536"/>
              <a:gd name="T12" fmla="*/ 0 60000 65536"/>
              <a:gd name="T13" fmla="*/ 0 60000 65536"/>
              <a:gd name="T14" fmla="*/ 0 60000 65536"/>
              <a:gd name="T15" fmla="*/ 0 w 64"/>
              <a:gd name="T16" fmla="*/ 0 h 54"/>
              <a:gd name="T17" fmla="*/ 64 w 64"/>
              <a:gd name="T18" fmla="*/ 54 h 54"/>
            </a:gdLst>
            <a:ahLst/>
            <a:cxnLst>
              <a:cxn ang="T10">
                <a:pos x="T0" y="T1"/>
              </a:cxn>
              <a:cxn ang="T11">
                <a:pos x="T2" y="T3"/>
              </a:cxn>
              <a:cxn ang="T12">
                <a:pos x="T4" y="T5"/>
              </a:cxn>
              <a:cxn ang="T13">
                <a:pos x="T6" y="T7"/>
              </a:cxn>
              <a:cxn ang="T14">
                <a:pos x="T8" y="T9"/>
              </a:cxn>
            </a:cxnLst>
            <a:rect l="T15" t="T16" r="T17" b="T18"/>
            <a:pathLst>
              <a:path w="64" h="54">
                <a:moveTo>
                  <a:pt x="21" y="54"/>
                </a:moveTo>
                <a:lnTo>
                  <a:pt x="64" y="0"/>
                </a:lnTo>
                <a:lnTo>
                  <a:pt x="0" y="32"/>
                </a:lnTo>
                <a:lnTo>
                  <a:pt x="11" y="43"/>
                </a:lnTo>
                <a:lnTo>
                  <a:pt x="21" y="54"/>
                </a:lnTo>
                <a:close/>
              </a:path>
            </a:pathLst>
          </a:custGeom>
          <a:solidFill>
            <a:srgbClr val="000000"/>
          </a:solidFill>
          <a:ln w="15875">
            <a:solidFill>
              <a:srgbClr val="000000"/>
            </a:solidFill>
            <a:round/>
            <a:headEnd/>
            <a:tailEnd/>
          </a:ln>
        </p:spPr>
        <p:txBody>
          <a:bodyPr/>
          <a:lstStyle/>
          <a:p>
            <a:endParaRPr lang="en-US"/>
          </a:p>
        </p:txBody>
      </p:sp>
      <p:sp>
        <p:nvSpPr>
          <p:cNvPr id="56447" name="Freeform 161">
            <a:extLst>
              <a:ext uri="{FF2B5EF4-FFF2-40B4-BE49-F238E27FC236}">
                <a16:creationId xmlns:a16="http://schemas.microsoft.com/office/drawing/2014/main" id="{640F035E-454F-1643-884A-7A8198D44C01}"/>
              </a:ext>
            </a:extLst>
          </p:cNvPr>
          <p:cNvSpPr>
            <a:spLocks/>
          </p:cNvSpPr>
          <p:nvPr/>
        </p:nvSpPr>
        <p:spPr bwMode="auto">
          <a:xfrm>
            <a:off x="3575050" y="5283201"/>
            <a:ext cx="361950" cy="633413"/>
          </a:xfrm>
          <a:custGeom>
            <a:avLst/>
            <a:gdLst>
              <a:gd name="T0" fmla="*/ 2147483646 w 422"/>
              <a:gd name="T1" fmla="*/ 2147483646 h 738"/>
              <a:gd name="T2" fmla="*/ 2147483646 w 422"/>
              <a:gd name="T3" fmla="*/ 2147483646 h 738"/>
              <a:gd name="T4" fmla="*/ 2147483646 w 422"/>
              <a:gd name="T5" fmla="*/ 0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738"/>
                </a:moveTo>
                <a:cubicBezTo>
                  <a:pt x="422" y="525"/>
                  <a:pt x="422" y="525"/>
                  <a:pt x="209" y="312"/>
                </a:cubicBezTo>
                <a:cubicBezTo>
                  <a:pt x="43"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48" name="Freeform 166">
            <a:extLst>
              <a:ext uri="{FF2B5EF4-FFF2-40B4-BE49-F238E27FC236}">
                <a16:creationId xmlns:a16="http://schemas.microsoft.com/office/drawing/2014/main" id="{99B719EB-C2BB-0842-9D61-C11E1E94A167}"/>
              </a:ext>
            </a:extLst>
          </p:cNvPr>
          <p:cNvSpPr>
            <a:spLocks/>
          </p:cNvSpPr>
          <p:nvPr/>
        </p:nvSpPr>
        <p:spPr bwMode="auto">
          <a:xfrm>
            <a:off x="5338764" y="5824538"/>
            <a:ext cx="103187" cy="69850"/>
          </a:xfrm>
          <a:custGeom>
            <a:avLst/>
            <a:gdLst>
              <a:gd name="T0" fmla="*/ 0 w 65"/>
              <a:gd name="T1" fmla="*/ 2147483646 h 44"/>
              <a:gd name="T2" fmla="*/ 2147483646 w 65"/>
              <a:gd name="T3" fmla="*/ 2147483646 h 44"/>
              <a:gd name="T4" fmla="*/ 2147483646 w 65"/>
              <a:gd name="T5" fmla="*/ 0 h 44"/>
              <a:gd name="T6" fmla="*/ 2147483646 w 65"/>
              <a:gd name="T7" fmla="*/ 2147483646 h 44"/>
              <a:gd name="T8" fmla="*/ 0 w 65"/>
              <a:gd name="T9" fmla="*/ 2147483646 h 44"/>
              <a:gd name="T10" fmla="*/ 0 60000 65536"/>
              <a:gd name="T11" fmla="*/ 0 60000 65536"/>
              <a:gd name="T12" fmla="*/ 0 60000 65536"/>
              <a:gd name="T13" fmla="*/ 0 60000 65536"/>
              <a:gd name="T14" fmla="*/ 0 60000 65536"/>
              <a:gd name="T15" fmla="*/ 0 w 65"/>
              <a:gd name="T16" fmla="*/ 0 h 44"/>
              <a:gd name="T17" fmla="*/ 65 w 65"/>
              <a:gd name="T18" fmla="*/ 44 h 44"/>
            </a:gdLst>
            <a:ahLst/>
            <a:cxnLst>
              <a:cxn ang="T10">
                <a:pos x="T0" y="T1"/>
              </a:cxn>
              <a:cxn ang="T11">
                <a:pos x="T2" y="T3"/>
              </a:cxn>
              <a:cxn ang="T12">
                <a:pos x="T4" y="T5"/>
              </a:cxn>
              <a:cxn ang="T13">
                <a:pos x="T6" y="T7"/>
              </a:cxn>
              <a:cxn ang="T14">
                <a:pos x="T8" y="T9"/>
              </a:cxn>
            </a:cxnLst>
            <a:rect l="T15" t="T16" r="T17" b="T18"/>
            <a:pathLst>
              <a:path w="65" h="44">
                <a:moveTo>
                  <a:pt x="0" y="22"/>
                </a:moveTo>
                <a:lnTo>
                  <a:pt x="65" y="44"/>
                </a:lnTo>
                <a:lnTo>
                  <a:pt x="21"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6449" name="Freeform 167">
            <a:extLst>
              <a:ext uri="{FF2B5EF4-FFF2-40B4-BE49-F238E27FC236}">
                <a16:creationId xmlns:a16="http://schemas.microsoft.com/office/drawing/2014/main" id="{AFFEA9EB-BE5E-A748-8FA2-F3BD7C6A8343}"/>
              </a:ext>
            </a:extLst>
          </p:cNvPr>
          <p:cNvSpPr>
            <a:spLocks/>
          </p:cNvSpPr>
          <p:nvPr/>
        </p:nvSpPr>
        <p:spPr bwMode="auto">
          <a:xfrm>
            <a:off x="5210176" y="4457701"/>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2"/>
                  <a:pt x="567" y="212"/>
                  <a:pt x="283" y="850"/>
                </a:cubicBezTo>
                <a:cubicBezTo>
                  <a:pt x="50" y="1376"/>
                  <a:pt x="0" y="1478"/>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50" name="Freeform 168">
            <a:extLst>
              <a:ext uri="{FF2B5EF4-FFF2-40B4-BE49-F238E27FC236}">
                <a16:creationId xmlns:a16="http://schemas.microsoft.com/office/drawing/2014/main" id="{F73C6E6A-14E5-6045-8C72-1311F311F05E}"/>
              </a:ext>
            </a:extLst>
          </p:cNvPr>
          <p:cNvSpPr>
            <a:spLocks/>
          </p:cNvSpPr>
          <p:nvPr/>
        </p:nvSpPr>
        <p:spPr bwMode="auto">
          <a:xfrm>
            <a:off x="6434139" y="5208589"/>
            <a:ext cx="103187" cy="85725"/>
          </a:xfrm>
          <a:custGeom>
            <a:avLst/>
            <a:gdLst>
              <a:gd name="T0" fmla="*/ 2147483646 w 65"/>
              <a:gd name="T1" fmla="*/ 2147483646 h 54"/>
              <a:gd name="T2" fmla="*/ 2147483646 w 65"/>
              <a:gd name="T3" fmla="*/ 0 h 54"/>
              <a:gd name="T4" fmla="*/ 0 w 65"/>
              <a:gd name="T5" fmla="*/ 2147483646 h 54"/>
              <a:gd name="T6" fmla="*/ 2147483646 w 65"/>
              <a:gd name="T7" fmla="*/ 2147483646 h 54"/>
              <a:gd name="T8" fmla="*/ 2147483646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22" y="54"/>
                </a:moveTo>
                <a:lnTo>
                  <a:pt x="65" y="0"/>
                </a:lnTo>
                <a:lnTo>
                  <a:pt x="0" y="32"/>
                </a:lnTo>
                <a:lnTo>
                  <a:pt x="11" y="43"/>
                </a:lnTo>
                <a:lnTo>
                  <a:pt x="22" y="54"/>
                </a:lnTo>
                <a:close/>
              </a:path>
            </a:pathLst>
          </a:custGeom>
          <a:solidFill>
            <a:srgbClr val="000000"/>
          </a:solidFill>
          <a:ln w="15875">
            <a:solidFill>
              <a:srgbClr val="000000"/>
            </a:solidFill>
            <a:round/>
            <a:headEnd/>
            <a:tailEnd/>
          </a:ln>
        </p:spPr>
        <p:txBody>
          <a:bodyPr/>
          <a:lstStyle/>
          <a:p>
            <a:endParaRPr lang="en-US"/>
          </a:p>
        </p:txBody>
      </p:sp>
      <p:sp>
        <p:nvSpPr>
          <p:cNvPr id="56451" name="Freeform 169">
            <a:extLst>
              <a:ext uri="{FF2B5EF4-FFF2-40B4-BE49-F238E27FC236}">
                <a16:creationId xmlns:a16="http://schemas.microsoft.com/office/drawing/2014/main" id="{685BBD0F-3F80-EA46-A5F6-6CD5C137C120}"/>
              </a:ext>
            </a:extLst>
          </p:cNvPr>
          <p:cNvSpPr>
            <a:spLocks/>
          </p:cNvSpPr>
          <p:nvPr/>
        </p:nvSpPr>
        <p:spPr bwMode="auto">
          <a:xfrm>
            <a:off x="6367463" y="5283201"/>
            <a:ext cx="360362" cy="633413"/>
          </a:xfrm>
          <a:custGeom>
            <a:avLst/>
            <a:gdLst>
              <a:gd name="T0" fmla="*/ 2147483646 w 421"/>
              <a:gd name="T1" fmla="*/ 2147483646 h 738"/>
              <a:gd name="T2" fmla="*/ 2147483646 w 421"/>
              <a:gd name="T3" fmla="*/ 2147483646 h 738"/>
              <a:gd name="T4" fmla="*/ 2147483646 w 421"/>
              <a:gd name="T5" fmla="*/ 0 h 738"/>
              <a:gd name="T6" fmla="*/ 0 60000 65536"/>
              <a:gd name="T7" fmla="*/ 0 60000 65536"/>
              <a:gd name="T8" fmla="*/ 0 60000 65536"/>
              <a:gd name="T9" fmla="*/ 0 w 421"/>
              <a:gd name="T10" fmla="*/ 0 h 738"/>
              <a:gd name="T11" fmla="*/ 421 w 421"/>
              <a:gd name="T12" fmla="*/ 738 h 738"/>
            </a:gdLst>
            <a:ahLst/>
            <a:cxnLst>
              <a:cxn ang="T6">
                <a:pos x="T0" y="T1"/>
              </a:cxn>
              <a:cxn ang="T7">
                <a:pos x="T2" y="T3"/>
              </a:cxn>
              <a:cxn ang="T8">
                <a:pos x="T4" y="T5"/>
              </a:cxn>
            </a:cxnLst>
            <a:rect l="T9" t="T10" r="T11" b="T12"/>
            <a:pathLst>
              <a:path w="421" h="738">
                <a:moveTo>
                  <a:pt x="209" y="738"/>
                </a:moveTo>
                <a:cubicBezTo>
                  <a:pt x="421" y="525"/>
                  <a:pt x="421" y="525"/>
                  <a:pt x="209" y="312"/>
                </a:cubicBezTo>
                <a:cubicBezTo>
                  <a:pt x="42"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52" name="Freeform 170">
            <a:extLst>
              <a:ext uri="{FF2B5EF4-FFF2-40B4-BE49-F238E27FC236}">
                <a16:creationId xmlns:a16="http://schemas.microsoft.com/office/drawing/2014/main" id="{B20858F2-49B2-D549-BE0F-812DB3995668}"/>
              </a:ext>
            </a:extLst>
          </p:cNvPr>
          <p:cNvSpPr>
            <a:spLocks/>
          </p:cNvSpPr>
          <p:nvPr/>
        </p:nvSpPr>
        <p:spPr bwMode="auto">
          <a:xfrm>
            <a:off x="6451601" y="5791200"/>
            <a:ext cx="85725" cy="103188"/>
          </a:xfrm>
          <a:custGeom>
            <a:avLst/>
            <a:gdLst>
              <a:gd name="T0" fmla="*/ 0 w 54"/>
              <a:gd name="T1" fmla="*/ 2147483646 h 65"/>
              <a:gd name="T2" fmla="*/ 2147483646 w 54"/>
              <a:gd name="T3" fmla="*/ 2147483646 h 65"/>
              <a:gd name="T4" fmla="*/ 2147483646 w 54"/>
              <a:gd name="T5" fmla="*/ 0 h 65"/>
              <a:gd name="T6" fmla="*/ 2147483646 w 54"/>
              <a:gd name="T7" fmla="*/ 2147483646 h 65"/>
              <a:gd name="T8" fmla="*/ 0 w 54"/>
              <a:gd name="T9" fmla="*/ 2147483646 h 65"/>
              <a:gd name="T10" fmla="*/ 0 60000 65536"/>
              <a:gd name="T11" fmla="*/ 0 60000 65536"/>
              <a:gd name="T12" fmla="*/ 0 60000 65536"/>
              <a:gd name="T13" fmla="*/ 0 60000 65536"/>
              <a:gd name="T14" fmla="*/ 0 60000 65536"/>
              <a:gd name="T15" fmla="*/ 0 w 54"/>
              <a:gd name="T16" fmla="*/ 0 h 65"/>
              <a:gd name="T17" fmla="*/ 54 w 54"/>
              <a:gd name="T18" fmla="*/ 65 h 65"/>
            </a:gdLst>
            <a:ahLst/>
            <a:cxnLst>
              <a:cxn ang="T10">
                <a:pos x="T0" y="T1"/>
              </a:cxn>
              <a:cxn ang="T11">
                <a:pos x="T2" y="T3"/>
              </a:cxn>
              <a:cxn ang="T12">
                <a:pos x="T4" y="T5"/>
              </a:cxn>
              <a:cxn ang="T13">
                <a:pos x="T6" y="T7"/>
              </a:cxn>
              <a:cxn ang="T14">
                <a:pos x="T8" y="T9"/>
              </a:cxn>
            </a:cxnLst>
            <a:rect l="T15" t="T16" r="T17" b="T18"/>
            <a:pathLst>
              <a:path w="54" h="65">
                <a:moveTo>
                  <a:pt x="0" y="21"/>
                </a:moveTo>
                <a:lnTo>
                  <a:pt x="54" y="65"/>
                </a:lnTo>
                <a:lnTo>
                  <a:pt x="22" y="0"/>
                </a:lnTo>
                <a:lnTo>
                  <a:pt x="11"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56453" name="Freeform 171">
            <a:extLst>
              <a:ext uri="{FF2B5EF4-FFF2-40B4-BE49-F238E27FC236}">
                <a16:creationId xmlns:a16="http://schemas.microsoft.com/office/drawing/2014/main" id="{5CCD917C-FC3B-D448-A328-188F3077C0F9}"/>
              </a:ext>
            </a:extLst>
          </p:cNvPr>
          <p:cNvSpPr>
            <a:spLocks/>
          </p:cNvSpPr>
          <p:nvPr/>
        </p:nvSpPr>
        <p:spPr bwMode="auto">
          <a:xfrm>
            <a:off x="6061076" y="4457701"/>
            <a:ext cx="727075" cy="1349375"/>
          </a:xfrm>
          <a:custGeom>
            <a:avLst/>
            <a:gdLst>
              <a:gd name="T0" fmla="*/ 2147483646 w 850"/>
              <a:gd name="T1" fmla="*/ 0 h 1574"/>
              <a:gd name="T2" fmla="*/ 2147483646 w 850"/>
              <a:gd name="T3" fmla="*/ 2147483646 h 1574"/>
              <a:gd name="T4" fmla="*/ 2147483646 w 850"/>
              <a:gd name="T5" fmla="*/ 2147483646 h 1574"/>
              <a:gd name="T6" fmla="*/ 0 60000 65536"/>
              <a:gd name="T7" fmla="*/ 0 60000 65536"/>
              <a:gd name="T8" fmla="*/ 0 60000 65536"/>
              <a:gd name="T9" fmla="*/ 0 w 850"/>
              <a:gd name="T10" fmla="*/ 0 h 1574"/>
              <a:gd name="T11" fmla="*/ 850 w 850"/>
              <a:gd name="T12" fmla="*/ 1574 h 1574"/>
            </a:gdLst>
            <a:ahLst/>
            <a:cxnLst>
              <a:cxn ang="T6">
                <a:pos x="T0" y="T1"/>
              </a:cxn>
              <a:cxn ang="T7">
                <a:pos x="T2" y="T3"/>
              </a:cxn>
              <a:cxn ang="T8">
                <a:pos x="T4" y="T5"/>
              </a:cxn>
            </a:cxnLst>
            <a:rect l="T9" t="T10" r="T11" b="T12"/>
            <a:pathLst>
              <a:path w="850" h="1574">
                <a:moveTo>
                  <a:pt x="567" y="0"/>
                </a:moveTo>
                <a:cubicBezTo>
                  <a:pt x="850" y="212"/>
                  <a:pt x="850" y="212"/>
                  <a:pt x="425" y="567"/>
                </a:cubicBezTo>
                <a:cubicBezTo>
                  <a:pt x="24" y="901"/>
                  <a:pt x="0" y="921"/>
                  <a:pt x="475"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54" name="Freeform 172">
            <a:extLst>
              <a:ext uri="{FF2B5EF4-FFF2-40B4-BE49-F238E27FC236}">
                <a16:creationId xmlns:a16="http://schemas.microsoft.com/office/drawing/2014/main" id="{6883C32F-1CAC-944C-9B75-F50687F9AF1D}"/>
              </a:ext>
            </a:extLst>
          </p:cNvPr>
          <p:cNvSpPr>
            <a:spLocks/>
          </p:cNvSpPr>
          <p:nvPr/>
        </p:nvSpPr>
        <p:spPr bwMode="auto">
          <a:xfrm>
            <a:off x="691356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6455" name="Freeform 173">
            <a:extLst>
              <a:ext uri="{FF2B5EF4-FFF2-40B4-BE49-F238E27FC236}">
                <a16:creationId xmlns:a16="http://schemas.microsoft.com/office/drawing/2014/main" id="{4BB6C5DB-C017-2A45-B3D8-113ECCB06980}"/>
              </a:ext>
            </a:extLst>
          </p:cNvPr>
          <p:cNvSpPr>
            <a:spLocks/>
          </p:cNvSpPr>
          <p:nvPr/>
        </p:nvSpPr>
        <p:spPr bwMode="auto">
          <a:xfrm>
            <a:off x="6789739" y="3729039"/>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3" y="0"/>
                </a:moveTo>
                <a:cubicBezTo>
                  <a:pt x="566" y="213"/>
                  <a:pt x="566" y="213"/>
                  <a:pt x="283" y="851"/>
                </a:cubicBezTo>
                <a:cubicBezTo>
                  <a:pt x="49"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56" name="Oval 175">
            <a:extLst>
              <a:ext uri="{FF2B5EF4-FFF2-40B4-BE49-F238E27FC236}">
                <a16:creationId xmlns:a16="http://schemas.microsoft.com/office/drawing/2014/main" id="{9AC22382-27FF-2046-811A-45FE61AFD2EA}"/>
              </a:ext>
            </a:extLst>
          </p:cNvPr>
          <p:cNvSpPr>
            <a:spLocks noChangeArrowheads="1"/>
          </p:cNvSpPr>
          <p:nvPr/>
        </p:nvSpPr>
        <p:spPr bwMode="auto">
          <a:xfrm>
            <a:off x="3651251" y="21637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6457" name="Oval 177">
            <a:extLst>
              <a:ext uri="{FF2B5EF4-FFF2-40B4-BE49-F238E27FC236}">
                <a16:creationId xmlns:a16="http://schemas.microsoft.com/office/drawing/2014/main" id="{E5B743C8-7FEC-804F-942A-B0197A9F9AF1}"/>
              </a:ext>
            </a:extLst>
          </p:cNvPr>
          <p:cNvSpPr>
            <a:spLocks noChangeArrowheads="1"/>
          </p:cNvSpPr>
          <p:nvPr/>
        </p:nvSpPr>
        <p:spPr bwMode="auto">
          <a:xfrm>
            <a:off x="3651251" y="1187451"/>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6458" name="Rectangle 178">
            <a:extLst>
              <a:ext uri="{FF2B5EF4-FFF2-40B4-BE49-F238E27FC236}">
                <a16:creationId xmlns:a16="http://schemas.microsoft.com/office/drawing/2014/main" id="{130D189C-9B22-204E-BE46-C54CB76987FB}"/>
              </a:ext>
            </a:extLst>
          </p:cNvPr>
          <p:cNvSpPr>
            <a:spLocks noChangeArrowheads="1"/>
          </p:cNvSpPr>
          <p:nvPr/>
        </p:nvSpPr>
        <p:spPr bwMode="auto">
          <a:xfrm>
            <a:off x="7064376" y="134778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sp>
        <p:nvSpPr>
          <p:cNvPr id="56459" name="Title 1">
            <a:extLst>
              <a:ext uri="{FF2B5EF4-FFF2-40B4-BE49-F238E27FC236}">
                <a16:creationId xmlns:a16="http://schemas.microsoft.com/office/drawing/2014/main" id="{B6B435B2-FCF2-EE41-B821-84FB779FA7F4}"/>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Timing Diagram for the Basic Latch with NOR Gates</a:t>
            </a:r>
          </a:p>
        </p:txBody>
      </p:sp>
      <p:sp>
        <p:nvSpPr>
          <p:cNvPr id="56460" name="Rectangle 149">
            <a:extLst>
              <a:ext uri="{FF2B5EF4-FFF2-40B4-BE49-F238E27FC236}">
                <a16:creationId xmlns:a16="http://schemas.microsoft.com/office/drawing/2014/main" id="{EFB46AFD-0578-9A4E-9780-0713DE68549D}"/>
              </a:ext>
            </a:extLst>
          </p:cNvPr>
          <p:cNvSpPr>
            <a:spLocks noChangeArrowheads="1"/>
          </p:cNvSpPr>
          <p:nvPr/>
        </p:nvSpPr>
        <p:spPr bwMode="auto">
          <a:xfrm>
            <a:off x="4924425" y="2994025"/>
            <a:ext cx="3962400" cy="3581400"/>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6461" name="Rectangle 129">
            <a:extLst>
              <a:ext uri="{FF2B5EF4-FFF2-40B4-BE49-F238E27FC236}">
                <a16:creationId xmlns:a16="http://schemas.microsoft.com/office/drawing/2014/main" id="{88D4FDAE-57C2-A644-9E79-23ED36D29AE6}"/>
              </a:ext>
            </a:extLst>
          </p:cNvPr>
          <p:cNvSpPr>
            <a:spLocks noChangeArrowheads="1"/>
          </p:cNvSpPr>
          <p:nvPr/>
        </p:nvSpPr>
        <p:spPr bwMode="auto">
          <a:xfrm>
            <a:off x="2438401" y="6637338"/>
            <a:ext cx="12708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(c) Timing diagram</a:t>
            </a:r>
            <a:endParaRPr lang="en-US" altLang="en-US" sz="2000" b="0">
              <a:latin typeface="Times" pitchFamily="2" charset="0"/>
            </a:endParaRPr>
          </a:p>
        </p:txBody>
      </p:sp>
      <p:sp>
        <p:nvSpPr>
          <p:cNvPr id="56462" name="TextBox 1">
            <a:extLst>
              <a:ext uri="{FF2B5EF4-FFF2-40B4-BE49-F238E27FC236}">
                <a16:creationId xmlns:a16="http://schemas.microsoft.com/office/drawing/2014/main" id="{2C1DBEB3-EA1D-224A-A1D9-F2B728E1BC22}"/>
              </a:ext>
            </a:extLst>
          </p:cNvPr>
          <p:cNvSpPr txBox="1">
            <a:spLocks noChangeArrowheads="1"/>
          </p:cNvSpPr>
          <p:nvPr/>
        </p:nvSpPr>
        <p:spPr bwMode="auto">
          <a:xfrm>
            <a:off x="4614864" y="418465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56463" name="TextBox 152">
            <a:extLst>
              <a:ext uri="{FF2B5EF4-FFF2-40B4-BE49-F238E27FC236}">
                <a16:creationId xmlns:a16="http://schemas.microsoft.com/office/drawing/2014/main" id="{02A22D51-7409-3F4C-8684-186A3A3DC3D5}"/>
              </a:ext>
            </a:extLst>
          </p:cNvPr>
          <p:cNvSpPr txBox="1">
            <a:spLocks noChangeArrowheads="1"/>
          </p:cNvSpPr>
          <p:nvPr/>
        </p:nvSpPr>
        <p:spPr bwMode="auto">
          <a:xfrm>
            <a:off x="4614864" y="35004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56464" name="TextBox 155">
            <a:extLst>
              <a:ext uri="{FF2B5EF4-FFF2-40B4-BE49-F238E27FC236}">
                <a16:creationId xmlns:a16="http://schemas.microsoft.com/office/drawing/2014/main" id="{799B98ED-F5A5-BA4A-A625-74B6582441F5}"/>
              </a:ext>
            </a:extLst>
          </p:cNvPr>
          <p:cNvSpPr txBox="1">
            <a:spLocks noChangeArrowheads="1"/>
          </p:cNvSpPr>
          <p:nvPr/>
        </p:nvSpPr>
        <p:spPr bwMode="auto">
          <a:xfrm>
            <a:off x="2644775" y="625476"/>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1</a:t>
            </a:r>
          </a:p>
        </p:txBody>
      </p:sp>
      <p:sp>
        <p:nvSpPr>
          <p:cNvPr id="56465" name="TextBox 156">
            <a:extLst>
              <a:ext uri="{FF2B5EF4-FFF2-40B4-BE49-F238E27FC236}">
                <a16:creationId xmlns:a16="http://schemas.microsoft.com/office/drawing/2014/main" id="{AEDB6E41-0927-9C49-89AA-41CFD0B56951}"/>
              </a:ext>
            </a:extLst>
          </p:cNvPr>
          <p:cNvSpPr txBox="1">
            <a:spLocks noChangeArrowheads="1"/>
          </p:cNvSpPr>
          <p:nvPr/>
        </p:nvSpPr>
        <p:spPr bwMode="auto">
          <a:xfrm>
            <a:off x="2693989" y="2270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8000"/>
                </a:solidFill>
                <a:latin typeface="Times" pitchFamily="2" charset="0"/>
              </a:rPr>
              <a:t>0</a:t>
            </a:r>
          </a:p>
        </p:txBody>
      </p:sp>
      <p:sp>
        <p:nvSpPr>
          <p:cNvPr id="56466" name="TextBox 157">
            <a:extLst>
              <a:ext uri="{FF2B5EF4-FFF2-40B4-BE49-F238E27FC236}">
                <a16:creationId xmlns:a16="http://schemas.microsoft.com/office/drawing/2014/main" id="{7F3F1BD0-EF53-7043-A928-F7E444C7B378}"/>
              </a:ext>
            </a:extLst>
          </p:cNvPr>
          <p:cNvSpPr txBox="1">
            <a:spLocks noChangeArrowheads="1"/>
          </p:cNvSpPr>
          <p:nvPr/>
        </p:nvSpPr>
        <p:spPr bwMode="auto">
          <a:xfrm>
            <a:off x="4143375" y="70643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6467" name="TextBox 158">
            <a:extLst>
              <a:ext uri="{FF2B5EF4-FFF2-40B4-BE49-F238E27FC236}">
                <a16:creationId xmlns:a16="http://schemas.microsoft.com/office/drawing/2014/main" id="{F6508AF8-F6BF-E840-BA4F-13CBFA28D3E3}"/>
              </a:ext>
            </a:extLst>
          </p:cNvPr>
          <p:cNvSpPr txBox="1">
            <a:spLocks noChangeArrowheads="1"/>
          </p:cNvSpPr>
          <p:nvPr/>
        </p:nvSpPr>
        <p:spPr bwMode="auto">
          <a:xfrm>
            <a:off x="4129089" y="220980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56468" name="Rectangle 9">
            <a:extLst>
              <a:ext uri="{FF2B5EF4-FFF2-40B4-BE49-F238E27FC236}">
                <a16:creationId xmlns:a16="http://schemas.microsoft.com/office/drawing/2014/main" id="{82F4B122-2BB9-7848-B4B7-A164B653DD37}"/>
              </a:ext>
            </a:extLst>
          </p:cNvPr>
          <p:cNvSpPr>
            <a:spLocks noChangeArrowheads="1"/>
          </p:cNvSpPr>
          <p:nvPr/>
        </p:nvSpPr>
        <p:spPr bwMode="auto">
          <a:xfrm>
            <a:off x="5707064" y="1549401"/>
            <a:ext cx="490537" cy="244475"/>
          </a:xfrm>
          <a:prstGeom prst="rect">
            <a:avLst/>
          </a:prstGeom>
          <a:solidFill>
            <a:srgbClr val="008000">
              <a:alpha val="20000"/>
            </a:srgbClr>
          </a:solidFill>
          <a:ln w="9525">
            <a:solidFill>
              <a:srgbClr val="008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6469" name="Rectangle 9">
            <a:extLst>
              <a:ext uri="{FF2B5EF4-FFF2-40B4-BE49-F238E27FC236}">
                <a16:creationId xmlns:a16="http://schemas.microsoft.com/office/drawing/2014/main" id="{A94F740E-C3A7-D441-A77B-B8A2F8F145B9}"/>
              </a:ext>
            </a:extLst>
          </p:cNvPr>
          <p:cNvSpPr>
            <a:spLocks noChangeArrowheads="1"/>
          </p:cNvSpPr>
          <p:nvPr/>
        </p:nvSpPr>
        <p:spPr bwMode="auto">
          <a:xfrm>
            <a:off x="6375401" y="1560514"/>
            <a:ext cx="593725" cy="242887"/>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6470" name="TextBox 161">
            <a:extLst>
              <a:ext uri="{FF2B5EF4-FFF2-40B4-BE49-F238E27FC236}">
                <a16:creationId xmlns:a16="http://schemas.microsoft.com/office/drawing/2014/main" id="{33DC26EE-24E3-054E-B9C2-0125C2A6479A}"/>
              </a:ext>
            </a:extLst>
          </p:cNvPr>
          <p:cNvSpPr txBox="1">
            <a:spLocks noChangeArrowheads="1"/>
          </p:cNvSpPr>
          <p:nvPr/>
        </p:nvSpPr>
        <p:spPr bwMode="auto">
          <a:xfrm>
            <a:off x="2565400" y="121443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56471" name="TextBox 162">
            <a:extLst>
              <a:ext uri="{FF2B5EF4-FFF2-40B4-BE49-F238E27FC236}">
                <a16:creationId xmlns:a16="http://schemas.microsoft.com/office/drawing/2014/main" id="{BDEFAAA4-6BD7-A94F-A281-B99ECA4D3F12}"/>
              </a:ext>
            </a:extLst>
          </p:cNvPr>
          <p:cNvSpPr txBox="1">
            <a:spLocks noChangeArrowheads="1"/>
          </p:cNvSpPr>
          <p:nvPr/>
        </p:nvSpPr>
        <p:spPr bwMode="auto">
          <a:xfrm>
            <a:off x="2566989" y="176371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6472" name="TextBox 163">
            <a:extLst>
              <a:ext uri="{FF2B5EF4-FFF2-40B4-BE49-F238E27FC236}">
                <a16:creationId xmlns:a16="http://schemas.microsoft.com/office/drawing/2014/main" id="{F08130D2-27F5-5041-A151-AB5EDB927EAC}"/>
              </a:ext>
            </a:extLst>
          </p:cNvPr>
          <p:cNvSpPr txBox="1">
            <a:spLocks noChangeArrowheads="1"/>
          </p:cNvSpPr>
          <p:nvPr/>
        </p:nvSpPr>
        <p:spPr bwMode="auto">
          <a:xfrm>
            <a:off x="5194301" y="4313238"/>
            <a:ext cx="48942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 but they leave the outputs the same.</a:t>
            </a:r>
          </a:p>
        </p:txBody>
      </p:sp>
      <p:sp>
        <p:nvSpPr>
          <p:cNvPr id="56473" name="Freeform 158">
            <a:extLst>
              <a:ext uri="{FF2B5EF4-FFF2-40B4-BE49-F238E27FC236}">
                <a16:creationId xmlns:a16="http://schemas.microsoft.com/office/drawing/2014/main" id="{FC7AB97A-E0A3-C044-9BA0-AFA8A2DDC1FD}"/>
              </a:ext>
            </a:extLst>
          </p:cNvPr>
          <p:cNvSpPr>
            <a:spLocks/>
          </p:cNvSpPr>
          <p:nvPr/>
        </p:nvSpPr>
        <p:spPr bwMode="auto">
          <a:xfrm>
            <a:off x="448151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6474" name="Freeform 159">
            <a:extLst>
              <a:ext uri="{FF2B5EF4-FFF2-40B4-BE49-F238E27FC236}">
                <a16:creationId xmlns:a16="http://schemas.microsoft.com/office/drawing/2014/main" id="{8116E4CE-95A5-5544-9FFC-09CA32573649}"/>
              </a:ext>
            </a:extLst>
          </p:cNvPr>
          <p:cNvSpPr>
            <a:spLocks/>
          </p:cNvSpPr>
          <p:nvPr/>
        </p:nvSpPr>
        <p:spPr bwMode="auto">
          <a:xfrm>
            <a:off x="4360864" y="3729039"/>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3"/>
                  <a:pt x="567" y="213"/>
                  <a:pt x="283" y="851"/>
                </a:cubicBezTo>
                <a:cubicBezTo>
                  <a:pt x="50"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475" name="TextBox 153">
            <a:extLst>
              <a:ext uri="{FF2B5EF4-FFF2-40B4-BE49-F238E27FC236}">
                <a16:creationId xmlns:a16="http://schemas.microsoft.com/office/drawing/2014/main" id="{F1BD42AA-FF5A-3E49-B42C-ED1206E34CDE}"/>
              </a:ext>
            </a:extLst>
          </p:cNvPr>
          <p:cNvSpPr txBox="1">
            <a:spLocks noChangeArrowheads="1"/>
          </p:cNvSpPr>
          <p:nvPr/>
        </p:nvSpPr>
        <p:spPr bwMode="auto">
          <a:xfrm>
            <a:off x="4614864" y="49482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56476" name="TextBox 168">
            <a:extLst>
              <a:ext uri="{FF2B5EF4-FFF2-40B4-BE49-F238E27FC236}">
                <a16:creationId xmlns:a16="http://schemas.microsoft.com/office/drawing/2014/main" id="{3282BBAA-8763-9E41-A586-A890CD758058}"/>
              </a:ext>
            </a:extLst>
          </p:cNvPr>
          <p:cNvSpPr txBox="1">
            <a:spLocks noChangeArrowheads="1"/>
          </p:cNvSpPr>
          <p:nvPr/>
        </p:nvSpPr>
        <p:spPr bwMode="auto">
          <a:xfrm>
            <a:off x="4614864" y="5700714"/>
            <a:ext cx="33813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56477" name="Freeform 162">
            <a:extLst>
              <a:ext uri="{FF2B5EF4-FFF2-40B4-BE49-F238E27FC236}">
                <a16:creationId xmlns:a16="http://schemas.microsoft.com/office/drawing/2014/main" id="{CFD301A1-3311-3140-8FAD-488449B60528}"/>
              </a:ext>
            </a:extLst>
          </p:cNvPr>
          <p:cNvSpPr>
            <a:spLocks/>
          </p:cNvSpPr>
          <p:nvPr/>
        </p:nvSpPr>
        <p:spPr bwMode="auto">
          <a:xfrm>
            <a:off x="4498976" y="5808664"/>
            <a:ext cx="85725" cy="85725"/>
          </a:xfrm>
          <a:custGeom>
            <a:avLst/>
            <a:gdLst>
              <a:gd name="T0" fmla="*/ 0 w 54"/>
              <a:gd name="T1" fmla="*/ 2147483646 h 54"/>
              <a:gd name="T2" fmla="*/ 2147483646 w 54"/>
              <a:gd name="T3" fmla="*/ 2147483646 h 54"/>
              <a:gd name="T4" fmla="*/ 2147483646 w 54"/>
              <a:gd name="T5" fmla="*/ 0 h 54"/>
              <a:gd name="T6" fmla="*/ 2147483646 w 54"/>
              <a:gd name="T7" fmla="*/ 2147483646 h 54"/>
              <a:gd name="T8" fmla="*/ 0 w 54"/>
              <a:gd name="T9" fmla="*/ 2147483646 h 54"/>
              <a:gd name="T10" fmla="*/ 0 60000 65536"/>
              <a:gd name="T11" fmla="*/ 0 60000 65536"/>
              <a:gd name="T12" fmla="*/ 0 60000 65536"/>
              <a:gd name="T13" fmla="*/ 0 60000 65536"/>
              <a:gd name="T14" fmla="*/ 0 60000 65536"/>
              <a:gd name="T15" fmla="*/ 0 w 54"/>
              <a:gd name="T16" fmla="*/ 0 h 54"/>
              <a:gd name="T17" fmla="*/ 54 w 54"/>
              <a:gd name="T18" fmla="*/ 54 h 54"/>
            </a:gdLst>
            <a:ahLst/>
            <a:cxnLst>
              <a:cxn ang="T10">
                <a:pos x="T0" y="T1"/>
              </a:cxn>
              <a:cxn ang="T11">
                <a:pos x="T2" y="T3"/>
              </a:cxn>
              <a:cxn ang="T12">
                <a:pos x="T4" y="T5"/>
              </a:cxn>
              <a:cxn ang="T13">
                <a:pos x="T6" y="T7"/>
              </a:cxn>
              <a:cxn ang="T14">
                <a:pos x="T8" y="T9"/>
              </a:cxn>
            </a:cxnLst>
            <a:rect l="T15" t="T16" r="T17" b="T18"/>
            <a:pathLst>
              <a:path w="54" h="54">
                <a:moveTo>
                  <a:pt x="0" y="21"/>
                </a:moveTo>
                <a:lnTo>
                  <a:pt x="54" y="54"/>
                </a:lnTo>
                <a:lnTo>
                  <a:pt x="22" y="0"/>
                </a:lnTo>
                <a:lnTo>
                  <a:pt x="11" y="10"/>
                </a:lnTo>
                <a:lnTo>
                  <a:pt x="0" y="21"/>
                </a:lnTo>
                <a:close/>
              </a:path>
            </a:pathLst>
          </a:custGeom>
          <a:solidFill>
            <a:srgbClr val="000000"/>
          </a:solidFill>
          <a:ln w="15875">
            <a:solidFill>
              <a:srgbClr val="000000"/>
            </a:solidFill>
            <a:round/>
            <a:headEnd/>
            <a:tailEnd/>
          </a:ln>
        </p:spPr>
        <p:txBody>
          <a:bodyPr/>
          <a:lstStyle/>
          <a:p>
            <a:endParaRPr lang="en-US"/>
          </a:p>
        </p:txBody>
      </p:sp>
      <p:sp>
        <p:nvSpPr>
          <p:cNvPr id="56478" name="Freeform 163">
            <a:extLst>
              <a:ext uri="{FF2B5EF4-FFF2-40B4-BE49-F238E27FC236}">
                <a16:creationId xmlns:a16="http://schemas.microsoft.com/office/drawing/2014/main" id="{4E265BB9-B0E6-4642-A9DD-C05254960AD0}"/>
              </a:ext>
            </a:extLst>
          </p:cNvPr>
          <p:cNvSpPr>
            <a:spLocks/>
          </p:cNvSpPr>
          <p:nvPr/>
        </p:nvSpPr>
        <p:spPr bwMode="auto">
          <a:xfrm>
            <a:off x="4424363" y="5186363"/>
            <a:ext cx="361950" cy="633412"/>
          </a:xfrm>
          <a:custGeom>
            <a:avLst/>
            <a:gdLst>
              <a:gd name="T0" fmla="*/ 2147483646 w 422"/>
              <a:gd name="T1" fmla="*/ 0 h 738"/>
              <a:gd name="T2" fmla="*/ 2147483646 w 422"/>
              <a:gd name="T3" fmla="*/ 2147483646 h 738"/>
              <a:gd name="T4" fmla="*/ 2147483646 w 422"/>
              <a:gd name="T5" fmla="*/ 2147483646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0"/>
                </a:moveTo>
                <a:cubicBezTo>
                  <a:pt x="422" y="213"/>
                  <a:pt x="422" y="213"/>
                  <a:pt x="209" y="425"/>
                </a:cubicBezTo>
                <a:cubicBezTo>
                  <a:pt x="43" y="592"/>
                  <a:pt x="0" y="634"/>
                  <a:pt x="101" y="738"/>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Line 31">
            <a:extLst>
              <a:ext uri="{FF2B5EF4-FFF2-40B4-BE49-F238E27FC236}">
                <a16:creationId xmlns:a16="http://schemas.microsoft.com/office/drawing/2014/main" id="{EDEBBD71-1CA2-0946-8085-D094D65D95B9}"/>
              </a:ext>
            </a:extLst>
          </p:cNvPr>
          <p:cNvSpPr>
            <a:spLocks noChangeShapeType="1"/>
          </p:cNvSpPr>
          <p:nvPr/>
        </p:nvSpPr>
        <p:spPr bwMode="auto">
          <a:xfrm flipV="1">
            <a:off x="33861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0" name="Line 32">
            <a:extLst>
              <a:ext uri="{FF2B5EF4-FFF2-40B4-BE49-F238E27FC236}">
                <a16:creationId xmlns:a16="http://schemas.microsoft.com/office/drawing/2014/main" id="{A02B1E1B-4584-E748-98B6-AB8A904C7220}"/>
              </a:ext>
            </a:extLst>
          </p:cNvPr>
          <p:cNvSpPr>
            <a:spLocks noChangeShapeType="1"/>
          </p:cNvSpPr>
          <p:nvPr/>
        </p:nvSpPr>
        <p:spPr bwMode="auto">
          <a:xfrm flipV="1">
            <a:off x="376237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1" name="Line 33">
            <a:extLst>
              <a:ext uri="{FF2B5EF4-FFF2-40B4-BE49-F238E27FC236}">
                <a16:creationId xmlns:a16="http://schemas.microsoft.com/office/drawing/2014/main" id="{56E32086-2F84-AF4E-A008-2B25618F66D7}"/>
              </a:ext>
            </a:extLst>
          </p:cNvPr>
          <p:cNvSpPr>
            <a:spLocks noChangeShapeType="1"/>
          </p:cNvSpPr>
          <p:nvPr/>
        </p:nvSpPr>
        <p:spPr bwMode="auto">
          <a:xfrm flipV="1">
            <a:off x="4241800"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2" name="Line 34">
            <a:extLst>
              <a:ext uri="{FF2B5EF4-FFF2-40B4-BE49-F238E27FC236}">
                <a16:creationId xmlns:a16="http://schemas.microsoft.com/office/drawing/2014/main" id="{162C877C-57C6-EF4D-BAC7-8568B6D42DC5}"/>
              </a:ext>
            </a:extLst>
          </p:cNvPr>
          <p:cNvSpPr>
            <a:spLocks noChangeShapeType="1"/>
          </p:cNvSpPr>
          <p:nvPr/>
        </p:nvSpPr>
        <p:spPr bwMode="auto">
          <a:xfrm flipV="1">
            <a:off x="460216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3" name="Line 35">
            <a:extLst>
              <a:ext uri="{FF2B5EF4-FFF2-40B4-BE49-F238E27FC236}">
                <a16:creationId xmlns:a16="http://schemas.microsoft.com/office/drawing/2014/main" id="{63342893-507A-1841-9D63-65721F1F5423}"/>
              </a:ext>
            </a:extLst>
          </p:cNvPr>
          <p:cNvSpPr>
            <a:spLocks noChangeShapeType="1"/>
          </p:cNvSpPr>
          <p:nvPr/>
        </p:nvSpPr>
        <p:spPr bwMode="auto">
          <a:xfrm flipV="1">
            <a:off x="49609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4" name="Line 36">
            <a:extLst>
              <a:ext uri="{FF2B5EF4-FFF2-40B4-BE49-F238E27FC236}">
                <a16:creationId xmlns:a16="http://schemas.microsoft.com/office/drawing/2014/main" id="{7FFAEA29-7EBE-B54D-A2FC-0FA36B8F0D9D}"/>
              </a:ext>
            </a:extLst>
          </p:cNvPr>
          <p:cNvSpPr>
            <a:spLocks noChangeShapeType="1"/>
          </p:cNvSpPr>
          <p:nvPr/>
        </p:nvSpPr>
        <p:spPr bwMode="auto">
          <a:xfrm flipV="1">
            <a:off x="545782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5" name="Line 37">
            <a:extLst>
              <a:ext uri="{FF2B5EF4-FFF2-40B4-BE49-F238E27FC236}">
                <a16:creationId xmlns:a16="http://schemas.microsoft.com/office/drawing/2014/main" id="{80CF60E6-D576-1143-84A8-D3E1766CF4DF}"/>
              </a:ext>
            </a:extLst>
          </p:cNvPr>
          <p:cNvSpPr>
            <a:spLocks noChangeShapeType="1"/>
          </p:cNvSpPr>
          <p:nvPr/>
        </p:nvSpPr>
        <p:spPr bwMode="auto">
          <a:xfrm flipV="1">
            <a:off x="58181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6" name="Line 38">
            <a:extLst>
              <a:ext uri="{FF2B5EF4-FFF2-40B4-BE49-F238E27FC236}">
                <a16:creationId xmlns:a16="http://schemas.microsoft.com/office/drawing/2014/main" id="{3F5A2C71-0D0F-664B-860C-7D75199A8CD6}"/>
              </a:ext>
            </a:extLst>
          </p:cNvPr>
          <p:cNvSpPr>
            <a:spLocks noChangeShapeType="1"/>
          </p:cNvSpPr>
          <p:nvPr/>
        </p:nvSpPr>
        <p:spPr bwMode="auto">
          <a:xfrm flipV="1">
            <a:off x="65547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7" name="Line 39">
            <a:extLst>
              <a:ext uri="{FF2B5EF4-FFF2-40B4-BE49-F238E27FC236}">
                <a16:creationId xmlns:a16="http://schemas.microsoft.com/office/drawing/2014/main" id="{EDD639E7-5180-A04D-92F1-3A0A2888764E}"/>
              </a:ext>
            </a:extLst>
          </p:cNvPr>
          <p:cNvSpPr>
            <a:spLocks noChangeShapeType="1"/>
          </p:cNvSpPr>
          <p:nvPr/>
        </p:nvSpPr>
        <p:spPr bwMode="auto">
          <a:xfrm flipV="1">
            <a:off x="703421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8" name="Line 40">
            <a:extLst>
              <a:ext uri="{FF2B5EF4-FFF2-40B4-BE49-F238E27FC236}">
                <a16:creationId xmlns:a16="http://schemas.microsoft.com/office/drawing/2014/main" id="{47CEB524-5489-6349-B595-D7D74CF5D475}"/>
              </a:ext>
            </a:extLst>
          </p:cNvPr>
          <p:cNvSpPr>
            <a:spLocks noChangeShapeType="1"/>
          </p:cNvSpPr>
          <p:nvPr/>
        </p:nvSpPr>
        <p:spPr bwMode="auto">
          <a:xfrm flipV="1">
            <a:off x="75136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9" name="Line 42">
            <a:extLst>
              <a:ext uri="{FF2B5EF4-FFF2-40B4-BE49-F238E27FC236}">
                <a16:creationId xmlns:a16="http://schemas.microsoft.com/office/drawing/2014/main" id="{20301C19-D79B-DE42-B2E5-FC0A76CE0552}"/>
              </a:ext>
            </a:extLst>
          </p:cNvPr>
          <p:cNvSpPr>
            <a:spLocks noChangeShapeType="1"/>
          </p:cNvSpPr>
          <p:nvPr/>
        </p:nvSpPr>
        <p:spPr bwMode="auto">
          <a:xfrm>
            <a:off x="2906713" y="13509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80" name="Freeform 43">
            <a:extLst>
              <a:ext uri="{FF2B5EF4-FFF2-40B4-BE49-F238E27FC236}">
                <a16:creationId xmlns:a16="http://schemas.microsoft.com/office/drawing/2014/main" id="{1E1B36F0-4916-BE44-82B1-4FE3FB161D07}"/>
              </a:ext>
            </a:extLst>
          </p:cNvPr>
          <p:cNvSpPr>
            <a:spLocks/>
          </p:cNvSpPr>
          <p:nvPr/>
        </p:nvSpPr>
        <p:spPr bwMode="auto">
          <a:xfrm>
            <a:off x="3128963" y="1033463"/>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381" name="Freeform 44">
            <a:extLst>
              <a:ext uri="{FF2B5EF4-FFF2-40B4-BE49-F238E27FC236}">
                <a16:creationId xmlns:a16="http://schemas.microsoft.com/office/drawing/2014/main" id="{C46A9384-4563-FD48-8F36-04C0CE1CB48A}"/>
              </a:ext>
            </a:extLst>
          </p:cNvPr>
          <p:cNvSpPr>
            <a:spLocks/>
          </p:cNvSpPr>
          <p:nvPr/>
        </p:nvSpPr>
        <p:spPr bwMode="auto">
          <a:xfrm>
            <a:off x="3128963" y="1238250"/>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382" name="Freeform 45">
            <a:extLst>
              <a:ext uri="{FF2B5EF4-FFF2-40B4-BE49-F238E27FC236}">
                <a16:creationId xmlns:a16="http://schemas.microsoft.com/office/drawing/2014/main" id="{7C1B37CB-58B4-4A45-B8F4-87D7496E96E8}"/>
              </a:ext>
            </a:extLst>
          </p:cNvPr>
          <p:cNvSpPr>
            <a:spLocks/>
          </p:cNvSpPr>
          <p:nvPr/>
        </p:nvSpPr>
        <p:spPr bwMode="auto">
          <a:xfrm>
            <a:off x="3124201" y="1033464"/>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383" name="Freeform 46">
            <a:extLst>
              <a:ext uri="{FF2B5EF4-FFF2-40B4-BE49-F238E27FC236}">
                <a16:creationId xmlns:a16="http://schemas.microsoft.com/office/drawing/2014/main" id="{752478DD-1CF2-B740-B0EB-D05AADEF155F}"/>
              </a:ext>
            </a:extLst>
          </p:cNvPr>
          <p:cNvSpPr>
            <a:spLocks/>
          </p:cNvSpPr>
          <p:nvPr/>
        </p:nvSpPr>
        <p:spPr bwMode="auto">
          <a:xfrm>
            <a:off x="3124201" y="1236664"/>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384" name="Line 47">
            <a:extLst>
              <a:ext uri="{FF2B5EF4-FFF2-40B4-BE49-F238E27FC236}">
                <a16:creationId xmlns:a16="http://schemas.microsoft.com/office/drawing/2014/main" id="{539E9018-4494-F542-BA66-57BDB8C7A201}"/>
              </a:ext>
            </a:extLst>
          </p:cNvPr>
          <p:cNvSpPr>
            <a:spLocks noChangeShapeType="1"/>
          </p:cNvSpPr>
          <p:nvPr/>
        </p:nvSpPr>
        <p:spPr bwMode="auto">
          <a:xfrm>
            <a:off x="2906713" y="20875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85" name="Line 48">
            <a:extLst>
              <a:ext uri="{FF2B5EF4-FFF2-40B4-BE49-F238E27FC236}">
                <a16:creationId xmlns:a16="http://schemas.microsoft.com/office/drawing/2014/main" id="{E944DF74-7C1E-5741-9D95-84148A89B0CB}"/>
              </a:ext>
            </a:extLst>
          </p:cNvPr>
          <p:cNvSpPr>
            <a:spLocks noChangeShapeType="1"/>
          </p:cNvSpPr>
          <p:nvPr/>
        </p:nvSpPr>
        <p:spPr bwMode="auto">
          <a:xfrm>
            <a:off x="2906713" y="2327275"/>
            <a:ext cx="239712"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86" name="Freeform 49">
            <a:extLst>
              <a:ext uri="{FF2B5EF4-FFF2-40B4-BE49-F238E27FC236}">
                <a16:creationId xmlns:a16="http://schemas.microsoft.com/office/drawing/2014/main" id="{BE924F76-62E3-864A-8ECE-C64CFB572C10}"/>
              </a:ext>
            </a:extLst>
          </p:cNvPr>
          <p:cNvSpPr>
            <a:spLocks/>
          </p:cNvSpPr>
          <p:nvPr/>
        </p:nvSpPr>
        <p:spPr bwMode="auto">
          <a:xfrm>
            <a:off x="3128963" y="2006600"/>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387" name="Freeform 50">
            <a:extLst>
              <a:ext uri="{FF2B5EF4-FFF2-40B4-BE49-F238E27FC236}">
                <a16:creationId xmlns:a16="http://schemas.microsoft.com/office/drawing/2014/main" id="{D06673BF-40CC-2C49-B4BE-22A0830540F0}"/>
              </a:ext>
            </a:extLst>
          </p:cNvPr>
          <p:cNvSpPr>
            <a:spLocks/>
          </p:cNvSpPr>
          <p:nvPr/>
        </p:nvSpPr>
        <p:spPr bwMode="auto">
          <a:xfrm>
            <a:off x="3128963" y="2209800"/>
            <a:ext cx="512762" cy="204788"/>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388" name="Freeform 51">
            <a:extLst>
              <a:ext uri="{FF2B5EF4-FFF2-40B4-BE49-F238E27FC236}">
                <a16:creationId xmlns:a16="http://schemas.microsoft.com/office/drawing/2014/main" id="{AC2777AB-240F-FA43-BC19-BAAB56FA2FE9}"/>
              </a:ext>
            </a:extLst>
          </p:cNvPr>
          <p:cNvSpPr>
            <a:spLocks/>
          </p:cNvSpPr>
          <p:nvPr/>
        </p:nvSpPr>
        <p:spPr bwMode="auto">
          <a:xfrm>
            <a:off x="3124201" y="2006600"/>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389" name="Freeform 52">
            <a:extLst>
              <a:ext uri="{FF2B5EF4-FFF2-40B4-BE49-F238E27FC236}">
                <a16:creationId xmlns:a16="http://schemas.microsoft.com/office/drawing/2014/main" id="{D8CDF62B-F816-4440-BE55-DC919809A4B3}"/>
              </a:ext>
            </a:extLst>
          </p:cNvPr>
          <p:cNvSpPr>
            <a:spLocks/>
          </p:cNvSpPr>
          <p:nvPr/>
        </p:nvSpPr>
        <p:spPr bwMode="auto">
          <a:xfrm>
            <a:off x="3124201" y="2209800"/>
            <a:ext cx="60325" cy="204788"/>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390" name="Line 53">
            <a:extLst>
              <a:ext uri="{FF2B5EF4-FFF2-40B4-BE49-F238E27FC236}">
                <a16:creationId xmlns:a16="http://schemas.microsoft.com/office/drawing/2014/main" id="{6702BAAD-88BE-AC48-9D17-E0A3C9722569}"/>
              </a:ext>
            </a:extLst>
          </p:cNvPr>
          <p:cNvSpPr>
            <a:spLocks noChangeShapeType="1"/>
          </p:cNvSpPr>
          <p:nvPr/>
        </p:nvSpPr>
        <p:spPr bwMode="auto">
          <a:xfrm flipH="1">
            <a:off x="3744914" y="12303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91" name="Line 54">
            <a:extLst>
              <a:ext uri="{FF2B5EF4-FFF2-40B4-BE49-F238E27FC236}">
                <a16:creationId xmlns:a16="http://schemas.microsoft.com/office/drawing/2014/main" id="{C0691E40-C2D3-0F4A-AEDB-E822F45152A3}"/>
              </a:ext>
            </a:extLst>
          </p:cNvPr>
          <p:cNvSpPr>
            <a:spLocks noChangeShapeType="1"/>
          </p:cNvSpPr>
          <p:nvPr/>
        </p:nvSpPr>
        <p:spPr bwMode="auto">
          <a:xfrm flipH="1">
            <a:off x="3744914" y="22082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92" name="Freeform 55">
            <a:extLst>
              <a:ext uri="{FF2B5EF4-FFF2-40B4-BE49-F238E27FC236}">
                <a16:creationId xmlns:a16="http://schemas.microsoft.com/office/drawing/2014/main" id="{2AA2B127-FDE1-734B-BD96-C5ECCC58E4FF}"/>
              </a:ext>
            </a:extLst>
          </p:cNvPr>
          <p:cNvSpPr>
            <a:spLocks/>
          </p:cNvSpPr>
          <p:nvPr/>
        </p:nvSpPr>
        <p:spPr bwMode="auto">
          <a:xfrm>
            <a:off x="2906714" y="1352551"/>
            <a:ext cx="1095375" cy="855663"/>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393" name="Freeform 56">
            <a:extLst>
              <a:ext uri="{FF2B5EF4-FFF2-40B4-BE49-F238E27FC236}">
                <a16:creationId xmlns:a16="http://schemas.microsoft.com/office/drawing/2014/main" id="{8ACB1504-1997-4046-BD1E-A30B79817647}"/>
              </a:ext>
            </a:extLst>
          </p:cNvPr>
          <p:cNvSpPr>
            <a:spLocks/>
          </p:cNvSpPr>
          <p:nvPr/>
        </p:nvSpPr>
        <p:spPr bwMode="auto">
          <a:xfrm>
            <a:off x="2906714" y="1230313"/>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394" name="Freeform 57">
            <a:extLst>
              <a:ext uri="{FF2B5EF4-FFF2-40B4-BE49-F238E27FC236}">
                <a16:creationId xmlns:a16="http://schemas.microsoft.com/office/drawing/2014/main" id="{AD75FE71-F137-3F4E-937A-5F0F6CED4A39}"/>
              </a:ext>
            </a:extLst>
          </p:cNvPr>
          <p:cNvSpPr>
            <a:spLocks/>
          </p:cNvSpPr>
          <p:nvPr/>
        </p:nvSpPr>
        <p:spPr bwMode="auto">
          <a:xfrm>
            <a:off x="3986214" y="1206501"/>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58395" name="Oval 58">
            <a:extLst>
              <a:ext uri="{FF2B5EF4-FFF2-40B4-BE49-F238E27FC236}">
                <a16:creationId xmlns:a16="http://schemas.microsoft.com/office/drawing/2014/main" id="{8C993D55-B7CA-A641-8818-426929C4BF17}"/>
              </a:ext>
            </a:extLst>
          </p:cNvPr>
          <p:cNvSpPr>
            <a:spLocks noChangeArrowheads="1"/>
          </p:cNvSpPr>
          <p:nvPr/>
        </p:nvSpPr>
        <p:spPr bwMode="auto">
          <a:xfrm>
            <a:off x="3976688" y="1216026"/>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8396" name="Freeform 59">
            <a:extLst>
              <a:ext uri="{FF2B5EF4-FFF2-40B4-BE49-F238E27FC236}">
                <a16:creationId xmlns:a16="http://schemas.microsoft.com/office/drawing/2014/main" id="{9F260CD1-9791-8040-A669-7D8BC30E8BE3}"/>
              </a:ext>
            </a:extLst>
          </p:cNvPr>
          <p:cNvSpPr>
            <a:spLocks/>
          </p:cNvSpPr>
          <p:nvPr/>
        </p:nvSpPr>
        <p:spPr bwMode="auto">
          <a:xfrm>
            <a:off x="3986214" y="2184400"/>
            <a:ext cx="33337" cy="3333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58397" name="Oval 60">
            <a:extLst>
              <a:ext uri="{FF2B5EF4-FFF2-40B4-BE49-F238E27FC236}">
                <a16:creationId xmlns:a16="http://schemas.microsoft.com/office/drawing/2014/main" id="{3F2F41E6-7243-5A49-B99B-2CD31617766F}"/>
              </a:ext>
            </a:extLst>
          </p:cNvPr>
          <p:cNvSpPr>
            <a:spLocks noChangeArrowheads="1"/>
          </p:cNvSpPr>
          <p:nvPr/>
        </p:nvSpPr>
        <p:spPr bwMode="auto">
          <a:xfrm>
            <a:off x="3976688" y="2192338"/>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8398" name="Line 61">
            <a:extLst>
              <a:ext uri="{FF2B5EF4-FFF2-40B4-BE49-F238E27FC236}">
                <a16:creationId xmlns:a16="http://schemas.microsoft.com/office/drawing/2014/main" id="{8A0F6208-ADB0-A143-BA1E-5CFFA641DE88}"/>
              </a:ext>
            </a:extLst>
          </p:cNvPr>
          <p:cNvSpPr>
            <a:spLocks noChangeShapeType="1"/>
          </p:cNvSpPr>
          <p:nvPr/>
        </p:nvSpPr>
        <p:spPr bwMode="auto">
          <a:xfrm flipH="1">
            <a:off x="2667001" y="11112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99" name="Line 62">
            <a:extLst>
              <a:ext uri="{FF2B5EF4-FFF2-40B4-BE49-F238E27FC236}">
                <a16:creationId xmlns:a16="http://schemas.microsoft.com/office/drawing/2014/main" id="{E504676A-4934-F74C-B20E-05AEA980DA9D}"/>
              </a:ext>
            </a:extLst>
          </p:cNvPr>
          <p:cNvSpPr>
            <a:spLocks noChangeShapeType="1"/>
          </p:cNvSpPr>
          <p:nvPr/>
        </p:nvSpPr>
        <p:spPr bwMode="auto">
          <a:xfrm flipH="1">
            <a:off x="2667001" y="2327275"/>
            <a:ext cx="2397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400" name="Line 63">
            <a:extLst>
              <a:ext uri="{FF2B5EF4-FFF2-40B4-BE49-F238E27FC236}">
                <a16:creationId xmlns:a16="http://schemas.microsoft.com/office/drawing/2014/main" id="{5F4F03AC-58FB-BE4C-916F-1DA36A8153F8}"/>
              </a:ext>
            </a:extLst>
          </p:cNvPr>
          <p:cNvSpPr>
            <a:spLocks noChangeShapeType="1"/>
          </p:cNvSpPr>
          <p:nvPr/>
        </p:nvSpPr>
        <p:spPr bwMode="auto">
          <a:xfrm flipH="1">
            <a:off x="5578475" y="1268414"/>
            <a:ext cx="1455738"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401" name="Line 64">
            <a:extLst>
              <a:ext uri="{FF2B5EF4-FFF2-40B4-BE49-F238E27FC236}">
                <a16:creationId xmlns:a16="http://schemas.microsoft.com/office/drawing/2014/main" id="{C40099EB-2766-4C43-816F-2DD181938D3C}"/>
              </a:ext>
            </a:extLst>
          </p:cNvPr>
          <p:cNvSpPr>
            <a:spLocks noChangeShapeType="1"/>
          </p:cNvSpPr>
          <p:nvPr/>
        </p:nvSpPr>
        <p:spPr bwMode="auto">
          <a:xfrm flipV="1">
            <a:off x="6297614" y="990601"/>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402" name="Rectangle 65">
            <a:extLst>
              <a:ext uri="{FF2B5EF4-FFF2-40B4-BE49-F238E27FC236}">
                <a16:creationId xmlns:a16="http://schemas.microsoft.com/office/drawing/2014/main" id="{B8BC49A6-7AC2-5445-A0CA-18B18DA1800C}"/>
              </a:ext>
            </a:extLst>
          </p:cNvPr>
          <p:cNvSpPr>
            <a:spLocks noChangeArrowheads="1"/>
          </p:cNvSpPr>
          <p:nvPr/>
        </p:nvSpPr>
        <p:spPr bwMode="auto">
          <a:xfrm>
            <a:off x="5783263" y="10112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58403" name="Rectangle 66">
            <a:extLst>
              <a:ext uri="{FF2B5EF4-FFF2-40B4-BE49-F238E27FC236}">
                <a16:creationId xmlns:a16="http://schemas.microsoft.com/office/drawing/2014/main" id="{56E6144A-B4E3-F941-83CB-FE40712D2936}"/>
              </a:ext>
            </a:extLst>
          </p:cNvPr>
          <p:cNvSpPr>
            <a:spLocks noChangeArrowheads="1"/>
          </p:cNvSpPr>
          <p:nvPr/>
        </p:nvSpPr>
        <p:spPr bwMode="auto">
          <a:xfrm>
            <a:off x="6054725" y="1011238"/>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58404" name="Rectangle 67">
            <a:extLst>
              <a:ext uri="{FF2B5EF4-FFF2-40B4-BE49-F238E27FC236}">
                <a16:creationId xmlns:a16="http://schemas.microsoft.com/office/drawing/2014/main" id="{61F42C4E-15D8-9C44-B639-92D3A6FF7191}"/>
              </a:ext>
            </a:extLst>
          </p:cNvPr>
          <p:cNvSpPr>
            <a:spLocks noChangeArrowheads="1"/>
          </p:cNvSpPr>
          <p:nvPr/>
        </p:nvSpPr>
        <p:spPr bwMode="auto">
          <a:xfrm>
            <a:off x="6440488" y="10112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58405" name="Rectangle 68">
            <a:extLst>
              <a:ext uri="{FF2B5EF4-FFF2-40B4-BE49-F238E27FC236}">
                <a16:creationId xmlns:a16="http://schemas.microsoft.com/office/drawing/2014/main" id="{72EFF766-2404-8C4B-9C05-5EBB70E0CE8D}"/>
              </a:ext>
            </a:extLst>
          </p:cNvPr>
          <p:cNvSpPr>
            <a:spLocks noChangeArrowheads="1"/>
          </p:cNvSpPr>
          <p:nvPr/>
        </p:nvSpPr>
        <p:spPr bwMode="auto">
          <a:xfrm>
            <a:off x="6557963" y="10683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58406" name="Rectangle 69">
            <a:extLst>
              <a:ext uri="{FF2B5EF4-FFF2-40B4-BE49-F238E27FC236}">
                <a16:creationId xmlns:a16="http://schemas.microsoft.com/office/drawing/2014/main" id="{ED02A82B-3DC3-0B4A-851C-E84302872048}"/>
              </a:ext>
            </a:extLst>
          </p:cNvPr>
          <p:cNvSpPr>
            <a:spLocks noChangeArrowheads="1"/>
          </p:cNvSpPr>
          <p:nvPr/>
        </p:nvSpPr>
        <p:spPr bwMode="auto">
          <a:xfrm>
            <a:off x="6743700" y="10064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8407" name="Rectangle 70">
            <a:extLst>
              <a:ext uri="{FF2B5EF4-FFF2-40B4-BE49-F238E27FC236}">
                <a16:creationId xmlns:a16="http://schemas.microsoft.com/office/drawing/2014/main" id="{1922968E-B451-014F-AB12-11B1CC375427}"/>
              </a:ext>
            </a:extLst>
          </p:cNvPr>
          <p:cNvSpPr>
            <a:spLocks noChangeArrowheads="1"/>
          </p:cNvSpPr>
          <p:nvPr/>
        </p:nvSpPr>
        <p:spPr bwMode="auto">
          <a:xfrm>
            <a:off x="6861175" y="106838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58408" name="Rectangle 71">
            <a:extLst>
              <a:ext uri="{FF2B5EF4-FFF2-40B4-BE49-F238E27FC236}">
                <a16:creationId xmlns:a16="http://schemas.microsoft.com/office/drawing/2014/main" id="{3666E791-5D64-844C-B0AE-1328919F901E}"/>
              </a:ext>
            </a:extLst>
          </p:cNvPr>
          <p:cNvSpPr>
            <a:spLocks noChangeArrowheads="1"/>
          </p:cNvSpPr>
          <p:nvPr/>
        </p:nvSpPr>
        <p:spPr bwMode="auto">
          <a:xfrm>
            <a:off x="57880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8409" name="Rectangle 72">
            <a:extLst>
              <a:ext uri="{FF2B5EF4-FFF2-40B4-BE49-F238E27FC236}">
                <a16:creationId xmlns:a16="http://schemas.microsoft.com/office/drawing/2014/main" id="{E30C5F87-7872-2F47-8FF8-C57A50709004}"/>
              </a:ext>
            </a:extLst>
          </p:cNvPr>
          <p:cNvSpPr>
            <a:spLocks noChangeArrowheads="1"/>
          </p:cNvSpPr>
          <p:nvPr/>
        </p:nvSpPr>
        <p:spPr bwMode="auto">
          <a:xfrm>
            <a:off x="60674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8410" name="Rectangle 73">
            <a:extLst>
              <a:ext uri="{FF2B5EF4-FFF2-40B4-BE49-F238E27FC236}">
                <a16:creationId xmlns:a16="http://schemas.microsoft.com/office/drawing/2014/main" id="{6AA0BE80-78EC-1549-A75D-490D62928840}"/>
              </a:ext>
            </a:extLst>
          </p:cNvPr>
          <p:cNvSpPr>
            <a:spLocks noChangeArrowheads="1"/>
          </p:cNvSpPr>
          <p:nvPr/>
        </p:nvSpPr>
        <p:spPr bwMode="auto">
          <a:xfrm>
            <a:off x="57880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8411" name="Rectangle 74">
            <a:extLst>
              <a:ext uri="{FF2B5EF4-FFF2-40B4-BE49-F238E27FC236}">
                <a16:creationId xmlns:a16="http://schemas.microsoft.com/office/drawing/2014/main" id="{5F28E13F-6E79-B544-A0E0-9482DD0BBF0D}"/>
              </a:ext>
            </a:extLst>
          </p:cNvPr>
          <p:cNvSpPr>
            <a:spLocks noChangeArrowheads="1"/>
          </p:cNvSpPr>
          <p:nvPr/>
        </p:nvSpPr>
        <p:spPr bwMode="auto">
          <a:xfrm>
            <a:off x="60674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8412" name="Rectangle 75">
            <a:extLst>
              <a:ext uri="{FF2B5EF4-FFF2-40B4-BE49-F238E27FC236}">
                <a16:creationId xmlns:a16="http://schemas.microsoft.com/office/drawing/2014/main" id="{FF148047-802A-AC41-A0E6-A6A445967DAB}"/>
              </a:ext>
            </a:extLst>
          </p:cNvPr>
          <p:cNvSpPr>
            <a:spLocks noChangeArrowheads="1"/>
          </p:cNvSpPr>
          <p:nvPr/>
        </p:nvSpPr>
        <p:spPr bwMode="auto">
          <a:xfrm>
            <a:off x="57880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8413" name="Rectangle 76">
            <a:extLst>
              <a:ext uri="{FF2B5EF4-FFF2-40B4-BE49-F238E27FC236}">
                <a16:creationId xmlns:a16="http://schemas.microsoft.com/office/drawing/2014/main" id="{A852EE5D-8BB4-0445-992D-B6022F0CD4FF}"/>
              </a:ext>
            </a:extLst>
          </p:cNvPr>
          <p:cNvSpPr>
            <a:spLocks noChangeArrowheads="1"/>
          </p:cNvSpPr>
          <p:nvPr/>
        </p:nvSpPr>
        <p:spPr bwMode="auto">
          <a:xfrm>
            <a:off x="60674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8414" name="Rectangle 77">
            <a:extLst>
              <a:ext uri="{FF2B5EF4-FFF2-40B4-BE49-F238E27FC236}">
                <a16:creationId xmlns:a16="http://schemas.microsoft.com/office/drawing/2014/main" id="{E7A17971-9ABC-614A-A17F-74CED01D1D8F}"/>
              </a:ext>
            </a:extLst>
          </p:cNvPr>
          <p:cNvSpPr>
            <a:spLocks noChangeArrowheads="1"/>
          </p:cNvSpPr>
          <p:nvPr/>
        </p:nvSpPr>
        <p:spPr bwMode="auto">
          <a:xfrm>
            <a:off x="57880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8415" name="Rectangle 78">
            <a:extLst>
              <a:ext uri="{FF2B5EF4-FFF2-40B4-BE49-F238E27FC236}">
                <a16:creationId xmlns:a16="http://schemas.microsoft.com/office/drawing/2014/main" id="{EF26340D-7F9D-F842-8155-558C22A6F6FE}"/>
              </a:ext>
            </a:extLst>
          </p:cNvPr>
          <p:cNvSpPr>
            <a:spLocks noChangeArrowheads="1"/>
          </p:cNvSpPr>
          <p:nvPr/>
        </p:nvSpPr>
        <p:spPr bwMode="auto">
          <a:xfrm>
            <a:off x="60674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8416" name="Rectangle 79">
            <a:extLst>
              <a:ext uri="{FF2B5EF4-FFF2-40B4-BE49-F238E27FC236}">
                <a16:creationId xmlns:a16="http://schemas.microsoft.com/office/drawing/2014/main" id="{505E1E8C-7FC0-3F45-BD15-2C70ECB41CA1}"/>
              </a:ext>
            </a:extLst>
          </p:cNvPr>
          <p:cNvSpPr>
            <a:spLocks noChangeArrowheads="1"/>
          </p:cNvSpPr>
          <p:nvPr/>
        </p:nvSpPr>
        <p:spPr bwMode="auto">
          <a:xfrm>
            <a:off x="6434139" y="13525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58417" name="Rectangle 80">
            <a:extLst>
              <a:ext uri="{FF2B5EF4-FFF2-40B4-BE49-F238E27FC236}">
                <a16:creationId xmlns:a16="http://schemas.microsoft.com/office/drawing/2014/main" id="{DBFFD70E-7CBC-CE49-A6EB-7C5584BEA09D}"/>
              </a:ext>
            </a:extLst>
          </p:cNvPr>
          <p:cNvSpPr>
            <a:spLocks noChangeArrowheads="1"/>
          </p:cNvSpPr>
          <p:nvPr/>
        </p:nvSpPr>
        <p:spPr bwMode="auto">
          <a:xfrm>
            <a:off x="6494463"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8418" name="Rectangle 81">
            <a:extLst>
              <a:ext uri="{FF2B5EF4-FFF2-40B4-BE49-F238E27FC236}">
                <a16:creationId xmlns:a16="http://schemas.microsoft.com/office/drawing/2014/main" id="{5DC22827-676B-C246-A63C-510D5951B315}"/>
              </a:ext>
            </a:extLst>
          </p:cNvPr>
          <p:cNvSpPr>
            <a:spLocks noChangeArrowheads="1"/>
          </p:cNvSpPr>
          <p:nvPr/>
        </p:nvSpPr>
        <p:spPr bwMode="auto">
          <a:xfrm>
            <a:off x="679767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8419" name="Rectangle 82">
            <a:extLst>
              <a:ext uri="{FF2B5EF4-FFF2-40B4-BE49-F238E27FC236}">
                <a16:creationId xmlns:a16="http://schemas.microsoft.com/office/drawing/2014/main" id="{FE0B4DAF-87CF-1343-B1FE-66D649BF14E8}"/>
              </a:ext>
            </a:extLst>
          </p:cNvPr>
          <p:cNvSpPr>
            <a:spLocks noChangeArrowheads="1"/>
          </p:cNvSpPr>
          <p:nvPr/>
        </p:nvSpPr>
        <p:spPr bwMode="auto">
          <a:xfrm>
            <a:off x="6494463"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8420" name="Rectangle 83">
            <a:extLst>
              <a:ext uri="{FF2B5EF4-FFF2-40B4-BE49-F238E27FC236}">
                <a16:creationId xmlns:a16="http://schemas.microsoft.com/office/drawing/2014/main" id="{B5D39365-04F7-DA42-B013-04B90B8A0A84}"/>
              </a:ext>
            </a:extLst>
          </p:cNvPr>
          <p:cNvSpPr>
            <a:spLocks noChangeArrowheads="1"/>
          </p:cNvSpPr>
          <p:nvPr/>
        </p:nvSpPr>
        <p:spPr bwMode="auto">
          <a:xfrm>
            <a:off x="679767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8421" name="Rectangle 84">
            <a:extLst>
              <a:ext uri="{FF2B5EF4-FFF2-40B4-BE49-F238E27FC236}">
                <a16:creationId xmlns:a16="http://schemas.microsoft.com/office/drawing/2014/main" id="{B8BBA3F4-BFB9-094E-85C2-2744CC974572}"/>
              </a:ext>
            </a:extLst>
          </p:cNvPr>
          <p:cNvSpPr>
            <a:spLocks noChangeArrowheads="1"/>
          </p:cNvSpPr>
          <p:nvPr/>
        </p:nvSpPr>
        <p:spPr bwMode="auto">
          <a:xfrm>
            <a:off x="6494463"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8422" name="Rectangle 85">
            <a:extLst>
              <a:ext uri="{FF2B5EF4-FFF2-40B4-BE49-F238E27FC236}">
                <a16:creationId xmlns:a16="http://schemas.microsoft.com/office/drawing/2014/main" id="{650F0821-ABC0-D248-B8E2-233DD4C2B209}"/>
              </a:ext>
            </a:extLst>
          </p:cNvPr>
          <p:cNvSpPr>
            <a:spLocks noChangeArrowheads="1"/>
          </p:cNvSpPr>
          <p:nvPr/>
        </p:nvSpPr>
        <p:spPr bwMode="auto">
          <a:xfrm>
            <a:off x="679767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8423" name="Rectangle 86">
            <a:extLst>
              <a:ext uri="{FF2B5EF4-FFF2-40B4-BE49-F238E27FC236}">
                <a16:creationId xmlns:a16="http://schemas.microsoft.com/office/drawing/2014/main" id="{D4CFAD83-C041-554E-A923-61231CA016D1}"/>
              </a:ext>
            </a:extLst>
          </p:cNvPr>
          <p:cNvSpPr>
            <a:spLocks noChangeArrowheads="1"/>
          </p:cNvSpPr>
          <p:nvPr/>
        </p:nvSpPr>
        <p:spPr bwMode="auto">
          <a:xfrm>
            <a:off x="3178176" y="26527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58424" name="Freeform 87">
            <a:extLst>
              <a:ext uri="{FF2B5EF4-FFF2-40B4-BE49-F238E27FC236}">
                <a16:creationId xmlns:a16="http://schemas.microsoft.com/office/drawing/2014/main" id="{0E85BD0E-2886-BB49-80C1-A120EE310E3B}"/>
              </a:ext>
            </a:extLst>
          </p:cNvPr>
          <p:cNvSpPr>
            <a:spLocks/>
          </p:cNvSpPr>
          <p:nvPr/>
        </p:nvSpPr>
        <p:spPr bwMode="auto">
          <a:xfrm>
            <a:off x="7513638" y="57388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425" name="Line 88">
            <a:extLst>
              <a:ext uri="{FF2B5EF4-FFF2-40B4-BE49-F238E27FC236}">
                <a16:creationId xmlns:a16="http://schemas.microsoft.com/office/drawing/2014/main" id="{9893E0EB-0B3E-6044-BA69-2B2C210A4230}"/>
              </a:ext>
            </a:extLst>
          </p:cNvPr>
          <p:cNvSpPr>
            <a:spLocks noChangeShapeType="1"/>
          </p:cNvSpPr>
          <p:nvPr/>
        </p:nvSpPr>
        <p:spPr bwMode="auto">
          <a:xfrm flipH="1">
            <a:off x="7531100" y="57388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8426" name="Freeform 89">
            <a:extLst>
              <a:ext uri="{FF2B5EF4-FFF2-40B4-BE49-F238E27FC236}">
                <a16:creationId xmlns:a16="http://schemas.microsoft.com/office/drawing/2014/main" id="{7D71CF19-8781-C443-810F-629DCC23517E}"/>
              </a:ext>
            </a:extLst>
          </p:cNvPr>
          <p:cNvSpPr>
            <a:spLocks/>
          </p:cNvSpPr>
          <p:nvPr/>
        </p:nvSpPr>
        <p:spPr bwMode="auto">
          <a:xfrm>
            <a:off x="7975601" y="57388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427" name="Line 90">
            <a:extLst>
              <a:ext uri="{FF2B5EF4-FFF2-40B4-BE49-F238E27FC236}">
                <a16:creationId xmlns:a16="http://schemas.microsoft.com/office/drawing/2014/main" id="{651B61F3-27BD-3741-9528-A86AB4D44E29}"/>
              </a:ext>
            </a:extLst>
          </p:cNvPr>
          <p:cNvSpPr>
            <a:spLocks noChangeShapeType="1"/>
          </p:cNvSpPr>
          <p:nvPr/>
        </p:nvSpPr>
        <p:spPr bwMode="auto">
          <a:xfrm flipV="1">
            <a:off x="8010525" y="57562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8428" name="Freeform 91">
            <a:extLst>
              <a:ext uri="{FF2B5EF4-FFF2-40B4-BE49-F238E27FC236}">
                <a16:creationId xmlns:a16="http://schemas.microsoft.com/office/drawing/2014/main" id="{0EAD449A-0770-0542-AF27-8DDB02958FB4}"/>
              </a:ext>
            </a:extLst>
          </p:cNvPr>
          <p:cNvSpPr>
            <a:spLocks/>
          </p:cNvSpPr>
          <p:nvPr/>
        </p:nvSpPr>
        <p:spPr bwMode="auto">
          <a:xfrm>
            <a:off x="7975601" y="60817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429" name="Line 92">
            <a:extLst>
              <a:ext uri="{FF2B5EF4-FFF2-40B4-BE49-F238E27FC236}">
                <a16:creationId xmlns:a16="http://schemas.microsoft.com/office/drawing/2014/main" id="{C12C1C86-5C8D-4642-8FCA-8C031F497CA7}"/>
              </a:ext>
            </a:extLst>
          </p:cNvPr>
          <p:cNvSpPr>
            <a:spLocks noChangeShapeType="1"/>
          </p:cNvSpPr>
          <p:nvPr/>
        </p:nvSpPr>
        <p:spPr bwMode="auto">
          <a:xfrm>
            <a:off x="7531100" y="60991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8430" name="Freeform 93">
            <a:extLst>
              <a:ext uri="{FF2B5EF4-FFF2-40B4-BE49-F238E27FC236}">
                <a16:creationId xmlns:a16="http://schemas.microsoft.com/office/drawing/2014/main" id="{8BF6C3B3-338B-0C42-B747-7E5AA50A8730}"/>
              </a:ext>
            </a:extLst>
          </p:cNvPr>
          <p:cNvSpPr>
            <a:spLocks/>
          </p:cNvSpPr>
          <p:nvPr/>
        </p:nvSpPr>
        <p:spPr bwMode="auto">
          <a:xfrm>
            <a:off x="7513638" y="60817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431" name="Line 94">
            <a:extLst>
              <a:ext uri="{FF2B5EF4-FFF2-40B4-BE49-F238E27FC236}">
                <a16:creationId xmlns:a16="http://schemas.microsoft.com/office/drawing/2014/main" id="{C760611C-075F-7543-84B9-944DB342560D}"/>
              </a:ext>
            </a:extLst>
          </p:cNvPr>
          <p:cNvSpPr>
            <a:spLocks noChangeShapeType="1"/>
          </p:cNvSpPr>
          <p:nvPr/>
        </p:nvSpPr>
        <p:spPr bwMode="auto">
          <a:xfrm>
            <a:off x="7513639" y="57562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8432" name="Freeform 95">
            <a:extLst>
              <a:ext uri="{FF2B5EF4-FFF2-40B4-BE49-F238E27FC236}">
                <a16:creationId xmlns:a16="http://schemas.microsoft.com/office/drawing/2014/main" id="{6F89BA4C-ED32-6E4E-9B3A-5CAB58DC5F47}"/>
              </a:ext>
            </a:extLst>
          </p:cNvPr>
          <p:cNvSpPr>
            <a:spLocks/>
          </p:cNvSpPr>
          <p:nvPr/>
        </p:nvSpPr>
        <p:spPr bwMode="auto">
          <a:xfrm>
            <a:off x="7513638" y="50022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433" name="Line 96">
            <a:extLst>
              <a:ext uri="{FF2B5EF4-FFF2-40B4-BE49-F238E27FC236}">
                <a16:creationId xmlns:a16="http://schemas.microsoft.com/office/drawing/2014/main" id="{28C3A24F-0B96-4A4B-8FE5-2242EC17980A}"/>
              </a:ext>
            </a:extLst>
          </p:cNvPr>
          <p:cNvSpPr>
            <a:spLocks noChangeShapeType="1"/>
          </p:cNvSpPr>
          <p:nvPr/>
        </p:nvSpPr>
        <p:spPr bwMode="auto">
          <a:xfrm flipH="1">
            <a:off x="7531100" y="50022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8434" name="Freeform 97">
            <a:extLst>
              <a:ext uri="{FF2B5EF4-FFF2-40B4-BE49-F238E27FC236}">
                <a16:creationId xmlns:a16="http://schemas.microsoft.com/office/drawing/2014/main" id="{AF976763-6079-7A45-854D-0D3FB1C5146F}"/>
              </a:ext>
            </a:extLst>
          </p:cNvPr>
          <p:cNvSpPr>
            <a:spLocks/>
          </p:cNvSpPr>
          <p:nvPr/>
        </p:nvSpPr>
        <p:spPr bwMode="auto">
          <a:xfrm>
            <a:off x="7975601" y="50022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435" name="Line 98">
            <a:extLst>
              <a:ext uri="{FF2B5EF4-FFF2-40B4-BE49-F238E27FC236}">
                <a16:creationId xmlns:a16="http://schemas.microsoft.com/office/drawing/2014/main" id="{20B65412-8FB6-A149-9543-BCEC4C1A7D8C}"/>
              </a:ext>
            </a:extLst>
          </p:cNvPr>
          <p:cNvSpPr>
            <a:spLocks noChangeShapeType="1"/>
          </p:cNvSpPr>
          <p:nvPr/>
        </p:nvSpPr>
        <p:spPr bwMode="auto">
          <a:xfrm flipV="1">
            <a:off x="8010525" y="50196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8436" name="Freeform 99">
            <a:extLst>
              <a:ext uri="{FF2B5EF4-FFF2-40B4-BE49-F238E27FC236}">
                <a16:creationId xmlns:a16="http://schemas.microsoft.com/office/drawing/2014/main" id="{3A71F96C-F97E-454E-8B06-F2A2A2B628A5}"/>
              </a:ext>
            </a:extLst>
          </p:cNvPr>
          <p:cNvSpPr>
            <a:spLocks/>
          </p:cNvSpPr>
          <p:nvPr/>
        </p:nvSpPr>
        <p:spPr bwMode="auto">
          <a:xfrm>
            <a:off x="7975601" y="53451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437" name="Line 100">
            <a:extLst>
              <a:ext uri="{FF2B5EF4-FFF2-40B4-BE49-F238E27FC236}">
                <a16:creationId xmlns:a16="http://schemas.microsoft.com/office/drawing/2014/main" id="{9A78289F-3CE2-764C-B2E0-DD44563C9B3A}"/>
              </a:ext>
            </a:extLst>
          </p:cNvPr>
          <p:cNvSpPr>
            <a:spLocks noChangeShapeType="1"/>
          </p:cNvSpPr>
          <p:nvPr/>
        </p:nvSpPr>
        <p:spPr bwMode="auto">
          <a:xfrm>
            <a:off x="7531100" y="53625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8438" name="Freeform 101">
            <a:extLst>
              <a:ext uri="{FF2B5EF4-FFF2-40B4-BE49-F238E27FC236}">
                <a16:creationId xmlns:a16="http://schemas.microsoft.com/office/drawing/2014/main" id="{00ECCBE9-51EF-5542-B83B-85BC3BC0B9C0}"/>
              </a:ext>
            </a:extLst>
          </p:cNvPr>
          <p:cNvSpPr>
            <a:spLocks/>
          </p:cNvSpPr>
          <p:nvPr/>
        </p:nvSpPr>
        <p:spPr bwMode="auto">
          <a:xfrm>
            <a:off x="7513638" y="53451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439" name="Line 102">
            <a:extLst>
              <a:ext uri="{FF2B5EF4-FFF2-40B4-BE49-F238E27FC236}">
                <a16:creationId xmlns:a16="http://schemas.microsoft.com/office/drawing/2014/main" id="{CEFC65B6-9E8D-3847-97A6-567D6D7284BF}"/>
              </a:ext>
            </a:extLst>
          </p:cNvPr>
          <p:cNvSpPr>
            <a:spLocks noChangeShapeType="1"/>
          </p:cNvSpPr>
          <p:nvPr/>
        </p:nvSpPr>
        <p:spPr bwMode="auto">
          <a:xfrm>
            <a:off x="7513639" y="50196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8440" name="Rectangle 103">
            <a:extLst>
              <a:ext uri="{FF2B5EF4-FFF2-40B4-BE49-F238E27FC236}">
                <a16:creationId xmlns:a16="http://schemas.microsoft.com/office/drawing/2014/main" id="{EFAB2F36-CA61-194C-B930-09F90C54ECCA}"/>
              </a:ext>
            </a:extLst>
          </p:cNvPr>
          <p:cNvSpPr>
            <a:spLocks noChangeArrowheads="1"/>
          </p:cNvSpPr>
          <p:nvPr/>
        </p:nvSpPr>
        <p:spPr bwMode="auto">
          <a:xfrm>
            <a:off x="7942263" y="5019675"/>
            <a:ext cx="444500" cy="325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8441" name="Rectangle 104">
            <a:extLst>
              <a:ext uri="{FF2B5EF4-FFF2-40B4-BE49-F238E27FC236}">
                <a16:creationId xmlns:a16="http://schemas.microsoft.com/office/drawing/2014/main" id="{2C19D2F9-EEEC-1D4F-BFA7-B001D4ACBD76}"/>
              </a:ext>
            </a:extLst>
          </p:cNvPr>
          <p:cNvSpPr>
            <a:spLocks noChangeArrowheads="1"/>
          </p:cNvSpPr>
          <p:nvPr/>
        </p:nvSpPr>
        <p:spPr bwMode="auto">
          <a:xfrm>
            <a:off x="7959725" y="5738813"/>
            <a:ext cx="444500" cy="342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8442" name="Freeform 105">
            <a:extLst>
              <a:ext uri="{FF2B5EF4-FFF2-40B4-BE49-F238E27FC236}">
                <a16:creationId xmlns:a16="http://schemas.microsoft.com/office/drawing/2014/main" id="{CAC039D1-0044-2A45-9ED0-3C96FA71EE36}"/>
              </a:ext>
            </a:extLst>
          </p:cNvPr>
          <p:cNvSpPr>
            <a:spLocks/>
          </p:cNvSpPr>
          <p:nvPr/>
        </p:nvSpPr>
        <p:spPr bwMode="auto">
          <a:xfrm>
            <a:off x="7359650" y="6442076"/>
            <a:ext cx="103188" cy="34925"/>
          </a:xfrm>
          <a:custGeom>
            <a:avLst/>
            <a:gdLst>
              <a:gd name="T0" fmla="*/ 0 w 65"/>
              <a:gd name="T1" fmla="*/ 2147483646 h 22"/>
              <a:gd name="T2" fmla="*/ 2147483646 w 65"/>
              <a:gd name="T3" fmla="*/ 2147483646 h 22"/>
              <a:gd name="T4" fmla="*/ 0 w 65"/>
              <a:gd name="T5" fmla="*/ 0 h 22"/>
              <a:gd name="T6" fmla="*/ 0 w 65"/>
              <a:gd name="T7" fmla="*/ 2147483646 h 22"/>
              <a:gd name="T8" fmla="*/ 0 w 65"/>
              <a:gd name="T9" fmla="*/ 2147483646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22"/>
                </a:moveTo>
                <a:lnTo>
                  <a:pt x="65" y="11"/>
                </a:lnTo>
                <a:lnTo>
                  <a:pt x="0"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8443" name="Line 106">
            <a:extLst>
              <a:ext uri="{FF2B5EF4-FFF2-40B4-BE49-F238E27FC236}">
                <a16:creationId xmlns:a16="http://schemas.microsoft.com/office/drawing/2014/main" id="{0570366A-49B5-9F43-B114-83F820970C14}"/>
              </a:ext>
            </a:extLst>
          </p:cNvPr>
          <p:cNvSpPr>
            <a:spLocks noChangeShapeType="1"/>
          </p:cNvSpPr>
          <p:nvPr/>
        </p:nvSpPr>
        <p:spPr bwMode="auto">
          <a:xfrm flipH="1">
            <a:off x="7016750" y="6459539"/>
            <a:ext cx="3429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444" name="Rectangle 107">
            <a:extLst>
              <a:ext uri="{FF2B5EF4-FFF2-40B4-BE49-F238E27FC236}">
                <a16:creationId xmlns:a16="http://schemas.microsoft.com/office/drawing/2014/main" id="{E0BA62CA-B517-AE47-AEC2-DFAEB8AD6C1E}"/>
              </a:ext>
            </a:extLst>
          </p:cNvPr>
          <p:cNvSpPr>
            <a:spLocks noChangeArrowheads="1"/>
          </p:cNvSpPr>
          <p:nvPr/>
        </p:nvSpPr>
        <p:spPr bwMode="auto">
          <a:xfrm>
            <a:off x="5818188" y="2652713"/>
            <a:ext cx="15478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58445" name="Rectangle 108">
            <a:extLst>
              <a:ext uri="{FF2B5EF4-FFF2-40B4-BE49-F238E27FC236}">
                <a16:creationId xmlns:a16="http://schemas.microsoft.com/office/drawing/2014/main" id="{F0EAE199-C156-D64E-B764-7D65DA2B483A}"/>
              </a:ext>
            </a:extLst>
          </p:cNvPr>
          <p:cNvSpPr>
            <a:spLocks noChangeArrowheads="1"/>
          </p:cNvSpPr>
          <p:nvPr/>
        </p:nvSpPr>
        <p:spPr bwMode="auto">
          <a:xfrm>
            <a:off x="7556501" y="6386513"/>
            <a:ext cx="3216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Time</a:t>
            </a:r>
            <a:endParaRPr lang="en-US" altLang="en-US" sz="2000" b="0">
              <a:latin typeface="Times" pitchFamily="2" charset="0"/>
            </a:endParaRPr>
          </a:p>
        </p:txBody>
      </p:sp>
      <p:sp>
        <p:nvSpPr>
          <p:cNvPr id="58446" name="Rectangle 109">
            <a:extLst>
              <a:ext uri="{FF2B5EF4-FFF2-40B4-BE49-F238E27FC236}">
                <a16:creationId xmlns:a16="http://schemas.microsoft.com/office/drawing/2014/main" id="{3F44F513-A21B-4742-A259-874C0A6C1BD9}"/>
              </a:ext>
            </a:extLst>
          </p:cNvPr>
          <p:cNvSpPr>
            <a:spLocks noChangeArrowheads="1"/>
          </p:cNvSpPr>
          <p:nvPr/>
        </p:nvSpPr>
        <p:spPr bwMode="auto">
          <a:xfrm>
            <a:off x="2540000" y="34702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8447" name="Rectangle 110">
            <a:extLst>
              <a:ext uri="{FF2B5EF4-FFF2-40B4-BE49-F238E27FC236}">
                <a16:creationId xmlns:a16="http://schemas.microsoft.com/office/drawing/2014/main" id="{15045C44-94C9-C841-ABE7-A4F5BFB46519}"/>
              </a:ext>
            </a:extLst>
          </p:cNvPr>
          <p:cNvSpPr>
            <a:spLocks noChangeArrowheads="1"/>
          </p:cNvSpPr>
          <p:nvPr/>
        </p:nvSpPr>
        <p:spPr bwMode="auto">
          <a:xfrm>
            <a:off x="2540000" y="383540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8448" name="Rectangle 111">
            <a:extLst>
              <a:ext uri="{FF2B5EF4-FFF2-40B4-BE49-F238E27FC236}">
                <a16:creationId xmlns:a16="http://schemas.microsoft.com/office/drawing/2014/main" id="{0D3476A6-74B9-C140-B9C9-F7B16CDBE568}"/>
              </a:ext>
            </a:extLst>
          </p:cNvPr>
          <p:cNvSpPr>
            <a:spLocks noChangeArrowheads="1"/>
          </p:cNvSpPr>
          <p:nvPr/>
        </p:nvSpPr>
        <p:spPr bwMode="auto">
          <a:xfrm>
            <a:off x="2540000" y="42005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8449" name="Rectangle 112">
            <a:extLst>
              <a:ext uri="{FF2B5EF4-FFF2-40B4-BE49-F238E27FC236}">
                <a16:creationId xmlns:a16="http://schemas.microsoft.com/office/drawing/2014/main" id="{39A38D16-D407-764D-B725-F688FAA0E6A8}"/>
              </a:ext>
            </a:extLst>
          </p:cNvPr>
          <p:cNvSpPr>
            <a:spLocks noChangeArrowheads="1"/>
          </p:cNvSpPr>
          <p:nvPr/>
        </p:nvSpPr>
        <p:spPr bwMode="auto">
          <a:xfrm>
            <a:off x="2540000" y="4564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8450" name="Rectangle 113">
            <a:extLst>
              <a:ext uri="{FF2B5EF4-FFF2-40B4-BE49-F238E27FC236}">
                <a16:creationId xmlns:a16="http://schemas.microsoft.com/office/drawing/2014/main" id="{EEF61284-4CB5-094F-A571-58A25C43754B}"/>
              </a:ext>
            </a:extLst>
          </p:cNvPr>
          <p:cNvSpPr>
            <a:spLocks noChangeArrowheads="1"/>
          </p:cNvSpPr>
          <p:nvPr/>
        </p:nvSpPr>
        <p:spPr bwMode="auto">
          <a:xfrm>
            <a:off x="2540000" y="492918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8451" name="Rectangle 114">
            <a:extLst>
              <a:ext uri="{FF2B5EF4-FFF2-40B4-BE49-F238E27FC236}">
                <a16:creationId xmlns:a16="http://schemas.microsoft.com/office/drawing/2014/main" id="{D24AD962-8BB4-784C-B8B4-37997016567F}"/>
              </a:ext>
            </a:extLst>
          </p:cNvPr>
          <p:cNvSpPr>
            <a:spLocks noChangeArrowheads="1"/>
          </p:cNvSpPr>
          <p:nvPr/>
        </p:nvSpPr>
        <p:spPr bwMode="auto">
          <a:xfrm>
            <a:off x="2540000" y="52927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8452" name="Rectangle 115">
            <a:extLst>
              <a:ext uri="{FF2B5EF4-FFF2-40B4-BE49-F238E27FC236}">
                <a16:creationId xmlns:a16="http://schemas.microsoft.com/office/drawing/2014/main" id="{9A0735D2-569D-6544-9C13-28C7ED2B8524}"/>
              </a:ext>
            </a:extLst>
          </p:cNvPr>
          <p:cNvSpPr>
            <a:spLocks noChangeArrowheads="1"/>
          </p:cNvSpPr>
          <p:nvPr/>
        </p:nvSpPr>
        <p:spPr bwMode="auto">
          <a:xfrm>
            <a:off x="2540000" y="5656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8453" name="Rectangle 116">
            <a:extLst>
              <a:ext uri="{FF2B5EF4-FFF2-40B4-BE49-F238E27FC236}">
                <a16:creationId xmlns:a16="http://schemas.microsoft.com/office/drawing/2014/main" id="{6E457F76-152F-D64A-8AF7-66A84E75CC1E}"/>
              </a:ext>
            </a:extLst>
          </p:cNvPr>
          <p:cNvSpPr>
            <a:spLocks noChangeArrowheads="1"/>
          </p:cNvSpPr>
          <p:nvPr/>
        </p:nvSpPr>
        <p:spPr bwMode="auto">
          <a:xfrm>
            <a:off x="2540000" y="60229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8454" name="Rectangle 117">
            <a:extLst>
              <a:ext uri="{FF2B5EF4-FFF2-40B4-BE49-F238E27FC236}">
                <a16:creationId xmlns:a16="http://schemas.microsoft.com/office/drawing/2014/main" id="{93C43481-FE24-F047-BEA4-B340DB4C0EEC}"/>
              </a:ext>
            </a:extLst>
          </p:cNvPr>
          <p:cNvSpPr>
            <a:spLocks noChangeArrowheads="1"/>
          </p:cNvSpPr>
          <p:nvPr/>
        </p:nvSpPr>
        <p:spPr bwMode="auto">
          <a:xfrm>
            <a:off x="2289175" y="366871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58455" name="Rectangle 118">
            <a:extLst>
              <a:ext uri="{FF2B5EF4-FFF2-40B4-BE49-F238E27FC236}">
                <a16:creationId xmlns:a16="http://schemas.microsoft.com/office/drawing/2014/main" id="{A63E38E4-F8A1-D243-B174-2825BA796629}"/>
              </a:ext>
            </a:extLst>
          </p:cNvPr>
          <p:cNvSpPr>
            <a:spLocks noChangeArrowheads="1"/>
          </p:cNvSpPr>
          <p:nvPr/>
        </p:nvSpPr>
        <p:spPr bwMode="auto">
          <a:xfrm>
            <a:off x="2297113" y="43989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58456" name="Rectangle 119">
            <a:extLst>
              <a:ext uri="{FF2B5EF4-FFF2-40B4-BE49-F238E27FC236}">
                <a16:creationId xmlns:a16="http://schemas.microsoft.com/office/drawing/2014/main" id="{4EE3B65C-4F64-8C4F-884D-9E80F490F1E9}"/>
              </a:ext>
            </a:extLst>
          </p:cNvPr>
          <p:cNvSpPr>
            <a:spLocks noChangeArrowheads="1"/>
          </p:cNvSpPr>
          <p:nvPr/>
        </p:nvSpPr>
        <p:spPr bwMode="auto">
          <a:xfrm>
            <a:off x="2211388" y="50927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8457" name="Rectangle 120">
            <a:extLst>
              <a:ext uri="{FF2B5EF4-FFF2-40B4-BE49-F238E27FC236}">
                <a16:creationId xmlns:a16="http://schemas.microsoft.com/office/drawing/2014/main" id="{E15780DA-58B5-8140-A5EA-7698C99E03CB}"/>
              </a:ext>
            </a:extLst>
          </p:cNvPr>
          <p:cNvSpPr>
            <a:spLocks noChangeArrowheads="1"/>
          </p:cNvSpPr>
          <p:nvPr/>
        </p:nvSpPr>
        <p:spPr bwMode="auto">
          <a:xfrm>
            <a:off x="2347913" y="51546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58458" name="Rectangle 121">
            <a:extLst>
              <a:ext uri="{FF2B5EF4-FFF2-40B4-BE49-F238E27FC236}">
                <a16:creationId xmlns:a16="http://schemas.microsoft.com/office/drawing/2014/main" id="{4502C944-7367-954C-B675-72116B2385F4}"/>
              </a:ext>
            </a:extLst>
          </p:cNvPr>
          <p:cNvSpPr>
            <a:spLocks noChangeArrowheads="1"/>
          </p:cNvSpPr>
          <p:nvPr/>
        </p:nvSpPr>
        <p:spPr bwMode="auto">
          <a:xfrm>
            <a:off x="2211388" y="58213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8459" name="Rectangle 122">
            <a:extLst>
              <a:ext uri="{FF2B5EF4-FFF2-40B4-BE49-F238E27FC236}">
                <a16:creationId xmlns:a16="http://schemas.microsoft.com/office/drawing/2014/main" id="{25DC904D-0B33-E64B-99B4-E871E00F054A}"/>
              </a:ext>
            </a:extLst>
          </p:cNvPr>
          <p:cNvSpPr>
            <a:spLocks noChangeArrowheads="1"/>
          </p:cNvSpPr>
          <p:nvPr/>
        </p:nvSpPr>
        <p:spPr bwMode="auto">
          <a:xfrm>
            <a:off x="2347913" y="5883275"/>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58460" name="Rectangle 123">
            <a:extLst>
              <a:ext uri="{FF2B5EF4-FFF2-40B4-BE49-F238E27FC236}">
                <a16:creationId xmlns:a16="http://schemas.microsoft.com/office/drawing/2014/main" id="{D6A8C3D9-8F1D-E74B-9D62-F2761FCA73C0}"/>
              </a:ext>
            </a:extLst>
          </p:cNvPr>
          <p:cNvSpPr>
            <a:spLocks noChangeArrowheads="1"/>
          </p:cNvSpPr>
          <p:nvPr/>
        </p:nvSpPr>
        <p:spPr bwMode="auto">
          <a:xfrm>
            <a:off x="4459288" y="114458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8461" name="Rectangle 124">
            <a:extLst>
              <a:ext uri="{FF2B5EF4-FFF2-40B4-BE49-F238E27FC236}">
                <a16:creationId xmlns:a16="http://schemas.microsoft.com/office/drawing/2014/main" id="{8F5AA102-C875-9C4C-BE27-64750955D886}"/>
              </a:ext>
            </a:extLst>
          </p:cNvPr>
          <p:cNvSpPr>
            <a:spLocks noChangeArrowheads="1"/>
          </p:cNvSpPr>
          <p:nvPr/>
        </p:nvSpPr>
        <p:spPr bwMode="auto">
          <a:xfrm>
            <a:off x="4570413" y="1206500"/>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58462" name="Rectangle 125">
            <a:extLst>
              <a:ext uri="{FF2B5EF4-FFF2-40B4-BE49-F238E27FC236}">
                <a16:creationId xmlns:a16="http://schemas.microsoft.com/office/drawing/2014/main" id="{FCFF94A8-9852-524F-979D-59C3479E324E}"/>
              </a:ext>
            </a:extLst>
          </p:cNvPr>
          <p:cNvSpPr>
            <a:spLocks noChangeArrowheads="1"/>
          </p:cNvSpPr>
          <p:nvPr/>
        </p:nvSpPr>
        <p:spPr bwMode="auto">
          <a:xfrm>
            <a:off x="4459288" y="21161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8463" name="Rectangle 126">
            <a:extLst>
              <a:ext uri="{FF2B5EF4-FFF2-40B4-BE49-F238E27FC236}">
                <a16:creationId xmlns:a16="http://schemas.microsoft.com/office/drawing/2014/main" id="{794649C3-9CE0-BC48-9D01-956ACD3060A3}"/>
              </a:ext>
            </a:extLst>
          </p:cNvPr>
          <p:cNvSpPr>
            <a:spLocks noChangeArrowheads="1"/>
          </p:cNvSpPr>
          <p:nvPr/>
        </p:nvSpPr>
        <p:spPr bwMode="auto">
          <a:xfrm>
            <a:off x="4570413" y="217963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58464" name="Rectangle 127">
            <a:extLst>
              <a:ext uri="{FF2B5EF4-FFF2-40B4-BE49-F238E27FC236}">
                <a16:creationId xmlns:a16="http://schemas.microsoft.com/office/drawing/2014/main" id="{76FB0C87-EAF3-7549-817C-4B1B14E340D7}"/>
              </a:ext>
            </a:extLst>
          </p:cNvPr>
          <p:cNvSpPr>
            <a:spLocks noChangeArrowheads="1"/>
          </p:cNvSpPr>
          <p:nvPr/>
        </p:nvSpPr>
        <p:spPr bwMode="auto">
          <a:xfrm>
            <a:off x="7724775" y="5111750"/>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58465" name="Rectangle 128">
            <a:extLst>
              <a:ext uri="{FF2B5EF4-FFF2-40B4-BE49-F238E27FC236}">
                <a16:creationId xmlns:a16="http://schemas.microsoft.com/office/drawing/2014/main" id="{46724D64-B435-A24F-97E9-EB545F6B9C42}"/>
              </a:ext>
            </a:extLst>
          </p:cNvPr>
          <p:cNvSpPr>
            <a:spLocks noChangeArrowheads="1"/>
          </p:cNvSpPr>
          <p:nvPr/>
        </p:nvSpPr>
        <p:spPr bwMode="auto">
          <a:xfrm>
            <a:off x="7724775" y="5840413"/>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58466" name="Rectangle 129">
            <a:extLst>
              <a:ext uri="{FF2B5EF4-FFF2-40B4-BE49-F238E27FC236}">
                <a16:creationId xmlns:a16="http://schemas.microsoft.com/office/drawing/2014/main" id="{EEA98653-880E-184B-9174-463D98DAB81E}"/>
              </a:ext>
            </a:extLst>
          </p:cNvPr>
          <p:cNvSpPr>
            <a:spLocks noChangeArrowheads="1"/>
          </p:cNvSpPr>
          <p:nvPr/>
        </p:nvSpPr>
        <p:spPr bwMode="auto">
          <a:xfrm>
            <a:off x="4719639" y="6664325"/>
            <a:ext cx="12708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(c) Timing diagram</a:t>
            </a:r>
            <a:endParaRPr lang="en-US" altLang="en-US" sz="2000" b="0">
              <a:latin typeface="Times" pitchFamily="2" charset="0"/>
            </a:endParaRPr>
          </a:p>
        </p:txBody>
      </p:sp>
      <p:sp>
        <p:nvSpPr>
          <p:cNvPr id="58467" name="Rectangle 130">
            <a:extLst>
              <a:ext uri="{FF2B5EF4-FFF2-40B4-BE49-F238E27FC236}">
                <a16:creationId xmlns:a16="http://schemas.microsoft.com/office/drawing/2014/main" id="{ED36153C-DD8E-5B45-B294-9CACAD68D791}"/>
              </a:ext>
            </a:extLst>
          </p:cNvPr>
          <p:cNvSpPr>
            <a:spLocks noChangeArrowheads="1"/>
          </p:cNvSpPr>
          <p:nvPr/>
        </p:nvSpPr>
        <p:spPr bwMode="auto">
          <a:xfrm>
            <a:off x="2486025" y="1041400"/>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58468" name="Rectangle 131">
            <a:extLst>
              <a:ext uri="{FF2B5EF4-FFF2-40B4-BE49-F238E27FC236}">
                <a16:creationId xmlns:a16="http://schemas.microsoft.com/office/drawing/2014/main" id="{5C20DB69-1EF0-4043-BCD9-6183998FFF2F}"/>
              </a:ext>
            </a:extLst>
          </p:cNvPr>
          <p:cNvSpPr>
            <a:spLocks noChangeArrowheads="1"/>
          </p:cNvSpPr>
          <p:nvPr/>
        </p:nvSpPr>
        <p:spPr bwMode="auto">
          <a:xfrm>
            <a:off x="2493963" y="22558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58469" name="Rectangle 132">
            <a:extLst>
              <a:ext uri="{FF2B5EF4-FFF2-40B4-BE49-F238E27FC236}">
                <a16:creationId xmlns:a16="http://schemas.microsoft.com/office/drawing/2014/main" id="{E291A0A0-4110-9040-8F2E-D443FCC621E0}"/>
              </a:ext>
            </a:extLst>
          </p:cNvPr>
          <p:cNvSpPr>
            <a:spLocks noChangeArrowheads="1"/>
          </p:cNvSpPr>
          <p:nvPr/>
        </p:nvSpPr>
        <p:spPr bwMode="auto">
          <a:xfrm>
            <a:off x="332581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8470" name="Rectangle 133">
            <a:extLst>
              <a:ext uri="{FF2B5EF4-FFF2-40B4-BE49-F238E27FC236}">
                <a16:creationId xmlns:a16="http://schemas.microsoft.com/office/drawing/2014/main" id="{105595F5-51DF-184A-AD28-A2FDC867BC89}"/>
              </a:ext>
            </a:extLst>
          </p:cNvPr>
          <p:cNvSpPr>
            <a:spLocks noChangeArrowheads="1"/>
          </p:cNvSpPr>
          <p:nvPr/>
        </p:nvSpPr>
        <p:spPr bwMode="auto">
          <a:xfrm>
            <a:off x="33766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a:t>
            </a:r>
            <a:endParaRPr lang="en-US" altLang="en-US" sz="2000" b="0">
              <a:latin typeface="Times" pitchFamily="2" charset="0"/>
            </a:endParaRPr>
          </a:p>
        </p:txBody>
      </p:sp>
      <p:sp>
        <p:nvSpPr>
          <p:cNvPr id="58471" name="Rectangle 134">
            <a:extLst>
              <a:ext uri="{FF2B5EF4-FFF2-40B4-BE49-F238E27FC236}">
                <a16:creationId xmlns:a16="http://schemas.microsoft.com/office/drawing/2014/main" id="{4FECDCA6-2D70-4843-855A-FC1EB5088061}"/>
              </a:ext>
            </a:extLst>
          </p:cNvPr>
          <p:cNvSpPr>
            <a:spLocks noChangeArrowheads="1"/>
          </p:cNvSpPr>
          <p:nvPr/>
        </p:nvSpPr>
        <p:spPr bwMode="auto">
          <a:xfrm>
            <a:off x="36893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8472" name="Rectangle 135">
            <a:extLst>
              <a:ext uri="{FF2B5EF4-FFF2-40B4-BE49-F238E27FC236}">
                <a16:creationId xmlns:a16="http://schemas.microsoft.com/office/drawing/2014/main" id="{21D16B8F-051F-564C-A25A-33D0E25F3369}"/>
              </a:ext>
            </a:extLst>
          </p:cNvPr>
          <p:cNvSpPr>
            <a:spLocks noChangeArrowheads="1"/>
          </p:cNvSpPr>
          <p:nvPr/>
        </p:nvSpPr>
        <p:spPr bwMode="auto">
          <a:xfrm>
            <a:off x="37417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2</a:t>
            </a:r>
            <a:endParaRPr lang="en-US" altLang="en-US" sz="2000" b="0">
              <a:latin typeface="Times" pitchFamily="2" charset="0"/>
            </a:endParaRPr>
          </a:p>
        </p:txBody>
      </p:sp>
      <p:sp>
        <p:nvSpPr>
          <p:cNvPr id="58473" name="Rectangle 136">
            <a:extLst>
              <a:ext uri="{FF2B5EF4-FFF2-40B4-BE49-F238E27FC236}">
                <a16:creationId xmlns:a16="http://schemas.microsoft.com/office/drawing/2014/main" id="{A0BBE8DB-9DDA-B544-88C3-42D76CE227C1}"/>
              </a:ext>
            </a:extLst>
          </p:cNvPr>
          <p:cNvSpPr>
            <a:spLocks noChangeArrowheads="1"/>
          </p:cNvSpPr>
          <p:nvPr/>
        </p:nvSpPr>
        <p:spPr bwMode="auto">
          <a:xfrm>
            <a:off x="417512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8474" name="Rectangle 137">
            <a:extLst>
              <a:ext uri="{FF2B5EF4-FFF2-40B4-BE49-F238E27FC236}">
                <a16:creationId xmlns:a16="http://schemas.microsoft.com/office/drawing/2014/main" id="{6ABA44B3-4069-534C-971D-8B131DCCA678}"/>
              </a:ext>
            </a:extLst>
          </p:cNvPr>
          <p:cNvSpPr>
            <a:spLocks noChangeArrowheads="1"/>
          </p:cNvSpPr>
          <p:nvPr/>
        </p:nvSpPr>
        <p:spPr bwMode="auto">
          <a:xfrm>
            <a:off x="42275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3</a:t>
            </a:r>
            <a:endParaRPr lang="en-US" altLang="en-US" sz="2000" b="0">
              <a:latin typeface="Times" pitchFamily="2" charset="0"/>
            </a:endParaRPr>
          </a:p>
        </p:txBody>
      </p:sp>
      <p:sp>
        <p:nvSpPr>
          <p:cNvPr id="58475" name="Rectangle 138">
            <a:extLst>
              <a:ext uri="{FF2B5EF4-FFF2-40B4-BE49-F238E27FC236}">
                <a16:creationId xmlns:a16="http://schemas.microsoft.com/office/drawing/2014/main" id="{C86CF406-ED83-F94E-A8E3-29C7FCB3D3E7}"/>
              </a:ext>
            </a:extLst>
          </p:cNvPr>
          <p:cNvSpPr>
            <a:spLocks noChangeArrowheads="1"/>
          </p:cNvSpPr>
          <p:nvPr/>
        </p:nvSpPr>
        <p:spPr bwMode="auto">
          <a:xfrm>
            <a:off x="45529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8476" name="Rectangle 139">
            <a:extLst>
              <a:ext uri="{FF2B5EF4-FFF2-40B4-BE49-F238E27FC236}">
                <a16:creationId xmlns:a16="http://schemas.microsoft.com/office/drawing/2014/main" id="{36052F82-B301-B941-989F-4FE20F30EBCB}"/>
              </a:ext>
            </a:extLst>
          </p:cNvPr>
          <p:cNvSpPr>
            <a:spLocks noChangeArrowheads="1"/>
          </p:cNvSpPr>
          <p:nvPr/>
        </p:nvSpPr>
        <p:spPr bwMode="auto">
          <a:xfrm>
            <a:off x="46053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4</a:t>
            </a:r>
            <a:endParaRPr lang="en-US" altLang="en-US" sz="2000" b="0">
              <a:latin typeface="Times" pitchFamily="2" charset="0"/>
            </a:endParaRPr>
          </a:p>
        </p:txBody>
      </p:sp>
      <p:sp>
        <p:nvSpPr>
          <p:cNvPr id="58477" name="Rectangle 140">
            <a:extLst>
              <a:ext uri="{FF2B5EF4-FFF2-40B4-BE49-F238E27FC236}">
                <a16:creationId xmlns:a16="http://schemas.microsoft.com/office/drawing/2014/main" id="{60114754-49D5-B64C-A62C-37F621677684}"/>
              </a:ext>
            </a:extLst>
          </p:cNvPr>
          <p:cNvSpPr>
            <a:spLocks noChangeArrowheads="1"/>
          </p:cNvSpPr>
          <p:nvPr/>
        </p:nvSpPr>
        <p:spPr bwMode="auto">
          <a:xfrm>
            <a:off x="4903788"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8478" name="Rectangle 141">
            <a:extLst>
              <a:ext uri="{FF2B5EF4-FFF2-40B4-BE49-F238E27FC236}">
                <a16:creationId xmlns:a16="http://schemas.microsoft.com/office/drawing/2014/main" id="{83FF5140-BAA2-1148-947A-F9A3C96C30F5}"/>
              </a:ext>
            </a:extLst>
          </p:cNvPr>
          <p:cNvSpPr>
            <a:spLocks noChangeArrowheads="1"/>
          </p:cNvSpPr>
          <p:nvPr/>
        </p:nvSpPr>
        <p:spPr bwMode="auto">
          <a:xfrm>
            <a:off x="495458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5</a:t>
            </a:r>
            <a:endParaRPr lang="en-US" altLang="en-US" sz="2000" b="0">
              <a:latin typeface="Times" pitchFamily="2" charset="0"/>
            </a:endParaRPr>
          </a:p>
        </p:txBody>
      </p:sp>
      <p:sp>
        <p:nvSpPr>
          <p:cNvPr id="58479" name="Rectangle 142">
            <a:extLst>
              <a:ext uri="{FF2B5EF4-FFF2-40B4-BE49-F238E27FC236}">
                <a16:creationId xmlns:a16="http://schemas.microsoft.com/office/drawing/2014/main" id="{B469AF94-9A0F-1F46-9667-7E2D925F54F5}"/>
              </a:ext>
            </a:extLst>
          </p:cNvPr>
          <p:cNvSpPr>
            <a:spLocks noChangeArrowheads="1"/>
          </p:cNvSpPr>
          <p:nvPr/>
        </p:nvSpPr>
        <p:spPr bwMode="auto">
          <a:xfrm>
            <a:off x="538956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8480" name="Rectangle 143">
            <a:extLst>
              <a:ext uri="{FF2B5EF4-FFF2-40B4-BE49-F238E27FC236}">
                <a16:creationId xmlns:a16="http://schemas.microsoft.com/office/drawing/2014/main" id="{AD156F45-90A0-BC49-846E-6C1855DE4D93}"/>
              </a:ext>
            </a:extLst>
          </p:cNvPr>
          <p:cNvSpPr>
            <a:spLocks noChangeArrowheads="1"/>
          </p:cNvSpPr>
          <p:nvPr/>
        </p:nvSpPr>
        <p:spPr bwMode="auto">
          <a:xfrm>
            <a:off x="544036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6</a:t>
            </a:r>
            <a:endParaRPr lang="en-US" altLang="en-US" sz="2000" b="0">
              <a:latin typeface="Times" pitchFamily="2" charset="0"/>
            </a:endParaRPr>
          </a:p>
        </p:txBody>
      </p:sp>
      <p:sp>
        <p:nvSpPr>
          <p:cNvPr id="58481" name="Rectangle 144">
            <a:extLst>
              <a:ext uri="{FF2B5EF4-FFF2-40B4-BE49-F238E27FC236}">
                <a16:creationId xmlns:a16="http://schemas.microsoft.com/office/drawing/2014/main" id="{55970B34-EF77-4041-A343-B7844BDAE6EE}"/>
              </a:ext>
            </a:extLst>
          </p:cNvPr>
          <p:cNvSpPr>
            <a:spLocks noChangeArrowheads="1"/>
          </p:cNvSpPr>
          <p:nvPr/>
        </p:nvSpPr>
        <p:spPr bwMode="auto">
          <a:xfrm>
            <a:off x="576580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8482" name="Rectangle 145">
            <a:extLst>
              <a:ext uri="{FF2B5EF4-FFF2-40B4-BE49-F238E27FC236}">
                <a16:creationId xmlns:a16="http://schemas.microsoft.com/office/drawing/2014/main" id="{32BC069C-BE37-2B48-A9E0-229CB2854016}"/>
              </a:ext>
            </a:extLst>
          </p:cNvPr>
          <p:cNvSpPr>
            <a:spLocks noChangeArrowheads="1"/>
          </p:cNvSpPr>
          <p:nvPr/>
        </p:nvSpPr>
        <p:spPr bwMode="auto">
          <a:xfrm>
            <a:off x="5816600"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7</a:t>
            </a:r>
            <a:endParaRPr lang="en-US" altLang="en-US" sz="2000" b="0">
              <a:latin typeface="Times" pitchFamily="2" charset="0"/>
            </a:endParaRPr>
          </a:p>
        </p:txBody>
      </p:sp>
      <p:sp>
        <p:nvSpPr>
          <p:cNvPr id="58483" name="Rectangle 146">
            <a:extLst>
              <a:ext uri="{FF2B5EF4-FFF2-40B4-BE49-F238E27FC236}">
                <a16:creationId xmlns:a16="http://schemas.microsoft.com/office/drawing/2014/main" id="{42416DAB-12E4-3849-AA74-CF7DC779925B}"/>
              </a:ext>
            </a:extLst>
          </p:cNvPr>
          <p:cNvSpPr>
            <a:spLocks noChangeArrowheads="1"/>
          </p:cNvSpPr>
          <p:nvPr/>
        </p:nvSpPr>
        <p:spPr bwMode="auto">
          <a:xfrm>
            <a:off x="64960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8484" name="Rectangle 147">
            <a:extLst>
              <a:ext uri="{FF2B5EF4-FFF2-40B4-BE49-F238E27FC236}">
                <a16:creationId xmlns:a16="http://schemas.microsoft.com/office/drawing/2014/main" id="{EAD22B07-1360-8D44-ADFE-2AAC287464F4}"/>
              </a:ext>
            </a:extLst>
          </p:cNvPr>
          <p:cNvSpPr>
            <a:spLocks noChangeArrowheads="1"/>
          </p:cNvSpPr>
          <p:nvPr/>
        </p:nvSpPr>
        <p:spPr bwMode="auto">
          <a:xfrm>
            <a:off x="65484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8</a:t>
            </a:r>
            <a:endParaRPr lang="en-US" altLang="en-US" sz="2000" b="0">
              <a:latin typeface="Times" pitchFamily="2" charset="0"/>
            </a:endParaRPr>
          </a:p>
        </p:txBody>
      </p:sp>
      <p:sp>
        <p:nvSpPr>
          <p:cNvPr id="58485" name="Rectangle 148">
            <a:extLst>
              <a:ext uri="{FF2B5EF4-FFF2-40B4-BE49-F238E27FC236}">
                <a16:creationId xmlns:a16="http://schemas.microsoft.com/office/drawing/2014/main" id="{5BF59FD1-836C-7D4E-B8D3-3F12C79DA0F1}"/>
              </a:ext>
            </a:extLst>
          </p:cNvPr>
          <p:cNvSpPr>
            <a:spLocks noChangeArrowheads="1"/>
          </p:cNvSpPr>
          <p:nvPr/>
        </p:nvSpPr>
        <p:spPr bwMode="auto">
          <a:xfrm>
            <a:off x="698817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8486" name="Rectangle 149">
            <a:extLst>
              <a:ext uri="{FF2B5EF4-FFF2-40B4-BE49-F238E27FC236}">
                <a16:creationId xmlns:a16="http://schemas.microsoft.com/office/drawing/2014/main" id="{5F377CD4-640E-444F-903D-0F1D9EEED675}"/>
              </a:ext>
            </a:extLst>
          </p:cNvPr>
          <p:cNvSpPr>
            <a:spLocks noChangeArrowheads="1"/>
          </p:cNvSpPr>
          <p:nvPr/>
        </p:nvSpPr>
        <p:spPr bwMode="auto">
          <a:xfrm>
            <a:off x="7038975"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9</a:t>
            </a:r>
            <a:endParaRPr lang="en-US" altLang="en-US" sz="2000" b="0">
              <a:latin typeface="Times" pitchFamily="2" charset="0"/>
            </a:endParaRPr>
          </a:p>
        </p:txBody>
      </p:sp>
      <p:sp>
        <p:nvSpPr>
          <p:cNvPr id="58487" name="Rectangle 150">
            <a:extLst>
              <a:ext uri="{FF2B5EF4-FFF2-40B4-BE49-F238E27FC236}">
                <a16:creationId xmlns:a16="http://schemas.microsoft.com/office/drawing/2014/main" id="{63539277-7D45-4F42-83B6-F4F1771365EA}"/>
              </a:ext>
            </a:extLst>
          </p:cNvPr>
          <p:cNvSpPr>
            <a:spLocks noChangeArrowheads="1"/>
          </p:cNvSpPr>
          <p:nvPr/>
        </p:nvSpPr>
        <p:spPr bwMode="auto">
          <a:xfrm>
            <a:off x="74231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8488" name="Freeform 151">
            <a:extLst>
              <a:ext uri="{FF2B5EF4-FFF2-40B4-BE49-F238E27FC236}">
                <a16:creationId xmlns:a16="http://schemas.microsoft.com/office/drawing/2014/main" id="{3B6DD539-F86B-E04A-B835-2E31933CCA9D}"/>
              </a:ext>
            </a:extLst>
          </p:cNvPr>
          <p:cNvSpPr>
            <a:spLocks/>
          </p:cNvSpPr>
          <p:nvPr/>
        </p:nvSpPr>
        <p:spPr bwMode="auto">
          <a:xfrm>
            <a:off x="2786063" y="35448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0 w 3291"/>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1"/>
              <a:gd name="T37" fmla="*/ 0 h 227"/>
              <a:gd name="T38" fmla="*/ 3291 w 3291"/>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1" h="227">
                <a:moveTo>
                  <a:pt x="3291" y="227"/>
                </a:moveTo>
                <a:lnTo>
                  <a:pt x="2978" y="227"/>
                </a:lnTo>
                <a:lnTo>
                  <a:pt x="2978" y="0"/>
                </a:lnTo>
                <a:lnTo>
                  <a:pt x="2676" y="0"/>
                </a:lnTo>
                <a:lnTo>
                  <a:pt x="2676" y="227"/>
                </a:lnTo>
                <a:lnTo>
                  <a:pt x="1910" y="227"/>
                </a:lnTo>
                <a:lnTo>
                  <a:pt x="1910" y="0"/>
                </a:lnTo>
                <a:lnTo>
                  <a:pt x="1144" y="0"/>
                </a:lnTo>
                <a:lnTo>
                  <a:pt x="1144" y="227"/>
                </a:lnTo>
                <a:lnTo>
                  <a:pt x="378" y="227"/>
                </a:lnTo>
                <a:lnTo>
                  <a:pt x="378"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489" name="Freeform 152">
            <a:extLst>
              <a:ext uri="{FF2B5EF4-FFF2-40B4-BE49-F238E27FC236}">
                <a16:creationId xmlns:a16="http://schemas.microsoft.com/office/drawing/2014/main" id="{9B0D7D67-CB3E-3B48-BD82-80350A0BFA79}"/>
              </a:ext>
            </a:extLst>
          </p:cNvPr>
          <p:cNvSpPr>
            <a:spLocks/>
          </p:cNvSpPr>
          <p:nvPr/>
        </p:nvSpPr>
        <p:spPr bwMode="auto">
          <a:xfrm>
            <a:off x="2786063" y="42814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2147483646 w 3291"/>
              <a:gd name="T23" fmla="*/ 0 h 227"/>
              <a:gd name="T24" fmla="*/ 2147483646 w 3291"/>
              <a:gd name="T25" fmla="*/ 2147483646 h 227"/>
              <a:gd name="T26" fmla="*/ 0 w 3291"/>
              <a:gd name="T27" fmla="*/ 2147483646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91"/>
              <a:gd name="T43" fmla="*/ 0 h 227"/>
              <a:gd name="T44" fmla="*/ 3291 w 3291"/>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91" h="227">
                <a:moveTo>
                  <a:pt x="3291" y="227"/>
                </a:moveTo>
                <a:lnTo>
                  <a:pt x="2978" y="227"/>
                </a:lnTo>
                <a:lnTo>
                  <a:pt x="2978" y="0"/>
                </a:lnTo>
                <a:lnTo>
                  <a:pt x="2374" y="0"/>
                </a:lnTo>
                <a:lnTo>
                  <a:pt x="2374" y="227"/>
                </a:lnTo>
                <a:lnTo>
                  <a:pt x="1683" y="227"/>
                </a:lnTo>
                <a:lnTo>
                  <a:pt x="1683" y="0"/>
                </a:lnTo>
                <a:lnTo>
                  <a:pt x="1370" y="0"/>
                </a:lnTo>
                <a:lnTo>
                  <a:pt x="1370" y="227"/>
                </a:lnTo>
                <a:lnTo>
                  <a:pt x="917" y="227"/>
                </a:lnTo>
                <a:lnTo>
                  <a:pt x="917"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490" name="Freeform 153">
            <a:extLst>
              <a:ext uri="{FF2B5EF4-FFF2-40B4-BE49-F238E27FC236}">
                <a16:creationId xmlns:a16="http://schemas.microsoft.com/office/drawing/2014/main" id="{8C47C1E2-DC39-2D4B-BC67-C13BC63510BC}"/>
              </a:ext>
            </a:extLst>
          </p:cNvPr>
          <p:cNvSpPr>
            <a:spLocks/>
          </p:cNvSpPr>
          <p:nvPr/>
        </p:nvSpPr>
        <p:spPr bwMode="auto">
          <a:xfrm>
            <a:off x="2786064" y="50022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0 w 2978"/>
              <a:gd name="T19" fmla="*/ 2147483646 h 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78"/>
              <a:gd name="T31" fmla="*/ 0 h 227"/>
              <a:gd name="T32" fmla="*/ 2978 w 2978"/>
              <a:gd name="T33" fmla="*/ 227 h 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78" h="227">
                <a:moveTo>
                  <a:pt x="2978" y="227"/>
                </a:moveTo>
                <a:lnTo>
                  <a:pt x="2676" y="227"/>
                </a:lnTo>
                <a:lnTo>
                  <a:pt x="2676" y="0"/>
                </a:lnTo>
                <a:lnTo>
                  <a:pt x="2374" y="0"/>
                </a:lnTo>
                <a:lnTo>
                  <a:pt x="2374" y="227"/>
                </a:lnTo>
                <a:lnTo>
                  <a:pt x="1144" y="227"/>
                </a:lnTo>
                <a:lnTo>
                  <a:pt x="1144"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491" name="Freeform 154">
            <a:extLst>
              <a:ext uri="{FF2B5EF4-FFF2-40B4-BE49-F238E27FC236}">
                <a16:creationId xmlns:a16="http://schemas.microsoft.com/office/drawing/2014/main" id="{3BEA888D-E8FE-DA4C-83AF-F17B9B323558}"/>
              </a:ext>
            </a:extLst>
          </p:cNvPr>
          <p:cNvSpPr>
            <a:spLocks/>
          </p:cNvSpPr>
          <p:nvPr/>
        </p:nvSpPr>
        <p:spPr bwMode="auto">
          <a:xfrm>
            <a:off x="2786064" y="57388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2147483646 w 2978"/>
              <a:gd name="T19" fmla="*/ 2147483646 h 227"/>
              <a:gd name="T20" fmla="*/ 2147483646 w 2978"/>
              <a:gd name="T21" fmla="*/ 0 h 227"/>
              <a:gd name="T22" fmla="*/ 0 w 2978"/>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78"/>
              <a:gd name="T37" fmla="*/ 0 h 227"/>
              <a:gd name="T38" fmla="*/ 2978 w 2978"/>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78" h="227">
                <a:moveTo>
                  <a:pt x="2978" y="227"/>
                </a:moveTo>
                <a:lnTo>
                  <a:pt x="2374" y="227"/>
                </a:lnTo>
                <a:lnTo>
                  <a:pt x="2374" y="0"/>
                </a:lnTo>
                <a:lnTo>
                  <a:pt x="1683" y="0"/>
                </a:lnTo>
                <a:lnTo>
                  <a:pt x="1683" y="227"/>
                </a:lnTo>
                <a:lnTo>
                  <a:pt x="1370" y="227"/>
                </a:lnTo>
                <a:lnTo>
                  <a:pt x="1370" y="0"/>
                </a:lnTo>
                <a:lnTo>
                  <a:pt x="1144" y="0"/>
                </a:lnTo>
                <a:lnTo>
                  <a:pt x="1144" y="227"/>
                </a:lnTo>
                <a:lnTo>
                  <a:pt x="615" y="227"/>
                </a:lnTo>
                <a:lnTo>
                  <a:pt x="6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492" name="Rectangle 155">
            <a:extLst>
              <a:ext uri="{FF2B5EF4-FFF2-40B4-BE49-F238E27FC236}">
                <a16:creationId xmlns:a16="http://schemas.microsoft.com/office/drawing/2014/main" id="{ECAA6EF4-E77E-C94B-B811-CC3FA50602CF}"/>
              </a:ext>
            </a:extLst>
          </p:cNvPr>
          <p:cNvSpPr>
            <a:spLocks noChangeArrowheads="1"/>
          </p:cNvSpPr>
          <p:nvPr/>
        </p:nvSpPr>
        <p:spPr bwMode="auto">
          <a:xfrm>
            <a:off x="7473950" y="3224213"/>
            <a:ext cx="1282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10</a:t>
            </a:r>
            <a:endParaRPr lang="en-US" altLang="en-US" sz="2000" b="0">
              <a:latin typeface="Times" pitchFamily="2" charset="0"/>
            </a:endParaRPr>
          </a:p>
        </p:txBody>
      </p:sp>
      <p:sp>
        <p:nvSpPr>
          <p:cNvPr id="58493" name="Freeform 156">
            <a:extLst>
              <a:ext uri="{FF2B5EF4-FFF2-40B4-BE49-F238E27FC236}">
                <a16:creationId xmlns:a16="http://schemas.microsoft.com/office/drawing/2014/main" id="{6B323F3B-333F-CB46-92D8-442435B2D9FC}"/>
              </a:ext>
            </a:extLst>
          </p:cNvPr>
          <p:cNvSpPr>
            <a:spLocks/>
          </p:cNvSpPr>
          <p:nvPr/>
        </p:nvSpPr>
        <p:spPr bwMode="auto">
          <a:xfrm>
            <a:off x="3660775" y="5791200"/>
            <a:ext cx="84138" cy="103188"/>
          </a:xfrm>
          <a:custGeom>
            <a:avLst/>
            <a:gdLst>
              <a:gd name="T0" fmla="*/ 0 w 53"/>
              <a:gd name="T1" fmla="*/ 2147483646 h 65"/>
              <a:gd name="T2" fmla="*/ 2147483646 w 53"/>
              <a:gd name="T3" fmla="*/ 2147483646 h 65"/>
              <a:gd name="T4" fmla="*/ 2147483646 w 53"/>
              <a:gd name="T5" fmla="*/ 0 h 65"/>
              <a:gd name="T6" fmla="*/ 2147483646 w 53"/>
              <a:gd name="T7" fmla="*/ 2147483646 h 65"/>
              <a:gd name="T8" fmla="*/ 0 w 53"/>
              <a:gd name="T9" fmla="*/ 2147483646 h 65"/>
              <a:gd name="T10" fmla="*/ 0 60000 65536"/>
              <a:gd name="T11" fmla="*/ 0 60000 65536"/>
              <a:gd name="T12" fmla="*/ 0 60000 65536"/>
              <a:gd name="T13" fmla="*/ 0 60000 65536"/>
              <a:gd name="T14" fmla="*/ 0 60000 65536"/>
              <a:gd name="T15" fmla="*/ 0 w 53"/>
              <a:gd name="T16" fmla="*/ 0 h 65"/>
              <a:gd name="T17" fmla="*/ 53 w 53"/>
              <a:gd name="T18" fmla="*/ 65 h 65"/>
            </a:gdLst>
            <a:ahLst/>
            <a:cxnLst>
              <a:cxn ang="T10">
                <a:pos x="T0" y="T1"/>
              </a:cxn>
              <a:cxn ang="T11">
                <a:pos x="T2" y="T3"/>
              </a:cxn>
              <a:cxn ang="T12">
                <a:pos x="T4" y="T5"/>
              </a:cxn>
              <a:cxn ang="T13">
                <a:pos x="T6" y="T7"/>
              </a:cxn>
              <a:cxn ang="T14">
                <a:pos x="T8" y="T9"/>
              </a:cxn>
            </a:cxnLst>
            <a:rect l="T15" t="T16" r="T17" b="T18"/>
            <a:pathLst>
              <a:path w="53" h="65">
                <a:moveTo>
                  <a:pt x="0" y="21"/>
                </a:moveTo>
                <a:lnTo>
                  <a:pt x="53" y="65"/>
                </a:lnTo>
                <a:lnTo>
                  <a:pt x="21" y="0"/>
                </a:lnTo>
                <a:lnTo>
                  <a:pt x="10"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58494" name="Freeform 157">
            <a:extLst>
              <a:ext uri="{FF2B5EF4-FFF2-40B4-BE49-F238E27FC236}">
                <a16:creationId xmlns:a16="http://schemas.microsoft.com/office/drawing/2014/main" id="{0E7BD187-E952-2D4D-86D8-975292B1E2DC}"/>
              </a:ext>
            </a:extLst>
          </p:cNvPr>
          <p:cNvSpPr>
            <a:spLocks/>
          </p:cNvSpPr>
          <p:nvPr/>
        </p:nvSpPr>
        <p:spPr bwMode="auto">
          <a:xfrm>
            <a:off x="3270251" y="4457701"/>
            <a:ext cx="727075" cy="1349375"/>
          </a:xfrm>
          <a:custGeom>
            <a:avLst/>
            <a:gdLst>
              <a:gd name="T0" fmla="*/ 2147483646 w 849"/>
              <a:gd name="T1" fmla="*/ 0 h 1574"/>
              <a:gd name="T2" fmla="*/ 2147483646 w 849"/>
              <a:gd name="T3" fmla="*/ 2147483646 h 1574"/>
              <a:gd name="T4" fmla="*/ 2147483646 w 849"/>
              <a:gd name="T5" fmla="*/ 2147483646 h 1574"/>
              <a:gd name="T6" fmla="*/ 0 60000 65536"/>
              <a:gd name="T7" fmla="*/ 0 60000 65536"/>
              <a:gd name="T8" fmla="*/ 0 60000 65536"/>
              <a:gd name="T9" fmla="*/ 0 w 849"/>
              <a:gd name="T10" fmla="*/ 0 h 1574"/>
              <a:gd name="T11" fmla="*/ 849 w 849"/>
              <a:gd name="T12" fmla="*/ 1574 h 1574"/>
            </a:gdLst>
            <a:ahLst/>
            <a:cxnLst>
              <a:cxn ang="T6">
                <a:pos x="T0" y="T1"/>
              </a:cxn>
              <a:cxn ang="T7">
                <a:pos x="T2" y="T3"/>
              </a:cxn>
              <a:cxn ang="T8">
                <a:pos x="T4" y="T5"/>
              </a:cxn>
            </a:cxnLst>
            <a:rect l="T9" t="T10" r="T11" b="T12"/>
            <a:pathLst>
              <a:path w="849" h="1574">
                <a:moveTo>
                  <a:pt x="566" y="0"/>
                </a:moveTo>
                <a:cubicBezTo>
                  <a:pt x="849" y="212"/>
                  <a:pt x="849" y="212"/>
                  <a:pt x="424" y="567"/>
                </a:cubicBezTo>
                <a:cubicBezTo>
                  <a:pt x="23" y="901"/>
                  <a:pt x="0" y="921"/>
                  <a:pt x="474"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495" name="Freeform 158">
            <a:extLst>
              <a:ext uri="{FF2B5EF4-FFF2-40B4-BE49-F238E27FC236}">
                <a16:creationId xmlns:a16="http://schemas.microsoft.com/office/drawing/2014/main" id="{E666C11F-DBAF-3848-AF3F-A84B2E6F7CF3}"/>
              </a:ext>
            </a:extLst>
          </p:cNvPr>
          <p:cNvSpPr>
            <a:spLocks/>
          </p:cNvSpPr>
          <p:nvPr/>
        </p:nvSpPr>
        <p:spPr bwMode="auto">
          <a:xfrm>
            <a:off x="448151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8496" name="Freeform 159">
            <a:extLst>
              <a:ext uri="{FF2B5EF4-FFF2-40B4-BE49-F238E27FC236}">
                <a16:creationId xmlns:a16="http://schemas.microsoft.com/office/drawing/2014/main" id="{6DF1D574-A709-5143-B53E-0612574FE719}"/>
              </a:ext>
            </a:extLst>
          </p:cNvPr>
          <p:cNvSpPr>
            <a:spLocks/>
          </p:cNvSpPr>
          <p:nvPr/>
        </p:nvSpPr>
        <p:spPr bwMode="auto">
          <a:xfrm>
            <a:off x="4360864" y="3729039"/>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3"/>
                  <a:pt x="567" y="213"/>
                  <a:pt x="283" y="851"/>
                </a:cubicBezTo>
                <a:cubicBezTo>
                  <a:pt x="50"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497" name="Freeform 160">
            <a:extLst>
              <a:ext uri="{FF2B5EF4-FFF2-40B4-BE49-F238E27FC236}">
                <a16:creationId xmlns:a16="http://schemas.microsoft.com/office/drawing/2014/main" id="{EC21B5F6-2445-4E4F-B672-33E796AFEBD4}"/>
              </a:ext>
            </a:extLst>
          </p:cNvPr>
          <p:cNvSpPr>
            <a:spLocks/>
          </p:cNvSpPr>
          <p:nvPr/>
        </p:nvSpPr>
        <p:spPr bwMode="auto">
          <a:xfrm>
            <a:off x="3643313" y="5208589"/>
            <a:ext cx="101600" cy="85725"/>
          </a:xfrm>
          <a:custGeom>
            <a:avLst/>
            <a:gdLst>
              <a:gd name="T0" fmla="*/ 2147483646 w 64"/>
              <a:gd name="T1" fmla="*/ 2147483646 h 54"/>
              <a:gd name="T2" fmla="*/ 2147483646 w 64"/>
              <a:gd name="T3" fmla="*/ 0 h 54"/>
              <a:gd name="T4" fmla="*/ 0 w 64"/>
              <a:gd name="T5" fmla="*/ 2147483646 h 54"/>
              <a:gd name="T6" fmla="*/ 2147483646 w 64"/>
              <a:gd name="T7" fmla="*/ 2147483646 h 54"/>
              <a:gd name="T8" fmla="*/ 2147483646 w 64"/>
              <a:gd name="T9" fmla="*/ 2147483646 h 54"/>
              <a:gd name="T10" fmla="*/ 0 60000 65536"/>
              <a:gd name="T11" fmla="*/ 0 60000 65536"/>
              <a:gd name="T12" fmla="*/ 0 60000 65536"/>
              <a:gd name="T13" fmla="*/ 0 60000 65536"/>
              <a:gd name="T14" fmla="*/ 0 60000 65536"/>
              <a:gd name="T15" fmla="*/ 0 w 64"/>
              <a:gd name="T16" fmla="*/ 0 h 54"/>
              <a:gd name="T17" fmla="*/ 64 w 64"/>
              <a:gd name="T18" fmla="*/ 54 h 54"/>
            </a:gdLst>
            <a:ahLst/>
            <a:cxnLst>
              <a:cxn ang="T10">
                <a:pos x="T0" y="T1"/>
              </a:cxn>
              <a:cxn ang="T11">
                <a:pos x="T2" y="T3"/>
              </a:cxn>
              <a:cxn ang="T12">
                <a:pos x="T4" y="T5"/>
              </a:cxn>
              <a:cxn ang="T13">
                <a:pos x="T6" y="T7"/>
              </a:cxn>
              <a:cxn ang="T14">
                <a:pos x="T8" y="T9"/>
              </a:cxn>
            </a:cxnLst>
            <a:rect l="T15" t="T16" r="T17" b="T18"/>
            <a:pathLst>
              <a:path w="64" h="54">
                <a:moveTo>
                  <a:pt x="21" y="54"/>
                </a:moveTo>
                <a:lnTo>
                  <a:pt x="64" y="0"/>
                </a:lnTo>
                <a:lnTo>
                  <a:pt x="0" y="32"/>
                </a:lnTo>
                <a:lnTo>
                  <a:pt x="11" y="43"/>
                </a:lnTo>
                <a:lnTo>
                  <a:pt x="21" y="54"/>
                </a:lnTo>
                <a:close/>
              </a:path>
            </a:pathLst>
          </a:custGeom>
          <a:solidFill>
            <a:srgbClr val="000000"/>
          </a:solidFill>
          <a:ln w="15875">
            <a:solidFill>
              <a:srgbClr val="000000"/>
            </a:solidFill>
            <a:round/>
            <a:headEnd/>
            <a:tailEnd/>
          </a:ln>
        </p:spPr>
        <p:txBody>
          <a:bodyPr/>
          <a:lstStyle/>
          <a:p>
            <a:endParaRPr lang="en-US"/>
          </a:p>
        </p:txBody>
      </p:sp>
      <p:sp>
        <p:nvSpPr>
          <p:cNvPr id="58498" name="Freeform 161">
            <a:extLst>
              <a:ext uri="{FF2B5EF4-FFF2-40B4-BE49-F238E27FC236}">
                <a16:creationId xmlns:a16="http://schemas.microsoft.com/office/drawing/2014/main" id="{4B8D0C85-97C7-CD47-9ACE-135E2941B45D}"/>
              </a:ext>
            </a:extLst>
          </p:cNvPr>
          <p:cNvSpPr>
            <a:spLocks/>
          </p:cNvSpPr>
          <p:nvPr/>
        </p:nvSpPr>
        <p:spPr bwMode="auto">
          <a:xfrm>
            <a:off x="3575050" y="5283201"/>
            <a:ext cx="361950" cy="633413"/>
          </a:xfrm>
          <a:custGeom>
            <a:avLst/>
            <a:gdLst>
              <a:gd name="T0" fmla="*/ 2147483646 w 422"/>
              <a:gd name="T1" fmla="*/ 2147483646 h 738"/>
              <a:gd name="T2" fmla="*/ 2147483646 w 422"/>
              <a:gd name="T3" fmla="*/ 2147483646 h 738"/>
              <a:gd name="T4" fmla="*/ 2147483646 w 422"/>
              <a:gd name="T5" fmla="*/ 0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738"/>
                </a:moveTo>
                <a:cubicBezTo>
                  <a:pt x="422" y="525"/>
                  <a:pt x="422" y="525"/>
                  <a:pt x="209" y="312"/>
                </a:cubicBezTo>
                <a:cubicBezTo>
                  <a:pt x="43"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499" name="Freeform 162">
            <a:extLst>
              <a:ext uri="{FF2B5EF4-FFF2-40B4-BE49-F238E27FC236}">
                <a16:creationId xmlns:a16="http://schemas.microsoft.com/office/drawing/2014/main" id="{B855B0A7-1782-D343-9A28-B9576BF4E9F7}"/>
              </a:ext>
            </a:extLst>
          </p:cNvPr>
          <p:cNvSpPr>
            <a:spLocks/>
          </p:cNvSpPr>
          <p:nvPr/>
        </p:nvSpPr>
        <p:spPr bwMode="auto">
          <a:xfrm>
            <a:off x="4498976" y="5808664"/>
            <a:ext cx="85725" cy="85725"/>
          </a:xfrm>
          <a:custGeom>
            <a:avLst/>
            <a:gdLst>
              <a:gd name="T0" fmla="*/ 0 w 54"/>
              <a:gd name="T1" fmla="*/ 2147483646 h 54"/>
              <a:gd name="T2" fmla="*/ 2147483646 w 54"/>
              <a:gd name="T3" fmla="*/ 2147483646 h 54"/>
              <a:gd name="T4" fmla="*/ 2147483646 w 54"/>
              <a:gd name="T5" fmla="*/ 0 h 54"/>
              <a:gd name="T6" fmla="*/ 2147483646 w 54"/>
              <a:gd name="T7" fmla="*/ 2147483646 h 54"/>
              <a:gd name="T8" fmla="*/ 0 w 54"/>
              <a:gd name="T9" fmla="*/ 2147483646 h 54"/>
              <a:gd name="T10" fmla="*/ 0 60000 65536"/>
              <a:gd name="T11" fmla="*/ 0 60000 65536"/>
              <a:gd name="T12" fmla="*/ 0 60000 65536"/>
              <a:gd name="T13" fmla="*/ 0 60000 65536"/>
              <a:gd name="T14" fmla="*/ 0 60000 65536"/>
              <a:gd name="T15" fmla="*/ 0 w 54"/>
              <a:gd name="T16" fmla="*/ 0 h 54"/>
              <a:gd name="T17" fmla="*/ 54 w 54"/>
              <a:gd name="T18" fmla="*/ 54 h 54"/>
            </a:gdLst>
            <a:ahLst/>
            <a:cxnLst>
              <a:cxn ang="T10">
                <a:pos x="T0" y="T1"/>
              </a:cxn>
              <a:cxn ang="T11">
                <a:pos x="T2" y="T3"/>
              </a:cxn>
              <a:cxn ang="T12">
                <a:pos x="T4" y="T5"/>
              </a:cxn>
              <a:cxn ang="T13">
                <a:pos x="T6" y="T7"/>
              </a:cxn>
              <a:cxn ang="T14">
                <a:pos x="T8" y="T9"/>
              </a:cxn>
            </a:cxnLst>
            <a:rect l="T15" t="T16" r="T17" b="T18"/>
            <a:pathLst>
              <a:path w="54" h="54">
                <a:moveTo>
                  <a:pt x="0" y="21"/>
                </a:moveTo>
                <a:lnTo>
                  <a:pt x="54" y="54"/>
                </a:lnTo>
                <a:lnTo>
                  <a:pt x="22" y="0"/>
                </a:lnTo>
                <a:lnTo>
                  <a:pt x="11" y="10"/>
                </a:lnTo>
                <a:lnTo>
                  <a:pt x="0" y="21"/>
                </a:lnTo>
                <a:close/>
              </a:path>
            </a:pathLst>
          </a:custGeom>
          <a:solidFill>
            <a:srgbClr val="000000"/>
          </a:solidFill>
          <a:ln w="15875">
            <a:solidFill>
              <a:srgbClr val="000000"/>
            </a:solidFill>
            <a:round/>
            <a:headEnd/>
            <a:tailEnd/>
          </a:ln>
        </p:spPr>
        <p:txBody>
          <a:bodyPr/>
          <a:lstStyle/>
          <a:p>
            <a:endParaRPr lang="en-US"/>
          </a:p>
        </p:txBody>
      </p:sp>
      <p:sp>
        <p:nvSpPr>
          <p:cNvPr id="58500" name="Freeform 163">
            <a:extLst>
              <a:ext uri="{FF2B5EF4-FFF2-40B4-BE49-F238E27FC236}">
                <a16:creationId xmlns:a16="http://schemas.microsoft.com/office/drawing/2014/main" id="{22BA252C-3D3F-7243-B4A1-07B6A423D46A}"/>
              </a:ext>
            </a:extLst>
          </p:cNvPr>
          <p:cNvSpPr>
            <a:spLocks/>
          </p:cNvSpPr>
          <p:nvPr/>
        </p:nvSpPr>
        <p:spPr bwMode="auto">
          <a:xfrm>
            <a:off x="4424363" y="5186363"/>
            <a:ext cx="361950" cy="633412"/>
          </a:xfrm>
          <a:custGeom>
            <a:avLst/>
            <a:gdLst>
              <a:gd name="T0" fmla="*/ 2147483646 w 422"/>
              <a:gd name="T1" fmla="*/ 0 h 738"/>
              <a:gd name="T2" fmla="*/ 2147483646 w 422"/>
              <a:gd name="T3" fmla="*/ 2147483646 h 738"/>
              <a:gd name="T4" fmla="*/ 2147483646 w 422"/>
              <a:gd name="T5" fmla="*/ 2147483646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0"/>
                </a:moveTo>
                <a:cubicBezTo>
                  <a:pt x="422" y="213"/>
                  <a:pt x="422" y="213"/>
                  <a:pt x="209" y="425"/>
                </a:cubicBezTo>
                <a:cubicBezTo>
                  <a:pt x="43" y="592"/>
                  <a:pt x="0" y="634"/>
                  <a:pt x="101" y="738"/>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501" name="Freeform 164">
            <a:extLst>
              <a:ext uri="{FF2B5EF4-FFF2-40B4-BE49-F238E27FC236}">
                <a16:creationId xmlns:a16="http://schemas.microsoft.com/office/drawing/2014/main" id="{BFBB5D92-9D86-254A-9FE6-BD7243400DF1}"/>
              </a:ext>
            </a:extLst>
          </p:cNvPr>
          <p:cNvSpPr>
            <a:spLocks/>
          </p:cNvSpPr>
          <p:nvPr/>
        </p:nvSpPr>
        <p:spPr bwMode="auto">
          <a:xfrm>
            <a:off x="4859339" y="5824538"/>
            <a:ext cx="85725" cy="69850"/>
          </a:xfrm>
          <a:custGeom>
            <a:avLst/>
            <a:gdLst>
              <a:gd name="T0" fmla="*/ 0 w 54"/>
              <a:gd name="T1" fmla="*/ 2147483646 h 44"/>
              <a:gd name="T2" fmla="*/ 2147483646 w 54"/>
              <a:gd name="T3" fmla="*/ 2147483646 h 44"/>
              <a:gd name="T4" fmla="*/ 2147483646 w 54"/>
              <a:gd name="T5" fmla="*/ 0 h 44"/>
              <a:gd name="T6" fmla="*/ 0 w 54"/>
              <a:gd name="T7" fmla="*/ 2147483646 h 44"/>
              <a:gd name="T8" fmla="*/ 0 w 54"/>
              <a:gd name="T9" fmla="*/ 2147483646 h 44"/>
              <a:gd name="T10" fmla="*/ 0 60000 65536"/>
              <a:gd name="T11" fmla="*/ 0 60000 65536"/>
              <a:gd name="T12" fmla="*/ 0 60000 65536"/>
              <a:gd name="T13" fmla="*/ 0 60000 65536"/>
              <a:gd name="T14" fmla="*/ 0 60000 65536"/>
              <a:gd name="T15" fmla="*/ 0 w 54"/>
              <a:gd name="T16" fmla="*/ 0 h 44"/>
              <a:gd name="T17" fmla="*/ 54 w 54"/>
              <a:gd name="T18" fmla="*/ 44 h 44"/>
            </a:gdLst>
            <a:ahLst/>
            <a:cxnLst>
              <a:cxn ang="T10">
                <a:pos x="T0" y="T1"/>
              </a:cxn>
              <a:cxn ang="T11">
                <a:pos x="T2" y="T3"/>
              </a:cxn>
              <a:cxn ang="T12">
                <a:pos x="T4" y="T5"/>
              </a:cxn>
              <a:cxn ang="T13">
                <a:pos x="T6" y="T7"/>
              </a:cxn>
              <a:cxn ang="T14">
                <a:pos x="T8" y="T9"/>
              </a:cxn>
            </a:cxnLst>
            <a:rect l="T15" t="T16" r="T17" b="T18"/>
            <a:pathLst>
              <a:path w="54" h="44">
                <a:moveTo>
                  <a:pt x="0" y="22"/>
                </a:moveTo>
                <a:lnTo>
                  <a:pt x="54" y="44"/>
                </a:lnTo>
                <a:lnTo>
                  <a:pt x="11"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8502" name="Freeform 165">
            <a:extLst>
              <a:ext uri="{FF2B5EF4-FFF2-40B4-BE49-F238E27FC236}">
                <a16:creationId xmlns:a16="http://schemas.microsoft.com/office/drawing/2014/main" id="{B433EA46-2D98-9F4E-ADC8-AE112D216054}"/>
              </a:ext>
            </a:extLst>
          </p:cNvPr>
          <p:cNvSpPr>
            <a:spLocks/>
          </p:cNvSpPr>
          <p:nvPr/>
        </p:nvSpPr>
        <p:spPr bwMode="auto">
          <a:xfrm>
            <a:off x="4725989" y="4457701"/>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2" y="0"/>
                </a:moveTo>
                <a:cubicBezTo>
                  <a:pt x="566" y="212"/>
                  <a:pt x="566" y="212"/>
                  <a:pt x="282" y="850"/>
                </a:cubicBezTo>
                <a:cubicBezTo>
                  <a:pt x="49" y="1376"/>
                  <a:pt x="0" y="1478"/>
                  <a:pt x="159"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503" name="Freeform 166">
            <a:extLst>
              <a:ext uri="{FF2B5EF4-FFF2-40B4-BE49-F238E27FC236}">
                <a16:creationId xmlns:a16="http://schemas.microsoft.com/office/drawing/2014/main" id="{3828EF01-EDA2-EF46-8FA6-EAAF54F585C5}"/>
              </a:ext>
            </a:extLst>
          </p:cNvPr>
          <p:cNvSpPr>
            <a:spLocks/>
          </p:cNvSpPr>
          <p:nvPr/>
        </p:nvSpPr>
        <p:spPr bwMode="auto">
          <a:xfrm>
            <a:off x="5338764" y="5824538"/>
            <a:ext cx="103187" cy="69850"/>
          </a:xfrm>
          <a:custGeom>
            <a:avLst/>
            <a:gdLst>
              <a:gd name="T0" fmla="*/ 0 w 65"/>
              <a:gd name="T1" fmla="*/ 2147483646 h 44"/>
              <a:gd name="T2" fmla="*/ 2147483646 w 65"/>
              <a:gd name="T3" fmla="*/ 2147483646 h 44"/>
              <a:gd name="T4" fmla="*/ 2147483646 w 65"/>
              <a:gd name="T5" fmla="*/ 0 h 44"/>
              <a:gd name="T6" fmla="*/ 2147483646 w 65"/>
              <a:gd name="T7" fmla="*/ 2147483646 h 44"/>
              <a:gd name="T8" fmla="*/ 0 w 65"/>
              <a:gd name="T9" fmla="*/ 2147483646 h 44"/>
              <a:gd name="T10" fmla="*/ 0 60000 65536"/>
              <a:gd name="T11" fmla="*/ 0 60000 65536"/>
              <a:gd name="T12" fmla="*/ 0 60000 65536"/>
              <a:gd name="T13" fmla="*/ 0 60000 65536"/>
              <a:gd name="T14" fmla="*/ 0 60000 65536"/>
              <a:gd name="T15" fmla="*/ 0 w 65"/>
              <a:gd name="T16" fmla="*/ 0 h 44"/>
              <a:gd name="T17" fmla="*/ 65 w 65"/>
              <a:gd name="T18" fmla="*/ 44 h 44"/>
            </a:gdLst>
            <a:ahLst/>
            <a:cxnLst>
              <a:cxn ang="T10">
                <a:pos x="T0" y="T1"/>
              </a:cxn>
              <a:cxn ang="T11">
                <a:pos x="T2" y="T3"/>
              </a:cxn>
              <a:cxn ang="T12">
                <a:pos x="T4" y="T5"/>
              </a:cxn>
              <a:cxn ang="T13">
                <a:pos x="T6" y="T7"/>
              </a:cxn>
              <a:cxn ang="T14">
                <a:pos x="T8" y="T9"/>
              </a:cxn>
            </a:cxnLst>
            <a:rect l="T15" t="T16" r="T17" b="T18"/>
            <a:pathLst>
              <a:path w="65" h="44">
                <a:moveTo>
                  <a:pt x="0" y="22"/>
                </a:moveTo>
                <a:lnTo>
                  <a:pt x="65" y="44"/>
                </a:lnTo>
                <a:lnTo>
                  <a:pt x="21"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8504" name="Freeform 167">
            <a:extLst>
              <a:ext uri="{FF2B5EF4-FFF2-40B4-BE49-F238E27FC236}">
                <a16:creationId xmlns:a16="http://schemas.microsoft.com/office/drawing/2014/main" id="{0A42C8D1-7F14-A248-8713-54AD92B654FC}"/>
              </a:ext>
            </a:extLst>
          </p:cNvPr>
          <p:cNvSpPr>
            <a:spLocks/>
          </p:cNvSpPr>
          <p:nvPr/>
        </p:nvSpPr>
        <p:spPr bwMode="auto">
          <a:xfrm>
            <a:off x="5210176" y="4457701"/>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2"/>
                  <a:pt x="567" y="212"/>
                  <a:pt x="283" y="850"/>
                </a:cubicBezTo>
                <a:cubicBezTo>
                  <a:pt x="50" y="1376"/>
                  <a:pt x="0" y="1478"/>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505" name="Freeform 168">
            <a:extLst>
              <a:ext uri="{FF2B5EF4-FFF2-40B4-BE49-F238E27FC236}">
                <a16:creationId xmlns:a16="http://schemas.microsoft.com/office/drawing/2014/main" id="{B5078799-DDAF-3A42-97BA-C0EA7AE40D04}"/>
              </a:ext>
            </a:extLst>
          </p:cNvPr>
          <p:cNvSpPr>
            <a:spLocks/>
          </p:cNvSpPr>
          <p:nvPr/>
        </p:nvSpPr>
        <p:spPr bwMode="auto">
          <a:xfrm>
            <a:off x="6434139" y="5208589"/>
            <a:ext cx="103187" cy="85725"/>
          </a:xfrm>
          <a:custGeom>
            <a:avLst/>
            <a:gdLst>
              <a:gd name="T0" fmla="*/ 2147483646 w 65"/>
              <a:gd name="T1" fmla="*/ 2147483646 h 54"/>
              <a:gd name="T2" fmla="*/ 2147483646 w 65"/>
              <a:gd name="T3" fmla="*/ 0 h 54"/>
              <a:gd name="T4" fmla="*/ 0 w 65"/>
              <a:gd name="T5" fmla="*/ 2147483646 h 54"/>
              <a:gd name="T6" fmla="*/ 2147483646 w 65"/>
              <a:gd name="T7" fmla="*/ 2147483646 h 54"/>
              <a:gd name="T8" fmla="*/ 2147483646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22" y="54"/>
                </a:moveTo>
                <a:lnTo>
                  <a:pt x="65" y="0"/>
                </a:lnTo>
                <a:lnTo>
                  <a:pt x="0" y="32"/>
                </a:lnTo>
                <a:lnTo>
                  <a:pt x="11" y="43"/>
                </a:lnTo>
                <a:lnTo>
                  <a:pt x="22" y="54"/>
                </a:lnTo>
                <a:close/>
              </a:path>
            </a:pathLst>
          </a:custGeom>
          <a:solidFill>
            <a:srgbClr val="000000"/>
          </a:solidFill>
          <a:ln w="15875">
            <a:solidFill>
              <a:srgbClr val="000000"/>
            </a:solidFill>
            <a:round/>
            <a:headEnd/>
            <a:tailEnd/>
          </a:ln>
        </p:spPr>
        <p:txBody>
          <a:bodyPr/>
          <a:lstStyle/>
          <a:p>
            <a:endParaRPr lang="en-US"/>
          </a:p>
        </p:txBody>
      </p:sp>
      <p:sp>
        <p:nvSpPr>
          <p:cNvPr id="58506" name="Freeform 169">
            <a:extLst>
              <a:ext uri="{FF2B5EF4-FFF2-40B4-BE49-F238E27FC236}">
                <a16:creationId xmlns:a16="http://schemas.microsoft.com/office/drawing/2014/main" id="{86C693BE-EAAC-084F-A8AF-23897B8214D1}"/>
              </a:ext>
            </a:extLst>
          </p:cNvPr>
          <p:cNvSpPr>
            <a:spLocks/>
          </p:cNvSpPr>
          <p:nvPr/>
        </p:nvSpPr>
        <p:spPr bwMode="auto">
          <a:xfrm>
            <a:off x="6367463" y="5283201"/>
            <a:ext cx="360362" cy="633413"/>
          </a:xfrm>
          <a:custGeom>
            <a:avLst/>
            <a:gdLst>
              <a:gd name="T0" fmla="*/ 2147483646 w 421"/>
              <a:gd name="T1" fmla="*/ 2147483646 h 738"/>
              <a:gd name="T2" fmla="*/ 2147483646 w 421"/>
              <a:gd name="T3" fmla="*/ 2147483646 h 738"/>
              <a:gd name="T4" fmla="*/ 2147483646 w 421"/>
              <a:gd name="T5" fmla="*/ 0 h 738"/>
              <a:gd name="T6" fmla="*/ 0 60000 65536"/>
              <a:gd name="T7" fmla="*/ 0 60000 65536"/>
              <a:gd name="T8" fmla="*/ 0 60000 65536"/>
              <a:gd name="T9" fmla="*/ 0 w 421"/>
              <a:gd name="T10" fmla="*/ 0 h 738"/>
              <a:gd name="T11" fmla="*/ 421 w 421"/>
              <a:gd name="T12" fmla="*/ 738 h 738"/>
            </a:gdLst>
            <a:ahLst/>
            <a:cxnLst>
              <a:cxn ang="T6">
                <a:pos x="T0" y="T1"/>
              </a:cxn>
              <a:cxn ang="T7">
                <a:pos x="T2" y="T3"/>
              </a:cxn>
              <a:cxn ang="T8">
                <a:pos x="T4" y="T5"/>
              </a:cxn>
            </a:cxnLst>
            <a:rect l="T9" t="T10" r="T11" b="T12"/>
            <a:pathLst>
              <a:path w="421" h="738">
                <a:moveTo>
                  <a:pt x="209" y="738"/>
                </a:moveTo>
                <a:cubicBezTo>
                  <a:pt x="421" y="525"/>
                  <a:pt x="421" y="525"/>
                  <a:pt x="209" y="312"/>
                </a:cubicBezTo>
                <a:cubicBezTo>
                  <a:pt x="42"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507" name="Freeform 170">
            <a:extLst>
              <a:ext uri="{FF2B5EF4-FFF2-40B4-BE49-F238E27FC236}">
                <a16:creationId xmlns:a16="http://schemas.microsoft.com/office/drawing/2014/main" id="{CEF6DB0D-C882-F447-9FDD-06425E8E1474}"/>
              </a:ext>
            </a:extLst>
          </p:cNvPr>
          <p:cNvSpPr>
            <a:spLocks/>
          </p:cNvSpPr>
          <p:nvPr/>
        </p:nvSpPr>
        <p:spPr bwMode="auto">
          <a:xfrm>
            <a:off x="6451601" y="5791200"/>
            <a:ext cx="85725" cy="103188"/>
          </a:xfrm>
          <a:custGeom>
            <a:avLst/>
            <a:gdLst>
              <a:gd name="T0" fmla="*/ 0 w 54"/>
              <a:gd name="T1" fmla="*/ 2147483646 h 65"/>
              <a:gd name="T2" fmla="*/ 2147483646 w 54"/>
              <a:gd name="T3" fmla="*/ 2147483646 h 65"/>
              <a:gd name="T4" fmla="*/ 2147483646 w 54"/>
              <a:gd name="T5" fmla="*/ 0 h 65"/>
              <a:gd name="T6" fmla="*/ 2147483646 w 54"/>
              <a:gd name="T7" fmla="*/ 2147483646 h 65"/>
              <a:gd name="T8" fmla="*/ 0 w 54"/>
              <a:gd name="T9" fmla="*/ 2147483646 h 65"/>
              <a:gd name="T10" fmla="*/ 0 60000 65536"/>
              <a:gd name="T11" fmla="*/ 0 60000 65536"/>
              <a:gd name="T12" fmla="*/ 0 60000 65536"/>
              <a:gd name="T13" fmla="*/ 0 60000 65536"/>
              <a:gd name="T14" fmla="*/ 0 60000 65536"/>
              <a:gd name="T15" fmla="*/ 0 w 54"/>
              <a:gd name="T16" fmla="*/ 0 h 65"/>
              <a:gd name="T17" fmla="*/ 54 w 54"/>
              <a:gd name="T18" fmla="*/ 65 h 65"/>
            </a:gdLst>
            <a:ahLst/>
            <a:cxnLst>
              <a:cxn ang="T10">
                <a:pos x="T0" y="T1"/>
              </a:cxn>
              <a:cxn ang="T11">
                <a:pos x="T2" y="T3"/>
              </a:cxn>
              <a:cxn ang="T12">
                <a:pos x="T4" y="T5"/>
              </a:cxn>
              <a:cxn ang="T13">
                <a:pos x="T6" y="T7"/>
              </a:cxn>
              <a:cxn ang="T14">
                <a:pos x="T8" y="T9"/>
              </a:cxn>
            </a:cxnLst>
            <a:rect l="T15" t="T16" r="T17" b="T18"/>
            <a:pathLst>
              <a:path w="54" h="65">
                <a:moveTo>
                  <a:pt x="0" y="21"/>
                </a:moveTo>
                <a:lnTo>
                  <a:pt x="54" y="65"/>
                </a:lnTo>
                <a:lnTo>
                  <a:pt x="22" y="0"/>
                </a:lnTo>
                <a:lnTo>
                  <a:pt x="11"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58508" name="Freeform 171">
            <a:extLst>
              <a:ext uri="{FF2B5EF4-FFF2-40B4-BE49-F238E27FC236}">
                <a16:creationId xmlns:a16="http://schemas.microsoft.com/office/drawing/2014/main" id="{48C61BC9-543F-3444-8347-C5BD023E9B65}"/>
              </a:ext>
            </a:extLst>
          </p:cNvPr>
          <p:cNvSpPr>
            <a:spLocks/>
          </p:cNvSpPr>
          <p:nvPr/>
        </p:nvSpPr>
        <p:spPr bwMode="auto">
          <a:xfrm>
            <a:off x="6061076" y="4457701"/>
            <a:ext cx="727075" cy="1349375"/>
          </a:xfrm>
          <a:custGeom>
            <a:avLst/>
            <a:gdLst>
              <a:gd name="T0" fmla="*/ 2147483646 w 850"/>
              <a:gd name="T1" fmla="*/ 0 h 1574"/>
              <a:gd name="T2" fmla="*/ 2147483646 w 850"/>
              <a:gd name="T3" fmla="*/ 2147483646 h 1574"/>
              <a:gd name="T4" fmla="*/ 2147483646 w 850"/>
              <a:gd name="T5" fmla="*/ 2147483646 h 1574"/>
              <a:gd name="T6" fmla="*/ 0 60000 65536"/>
              <a:gd name="T7" fmla="*/ 0 60000 65536"/>
              <a:gd name="T8" fmla="*/ 0 60000 65536"/>
              <a:gd name="T9" fmla="*/ 0 w 850"/>
              <a:gd name="T10" fmla="*/ 0 h 1574"/>
              <a:gd name="T11" fmla="*/ 850 w 850"/>
              <a:gd name="T12" fmla="*/ 1574 h 1574"/>
            </a:gdLst>
            <a:ahLst/>
            <a:cxnLst>
              <a:cxn ang="T6">
                <a:pos x="T0" y="T1"/>
              </a:cxn>
              <a:cxn ang="T7">
                <a:pos x="T2" y="T3"/>
              </a:cxn>
              <a:cxn ang="T8">
                <a:pos x="T4" y="T5"/>
              </a:cxn>
            </a:cxnLst>
            <a:rect l="T9" t="T10" r="T11" b="T12"/>
            <a:pathLst>
              <a:path w="850" h="1574">
                <a:moveTo>
                  <a:pt x="567" y="0"/>
                </a:moveTo>
                <a:cubicBezTo>
                  <a:pt x="850" y="212"/>
                  <a:pt x="850" y="212"/>
                  <a:pt x="425" y="567"/>
                </a:cubicBezTo>
                <a:cubicBezTo>
                  <a:pt x="24" y="901"/>
                  <a:pt x="0" y="921"/>
                  <a:pt x="475"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509" name="Freeform 172">
            <a:extLst>
              <a:ext uri="{FF2B5EF4-FFF2-40B4-BE49-F238E27FC236}">
                <a16:creationId xmlns:a16="http://schemas.microsoft.com/office/drawing/2014/main" id="{AE442DE9-569B-8141-9D7F-9C35B8AE6F11}"/>
              </a:ext>
            </a:extLst>
          </p:cNvPr>
          <p:cNvSpPr>
            <a:spLocks/>
          </p:cNvSpPr>
          <p:nvPr/>
        </p:nvSpPr>
        <p:spPr bwMode="auto">
          <a:xfrm>
            <a:off x="691356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8510" name="Freeform 173">
            <a:extLst>
              <a:ext uri="{FF2B5EF4-FFF2-40B4-BE49-F238E27FC236}">
                <a16:creationId xmlns:a16="http://schemas.microsoft.com/office/drawing/2014/main" id="{15925EE7-DD6B-2B47-8512-9F7C1FFC11C3}"/>
              </a:ext>
            </a:extLst>
          </p:cNvPr>
          <p:cNvSpPr>
            <a:spLocks/>
          </p:cNvSpPr>
          <p:nvPr/>
        </p:nvSpPr>
        <p:spPr bwMode="auto">
          <a:xfrm>
            <a:off x="6789739" y="3729039"/>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3" y="0"/>
                </a:moveTo>
                <a:cubicBezTo>
                  <a:pt x="566" y="213"/>
                  <a:pt x="566" y="213"/>
                  <a:pt x="283" y="851"/>
                </a:cubicBezTo>
                <a:cubicBezTo>
                  <a:pt x="49"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8511" name="Oval 175">
            <a:extLst>
              <a:ext uri="{FF2B5EF4-FFF2-40B4-BE49-F238E27FC236}">
                <a16:creationId xmlns:a16="http://schemas.microsoft.com/office/drawing/2014/main" id="{E235E806-5B47-354B-9D17-AD2C3F875CD1}"/>
              </a:ext>
            </a:extLst>
          </p:cNvPr>
          <p:cNvSpPr>
            <a:spLocks noChangeArrowheads="1"/>
          </p:cNvSpPr>
          <p:nvPr/>
        </p:nvSpPr>
        <p:spPr bwMode="auto">
          <a:xfrm>
            <a:off x="3651251" y="21637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8512" name="Oval 177">
            <a:extLst>
              <a:ext uri="{FF2B5EF4-FFF2-40B4-BE49-F238E27FC236}">
                <a16:creationId xmlns:a16="http://schemas.microsoft.com/office/drawing/2014/main" id="{5323504A-F128-8B4F-85C0-814CB2DA8FD4}"/>
              </a:ext>
            </a:extLst>
          </p:cNvPr>
          <p:cNvSpPr>
            <a:spLocks noChangeArrowheads="1"/>
          </p:cNvSpPr>
          <p:nvPr/>
        </p:nvSpPr>
        <p:spPr bwMode="auto">
          <a:xfrm>
            <a:off x="3651251" y="1187451"/>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8513" name="Rectangle 178">
            <a:extLst>
              <a:ext uri="{FF2B5EF4-FFF2-40B4-BE49-F238E27FC236}">
                <a16:creationId xmlns:a16="http://schemas.microsoft.com/office/drawing/2014/main" id="{48EB38B3-0C47-A94A-BCB0-F23C7B1B0C71}"/>
              </a:ext>
            </a:extLst>
          </p:cNvPr>
          <p:cNvSpPr>
            <a:spLocks noChangeArrowheads="1"/>
          </p:cNvSpPr>
          <p:nvPr/>
        </p:nvSpPr>
        <p:spPr bwMode="auto">
          <a:xfrm>
            <a:off x="7064376" y="134778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sp>
        <p:nvSpPr>
          <p:cNvPr id="58514" name="Title 1">
            <a:extLst>
              <a:ext uri="{FF2B5EF4-FFF2-40B4-BE49-F238E27FC236}">
                <a16:creationId xmlns:a16="http://schemas.microsoft.com/office/drawing/2014/main" id="{CBF8B2DE-0AD2-AD49-8891-3D85B4A9E794}"/>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Timing Diagram for the Basic Latch with NOR Gates</a:t>
            </a:r>
          </a:p>
        </p:txBody>
      </p:sp>
      <p:sp>
        <p:nvSpPr>
          <p:cNvPr id="58515" name="TextBox 125">
            <a:extLst>
              <a:ext uri="{FF2B5EF4-FFF2-40B4-BE49-F238E27FC236}">
                <a16:creationId xmlns:a16="http://schemas.microsoft.com/office/drawing/2014/main" id="{7B00DD6F-9200-5C44-80E7-E2B7B8821373}"/>
              </a:ext>
            </a:extLst>
          </p:cNvPr>
          <p:cNvSpPr txBox="1">
            <a:spLocks noChangeArrowheads="1"/>
          </p:cNvSpPr>
          <p:nvPr/>
        </p:nvSpPr>
        <p:spPr bwMode="auto">
          <a:xfrm>
            <a:off x="7543800" y="6550026"/>
            <a:ext cx="25082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5.4 from the textbook ]</a:t>
            </a:r>
          </a:p>
        </p:txBody>
      </p:sp>
      <p:sp>
        <p:nvSpPr>
          <p:cNvPr id="58516" name="Oval 1">
            <a:extLst>
              <a:ext uri="{FF2B5EF4-FFF2-40B4-BE49-F238E27FC236}">
                <a16:creationId xmlns:a16="http://schemas.microsoft.com/office/drawing/2014/main" id="{FF92C32B-AE31-7B43-8106-FE18A49D2EE9}"/>
              </a:ext>
            </a:extLst>
          </p:cNvPr>
          <p:cNvSpPr>
            <a:spLocks noChangeArrowheads="1"/>
          </p:cNvSpPr>
          <p:nvPr/>
        </p:nvSpPr>
        <p:spPr bwMode="auto">
          <a:xfrm>
            <a:off x="7315201" y="4267200"/>
            <a:ext cx="995363" cy="198120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3" name="Line 31">
            <a:extLst>
              <a:ext uri="{FF2B5EF4-FFF2-40B4-BE49-F238E27FC236}">
                <a16:creationId xmlns:a16="http://schemas.microsoft.com/office/drawing/2014/main" id="{FAE9CC5A-326F-4949-9A8F-2B04083264D9}"/>
              </a:ext>
            </a:extLst>
          </p:cNvPr>
          <p:cNvSpPr>
            <a:spLocks noChangeShapeType="1"/>
          </p:cNvSpPr>
          <p:nvPr/>
        </p:nvSpPr>
        <p:spPr bwMode="auto">
          <a:xfrm flipV="1">
            <a:off x="33861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394" name="Line 32">
            <a:extLst>
              <a:ext uri="{FF2B5EF4-FFF2-40B4-BE49-F238E27FC236}">
                <a16:creationId xmlns:a16="http://schemas.microsoft.com/office/drawing/2014/main" id="{45912592-8C4C-1341-B685-D857B126CE64}"/>
              </a:ext>
            </a:extLst>
          </p:cNvPr>
          <p:cNvSpPr>
            <a:spLocks noChangeShapeType="1"/>
          </p:cNvSpPr>
          <p:nvPr/>
        </p:nvSpPr>
        <p:spPr bwMode="auto">
          <a:xfrm flipV="1">
            <a:off x="376237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395" name="Line 33">
            <a:extLst>
              <a:ext uri="{FF2B5EF4-FFF2-40B4-BE49-F238E27FC236}">
                <a16:creationId xmlns:a16="http://schemas.microsoft.com/office/drawing/2014/main" id="{88E379C3-DBFB-2744-A539-AA642174D2EC}"/>
              </a:ext>
            </a:extLst>
          </p:cNvPr>
          <p:cNvSpPr>
            <a:spLocks noChangeShapeType="1"/>
          </p:cNvSpPr>
          <p:nvPr/>
        </p:nvSpPr>
        <p:spPr bwMode="auto">
          <a:xfrm flipV="1">
            <a:off x="4241800"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396" name="Line 34">
            <a:extLst>
              <a:ext uri="{FF2B5EF4-FFF2-40B4-BE49-F238E27FC236}">
                <a16:creationId xmlns:a16="http://schemas.microsoft.com/office/drawing/2014/main" id="{2765E71D-9F09-F94E-8847-D2C78FF49452}"/>
              </a:ext>
            </a:extLst>
          </p:cNvPr>
          <p:cNvSpPr>
            <a:spLocks noChangeShapeType="1"/>
          </p:cNvSpPr>
          <p:nvPr/>
        </p:nvSpPr>
        <p:spPr bwMode="auto">
          <a:xfrm flipV="1">
            <a:off x="460216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397" name="Line 35">
            <a:extLst>
              <a:ext uri="{FF2B5EF4-FFF2-40B4-BE49-F238E27FC236}">
                <a16:creationId xmlns:a16="http://schemas.microsoft.com/office/drawing/2014/main" id="{AA3C29B6-530B-8C41-B70C-E0602BFF3511}"/>
              </a:ext>
            </a:extLst>
          </p:cNvPr>
          <p:cNvSpPr>
            <a:spLocks noChangeShapeType="1"/>
          </p:cNvSpPr>
          <p:nvPr/>
        </p:nvSpPr>
        <p:spPr bwMode="auto">
          <a:xfrm flipV="1">
            <a:off x="49609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398" name="Line 36">
            <a:extLst>
              <a:ext uri="{FF2B5EF4-FFF2-40B4-BE49-F238E27FC236}">
                <a16:creationId xmlns:a16="http://schemas.microsoft.com/office/drawing/2014/main" id="{B508871D-2D2B-B147-90C3-FC11178EA030}"/>
              </a:ext>
            </a:extLst>
          </p:cNvPr>
          <p:cNvSpPr>
            <a:spLocks noChangeShapeType="1"/>
          </p:cNvSpPr>
          <p:nvPr/>
        </p:nvSpPr>
        <p:spPr bwMode="auto">
          <a:xfrm flipV="1">
            <a:off x="545782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399" name="Line 37">
            <a:extLst>
              <a:ext uri="{FF2B5EF4-FFF2-40B4-BE49-F238E27FC236}">
                <a16:creationId xmlns:a16="http://schemas.microsoft.com/office/drawing/2014/main" id="{F07D59DF-E1E7-BE4D-AE61-E259031055CC}"/>
              </a:ext>
            </a:extLst>
          </p:cNvPr>
          <p:cNvSpPr>
            <a:spLocks noChangeShapeType="1"/>
          </p:cNvSpPr>
          <p:nvPr/>
        </p:nvSpPr>
        <p:spPr bwMode="auto">
          <a:xfrm flipV="1">
            <a:off x="58181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00" name="Line 38">
            <a:extLst>
              <a:ext uri="{FF2B5EF4-FFF2-40B4-BE49-F238E27FC236}">
                <a16:creationId xmlns:a16="http://schemas.microsoft.com/office/drawing/2014/main" id="{93E3E3D4-7B35-4645-81B9-8B682ADA7C2A}"/>
              </a:ext>
            </a:extLst>
          </p:cNvPr>
          <p:cNvSpPr>
            <a:spLocks noChangeShapeType="1"/>
          </p:cNvSpPr>
          <p:nvPr/>
        </p:nvSpPr>
        <p:spPr bwMode="auto">
          <a:xfrm flipV="1">
            <a:off x="65547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01" name="Line 39">
            <a:extLst>
              <a:ext uri="{FF2B5EF4-FFF2-40B4-BE49-F238E27FC236}">
                <a16:creationId xmlns:a16="http://schemas.microsoft.com/office/drawing/2014/main" id="{A6A163D6-F3E4-9245-9355-7BCC043DECAA}"/>
              </a:ext>
            </a:extLst>
          </p:cNvPr>
          <p:cNvSpPr>
            <a:spLocks noChangeShapeType="1"/>
          </p:cNvSpPr>
          <p:nvPr/>
        </p:nvSpPr>
        <p:spPr bwMode="auto">
          <a:xfrm flipV="1">
            <a:off x="703421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02" name="Line 40">
            <a:extLst>
              <a:ext uri="{FF2B5EF4-FFF2-40B4-BE49-F238E27FC236}">
                <a16:creationId xmlns:a16="http://schemas.microsoft.com/office/drawing/2014/main" id="{D61585D1-7F25-C946-B98F-E31FFA7BA611}"/>
              </a:ext>
            </a:extLst>
          </p:cNvPr>
          <p:cNvSpPr>
            <a:spLocks noChangeShapeType="1"/>
          </p:cNvSpPr>
          <p:nvPr/>
        </p:nvSpPr>
        <p:spPr bwMode="auto">
          <a:xfrm flipV="1">
            <a:off x="75136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03" name="Line 42">
            <a:extLst>
              <a:ext uri="{FF2B5EF4-FFF2-40B4-BE49-F238E27FC236}">
                <a16:creationId xmlns:a16="http://schemas.microsoft.com/office/drawing/2014/main" id="{6757DC5C-C114-5A49-BA4A-B95D0A8B5D25}"/>
              </a:ext>
            </a:extLst>
          </p:cNvPr>
          <p:cNvSpPr>
            <a:spLocks noChangeShapeType="1"/>
          </p:cNvSpPr>
          <p:nvPr/>
        </p:nvSpPr>
        <p:spPr bwMode="auto">
          <a:xfrm>
            <a:off x="2906713" y="13509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04" name="Freeform 43">
            <a:extLst>
              <a:ext uri="{FF2B5EF4-FFF2-40B4-BE49-F238E27FC236}">
                <a16:creationId xmlns:a16="http://schemas.microsoft.com/office/drawing/2014/main" id="{92182689-24F9-FC4A-AB9C-AA0F21AC39A2}"/>
              </a:ext>
            </a:extLst>
          </p:cNvPr>
          <p:cNvSpPr>
            <a:spLocks/>
          </p:cNvSpPr>
          <p:nvPr/>
        </p:nvSpPr>
        <p:spPr bwMode="auto">
          <a:xfrm>
            <a:off x="3128963" y="1033463"/>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05" name="Freeform 44">
            <a:extLst>
              <a:ext uri="{FF2B5EF4-FFF2-40B4-BE49-F238E27FC236}">
                <a16:creationId xmlns:a16="http://schemas.microsoft.com/office/drawing/2014/main" id="{BBC2164D-704A-8142-A838-5D28D06F8758}"/>
              </a:ext>
            </a:extLst>
          </p:cNvPr>
          <p:cNvSpPr>
            <a:spLocks/>
          </p:cNvSpPr>
          <p:nvPr/>
        </p:nvSpPr>
        <p:spPr bwMode="auto">
          <a:xfrm>
            <a:off x="3128963" y="1238250"/>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06" name="Freeform 45">
            <a:extLst>
              <a:ext uri="{FF2B5EF4-FFF2-40B4-BE49-F238E27FC236}">
                <a16:creationId xmlns:a16="http://schemas.microsoft.com/office/drawing/2014/main" id="{93FC035B-A51B-624C-9D8B-E68D82C4CB44}"/>
              </a:ext>
            </a:extLst>
          </p:cNvPr>
          <p:cNvSpPr>
            <a:spLocks/>
          </p:cNvSpPr>
          <p:nvPr/>
        </p:nvSpPr>
        <p:spPr bwMode="auto">
          <a:xfrm>
            <a:off x="3124201" y="1033464"/>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07" name="Freeform 46">
            <a:extLst>
              <a:ext uri="{FF2B5EF4-FFF2-40B4-BE49-F238E27FC236}">
                <a16:creationId xmlns:a16="http://schemas.microsoft.com/office/drawing/2014/main" id="{B00C6E7C-48AC-E344-9545-A6DBF612DF79}"/>
              </a:ext>
            </a:extLst>
          </p:cNvPr>
          <p:cNvSpPr>
            <a:spLocks/>
          </p:cNvSpPr>
          <p:nvPr/>
        </p:nvSpPr>
        <p:spPr bwMode="auto">
          <a:xfrm>
            <a:off x="3124201" y="1236664"/>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08" name="Line 47">
            <a:extLst>
              <a:ext uri="{FF2B5EF4-FFF2-40B4-BE49-F238E27FC236}">
                <a16:creationId xmlns:a16="http://schemas.microsoft.com/office/drawing/2014/main" id="{7C17B2AA-E5EC-2945-8FE5-61EF04033D3F}"/>
              </a:ext>
            </a:extLst>
          </p:cNvPr>
          <p:cNvSpPr>
            <a:spLocks noChangeShapeType="1"/>
          </p:cNvSpPr>
          <p:nvPr/>
        </p:nvSpPr>
        <p:spPr bwMode="auto">
          <a:xfrm>
            <a:off x="2906713" y="20875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09" name="Line 48">
            <a:extLst>
              <a:ext uri="{FF2B5EF4-FFF2-40B4-BE49-F238E27FC236}">
                <a16:creationId xmlns:a16="http://schemas.microsoft.com/office/drawing/2014/main" id="{0688AC9C-8F99-6947-9751-1F1156D6C51D}"/>
              </a:ext>
            </a:extLst>
          </p:cNvPr>
          <p:cNvSpPr>
            <a:spLocks noChangeShapeType="1"/>
          </p:cNvSpPr>
          <p:nvPr/>
        </p:nvSpPr>
        <p:spPr bwMode="auto">
          <a:xfrm>
            <a:off x="2906713" y="2327275"/>
            <a:ext cx="239712"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10" name="Freeform 49">
            <a:extLst>
              <a:ext uri="{FF2B5EF4-FFF2-40B4-BE49-F238E27FC236}">
                <a16:creationId xmlns:a16="http://schemas.microsoft.com/office/drawing/2014/main" id="{46C3C17B-D52E-CE49-8408-E78323E1C381}"/>
              </a:ext>
            </a:extLst>
          </p:cNvPr>
          <p:cNvSpPr>
            <a:spLocks/>
          </p:cNvSpPr>
          <p:nvPr/>
        </p:nvSpPr>
        <p:spPr bwMode="auto">
          <a:xfrm>
            <a:off x="3128963" y="2006600"/>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11" name="Freeform 50">
            <a:extLst>
              <a:ext uri="{FF2B5EF4-FFF2-40B4-BE49-F238E27FC236}">
                <a16:creationId xmlns:a16="http://schemas.microsoft.com/office/drawing/2014/main" id="{BA229719-5F64-E94E-928F-B91F2B4D759E}"/>
              </a:ext>
            </a:extLst>
          </p:cNvPr>
          <p:cNvSpPr>
            <a:spLocks/>
          </p:cNvSpPr>
          <p:nvPr/>
        </p:nvSpPr>
        <p:spPr bwMode="auto">
          <a:xfrm>
            <a:off x="3128963" y="2209800"/>
            <a:ext cx="512762" cy="204788"/>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12" name="Freeform 51">
            <a:extLst>
              <a:ext uri="{FF2B5EF4-FFF2-40B4-BE49-F238E27FC236}">
                <a16:creationId xmlns:a16="http://schemas.microsoft.com/office/drawing/2014/main" id="{C2FEB773-4815-1143-9C37-91A476A02D43}"/>
              </a:ext>
            </a:extLst>
          </p:cNvPr>
          <p:cNvSpPr>
            <a:spLocks/>
          </p:cNvSpPr>
          <p:nvPr/>
        </p:nvSpPr>
        <p:spPr bwMode="auto">
          <a:xfrm>
            <a:off x="3124201" y="2006600"/>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13" name="Freeform 52">
            <a:extLst>
              <a:ext uri="{FF2B5EF4-FFF2-40B4-BE49-F238E27FC236}">
                <a16:creationId xmlns:a16="http://schemas.microsoft.com/office/drawing/2014/main" id="{1713C588-CFBE-AF4C-B203-2C53410D08B5}"/>
              </a:ext>
            </a:extLst>
          </p:cNvPr>
          <p:cNvSpPr>
            <a:spLocks/>
          </p:cNvSpPr>
          <p:nvPr/>
        </p:nvSpPr>
        <p:spPr bwMode="auto">
          <a:xfrm>
            <a:off x="3124201" y="2209800"/>
            <a:ext cx="60325" cy="204788"/>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14" name="Line 53">
            <a:extLst>
              <a:ext uri="{FF2B5EF4-FFF2-40B4-BE49-F238E27FC236}">
                <a16:creationId xmlns:a16="http://schemas.microsoft.com/office/drawing/2014/main" id="{E600E358-D0D2-8842-9A7B-14456C7B1636}"/>
              </a:ext>
            </a:extLst>
          </p:cNvPr>
          <p:cNvSpPr>
            <a:spLocks noChangeShapeType="1"/>
          </p:cNvSpPr>
          <p:nvPr/>
        </p:nvSpPr>
        <p:spPr bwMode="auto">
          <a:xfrm flipH="1">
            <a:off x="3744914" y="12303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15" name="Line 54">
            <a:extLst>
              <a:ext uri="{FF2B5EF4-FFF2-40B4-BE49-F238E27FC236}">
                <a16:creationId xmlns:a16="http://schemas.microsoft.com/office/drawing/2014/main" id="{EAE4D3D1-024C-2B47-81C5-F207412AA9D9}"/>
              </a:ext>
            </a:extLst>
          </p:cNvPr>
          <p:cNvSpPr>
            <a:spLocks noChangeShapeType="1"/>
          </p:cNvSpPr>
          <p:nvPr/>
        </p:nvSpPr>
        <p:spPr bwMode="auto">
          <a:xfrm flipH="1">
            <a:off x="3744914" y="22082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16" name="Freeform 55">
            <a:extLst>
              <a:ext uri="{FF2B5EF4-FFF2-40B4-BE49-F238E27FC236}">
                <a16:creationId xmlns:a16="http://schemas.microsoft.com/office/drawing/2014/main" id="{EFFE9DC6-16B8-834A-A7A6-841A9D4A07A9}"/>
              </a:ext>
            </a:extLst>
          </p:cNvPr>
          <p:cNvSpPr>
            <a:spLocks/>
          </p:cNvSpPr>
          <p:nvPr/>
        </p:nvSpPr>
        <p:spPr bwMode="auto">
          <a:xfrm>
            <a:off x="2906714" y="1352551"/>
            <a:ext cx="1095375" cy="855663"/>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17" name="Freeform 56">
            <a:extLst>
              <a:ext uri="{FF2B5EF4-FFF2-40B4-BE49-F238E27FC236}">
                <a16:creationId xmlns:a16="http://schemas.microsoft.com/office/drawing/2014/main" id="{B198A80B-3EE0-AD49-9D0C-92C7C6E51F04}"/>
              </a:ext>
            </a:extLst>
          </p:cNvPr>
          <p:cNvSpPr>
            <a:spLocks/>
          </p:cNvSpPr>
          <p:nvPr/>
        </p:nvSpPr>
        <p:spPr bwMode="auto">
          <a:xfrm>
            <a:off x="2906714" y="1230313"/>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18" name="Freeform 57">
            <a:extLst>
              <a:ext uri="{FF2B5EF4-FFF2-40B4-BE49-F238E27FC236}">
                <a16:creationId xmlns:a16="http://schemas.microsoft.com/office/drawing/2014/main" id="{FE21D767-950E-504B-BC83-B382EAE30FE4}"/>
              </a:ext>
            </a:extLst>
          </p:cNvPr>
          <p:cNvSpPr>
            <a:spLocks/>
          </p:cNvSpPr>
          <p:nvPr/>
        </p:nvSpPr>
        <p:spPr bwMode="auto">
          <a:xfrm>
            <a:off x="3986214" y="1206501"/>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59419" name="Oval 58">
            <a:extLst>
              <a:ext uri="{FF2B5EF4-FFF2-40B4-BE49-F238E27FC236}">
                <a16:creationId xmlns:a16="http://schemas.microsoft.com/office/drawing/2014/main" id="{C74AD4E5-C96C-4A4B-9170-2F6C949E1EB9}"/>
              </a:ext>
            </a:extLst>
          </p:cNvPr>
          <p:cNvSpPr>
            <a:spLocks noChangeArrowheads="1"/>
          </p:cNvSpPr>
          <p:nvPr/>
        </p:nvSpPr>
        <p:spPr bwMode="auto">
          <a:xfrm>
            <a:off x="3976688" y="1216026"/>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9420" name="Freeform 59">
            <a:extLst>
              <a:ext uri="{FF2B5EF4-FFF2-40B4-BE49-F238E27FC236}">
                <a16:creationId xmlns:a16="http://schemas.microsoft.com/office/drawing/2014/main" id="{BB8F3D94-07E7-0545-96A2-77CF5D449B63}"/>
              </a:ext>
            </a:extLst>
          </p:cNvPr>
          <p:cNvSpPr>
            <a:spLocks/>
          </p:cNvSpPr>
          <p:nvPr/>
        </p:nvSpPr>
        <p:spPr bwMode="auto">
          <a:xfrm>
            <a:off x="3986214" y="2184400"/>
            <a:ext cx="33337" cy="3333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59421" name="Oval 60">
            <a:extLst>
              <a:ext uri="{FF2B5EF4-FFF2-40B4-BE49-F238E27FC236}">
                <a16:creationId xmlns:a16="http://schemas.microsoft.com/office/drawing/2014/main" id="{2E557D08-014E-E047-B814-60BAD2293709}"/>
              </a:ext>
            </a:extLst>
          </p:cNvPr>
          <p:cNvSpPr>
            <a:spLocks noChangeArrowheads="1"/>
          </p:cNvSpPr>
          <p:nvPr/>
        </p:nvSpPr>
        <p:spPr bwMode="auto">
          <a:xfrm>
            <a:off x="3976688" y="2192338"/>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9422" name="Line 61">
            <a:extLst>
              <a:ext uri="{FF2B5EF4-FFF2-40B4-BE49-F238E27FC236}">
                <a16:creationId xmlns:a16="http://schemas.microsoft.com/office/drawing/2014/main" id="{90E0979D-93BE-E147-9BF9-44ACD6738B6C}"/>
              </a:ext>
            </a:extLst>
          </p:cNvPr>
          <p:cNvSpPr>
            <a:spLocks noChangeShapeType="1"/>
          </p:cNvSpPr>
          <p:nvPr/>
        </p:nvSpPr>
        <p:spPr bwMode="auto">
          <a:xfrm flipH="1">
            <a:off x="2667001" y="11112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23" name="Line 62">
            <a:extLst>
              <a:ext uri="{FF2B5EF4-FFF2-40B4-BE49-F238E27FC236}">
                <a16:creationId xmlns:a16="http://schemas.microsoft.com/office/drawing/2014/main" id="{4FFBA131-1355-9549-B784-749174290600}"/>
              </a:ext>
            </a:extLst>
          </p:cNvPr>
          <p:cNvSpPr>
            <a:spLocks noChangeShapeType="1"/>
          </p:cNvSpPr>
          <p:nvPr/>
        </p:nvSpPr>
        <p:spPr bwMode="auto">
          <a:xfrm flipH="1">
            <a:off x="2667001" y="2327275"/>
            <a:ext cx="2397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24" name="Line 63">
            <a:extLst>
              <a:ext uri="{FF2B5EF4-FFF2-40B4-BE49-F238E27FC236}">
                <a16:creationId xmlns:a16="http://schemas.microsoft.com/office/drawing/2014/main" id="{89720756-9949-8A4B-AB38-941630B171C1}"/>
              </a:ext>
            </a:extLst>
          </p:cNvPr>
          <p:cNvSpPr>
            <a:spLocks noChangeShapeType="1"/>
          </p:cNvSpPr>
          <p:nvPr/>
        </p:nvSpPr>
        <p:spPr bwMode="auto">
          <a:xfrm flipH="1">
            <a:off x="5578475" y="1268414"/>
            <a:ext cx="1455738"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25" name="Line 64">
            <a:extLst>
              <a:ext uri="{FF2B5EF4-FFF2-40B4-BE49-F238E27FC236}">
                <a16:creationId xmlns:a16="http://schemas.microsoft.com/office/drawing/2014/main" id="{5349A3CE-323B-A04C-B969-0EA949D4284A}"/>
              </a:ext>
            </a:extLst>
          </p:cNvPr>
          <p:cNvSpPr>
            <a:spLocks noChangeShapeType="1"/>
          </p:cNvSpPr>
          <p:nvPr/>
        </p:nvSpPr>
        <p:spPr bwMode="auto">
          <a:xfrm flipV="1">
            <a:off x="6297614" y="990601"/>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26" name="Rectangle 65">
            <a:extLst>
              <a:ext uri="{FF2B5EF4-FFF2-40B4-BE49-F238E27FC236}">
                <a16:creationId xmlns:a16="http://schemas.microsoft.com/office/drawing/2014/main" id="{E3B2E578-36E9-5447-9BEF-62134A1184D3}"/>
              </a:ext>
            </a:extLst>
          </p:cNvPr>
          <p:cNvSpPr>
            <a:spLocks noChangeArrowheads="1"/>
          </p:cNvSpPr>
          <p:nvPr/>
        </p:nvSpPr>
        <p:spPr bwMode="auto">
          <a:xfrm>
            <a:off x="5783263" y="10112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59427" name="Rectangle 66">
            <a:extLst>
              <a:ext uri="{FF2B5EF4-FFF2-40B4-BE49-F238E27FC236}">
                <a16:creationId xmlns:a16="http://schemas.microsoft.com/office/drawing/2014/main" id="{A20B7FCC-07C3-7048-B3E8-EBBB7E346F9F}"/>
              </a:ext>
            </a:extLst>
          </p:cNvPr>
          <p:cNvSpPr>
            <a:spLocks noChangeArrowheads="1"/>
          </p:cNvSpPr>
          <p:nvPr/>
        </p:nvSpPr>
        <p:spPr bwMode="auto">
          <a:xfrm>
            <a:off x="6054725" y="1011238"/>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59428" name="Rectangle 67">
            <a:extLst>
              <a:ext uri="{FF2B5EF4-FFF2-40B4-BE49-F238E27FC236}">
                <a16:creationId xmlns:a16="http://schemas.microsoft.com/office/drawing/2014/main" id="{51CFB6B9-F304-F940-98CB-9D0ACC22A357}"/>
              </a:ext>
            </a:extLst>
          </p:cNvPr>
          <p:cNvSpPr>
            <a:spLocks noChangeArrowheads="1"/>
          </p:cNvSpPr>
          <p:nvPr/>
        </p:nvSpPr>
        <p:spPr bwMode="auto">
          <a:xfrm>
            <a:off x="6440488" y="10112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59429" name="Rectangle 68">
            <a:extLst>
              <a:ext uri="{FF2B5EF4-FFF2-40B4-BE49-F238E27FC236}">
                <a16:creationId xmlns:a16="http://schemas.microsoft.com/office/drawing/2014/main" id="{AF55E1F6-3816-CA4F-80C2-B5E295A855EB}"/>
              </a:ext>
            </a:extLst>
          </p:cNvPr>
          <p:cNvSpPr>
            <a:spLocks noChangeArrowheads="1"/>
          </p:cNvSpPr>
          <p:nvPr/>
        </p:nvSpPr>
        <p:spPr bwMode="auto">
          <a:xfrm>
            <a:off x="6557963" y="10683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59430" name="Rectangle 69">
            <a:extLst>
              <a:ext uri="{FF2B5EF4-FFF2-40B4-BE49-F238E27FC236}">
                <a16:creationId xmlns:a16="http://schemas.microsoft.com/office/drawing/2014/main" id="{F7073987-9FF1-5645-BCE0-9E3A75C4DA00}"/>
              </a:ext>
            </a:extLst>
          </p:cNvPr>
          <p:cNvSpPr>
            <a:spLocks noChangeArrowheads="1"/>
          </p:cNvSpPr>
          <p:nvPr/>
        </p:nvSpPr>
        <p:spPr bwMode="auto">
          <a:xfrm>
            <a:off x="6743700" y="10064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9431" name="Rectangle 70">
            <a:extLst>
              <a:ext uri="{FF2B5EF4-FFF2-40B4-BE49-F238E27FC236}">
                <a16:creationId xmlns:a16="http://schemas.microsoft.com/office/drawing/2014/main" id="{0061C211-09CE-F147-8D72-84118F7B7C52}"/>
              </a:ext>
            </a:extLst>
          </p:cNvPr>
          <p:cNvSpPr>
            <a:spLocks noChangeArrowheads="1"/>
          </p:cNvSpPr>
          <p:nvPr/>
        </p:nvSpPr>
        <p:spPr bwMode="auto">
          <a:xfrm>
            <a:off x="6861175" y="106838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59432" name="Rectangle 71">
            <a:extLst>
              <a:ext uri="{FF2B5EF4-FFF2-40B4-BE49-F238E27FC236}">
                <a16:creationId xmlns:a16="http://schemas.microsoft.com/office/drawing/2014/main" id="{D8C1A0C4-D3EA-BD42-9A41-C05410C7EFBF}"/>
              </a:ext>
            </a:extLst>
          </p:cNvPr>
          <p:cNvSpPr>
            <a:spLocks noChangeArrowheads="1"/>
          </p:cNvSpPr>
          <p:nvPr/>
        </p:nvSpPr>
        <p:spPr bwMode="auto">
          <a:xfrm>
            <a:off x="57880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9433" name="Rectangle 72">
            <a:extLst>
              <a:ext uri="{FF2B5EF4-FFF2-40B4-BE49-F238E27FC236}">
                <a16:creationId xmlns:a16="http://schemas.microsoft.com/office/drawing/2014/main" id="{B16E4E81-1294-FA46-A34B-2580A9C17799}"/>
              </a:ext>
            </a:extLst>
          </p:cNvPr>
          <p:cNvSpPr>
            <a:spLocks noChangeArrowheads="1"/>
          </p:cNvSpPr>
          <p:nvPr/>
        </p:nvSpPr>
        <p:spPr bwMode="auto">
          <a:xfrm>
            <a:off x="60674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9434" name="Rectangle 73">
            <a:extLst>
              <a:ext uri="{FF2B5EF4-FFF2-40B4-BE49-F238E27FC236}">
                <a16:creationId xmlns:a16="http://schemas.microsoft.com/office/drawing/2014/main" id="{9BEDDC5C-28B8-B949-8B47-AF9AE6AD29E4}"/>
              </a:ext>
            </a:extLst>
          </p:cNvPr>
          <p:cNvSpPr>
            <a:spLocks noChangeArrowheads="1"/>
          </p:cNvSpPr>
          <p:nvPr/>
        </p:nvSpPr>
        <p:spPr bwMode="auto">
          <a:xfrm>
            <a:off x="57880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9435" name="Rectangle 74">
            <a:extLst>
              <a:ext uri="{FF2B5EF4-FFF2-40B4-BE49-F238E27FC236}">
                <a16:creationId xmlns:a16="http://schemas.microsoft.com/office/drawing/2014/main" id="{65882B4A-3BC9-334A-B028-B6A2AA497A3B}"/>
              </a:ext>
            </a:extLst>
          </p:cNvPr>
          <p:cNvSpPr>
            <a:spLocks noChangeArrowheads="1"/>
          </p:cNvSpPr>
          <p:nvPr/>
        </p:nvSpPr>
        <p:spPr bwMode="auto">
          <a:xfrm>
            <a:off x="60674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9436" name="Rectangle 75">
            <a:extLst>
              <a:ext uri="{FF2B5EF4-FFF2-40B4-BE49-F238E27FC236}">
                <a16:creationId xmlns:a16="http://schemas.microsoft.com/office/drawing/2014/main" id="{CAF15D1C-7B34-E24B-A9EF-CF7C27F2E6A7}"/>
              </a:ext>
            </a:extLst>
          </p:cNvPr>
          <p:cNvSpPr>
            <a:spLocks noChangeArrowheads="1"/>
          </p:cNvSpPr>
          <p:nvPr/>
        </p:nvSpPr>
        <p:spPr bwMode="auto">
          <a:xfrm>
            <a:off x="57880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9437" name="Rectangle 76">
            <a:extLst>
              <a:ext uri="{FF2B5EF4-FFF2-40B4-BE49-F238E27FC236}">
                <a16:creationId xmlns:a16="http://schemas.microsoft.com/office/drawing/2014/main" id="{EC6E52AB-2847-6A4D-BB66-013F3D166F58}"/>
              </a:ext>
            </a:extLst>
          </p:cNvPr>
          <p:cNvSpPr>
            <a:spLocks noChangeArrowheads="1"/>
          </p:cNvSpPr>
          <p:nvPr/>
        </p:nvSpPr>
        <p:spPr bwMode="auto">
          <a:xfrm>
            <a:off x="60674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9438" name="Rectangle 77">
            <a:extLst>
              <a:ext uri="{FF2B5EF4-FFF2-40B4-BE49-F238E27FC236}">
                <a16:creationId xmlns:a16="http://schemas.microsoft.com/office/drawing/2014/main" id="{9C01C221-F221-CD42-86EF-B5ED6C9CEA0D}"/>
              </a:ext>
            </a:extLst>
          </p:cNvPr>
          <p:cNvSpPr>
            <a:spLocks noChangeArrowheads="1"/>
          </p:cNvSpPr>
          <p:nvPr/>
        </p:nvSpPr>
        <p:spPr bwMode="auto">
          <a:xfrm>
            <a:off x="57880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9439" name="Rectangle 78">
            <a:extLst>
              <a:ext uri="{FF2B5EF4-FFF2-40B4-BE49-F238E27FC236}">
                <a16:creationId xmlns:a16="http://schemas.microsoft.com/office/drawing/2014/main" id="{BCB6B575-4A96-7B45-AABC-975B0E73D234}"/>
              </a:ext>
            </a:extLst>
          </p:cNvPr>
          <p:cNvSpPr>
            <a:spLocks noChangeArrowheads="1"/>
          </p:cNvSpPr>
          <p:nvPr/>
        </p:nvSpPr>
        <p:spPr bwMode="auto">
          <a:xfrm>
            <a:off x="60674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9440" name="Rectangle 79">
            <a:extLst>
              <a:ext uri="{FF2B5EF4-FFF2-40B4-BE49-F238E27FC236}">
                <a16:creationId xmlns:a16="http://schemas.microsoft.com/office/drawing/2014/main" id="{E48EFD0A-9837-3144-B1B7-3C1997258751}"/>
              </a:ext>
            </a:extLst>
          </p:cNvPr>
          <p:cNvSpPr>
            <a:spLocks noChangeArrowheads="1"/>
          </p:cNvSpPr>
          <p:nvPr/>
        </p:nvSpPr>
        <p:spPr bwMode="auto">
          <a:xfrm>
            <a:off x="6434139" y="13525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59441" name="Rectangle 80">
            <a:extLst>
              <a:ext uri="{FF2B5EF4-FFF2-40B4-BE49-F238E27FC236}">
                <a16:creationId xmlns:a16="http://schemas.microsoft.com/office/drawing/2014/main" id="{8B1E7D8F-B4F6-3C4C-9540-BE58B9465959}"/>
              </a:ext>
            </a:extLst>
          </p:cNvPr>
          <p:cNvSpPr>
            <a:spLocks noChangeArrowheads="1"/>
          </p:cNvSpPr>
          <p:nvPr/>
        </p:nvSpPr>
        <p:spPr bwMode="auto">
          <a:xfrm>
            <a:off x="6494463"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9442" name="Rectangle 81">
            <a:extLst>
              <a:ext uri="{FF2B5EF4-FFF2-40B4-BE49-F238E27FC236}">
                <a16:creationId xmlns:a16="http://schemas.microsoft.com/office/drawing/2014/main" id="{65A1D583-95A6-1649-BC1C-2593C78BF220}"/>
              </a:ext>
            </a:extLst>
          </p:cNvPr>
          <p:cNvSpPr>
            <a:spLocks noChangeArrowheads="1"/>
          </p:cNvSpPr>
          <p:nvPr/>
        </p:nvSpPr>
        <p:spPr bwMode="auto">
          <a:xfrm>
            <a:off x="679767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9443" name="Rectangle 82">
            <a:extLst>
              <a:ext uri="{FF2B5EF4-FFF2-40B4-BE49-F238E27FC236}">
                <a16:creationId xmlns:a16="http://schemas.microsoft.com/office/drawing/2014/main" id="{D78AC1B4-0461-C94A-8368-D8EECB0975D0}"/>
              </a:ext>
            </a:extLst>
          </p:cNvPr>
          <p:cNvSpPr>
            <a:spLocks noChangeArrowheads="1"/>
          </p:cNvSpPr>
          <p:nvPr/>
        </p:nvSpPr>
        <p:spPr bwMode="auto">
          <a:xfrm>
            <a:off x="6494463"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9444" name="Rectangle 83">
            <a:extLst>
              <a:ext uri="{FF2B5EF4-FFF2-40B4-BE49-F238E27FC236}">
                <a16:creationId xmlns:a16="http://schemas.microsoft.com/office/drawing/2014/main" id="{7AFDBEF6-BDFA-0743-BA12-06FA862E1FBF}"/>
              </a:ext>
            </a:extLst>
          </p:cNvPr>
          <p:cNvSpPr>
            <a:spLocks noChangeArrowheads="1"/>
          </p:cNvSpPr>
          <p:nvPr/>
        </p:nvSpPr>
        <p:spPr bwMode="auto">
          <a:xfrm>
            <a:off x="679767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9445" name="Rectangle 84">
            <a:extLst>
              <a:ext uri="{FF2B5EF4-FFF2-40B4-BE49-F238E27FC236}">
                <a16:creationId xmlns:a16="http://schemas.microsoft.com/office/drawing/2014/main" id="{3EF61D1D-7291-024E-B6C5-D635F736B83A}"/>
              </a:ext>
            </a:extLst>
          </p:cNvPr>
          <p:cNvSpPr>
            <a:spLocks noChangeArrowheads="1"/>
          </p:cNvSpPr>
          <p:nvPr/>
        </p:nvSpPr>
        <p:spPr bwMode="auto">
          <a:xfrm>
            <a:off x="6494463"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9446" name="Rectangle 85">
            <a:extLst>
              <a:ext uri="{FF2B5EF4-FFF2-40B4-BE49-F238E27FC236}">
                <a16:creationId xmlns:a16="http://schemas.microsoft.com/office/drawing/2014/main" id="{6571674D-8FA4-0A47-AA34-06653ADB5226}"/>
              </a:ext>
            </a:extLst>
          </p:cNvPr>
          <p:cNvSpPr>
            <a:spLocks noChangeArrowheads="1"/>
          </p:cNvSpPr>
          <p:nvPr/>
        </p:nvSpPr>
        <p:spPr bwMode="auto">
          <a:xfrm>
            <a:off x="679767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9447" name="Rectangle 86">
            <a:extLst>
              <a:ext uri="{FF2B5EF4-FFF2-40B4-BE49-F238E27FC236}">
                <a16:creationId xmlns:a16="http://schemas.microsoft.com/office/drawing/2014/main" id="{70793A13-3F6B-E342-B2A3-F59B4AA462F5}"/>
              </a:ext>
            </a:extLst>
          </p:cNvPr>
          <p:cNvSpPr>
            <a:spLocks noChangeArrowheads="1"/>
          </p:cNvSpPr>
          <p:nvPr/>
        </p:nvSpPr>
        <p:spPr bwMode="auto">
          <a:xfrm>
            <a:off x="3178176" y="26527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59448" name="Freeform 87">
            <a:extLst>
              <a:ext uri="{FF2B5EF4-FFF2-40B4-BE49-F238E27FC236}">
                <a16:creationId xmlns:a16="http://schemas.microsoft.com/office/drawing/2014/main" id="{3D76AF7C-0681-5543-86E0-03E9E490EA63}"/>
              </a:ext>
            </a:extLst>
          </p:cNvPr>
          <p:cNvSpPr>
            <a:spLocks/>
          </p:cNvSpPr>
          <p:nvPr/>
        </p:nvSpPr>
        <p:spPr bwMode="auto">
          <a:xfrm>
            <a:off x="7513638" y="57388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49" name="Line 88">
            <a:extLst>
              <a:ext uri="{FF2B5EF4-FFF2-40B4-BE49-F238E27FC236}">
                <a16:creationId xmlns:a16="http://schemas.microsoft.com/office/drawing/2014/main" id="{90566518-B9CC-4D41-8648-A34619031DCD}"/>
              </a:ext>
            </a:extLst>
          </p:cNvPr>
          <p:cNvSpPr>
            <a:spLocks noChangeShapeType="1"/>
          </p:cNvSpPr>
          <p:nvPr/>
        </p:nvSpPr>
        <p:spPr bwMode="auto">
          <a:xfrm flipH="1">
            <a:off x="7531100" y="57388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9450" name="Freeform 89">
            <a:extLst>
              <a:ext uri="{FF2B5EF4-FFF2-40B4-BE49-F238E27FC236}">
                <a16:creationId xmlns:a16="http://schemas.microsoft.com/office/drawing/2014/main" id="{3BDF72F3-E9D3-2941-B9F1-DB45C916EEBC}"/>
              </a:ext>
            </a:extLst>
          </p:cNvPr>
          <p:cNvSpPr>
            <a:spLocks/>
          </p:cNvSpPr>
          <p:nvPr/>
        </p:nvSpPr>
        <p:spPr bwMode="auto">
          <a:xfrm>
            <a:off x="7975601" y="57388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51" name="Line 90">
            <a:extLst>
              <a:ext uri="{FF2B5EF4-FFF2-40B4-BE49-F238E27FC236}">
                <a16:creationId xmlns:a16="http://schemas.microsoft.com/office/drawing/2014/main" id="{BB70CCF1-9138-7443-9596-23509B8963C7}"/>
              </a:ext>
            </a:extLst>
          </p:cNvPr>
          <p:cNvSpPr>
            <a:spLocks noChangeShapeType="1"/>
          </p:cNvSpPr>
          <p:nvPr/>
        </p:nvSpPr>
        <p:spPr bwMode="auto">
          <a:xfrm flipV="1">
            <a:off x="8010525" y="57562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9452" name="Freeform 91">
            <a:extLst>
              <a:ext uri="{FF2B5EF4-FFF2-40B4-BE49-F238E27FC236}">
                <a16:creationId xmlns:a16="http://schemas.microsoft.com/office/drawing/2014/main" id="{15A3DEBA-9CFF-2545-BF8F-15807FA75CC2}"/>
              </a:ext>
            </a:extLst>
          </p:cNvPr>
          <p:cNvSpPr>
            <a:spLocks/>
          </p:cNvSpPr>
          <p:nvPr/>
        </p:nvSpPr>
        <p:spPr bwMode="auto">
          <a:xfrm>
            <a:off x="7975601" y="60817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53" name="Line 92">
            <a:extLst>
              <a:ext uri="{FF2B5EF4-FFF2-40B4-BE49-F238E27FC236}">
                <a16:creationId xmlns:a16="http://schemas.microsoft.com/office/drawing/2014/main" id="{2192F99A-7274-224B-BC08-22BF3BC4300B}"/>
              </a:ext>
            </a:extLst>
          </p:cNvPr>
          <p:cNvSpPr>
            <a:spLocks noChangeShapeType="1"/>
          </p:cNvSpPr>
          <p:nvPr/>
        </p:nvSpPr>
        <p:spPr bwMode="auto">
          <a:xfrm>
            <a:off x="7531100" y="60991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9454" name="Freeform 93">
            <a:extLst>
              <a:ext uri="{FF2B5EF4-FFF2-40B4-BE49-F238E27FC236}">
                <a16:creationId xmlns:a16="http://schemas.microsoft.com/office/drawing/2014/main" id="{B144F573-64A4-DC4D-88A1-088BA5F782E3}"/>
              </a:ext>
            </a:extLst>
          </p:cNvPr>
          <p:cNvSpPr>
            <a:spLocks/>
          </p:cNvSpPr>
          <p:nvPr/>
        </p:nvSpPr>
        <p:spPr bwMode="auto">
          <a:xfrm>
            <a:off x="7513638" y="60817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55" name="Line 94">
            <a:extLst>
              <a:ext uri="{FF2B5EF4-FFF2-40B4-BE49-F238E27FC236}">
                <a16:creationId xmlns:a16="http://schemas.microsoft.com/office/drawing/2014/main" id="{35FC5440-48E8-524E-9E9B-0BA8F3BF36EF}"/>
              </a:ext>
            </a:extLst>
          </p:cNvPr>
          <p:cNvSpPr>
            <a:spLocks noChangeShapeType="1"/>
          </p:cNvSpPr>
          <p:nvPr/>
        </p:nvSpPr>
        <p:spPr bwMode="auto">
          <a:xfrm>
            <a:off x="7513639" y="57562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9456" name="Freeform 95">
            <a:extLst>
              <a:ext uri="{FF2B5EF4-FFF2-40B4-BE49-F238E27FC236}">
                <a16:creationId xmlns:a16="http://schemas.microsoft.com/office/drawing/2014/main" id="{6DFB6D39-7363-FF4D-8C5A-D05A5CC0C75A}"/>
              </a:ext>
            </a:extLst>
          </p:cNvPr>
          <p:cNvSpPr>
            <a:spLocks/>
          </p:cNvSpPr>
          <p:nvPr/>
        </p:nvSpPr>
        <p:spPr bwMode="auto">
          <a:xfrm>
            <a:off x="7513638" y="50022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57" name="Line 96">
            <a:extLst>
              <a:ext uri="{FF2B5EF4-FFF2-40B4-BE49-F238E27FC236}">
                <a16:creationId xmlns:a16="http://schemas.microsoft.com/office/drawing/2014/main" id="{B5BD14A9-AB24-5D40-9A10-B0F03AAD2D82}"/>
              </a:ext>
            </a:extLst>
          </p:cNvPr>
          <p:cNvSpPr>
            <a:spLocks noChangeShapeType="1"/>
          </p:cNvSpPr>
          <p:nvPr/>
        </p:nvSpPr>
        <p:spPr bwMode="auto">
          <a:xfrm flipH="1">
            <a:off x="7531100" y="50022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9458" name="Freeform 97">
            <a:extLst>
              <a:ext uri="{FF2B5EF4-FFF2-40B4-BE49-F238E27FC236}">
                <a16:creationId xmlns:a16="http://schemas.microsoft.com/office/drawing/2014/main" id="{CF5C08F6-EF84-C744-82AD-002087B9100D}"/>
              </a:ext>
            </a:extLst>
          </p:cNvPr>
          <p:cNvSpPr>
            <a:spLocks/>
          </p:cNvSpPr>
          <p:nvPr/>
        </p:nvSpPr>
        <p:spPr bwMode="auto">
          <a:xfrm>
            <a:off x="7975601" y="50022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59" name="Line 98">
            <a:extLst>
              <a:ext uri="{FF2B5EF4-FFF2-40B4-BE49-F238E27FC236}">
                <a16:creationId xmlns:a16="http://schemas.microsoft.com/office/drawing/2014/main" id="{91308288-63E2-4848-B6AC-486EFFE614C2}"/>
              </a:ext>
            </a:extLst>
          </p:cNvPr>
          <p:cNvSpPr>
            <a:spLocks noChangeShapeType="1"/>
          </p:cNvSpPr>
          <p:nvPr/>
        </p:nvSpPr>
        <p:spPr bwMode="auto">
          <a:xfrm flipV="1">
            <a:off x="8010525" y="50196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9460" name="Freeform 99">
            <a:extLst>
              <a:ext uri="{FF2B5EF4-FFF2-40B4-BE49-F238E27FC236}">
                <a16:creationId xmlns:a16="http://schemas.microsoft.com/office/drawing/2014/main" id="{DC753D01-2EC2-B44C-A8D5-A8E735377AAD}"/>
              </a:ext>
            </a:extLst>
          </p:cNvPr>
          <p:cNvSpPr>
            <a:spLocks/>
          </p:cNvSpPr>
          <p:nvPr/>
        </p:nvSpPr>
        <p:spPr bwMode="auto">
          <a:xfrm>
            <a:off x="7975601" y="53451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61" name="Line 100">
            <a:extLst>
              <a:ext uri="{FF2B5EF4-FFF2-40B4-BE49-F238E27FC236}">
                <a16:creationId xmlns:a16="http://schemas.microsoft.com/office/drawing/2014/main" id="{8BECFBAE-D94C-3348-88BD-BE1040E54352}"/>
              </a:ext>
            </a:extLst>
          </p:cNvPr>
          <p:cNvSpPr>
            <a:spLocks noChangeShapeType="1"/>
          </p:cNvSpPr>
          <p:nvPr/>
        </p:nvSpPr>
        <p:spPr bwMode="auto">
          <a:xfrm>
            <a:off x="7531100" y="53625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9462" name="Freeform 101">
            <a:extLst>
              <a:ext uri="{FF2B5EF4-FFF2-40B4-BE49-F238E27FC236}">
                <a16:creationId xmlns:a16="http://schemas.microsoft.com/office/drawing/2014/main" id="{51615E9F-EAFC-3142-B1FF-BCB72BBC7F82}"/>
              </a:ext>
            </a:extLst>
          </p:cNvPr>
          <p:cNvSpPr>
            <a:spLocks/>
          </p:cNvSpPr>
          <p:nvPr/>
        </p:nvSpPr>
        <p:spPr bwMode="auto">
          <a:xfrm>
            <a:off x="7513638" y="53451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463" name="Line 102">
            <a:extLst>
              <a:ext uri="{FF2B5EF4-FFF2-40B4-BE49-F238E27FC236}">
                <a16:creationId xmlns:a16="http://schemas.microsoft.com/office/drawing/2014/main" id="{8D73ACA6-CBB7-184F-976F-19744F697D3F}"/>
              </a:ext>
            </a:extLst>
          </p:cNvPr>
          <p:cNvSpPr>
            <a:spLocks noChangeShapeType="1"/>
          </p:cNvSpPr>
          <p:nvPr/>
        </p:nvSpPr>
        <p:spPr bwMode="auto">
          <a:xfrm>
            <a:off x="7513639" y="50196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59464" name="Rectangle 103">
            <a:extLst>
              <a:ext uri="{FF2B5EF4-FFF2-40B4-BE49-F238E27FC236}">
                <a16:creationId xmlns:a16="http://schemas.microsoft.com/office/drawing/2014/main" id="{591F8C79-97FA-194F-81E1-F3CF011DE834}"/>
              </a:ext>
            </a:extLst>
          </p:cNvPr>
          <p:cNvSpPr>
            <a:spLocks noChangeArrowheads="1"/>
          </p:cNvSpPr>
          <p:nvPr/>
        </p:nvSpPr>
        <p:spPr bwMode="auto">
          <a:xfrm>
            <a:off x="7942263" y="5019675"/>
            <a:ext cx="444500" cy="325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9465" name="Rectangle 104">
            <a:extLst>
              <a:ext uri="{FF2B5EF4-FFF2-40B4-BE49-F238E27FC236}">
                <a16:creationId xmlns:a16="http://schemas.microsoft.com/office/drawing/2014/main" id="{819C34D5-CD40-C340-89AF-1C4625C1B036}"/>
              </a:ext>
            </a:extLst>
          </p:cNvPr>
          <p:cNvSpPr>
            <a:spLocks noChangeArrowheads="1"/>
          </p:cNvSpPr>
          <p:nvPr/>
        </p:nvSpPr>
        <p:spPr bwMode="auto">
          <a:xfrm>
            <a:off x="7959725" y="5738813"/>
            <a:ext cx="444500" cy="342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9466" name="Freeform 105">
            <a:extLst>
              <a:ext uri="{FF2B5EF4-FFF2-40B4-BE49-F238E27FC236}">
                <a16:creationId xmlns:a16="http://schemas.microsoft.com/office/drawing/2014/main" id="{7801522E-FE24-8B48-8539-D199AD32C3F1}"/>
              </a:ext>
            </a:extLst>
          </p:cNvPr>
          <p:cNvSpPr>
            <a:spLocks/>
          </p:cNvSpPr>
          <p:nvPr/>
        </p:nvSpPr>
        <p:spPr bwMode="auto">
          <a:xfrm>
            <a:off x="7359650" y="6442076"/>
            <a:ext cx="103188" cy="34925"/>
          </a:xfrm>
          <a:custGeom>
            <a:avLst/>
            <a:gdLst>
              <a:gd name="T0" fmla="*/ 0 w 65"/>
              <a:gd name="T1" fmla="*/ 2147483646 h 22"/>
              <a:gd name="T2" fmla="*/ 2147483646 w 65"/>
              <a:gd name="T3" fmla="*/ 2147483646 h 22"/>
              <a:gd name="T4" fmla="*/ 0 w 65"/>
              <a:gd name="T5" fmla="*/ 0 h 22"/>
              <a:gd name="T6" fmla="*/ 0 w 65"/>
              <a:gd name="T7" fmla="*/ 2147483646 h 22"/>
              <a:gd name="T8" fmla="*/ 0 w 65"/>
              <a:gd name="T9" fmla="*/ 2147483646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22"/>
                </a:moveTo>
                <a:lnTo>
                  <a:pt x="65" y="11"/>
                </a:lnTo>
                <a:lnTo>
                  <a:pt x="0"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9467" name="Line 106">
            <a:extLst>
              <a:ext uri="{FF2B5EF4-FFF2-40B4-BE49-F238E27FC236}">
                <a16:creationId xmlns:a16="http://schemas.microsoft.com/office/drawing/2014/main" id="{9E2FF33C-7AAD-5840-8DBC-D5C2C9CA1A46}"/>
              </a:ext>
            </a:extLst>
          </p:cNvPr>
          <p:cNvSpPr>
            <a:spLocks noChangeShapeType="1"/>
          </p:cNvSpPr>
          <p:nvPr/>
        </p:nvSpPr>
        <p:spPr bwMode="auto">
          <a:xfrm flipH="1">
            <a:off x="7016750" y="6459539"/>
            <a:ext cx="3429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68" name="Rectangle 107">
            <a:extLst>
              <a:ext uri="{FF2B5EF4-FFF2-40B4-BE49-F238E27FC236}">
                <a16:creationId xmlns:a16="http://schemas.microsoft.com/office/drawing/2014/main" id="{248A987D-B0B4-B646-BFBD-283DC7BE6E22}"/>
              </a:ext>
            </a:extLst>
          </p:cNvPr>
          <p:cNvSpPr>
            <a:spLocks noChangeArrowheads="1"/>
          </p:cNvSpPr>
          <p:nvPr/>
        </p:nvSpPr>
        <p:spPr bwMode="auto">
          <a:xfrm>
            <a:off x="5818188" y="2652713"/>
            <a:ext cx="15478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59469" name="Rectangle 108">
            <a:extLst>
              <a:ext uri="{FF2B5EF4-FFF2-40B4-BE49-F238E27FC236}">
                <a16:creationId xmlns:a16="http://schemas.microsoft.com/office/drawing/2014/main" id="{59C2C413-321D-974E-8BA1-FEE1114DF503}"/>
              </a:ext>
            </a:extLst>
          </p:cNvPr>
          <p:cNvSpPr>
            <a:spLocks noChangeArrowheads="1"/>
          </p:cNvSpPr>
          <p:nvPr/>
        </p:nvSpPr>
        <p:spPr bwMode="auto">
          <a:xfrm>
            <a:off x="7556501" y="6386513"/>
            <a:ext cx="3216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Time</a:t>
            </a:r>
            <a:endParaRPr lang="en-US" altLang="en-US" sz="2000" b="0">
              <a:latin typeface="Times" pitchFamily="2" charset="0"/>
            </a:endParaRPr>
          </a:p>
        </p:txBody>
      </p:sp>
      <p:sp>
        <p:nvSpPr>
          <p:cNvPr id="59470" name="Rectangle 109">
            <a:extLst>
              <a:ext uri="{FF2B5EF4-FFF2-40B4-BE49-F238E27FC236}">
                <a16:creationId xmlns:a16="http://schemas.microsoft.com/office/drawing/2014/main" id="{E61ED71C-0EC9-684E-A499-F0BA26E2CD72}"/>
              </a:ext>
            </a:extLst>
          </p:cNvPr>
          <p:cNvSpPr>
            <a:spLocks noChangeArrowheads="1"/>
          </p:cNvSpPr>
          <p:nvPr/>
        </p:nvSpPr>
        <p:spPr bwMode="auto">
          <a:xfrm>
            <a:off x="2540000" y="34702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9471" name="Rectangle 110">
            <a:extLst>
              <a:ext uri="{FF2B5EF4-FFF2-40B4-BE49-F238E27FC236}">
                <a16:creationId xmlns:a16="http://schemas.microsoft.com/office/drawing/2014/main" id="{979CD738-563C-2240-AECD-D60AD6A40697}"/>
              </a:ext>
            </a:extLst>
          </p:cNvPr>
          <p:cNvSpPr>
            <a:spLocks noChangeArrowheads="1"/>
          </p:cNvSpPr>
          <p:nvPr/>
        </p:nvSpPr>
        <p:spPr bwMode="auto">
          <a:xfrm>
            <a:off x="2540000" y="383540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9472" name="Rectangle 111">
            <a:extLst>
              <a:ext uri="{FF2B5EF4-FFF2-40B4-BE49-F238E27FC236}">
                <a16:creationId xmlns:a16="http://schemas.microsoft.com/office/drawing/2014/main" id="{CD606928-8868-6640-97E8-C13D0B324C69}"/>
              </a:ext>
            </a:extLst>
          </p:cNvPr>
          <p:cNvSpPr>
            <a:spLocks noChangeArrowheads="1"/>
          </p:cNvSpPr>
          <p:nvPr/>
        </p:nvSpPr>
        <p:spPr bwMode="auto">
          <a:xfrm>
            <a:off x="2540000" y="42005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9473" name="Rectangle 112">
            <a:extLst>
              <a:ext uri="{FF2B5EF4-FFF2-40B4-BE49-F238E27FC236}">
                <a16:creationId xmlns:a16="http://schemas.microsoft.com/office/drawing/2014/main" id="{05DF962B-CBD7-364E-A882-409D9DE5E70D}"/>
              </a:ext>
            </a:extLst>
          </p:cNvPr>
          <p:cNvSpPr>
            <a:spLocks noChangeArrowheads="1"/>
          </p:cNvSpPr>
          <p:nvPr/>
        </p:nvSpPr>
        <p:spPr bwMode="auto">
          <a:xfrm>
            <a:off x="2540000" y="4564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9474" name="Rectangle 113">
            <a:extLst>
              <a:ext uri="{FF2B5EF4-FFF2-40B4-BE49-F238E27FC236}">
                <a16:creationId xmlns:a16="http://schemas.microsoft.com/office/drawing/2014/main" id="{6C1C1E6C-6DDE-7345-B8C6-1BEB474F19B9}"/>
              </a:ext>
            </a:extLst>
          </p:cNvPr>
          <p:cNvSpPr>
            <a:spLocks noChangeArrowheads="1"/>
          </p:cNvSpPr>
          <p:nvPr/>
        </p:nvSpPr>
        <p:spPr bwMode="auto">
          <a:xfrm>
            <a:off x="2540000" y="492918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9475" name="Rectangle 114">
            <a:extLst>
              <a:ext uri="{FF2B5EF4-FFF2-40B4-BE49-F238E27FC236}">
                <a16:creationId xmlns:a16="http://schemas.microsoft.com/office/drawing/2014/main" id="{32066146-A8E5-FD41-967F-D0C25C743332}"/>
              </a:ext>
            </a:extLst>
          </p:cNvPr>
          <p:cNvSpPr>
            <a:spLocks noChangeArrowheads="1"/>
          </p:cNvSpPr>
          <p:nvPr/>
        </p:nvSpPr>
        <p:spPr bwMode="auto">
          <a:xfrm>
            <a:off x="2540000" y="52927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9476" name="Rectangle 115">
            <a:extLst>
              <a:ext uri="{FF2B5EF4-FFF2-40B4-BE49-F238E27FC236}">
                <a16:creationId xmlns:a16="http://schemas.microsoft.com/office/drawing/2014/main" id="{57EF86DF-422F-8047-BF77-7CA2D661A98E}"/>
              </a:ext>
            </a:extLst>
          </p:cNvPr>
          <p:cNvSpPr>
            <a:spLocks noChangeArrowheads="1"/>
          </p:cNvSpPr>
          <p:nvPr/>
        </p:nvSpPr>
        <p:spPr bwMode="auto">
          <a:xfrm>
            <a:off x="2540000" y="5656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59477" name="Rectangle 116">
            <a:extLst>
              <a:ext uri="{FF2B5EF4-FFF2-40B4-BE49-F238E27FC236}">
                <a16:creationId xmlns:a16="http://schemas.microsoft.com/office/drawing/2014/main" id="{D2140371-3819-FD4C-A26D-5190893F6813}"/>
              </a:ext>
            </a:extLst>
          </p:cNvPr>
          <p:cNvSpPr>
            <a:spLocks noChangeArrowheads="1"/>
          </p:cNvSpPr>
          <p:nvPr/>
        </p:nvSpPr>
        <p:spPr bwMode="auto">
          <a:xfrm>
            <a:off x="2540000" y="60229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59478" name="Rectangle 117">
            <a:extLst>
              <a:ext uri="{FF2B5EF4-FFF2-40B4-BE49-F238E27FC236}">
                <a16:creationId xmlns:a16="http://schemas.microsoft.com/office/drawing/2014/main" id="{1F4ED174-11C7-0C44-AB4D-3C1D4D1ECB29}"/>
              </a:ext>
            </a:extLst>
          </p:cNvPr>
          <p:cNvSpPr>
            <a:spLocks noChangeArrowheads="1"/>
          </p:cNvSpPr>
          <p:nvPr/>
        </p:nvSpPr>
        <p:spPr bwMode="auto">
          <a:xfrm>
            <a:off x="2289175" y="366871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59479" name="Rectangle 118">
            <a:extLst>
              <a:ext uri="{FF2B5EF4-FFF2-40B4-BE49-F238E27FC236}">
                <a16:creationId xmlns:a16="http://schemas.microsoft.com/office/drawing/2014/main" id="{929D0EBB-6931-1942-A2DC-1D53C307F352}"/>
              </a:ext>
            </a:extLst>
          </p:cNvPr>
          <p:cNvSpPr>
            <a:spLocks noChangeArrowheads="1"/>
          </p:cNvSpPr>
          <p:nvPr/>
        </p:nvSpPr>
        <p:spPr bwMode="auto">
          <a:xfrm>
            <a:off x="2297113" y="43989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59480" name="Rectangle 119">
            <a:extLst>
              <a:ext uri="{FF2B5EF4-FFF2-40B4-BE49-F238E27FC236}">
                <a16:creationId xmlns:a16="http://schemas.microsoft.com/office/drawing/2014/main" id="{6A36FFFA-16F8-8140-91C7-40311C59ABED}"/>
              </a:ext>
            </a:extLst>
          </p:cNvPr>
          <p:cNvSpPr>
            <a:spLocks noChangeArrowheads="1"/>
          </p:cNvSpPr>
          <p:nvPr/>
        </p:nvSpPr>
        <p:spPr bwMode="auto">
          <a:xfrm>
            <a:off x="2211388" y="50927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9481" name="Rectangle 120">
            <a:extLst>
              <a:ext uri="{FF2B5EF4-FFF2-40B4-BE49-F238E27FC236}">
                <a16:creationId xmlns:a16="http://schemas.microsoft.com/office/drawing/2014/main" id="{07CFDCE9-0B6B-8F47-A64C-56028E50D0C1}"/>
              </a:ext>
            </a:extLst>
          </p:cNvPr>
          <p:cNvSpPr>
            <a:spLocks noChangeArrowheads="1"/>
          </p:cNvSpPr>
          <p:nvPr/>
        </p:nvSpPr>
        <p:spPr bwMode="auto">
          <a:xfrm>
            <a:off x="2347913" y="51546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59482" name="Rectangle 121">
            <a:extLst>
              <a:ext uri="{FF2B5EF4-FFF2-40B4-BE49-F238E27FC236}">
                <a16:creationId xmlns:a16="http://schemas.microsoft.com/office/drawing/2014/main" id="{F462A854-EE68-D84D-94AD-B6A6222A9823}"/>
              </a:ext>
            </a:extLst>
          </p:cNvPr>
          <p:cNvSpPr>
            <a:spLocks noChangeArrowheads="1"/>
          </p:cNvSpPr>
          <p:nvPr/>
        </p:nvSpPr>
        <p:spPr bwMode="auto">
          <a:xfrm>
            <a:off x="2211388" y="58213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9483" name="Rectangle 122">
            <a:extLst>
              <a:ext uri="{FF2B5EF4-FFF2-40B4-BE49-F238E27FC236}">
                <a16:creationId xmlns:a16="http://schemas.microsoft.com/office/drawing/2014/main" id="{809BF9CD-392C-BB46-B678-6C3D4B765B23}"/>
              </a:ext>
            </a:extLst>
          </p:cNvPr>
          <p:cNvSpPr>
            <a:spLocks noChangeArrowheads="1"/>
          </p:cNvSpPr>
          <p:nvPr/>
        </p:nvSpPr>
        <p:spPr bwMode="auto">
          <a:xfrm>
            <a:off x="2347913" y="5883275"/>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59484" name="Rectangle 123">
            <a:extLst>
              <a:ext uri="{FF2B5EF4-FFF2-40B4-BE49-F238E27FC236}">
                <a16:creationId xmlns:a16="http://schemas.microsoft.com/office/drawing/2014/main" id="{EB1562A3-CAE1-B749-833E-2CA4FBE6F345}"/>
              </a:ext>
            </a:extLst>
          </p:cNvPr>
          <p:cNvSpPr>
            <a:spLocks noChangeArrowheads="1"/>
          </p:cNvSpPr>
          <p:nvPr/>
        </p:nvSpPr>
        <p:spPr bwMode="auto">
          <a:xfrm>
            <a:off x="4459288" y="114458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9485" name="Rectangle 124">
            <a:extLst>
              <a:ext uri="{FF2B5EF4-FFF2-40B4-BE49-F238E27FC236}">
                <a16:creationId xmlns:a16="http://schemas.microsoft.com/office/drawing/2014/main" id="{0FD0F909-226A-E045-9CB4-0D751ACA5B22}"/>
              </a:ext>
            </a:extLst>
          </p:cNvPr>
          <p:cNvSpPr>
            <a:spLocks noChangeArrowheads="1"/>
          </p:cNvSpPr>
          <p:nvPr/>
        </p:nvSpPr>
        <p:spPr bwMode="auto">
          <a:xfrm>
            <a:off x="4570413" y="1206500"/>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59486" name="Rectangle 125">
            <a:extLst>
              <a:ext uri="{FF2B5EF4-FFF2-40B4-BE49-F238E27FC236}">
                <a16:creationId xmlns:a16="http://schemas.microsoft.com/office/drawing/2014/main" id="{C5F45F18-80E6-894C-804B-5DC54B01BD65}"/>
              </a:ext>
            </a:extLst>
          </p:cNvPr>
          <p:cNvSpPr>
            <a:spLocks noChangeArrowheads="1"/>
          </p:cNvSpPr>
          <p:nvPr/>
        </p:nvSpPr>
        <p:spPr bwMode="auto">
          <a:xfrm>
            <a:off x="4459288" y="21161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59487" name="Rectangle 126">
            <a:extLst>
              <a:ext uri="{FF2B5EF4-FFF2-40B4-BE49-F238E27FC236}">
                <a16:creationId xmlns:a16="http://schemas.microsoft.com/office/drawing/2014/main" id="{0F488AD5-6AC4-CB4C-855C-40C4B0DB7BD5}"/>
              </a:ext>
            </a:extLst>
          </p:cNvPr>
          <p:cNvSpPr>
            <a:spLocks noChangeArrowheads="1"/>
          </p:cNvSpPr>
          <p:nvPr/>
        </p:nvSpPr>
        <p:spPr bwMode="auto">
          <a:xfrm>
            <a:off x="4570413" y="217963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59488" name="Rectangle 127">
            <a:extLst>
              <a:ext uri="{FF2B5EF4-FFF2-40B4-BE49-F238E27FC236}">
                <a16:creationId xmlns:a16="http://schemas.microsoft.com/office/drawing/2014/main" id="{2BF5FD57-9127-9A42-884F-000E1B899794}"/>
              </a:ext>
            </a:extLst>
          </p:cNvPr>
          <p:cNvSpPr>
            <a:spLocks noChangeArrowheads="1"/>
          </p:cNvSpPr>
          <p:nvPr/>
        </p:nvSpPr>
        <p:spPr bwMode="auto">
          <a:xfrm>
            <a:off x="7724775" y="5111750"/>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59489" name="Rectangle 128">
            <a:extLst>
              <a:ext uri="{FF2B5EF4-FFF2-40B4-BE49-F238E27FC236}">
                <a16:creationId xmlns:a16="http://schemas.microsoft.com/office/drawing/2014/main" id="{1F275CE7-ED3E-9C4F-B05C-85C49457E771}"/>
              </a:ext>
            </a:extLst>
          </p:cNvPr>
          <p:cNvSpPr>
            <a:spLocks noChangeArrowheads="1"/>
          </p:cNvSpPr>
          <p:nvPr/>
        </p:nvSpPr>
        <p:spPr bwMode="auto">
          <a:xfrm>
            <a:off x="7724775" y="5840413"/>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59490" name="Rectangle 129">
            <a:extLst>
              <a:ext uri="{FF2B5EF4-FFF2-40B4-BE49-F238E27FC236}">
                <a16:creationId xmlns:a16="http://schemas.microsoft.com/office/drawing/2014/main" id="{922F551B-4FA2-874E-8709-BFA58E31B53B}"/>
              </a:ext>
            </a:extLst>
          </p:cNvPr>
          <p:cNvSpPr>
            <a:spLocks noChangeArrowheads="1"/>
          </p:cNvSpPr>
          <p:nvPr/>
        </p:nvSpPr>
        <p:spPr bwMode="auto">
          <a:xfrm>
            <a:off x="4719639" y="6664325"/>
            <a:ext cx="12708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(c) Timing diagram</a:t>
            </a:r>
            <a:endParaRPr lang="en-US" altLang="en-US" sz="2000" b="0">
              <a:latin typeface="Times" pitchFamily="2" charset="0"/>
            </a:endParaRPr>
          </a:p>
        </p:txBody>
      </p:sp>
      <p:sp>
        <p:nvSpPr>
          <p:cNvPr id="59491" name="Rectangle 130">
            <a:extLst>
              <a:ext uri="{FF2B5EF4-FFF2-40B4-BE49-F238E27FC236}">
                <a16:creationId xmlns:a16="http://schemas.microsoft.com/office/drawing/2014/main" id="{96CA0837-F6A7-E64D-BDF5-6FF0334120AB}"/>
              </a:ext>
            </a:extLst>
          </p:cNvPr>
          <p:cNvSpPr>
            <a:spLocks noChangeArrowheads="1"/>
          </p:cNvSpPr>
          <p:nvPr/>
        </p:nvSpPr>
        <p:spPr bwMode="auto">
          <a:xfrm>
            <a:off x="2486025" y="1041400"/>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59492" name="Rectangle 131">
            <a:extLst>
              <a:ext uri="{FF2B5EF4-FFF2-40B4-BE49-F238E27FC236}">
                <a16:creationId xmlns:a16="http://schemas.microsoft.com/office/drawing/2014/main" id="{40CD7DE6-66BC-B846-B9DC-DD4B5A18789F}"/>
              </a:ext>
            </a:extLst>
          </p:cNvPr>
          <p:cNvSpPr>
            <a:spLocks noChangeArrowheads="1"/>
          </p:cNvSpPr>
          <p:nvPr/>
        </p:nvSpPr>
        <p:spPr bwMode="auto">
          <a:xfrm>
            <a:off x="2493963" y="22558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59493" name="Rectangle 132">
            <a:extLst>
              <a:ext uri="{FF2B5EF4-FFF2-40B4-BE49-F238E27FC236}">
                <a16:creationId xmlns:a16="http://schemas.microsoft.com/office/drawing/2014/main" id="{7F46A5B5-B0D6-404E-8CB2-CBDABF1ED026}"/>
              </a:ext>
            </a:extLst>
          </p:cNvPr>
          <p:cNvSpPr>
            <a:spLocks noChangeArrowheads="1"/>
          </p:cNvSpPr>
          <p:nvPr/>
        </p:nvSpPr>
        <p:spPr bwMode="auto">
          <a:xfrm>
            <a:off x="332581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9494" name="Rectangle 133">
            <a:extLst>
              <a:ext uri="{FF2B5EF4-FFF2-40B4-BE49-F238E27FC236}">
                <a16:creationId xmlns:a16="http://schemas.microsoft.com/office/drawing/2014/main" id="{75923382-E2C9-374A-83AA-0822E983EC51}"/>
              </a:ext>
            </a:extLst>
          </p:cNvPr>
          <p:cNvSpPr>
            <a:spLocks noChangeArrowheads="1"/>
          </p:cNvSpPr>
          <p:nvPr/>
        </p:nvSpPr>
        <p:spPr bwMode="auto">
          <a:xfrm>
            <a:off x="33766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a:t>
            </a:r>
            <a:endParaRPr lang="en-US" altLang="en-US" sz="2000" b="0">
              <a:latin typeface="Times" pitchFamily="2" charset="0"/>
            </a:endParaRPr>
          </a:p>
        </p:txBody>
      </p:sp>
      <p:sp>
        <p:nvSpPr>
          <p:cNvPr id="59495" name="Rectangle 134">
            <a:extLst>
              <a:ext uri="{FF2B5EF4-FFF2-40B4-BE49-F238E27FC236}">
                <a16:creationId xmlns:a16="http://schemas.microsoft.com/office/drawing/2014/main" id="{2703376F-F7CB-5647-8EC1-3BFA0D836D29}"/>
              </a:ext>
            </a:extLst>
          </p:cNvPr>
          <p:cNvSpPr>
            <a:spLocks noChangeArrowheads="1"/>
          </p:cNvSpPr>
          <p:nvPr/>
        </p:nvSpPr>
        <p:spPr bwMode="auto">
          <a:xfrm>
            <a:off x="36893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9496" name="Rectangle 135">
            <a:extLst>
              <a:ext uri="{FF2B5EF4-FFF2-40B4-BE49-F238E27FC236}">
                <a16:creationId xmlns:a16="http://schemas.microsoft.com/office/drawing/2014/main" id="{5E98F88C-B15A-F14E-B803-88F0D565DEAB}"/>
              </a:ext>
            </a:extLst>
          </p:cNvPr>
          <p:cNvSpPr>
            <a:spLocks noChangeArrowheads="1"/>
          </p:cNvSpPr>
          <p:nvPr/>
        </p:nvSpPr>
        <p:spPr bwMode="auto">
          <a:xfrm>
            <a:off x="37417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2</a:t>
            </a:r>
            <a:endParaRPr lang="en-US" altLang="en-US" sz="2000" b="0">
              <a:latin typeface="Times" pitchFamily="2" charset="0"/>
            </a:endParaRPr>
          </a:p>
        </p:txBody>
      </p:sp>
      <p:sp>
        <p:nvSpPr>
          <p:cNvPr id="59497" name="Rectangle 136">
            <a:extLst>
              <a:ext uri="{FF2B5EF4-FFF2-40B4-BE49-F238E27FC236}">
                <a16:creationId xmlns:a16="http://schemas.microsoft.com/office/drawing/2014/main" id="{C76A47DC-59B5-8E43-B63C-CAAAC6C4248F}"/>
              </a:ext>
            </a:extLst>
          </p:cNvPr>
          <p:cNvSpPr>
            <a:spLocks noChangeArrowheads="1"/>
          </p:cNvSpPr>
          <p:nvPr/>
        </p:nvSpPr>
        <p:spPr bwMode="auto">
          <a:xfrm>
            <a:off x="417512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9498" name="Rectangle 137">
            <a:extLst>
              <a:ext uri="{FF2B5EF4-FFF2-40B4-BE49-F238E27FC236}">
                <a16:creationId xmlns:a16="http://schemas.microsoft.com/office/drawing/2014/main" id="{A399652C-4038-8548-803D-9BD41883C576}"/>
              </a:ext>
            </a:extLst>
          </p:cNvPr>
          <p:cNvSpPr>
            <a:spLocks noChangeArrowheads="1"/>
          </p:cNvSpPr>
          <p:nvPr/>
        </p:nvSpPr>
        <p:spPr bwMode="auto">
          <a:xfrm>
            <a:off x="42275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3</a:t>
            </a:r>
            <a:endParaRPr lang="en-US" altLang="en-US" sz="2000" b="0">
              <a:latin typeface="Times" pitchFamily="2" charset="0"/>
            </a:endParaRPr>
          </a:p>
        </p:txBody>
      </p:sp>
      <p:sp>
        <p:nvSpPr>
          <p:cNvPr id="59499" name="Rectangle 138">
            <a:extLst>
              <a:ext uri="{FF2B5EF4-FFF2-40B4-BE49-F238E27FC236}">
                <a16:creationId xmlns:a16="http://schemas.microsoft.com/office/drawing/2014/main" id="{C15AB90D-C825-0B45-A61E-0E9118A5EF72}"/>
              </a:ext>
            </a:extLst>
          </p:cNvPr>
          <p:cNvSpPr>
            <a:spLocks noChangeArrowheads="1"/>
          </p:cNvSpPr>
          <p:nvPr/>
        </p:nvSpPr>
        <p:spPr bwMode="auto">
          <a:xfrm>
            <a:off x="45529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9500" name="Rectangle 139">
            <a:extLst>
              <a:ext uri="{FF2B5EF4-FFF2-40B4-BE49-F238E27FC236}">
                <a16:creationId xmlns:a16="http://schemas.microsoft.com/office/drawing/2014/main" id="{5DFEBBD4-022C-7B4A-8702-8DC454FA9FF5}"/>
              </a:ext>
            </a:extLst>
          </p:cNvPr>
          <p:cNvSpPr>
            <a:spLocks noChangeArrowheads="1"/>
          </p:cNvSpPr>
          <p:nvPr/>
        </p:nvSpPr>
        <p:spPr bwMode="auto">
          <a:xfrm>
            <a:off x="46053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4</a:t>
            </a:r>
            <a:endParaRPr lang="en-US" altLang="en-US" sz="2000" b="0">
              <a:latin typeface="Times" pitchFamily="2" charset="0"/>
            </a:endParaRPr>
          </a:p>
        </p:txBody>
      </p:sp>
      <p:sp>
        <p:nvSpPr>
          <p:cNvPr id="59501" name="Rectangle 140">
            <a:extLst>
              <a:ext uri="{FF2B5EF4-FFF2-40B4-BE49-F238E27FC236}">
                <a16:creationId xmlns:a16="http://schemas.microsoft.com/office/drawing/2014/main" id="{B8F1CF50-AF0A-4245-B83B-F63C6D813761}"/>
              </a:ext>
            </a:extLst>
          </p:cNvPr>
          <p:cNvSpPr>
            <a:spLocks noChangeArrowheads="1"/>
          </p:cNvSpPr>
          <p:nvPr/>
        </p:nvSpPr>
        <p:spPr bwMode="auto">
          <a:xfrm>
            <a:off x="4903788"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9502" name="Rectangle 141">
            <a:extLst>
              <a:ext uri="{FF2B5EF4-FFF2-40B4-BE49-F238E27FC236}">
                <a16:creationId xmlns:a16="http://schemas.microsoft.com/office/drawing/2014/main" id="{4FEB2266-92F9-CC48-8443-F13B0EB0438B}"/>
              </a:ext>
            </a:extLst>
          </p:cNvPr>
          <p:cNvSpPr>
            <a:spLocks noChangeArrowheads="1"/>
          </p:cNvSpPr>
          <p:nvPr/>
        </p:nvSpPr>
        <p:spPr bwMode="auto">
          <a:xfrm>
            <a:off x="495458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5</a:t>
            </a:r>
            <a:endParaRPr lang="en-US" altLang="en-US" sz="2000" b="0">
              <a:latin typeface="Times" pitchFamily="2" charset="0"/>
            </a:endParaRPr>
          </a:p>
        </p:txBody>
      </p:sp>
      <p:sp>
        <p:nvSpPr>
          <p:cNvPr id="59503" name="Rectangle 142">
            <a:extLst>
              <a:ext uri="{FF2B5EF4-FFF2-40B4-BE49-F238E27FC236}">
                <a16:creationId xmlns:a16="http://schemas.microsoft.com/office/drawing/2014/main" id="{0B9669CA-765A-8444-A981-B4E0BD865431}"/>
              </a:ext>
            </a:extLst>
          </p:cNvPr>
          <p:cNvSpPr>
            <a:spLocks noChangeArrowheads="1"/>
          </p:cNvSpPr>
          <p:nvPr/>
        </p:nvSpPr>
        <p:spPr bwMode="auto">
          <a:xfrm>
            <a:off x="538956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9504" name="Rectangle 143">
            <a:extLst>
              <a:ext uri="{FF2B5EF4-FFF2-40B4-BE49-F238E27FC236}">
                <a16:creationId xmlns:a16="http://schemas.microsoft.com/office/drawing/2014/main" id="{3DECBF42-D468-D04A-9195-55A4C368F18D}"/>
              </a:ext>
            </a:extLst>
          </p:cNvPr>
          <p:cNvSpPr>
            <a:spLocks noChangeArrowheads="1"/>
          </p:cNvSpPr>
          <p:nvPr/>
        </p:nvSpPr>
        <p:spPr bwMode="auto">
          <a:xfrm>
            <a:off x="544036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6</a:t>
            </a:r>
            <a:endParaRPr lang="en-US" altLang="en-US" sz="2000" b="0">
              <a:latin typeface="Times" pitchFamily="2" charset="0"/>
            </a:endParaRPr>
          </a:p>
        </p:txBody>
      </p:sp>
      <p:sp>
        <p:nvSpPr>
          <p:cNvPr id="59505" name="Rectangle 144">
            <a:extLst>
              <a:ext uri="{FF2B5EF4-FFF2-40B4-BE49-F238E27FC236}">
                <a16:creationId xmlns:a16="http://schemas.microsoft.com/office/drawing/2014/main" id="{1ECAF2BA-4B94-C244-8A58-4984335714B0}"/>
              </a:ext>
            </a:extLst>
          </p:cNvPr>
          <p:cNvSpPr>
            <a:spLocks noChangeArrowheads="1"/>
          </p:cNvSpPr>
          <p:nvPr/>
        </p:nvSpPr>
        <p:spPr bwMode="auto">
          <a:xfrm>
            <a:off x="576580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9506" name="Rectangle 145">
            <a:extLst>
              <a:ext uri="{FF2B5EF4-FFF2-40B4-BE49-F238E27FC236}">
                <a16:creationId xmlns:a16="http://schemas.microsoft.com/office/drawing/2014/main" id="{3CEB0E0A-AF26-D74B-8137-7E9EE6612138}"/>
              </a:ext>
            </a:extLst>
          </p:cNvPr>
          <p:cNvSpPr>
            <a:spLocks noChangeArrowheads="1"/>
          </p:cNvSpPr>
          <p:nvPr/>
        </p:nvSpPr>
        <p:spPr bwMode="auto">
          <a:xfrm>
            <a:off x="5816600"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7</a:t>
            </a:r>
            <a:endParaRPr lang="en-US" altLang="en-US" sz="2000" b="0">
              <a:latin typeface="Times" pitchFamily="2" charset="0"/>
            </a:endParaRPr>
          </a:p>
        </p:txBody>
      </p:sp>
      <p:sp>
        <p:nvSpPr>
          <p:cNvPr id="59507" name="Rectangle 146">
            <a:extLst>
              <a:ext uri="{FF2B5EF4-FFF2-40B4-BE49-F238E27FC236}">
                <a16:creationId xmlns:a16="http://schemas.microsoft.com/office/drawing/2014/main" id="{F2D2F4B8-AFEA-ED4C-9A56-3A32BF600EDB}"/>
              </a:ext>
            </a:extLst>
          </p:cNvPr>
          <p:cNvSpPr>
            <a:spLocks noChangeArrowheads="1"/>
          </p:cNvSpPr>
          <p:nvPr/>
        </p:nvSpPr>
        <p:spPr bwMode="auto">
          <a:xfrm>
            <a:off x="64960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9508" name="Rectangle 147">
            <a:extLst>
              <a:ext uri="{FF2B5EF4-FFF2-40B4-BE49-F238E27FC236}">
                <a16:creationId xmlns:a16="http://schemas.microsoft.com/office/drawing/2014/main" id="{5994984D-D467-0D4F-98CF-E39287B7FE26}"/>
              </a:ext>
            </a:extLst>
          </p:cNvPr>
          <p:cNvSpPr>
            <a:spLocks noChangeArrowheads="1"/>
          </p:cNvSpPr>
          <p:nvPr/>
        </p:nvSpPr>
        <p:spPr bwMode="auto">
          <a:xfrm>
            <a:off x="65484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8</a:t>
            </a:r>
            <a:endParaRPr lang="en-US" altLang="en-US" sz="2000" b="0">
              <a:latin typeface="Times" pitchFamily="2" charset="0"/>
            </a:endParaRPr>
          </a:p>
        </p:txBody>
      </p:sp>
      <p:sp>
        <p:nvSpPr>
          <p:cNvPr id="59509" name="Rectangle 148">
            <a:extLst>
              <a:ext uri="{FF2B5EF4-FFF2-40B4-BE49-F238E27FC236}">
                <a16:creationId xmlns:a16="http://schemas.microsoft.com/office/drawing/2014/main" id="{79A5D691-4816-4145-90C2-E8679FFFDB8E}"/>
              </a:ext>
            </a:extLst>
          </p:cNvPr>
          <p:cNvSpPr>
            <a:spLocks noChangeArrowheads="1"/>
          </p:cNvSpPr>
          <p:nvPr/>
        </p:nvSpPr>
        <p:spPr bwMode="auto">
          <a:xfrm>
            <a:off x="698817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9510" name="Rectangle 149">
            <a:extLst>
              <a:ext uri="{FF2B5EF4-FFF2-40B4-BE49-F238E27FC236}">
                <a16:creationId xmlns:a16="http://schemas.microsoft.com/office/drawing/2014/main" id="{14197FB2-6397-254F-823F-3FA63096E6AC}"/>
              </a:ext>
            </a:extLst>
          </p:cNvPr>
          <p:cNvSpPr>
            <a:spLocks noChangeArrowheads="1"/>
          </p:cNvSpPr>
          <p:nvPr/>
        </p:nvSpPr>
        <p:spPr bwMode="auto">
          <a:xfrm>
            <a:off x="7038975"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9</a:t>
            </a:r>
            <a:endParaRPr lang="en-US" altLang="en-US" sz="2000" b="0">
              <a:latin typeface="Times" pitchFamily="2" charset="0"/>
            </a:endParaRPr>
          </a:p>
        </p:txBody>
      </p:sp>
      <p:sp>
        <p:nvSpPr>
          <p:cNvPr id="59511" name="Rectangle 150">
            <a:extLst>
              <a:ext uri="{FF2B5EF4-FFF2-40B4-BE49-F238E27FC236}">
                <a16:creationId xmlns:a16="http://schemas.microsoft.com/office/drawing/2014/main" id="{CF2AFD9E-E2BE-D446-826F-F873B8704F74}"/>
              </a:ext>
            </a:extLst>
          </p:cNvPr>
          <p:cNvSpPr>
            <a:spLocks noChangeArrowheads="1"/>
          </p:cNvSpPr>
          <p:nvPr/>
        </p:nvSpPr>
        <p:spPr bwMode="auto">
          <a:xfrm>
            <a:off x="74231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59512" name="Freeform 151">
            <a:extLst>
              <a:ext uri="{FF2B5EF4-FFF2-40B4-BE49-F238E27FC236}">
                <a16:creationId xmlns:a16="http://schemas.microsoft.com/office/drawing/2014/main" id="{5F2DA981-C878-984E-937A-927C6750B81F}"/>
              </a:ext>
            </a:extLst>
          </p:cNvPr>
          <p:cNvSpPr>
            <a:spLocks/>
          </p:cNvSpPr>
          <p:nvPr/>
        </p:nvSpPr>
        <p:spPr bwMode="auto">
          <a:xfrm>
            <a:off x="2786063" y="35448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0 w 3291"/>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1"/>
              <a:gd name="T37" fmla="*/ 0 h 227"/>
              <a:gd name="T38" fmla="*/ 3291 w 3291"/>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1" h="227">
                <a:moveTo>
                  <a:pt x="3291" y="227"/>
                </a:moveTo>
                <a:lnTo>
                  <a:pt x="2978" y="227"/>
                </a:lnTo>
                <a:lnTo>
                  <a:pt x="2978" y="0"/>
                </a:lnTo>
                <a:lnTo>
                  <a:pt x="2676" y="0"/>
                </a:lnTo>
                <a:lnTo>
                  <a:pt x="2676" y="227"/>
                </a:lnTo>
                <a:lnTo>
                  <a:pt x="1910" y="227"/>
                </a:lnTo>
                <a:lnTo>
                  <a:pt x="1910" y="0"/>
                </a:lnTo>
                <a:lnTo>
                  <a:pt x="1144" y="0"/>
                </a:lnTo>
                <a:lnTo>
                  <a:pt x="1144" y="227"/>
                </a:lnTo>
                <a:lnTo>
                  <a:pt x="378" y="227"/>
                </a:lnTo>
                <a:lnTo>
                  <a:pt x="378"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513" name="Freeform 152">
            <a:extLst>
              <a:ext uri="{FF2B5EF4-FFF2-40B4-BE49-F238E27FC236}">
                <a16:creationId xmlns:a16="http://schemas.microsoft.com/office/drawing/2014/main" id="{8F2B607D-4D86-A64F-8B45-4FB47734FC49}"/>
              </a:ext>
            </a:extLst>
          </p:cNvPr>
          <p:cNvSpPr>
            <a:spLocks/>
          </p:cNvSpPr>
          <p:nvPr/>
        </p:nvSpPr>
        <p:spPr bwMode="auto">
          <a:xfrm>
            <a:off x="2786063" y="42814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2147483646 w 3291"/>
              <a:gd name="T23" fmla="*/ 0 h 227"/>
              <a:gd name="T24" fmla="*/ 2147483646 w 3291"/>
              <a:gd name="T25" fmla="*/ 2147483646 h 227"/>
              <a:gd name="T26" fmla="*/ 0 w 3291"/>
              <a:gd name="T27" fmla="*/ 2147483646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91"/>
              <a:gd name="T43" fmla="*/ 0 h 227"/>
              <a:gd name="T44" fmla="*/ 3291 w 3291"/>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91" h="227">
                <a:moveTo>
                  <a:pt x="3291" y="227"/>
                </a:moveTo>
                <a:lnTo>
                  <a:pt x="2978" y="227"/>
                </a:lnTo>
                <a:lnTo>
                  <a:pt x="2978" y="0"/>
                </a:lnTo>
                <a:lnTo>
                  <a:pt x="2374" y="0"/>
                </a:lnTo>
                <a:lnTo>
                  <a:pt x="2374" y="227"/>
                </a:lnTo>
                <a:lnTo>
                  <a:pt x="1683" y="227"/>
                </a:lnTo>
                <a:lnTo>
                  <a:pt x="1683" y="0"/>
                </a:lnTo>
                <a:lnTo>
                  <a:pt x="1370" y="0"/>
                </a:lnTo>
                <a:lnTo>
                  <a:pt x="1370" y="227"/>
                </a:lnTo>
                <a:lnTo>
                  <a:pt x="917" y="227"/>
                </a:lnTo>
                <a:lnTo>
                  <a:pt x="917"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514" name="Freeform 153">
            <a:extLst>
              <a:ext uri="{FF2B5EF4-FFF2-40B4-BE49-F238E27FC236}">
                <a16:creationId xmlns:a16="http://schemas.microsoft.com/office/drawing/2014/main" id="{A5ECDEC3-F7DD-4645-8DA1-F49DA8AF049E}"/>
              </a:ext>
            </a:extLst>
          </p:cNvPr>
          <p:cNvSpPr>
            <a:spLocks/>
          </p:cNvSpPr>
          <p:nvPr/>
        </p:nvSpPr>
        <p:spPr bwMode="auto">
          <a:xfrm>
            <a:off x="2786064" y="50022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0 w 2978"/>
              <a:gd name="T19" fmla="*/ 2147483646 h 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78"/>
              <a:gd name="T31" fmla="*/ 0 h 227"/>
              <a:gd name="T32" fmla="*/ 2978 w 2978"/>
              <a:gd name="T33" fmla="*/ 227 h 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78" h="227">
                <a:moveTo>
                  <a:pt x="2978" y="227"/>
                </a:moveTo>
                <a:lnTo>
                  <a:pt x="2676" y="227"/>
                </a:lnTo>
                <a:lnTo>
                  <a:pt x="2676" y="0"/>
                </a:lnTo>
                <a:lnTo>
                  <a:pt x="2374" y="0"/>
                </a:lnTo>
                <a:lnTo>
                  <a:pt x="2374" y="227"/>
                </a:lnTo>
                <a:lnTo>
                  <a:pt x="1144" y="227"/>
                </a:lnTo>
                <a:lnTo>
                  <a:pt x="1144"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515" name="Freeform 154">
            <a:extLst>
              <a:ext uri="{FF2B5EF4-FFF2-40B4-BE49-F238E27FC236}">
                <a16:creationId xmlns:a16="http://schemas.microsoft.com/office/drawing/2014/main" id="{683F212C-7A34-2246-999B-74CC649C69E4}"/>
              </a:ext>
            </a:extLst>
          </p:cNvPr>
          <p:cNvSpPr>
            <a:spLocks/>
          </p:cNvSpPr>
          <p:nvPr/>
        </p:nvSpPr>
        <p:spPr bwMode="auto">
          <a:xfrm>
            <a:off x="2786064" y="57388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2147483646 w 2978"/>
              <a:gd name="T19" fmla="*/ 2147483646 h 227"/>
              <a:gd name="T20" fmla="*/ 2147483646 w 2978"/>
              <a:gd name="T21" fmla="*/ 0 h 227"/>
              <a:gd name="T22" fmla="*/ 0 w 2978"/>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78"/>
              <a:gd name="T37" fmla="*/ 0 h 227"/>
              <a:gd name="T38" fmla="*/ 2978 w 2978"/>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78" h="227">
                <a:moveTo>
                  <a:pt x="2978" y="227"/>
                </a:moveTo>
                <a:lnTo>
                  <a:pt x="2374" y="227"/>
                </a:lnTo>
                <a:lnTo>
                  <a:pt x="2374" y="0"/>
                </a:lnTo>
                <a:lnTo>
                  <a:pt x="1683" y="0"/>
                </a:lnTo>
                <a:lnTo>
                  <a:pt x="1683" y="227"/>
                </a:lnTo>
                <a:lnTo>
                  <a:pt x="1370" y="227"/>
                </a:lnTo>
                <a:lnTo>
                  <a:pt x="1370" y="0"/>
                </a:lnTo>
                <a:lnTo>
                  <a:pt x="1144" y="0"/>
                </a:lnTo>
                <a:lnTo>
                  <a:pt x="1144" y="227"/>
                </a:lnTo>
                <a:lnTo>
                  <a:pt x="615" y="227"/>
                </a:lnTo>
                <a:lnTo>
                  <a:pt x="6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516" name="Rectangle 155">
            <a:extLst>
              <a:ext uri="{FF2B5EF4-FFF2-40B4-BE49-F238E27FC236}">
                <a16:creationId xmlns:a16="http://schemas.microsoft.com/office/drawing/2014/main" id="{8A13AC66-B721-584F-A502-FC1099568589}"/>
              </a:ext>
            </a:extLst>
          </p:cNvPr>
          <p:cNvSpPr>
            <a:spLocks noChangeArrowheads="1"/>
          </p:cNvSpPr>
          <p:nvPr/>
        </p:nvSpPr>
        <p:spPr bwMode="auto">
          <a:xfrm>
            <a:off x="7473950" y="3224213"/>
            <a:ext cx="1282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10</a:t>
            </a:r>
            <a:endParaRPr lang="en-US" altLang="en-US" sz="2000" b="0">
              <a:latin typeface="Times" pitchFamily="2" charset="0"/>
            </a:endParaRPr>
          </a:p>
        </p:txBody>
      </p:sp>
      <p:sp>
        <p:nvSpPr>
          <p:cNvPr id="59517" name="Freeform 156">
            <a:extLst>
              <a:ext uri="{FF2B5EF4-FFF2-40B4-BE49-F238E27FC236}">
                <a16:creationId xmlns:a16="http://schemas.microsoft.com/office/drawing/2014/main" id="{C293BBB3-7F62-CD40-8D6D-583DC120FA2C}"/>
              </a:ext>
            </a:extLst>
          </p:cNvPr>
          <p:cNvSpPr>
            <a:spLocks/>
          </p:cNvSpPr>
          <p:nvPr/>
        </p:nvSpPr>
        <p:spPr bwMode="auto">
          <a:xfrm>
            <a:off x="3660775" y="5791200"/>
            <a:ext cx="84138" cy="103188"/>
          </a:xfrm>
          <a:custGeom>
            <a:avLst/>
            <a:gdLst>
              <a:gd name="T0" fmla="*/ 0 w 53"/>
              <a:gd name="T1" fmla="*/ 2147483646 h 65"/>
              <a:gd name="T2" fmla="*/ 2147483646 w 53"/>
              <a:gd name="T3" fmla="*/ 2147483646 h 65"/>
              <a:gd name="T4" fmla="*/ 2147483646 w 53"/>
              <a:gd name="T5" fmla="*/ 0 h 65"/>
              <a:gd name="T6" fmla="*/ 2147483646 w 53"/>
              <a:gd name="T7" fmla="*/ 2147483646 h 65"/>
              <a:gd name="T8" fmla="*/ 0 w 53"/>
              <a:gd name="T9" fmla="*/ 2147483646 h 65"/>
              <a:gd name="T10" fmla="*/ 0 60000 65536"/>
              <a:gd name="T11" fmla="*/ 0 60000 65536"/>
              <a:gd name="T12" fmla="*/ 0 60000 65536"/>
              <a:gd name="T13" fmla="*/ 0 60000 65536"/>
              <a:gd name="T14" fmla="*/ 0 60000 65536"/>
              <a:gd name="T15" fmla="*/ 0 w 53"/>
              <a:gd name="T16" fmla="*/ 0 h 65"/>
              <a:gd name="T17" fmla="*/ 53 w 53"/>
              <a:gd name="T18" fmla="*/ 65 h 65"/>
            </a:gdLst>
            <a:ahLst/>
            <a:cxnLst>
              <a:cxn ang="T10">
                <a:pos x="T0" y="T1"/>
              </a:cxn>
              <a:cxn ang="T11">
                <a:pos x="T2" y="T3"/>
              </a:cxn>
              <a:cxn ang="T12">
                <a:pos x="T4" y="T5"/>
              </a:cxn>
              <a:cxn ang="T13">
                <a:pos x="T6" y="T7"/>
              </a:cxn>
              <a:cxn ang="T14">
                <a:pos x="T8" y="T9"/>
              </a:cxn>
            </a:cxnLst>
            <a:rect l="T15" t="T16" r="T17" b="T18"/>
            <a:pathLst>
              <a:path w="53" h="65">
                <a:moveTo>
                  <a:pt x="0" y="21"/>
                </a:moveTo>
                <a:lnTo>
                  <a:pt x="53" y="65"/>
                </a:lnTo>
                <a:lnTo>
                  <a:pt x="21" y="0"/>
                </a:lnTo>
                <a:lnTo>
                  <a:pt x="10"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59518" name="Freeform 157">
            <a:extLst>
              <a:ext uri="{FF2B5EF4-FFF2-40B4-BE49-F238E27FC236}">
                <a16:creationId xmlns:a16="http://schemas.microsoft.com/office/drawing/2014/main" id="{D474500E-30DB-6C40-A519-DA3A6D6F1CF1}"/>
              </a:ext>
            </a:extLst>
          </p:cNvPr>
          <p:cNvSpPr>
            <a:spLocks/>
          </p:cNvSpPr>
          <p:nvPr/>
        </p:nvSpPr>
        <p:spPr bwMode="auto">
          <a:xfrm>
            <a:off x="3270251" y="4457701"/>
            <a:ext cx="727075" cy="1349375"/>
          </a:xfrm>
          <a:custGeom>
            <a:avLst/>
            <a:gdLst>
              <a:gd name="T0" fmla="*/ 2147483646 w 849"/>
              <a:gd name="T1" fmla="*/ 0 h 1574"/>
              <a:gd name="T2" fmla="*/ 2147483646 w 849"/>
              <a:gd name="T3" fmla="*/ 2147483646 h 1574"/>
              <a:gd name="T4" fmla="*/ 2147483646 w 849"/>
              <a:gd name="T5" fmla="*/ 2147483646 h 1574"/>
              <a:gd name="T6" fmla="*/ 0 60000 65536"/>
              <a:gd name="T7" fmla="*/ 0 60000 65536"/>
              <a:gd name="T8" fmla="*/ 0 60000 65536"/>
              <a:gd name="T9" fmla="*/ 0 w 849"/>
              <a:gd name="T10" fmla="*/ 0 h 1574"/>
              <a:gd name="T11" fmla="*/ 849 w 849"/>
              <a:gd name="T12" fmla="*/ 1574 h 1574"/>
            </a:gdLst>
            <a:ahLst/>
            <a:cxnLst>
              <a:cxn ang="T6">
                <a:pos x="T0" y="T1"/>
              </a:cxn>
              <a:cxn ang="T7">
                <a:pos x="T2" y="T3"/>
              </a:cxn>
              <a:cxn ang="T8">
                <a:pos x="T4" y="T5"/>
              </a:cxn>
            </a:cxnLst>
            <a:rect l="T9" t="T10" r="T11" b="T12"/>
            <a:pathLst>
              <a:path w="849" h="1574">
                <a:moveTo>
                  <a:pt x="566" y="0"/>
                </a:moveTo>
                <a:cubicBezTo>
                  <a:pt x="849" y="212"/>
                  <a:pt x="849" y="212"/>
                  <a:pt x="424" y="567"/>
                </a:cubicBezTo>
                <a:cubicBezTo>
                  <a:pt x="23" y="901"/>
                  <a:pt x="0" y="921"/>
                  <a:pt x="474"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519" name="Freeform 158">
            <a:extLst>
              <a:ext uri="{FF2B5EF4-FFF2-40B4-BE49-F238E27FC236}">
                <a16:creationId xmlns:a16="http://schemas.microsoft.com/office/drawing/2014/main" id="{73DC7F58-62FD-CD41-89E5-077893005EF0}"/>
              </a:ext>
            </a:extLst>
          </p:cNvPr>
          <p:cNvSpPr>
            <a:spLocks/>
          </p:cNvSpPr>
          <p:nvPr/>
        </p:nvSpPr>
        <p:spPr bwMode="auto">
          <a:xfrm>
            <a:off x="448151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9520" name="Freeform 159">
            <a:extLst>
              <a:ext uri="{FF2B5EF4-FFF2-40B4-BE49-F238E27FC236}">
                <a16:creationId xmlns:a16="http://schemas.microsoft.com/office/drawing/2014/main" id="{FA5BA522-25CB-B64D-B1A8-A616556BB16B}"/>
              </a:ext>
            </a:extLst>
          </p:cNvPr>
          <p:cNvSpPr>
            <a:spLocks/>
          </p:cNvSpPr>
          <p:nvPr/>
        </p:nvSpPr>
        <p:spPr bwMode="auto">
          <a:xfrm>
            <a:off x="4360864" y="3729039"/>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3"/>
                  <a:pt x="567" y="213"/>
                  <a:pt x="283" y="851"/>
                </a:cubicBezTo>
                <a:cubicBezTo>
                  <a:pt x="50"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521" name="Freeform 160">
            <a:extLst>
              <a:ext uri="{FF2B5EF4-FFF2-40B4-BE49-F238E27FC236}">
                <a16:creationId xmlns:a16="http://schemas.microsoft.com/office/drawing/2014/main" id="{144ED5F6-A3AA-C542-9849-7422755648D1}"/>
              </a:ext>
            </a:extLst>
          </p:cNvPr>
          <p:cNvSpPr>
            <a:spLocks/>
          </p:cNvSpPr>
          <p:nvPr/>
        </p:nvSpPr>
        <p:spPr bwMode="auto">
          <a:xfrm>
            <a:off x="3643313" y="5208589"/>
            <a:ext cx="101600" cy="85725"/>
          </a:xfrm>
          <a:custGeom>
            <a:avLst/>
            <a:gdLst>
              <a:gd name="T0" fmla="*/ 2147483646 w 64"/>
              <a:gd name="T1" fmla="*/ 2147483646 h 54"/>
              <a:gd name="T2" fmla="*/ 2147483646 w 64"/>
              <a:gd name="T3" fmla="*/ 0 h 54"/>
              <a:gd name="T4" fmla="*/ 0 w 64"/>
              <a:gd name="T5" fmla="*/ 2147483646 h 54"/>
              <a:gd name="T6" fmla="*/ 2147483646 w 64"/>
              <a:gd name="T7" fmla="*/ 2147483646 h 54"/>
              <a:gd name="T8" fmla="*/ 2147483646 w 64"/>
              <a:gd name="T9" fmla="*/ 2147483646 h 54"/>
              <a:gd name="T10" fmla="*/ 0 60000 65536"/>
              <a:gd name="T11" fmla="*/ 0 60000 65536"/>
              <a:gd name="T12" fmla="*/ 0 60000 65536"/>
              <a:gd name="T13" fmla="*/ 0 60000 65536"/>
              <a:gd name="T14" fmla="*/ 0 60000 65536"/>
              <a:gd name="T15" fmla="*/ 0 w 64"/>
              <a:gd name="T16" fmla="*/ 0 h 54"/>
              <a:gd name="T17" fmla="*/ 64 w 64"/>
              <a:gd name="T18" fmla="*/ 54 h 54"/>
            </a:gdLst>
            <a:ahLst/>
            <a:cxnLst>
              <a:cxn ang="T10">
                <a:pos x="T0" y="T1"/>
              </a:cxn>
              <a:cxn ang="T11">
                <a:pos x="T2" y="T3"/>
              </a:cxn>
              <a:cxn ang="T12">
                <a:pos x="T4" y="T5"/>
              </a:cxn>
              <a:cxn ang="T13">
                <a:pos x="T6" y="T7"/>
              </a:cxn>
              <a:cxn ang="T14">
                <a:pos x="T8" y="T9"/>
              </a:cxn>
            </a:cxnLst>
            <a:rect l="T15" t="T16" r="T17" b="T18"/>
            <a:pathLst>
              <a:path w="64" h="54">
                <a:moveTo>
                  <a:pt x="21" y="54"/>
                </a:moveTo>
                <a:lnTo>
                  <a:pt x="64" y="0"/>
                </a:lnTo>
                <a:lnTo>
                  <a:pt x="0" y="32"/>
                </a:lnTo>
                <a:lnTo>
                  <a:pt x="11" y="43"/>
                </a:lnTo>
                <a:lnTo>
                  <a:pt x="21" y="54"/>
                </a:lnTo>
                <a:close/>
              </a:path>
            </a:pathLst>
          </a:custGeom>
          <a:solidFill>
            <a:srgbClr val="000000"/>
          </a:solidFill>
          <a:ln w="15875">
            <a:solidFill>
              <a:srgbClr val="000000"/>
            </a:solidFill>
            <a:round/>
            <a:headEnd/>
            <a:tailEnd/>
          </a:ln>
        </p:spPr>
        <p:txBody>
          <a:bodyPr/>
          <a:lstStyle/>
          <a:p>
            <a:endParaRPr lang="en-US"/>
          </a:p>
        </p:txBody>
      </p:sp>
      <p:sp>
        <p:nvSpPr>
          <p:cNvPr id="59522" name="Freeform 161">
            <a:extLst>
              <a:ext uri="{FF2B5EF4-FFF2-40B4-BE49-F238E27FC236}">
                <a16:creationId xmlns:a16="http://schemas.microsoft.com/office/drawing/2014/main" id="{7165D001-9B2D-4848-858F-5FCD60FF5B1C}"/>
              </a:ext>
            </a:extLst>
          </p:cNvPr>
          <p:cNvSpPr>
            <a:spLocks/>
          </p:cNvSpPr>
          <p:nvPr/>
        </p:nvSpPr>
        <p:spPr bwMode="auto">
          <a:xfrm>
            <a:off x="3575050" y="5283201"/>
            <a:ext cx="361950" cy="633413"/>
          </a:xfrm>
          <a:custGeom>
            <a:avLst/>
            <a:gdLst>
              <a:gd name="T0" fmla="*/ 2147483646 w 422"/>
              <a:gd name="T1" fmla="*/ 2147483646 h 738"/>
              <a:gd name="T2" fmla="*/ 2147483646 w 422"/>
              <a:gd name="T3" fmla="*/ 2147483646 h 738"/>
              <a:gd name="T4" fmla="*/ 2147483646 w 422"/>
              <a:gd name="T5" fmla="*/ 0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738"/>
                </a:moveTo>
                <a:cubicBezTo>
                  <a:pt x="422" y="525"/>
                  <a:pt x="422" y="525"/>
                  <a:pt x="209" y="312"/>
                </a:cubicBezTo>
                <a:cubicBezTo>
                  <a:pt x="43"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523" name="Freeform 162">
            <a:extLst>
              <a:ext uri="{FF2B5EF4-FFF2-40B4-BE49-F238E27FC236}">
                <a16:creationId xmlns:a16="http://schemas.microsoft.com/office/drawing/2014/main" id="{6BE7F86C-B874-1742-835B-4DA53F83955D}"/>
              </a:ext>
            </a:extLst>
          </p:cNvPr>
          <p:cNvSpPr>
            <a:spLocks/>
          </p:cNvSpPr>
          <p:nvPr/>
        </p:nvSpPr>
        <p:spPr bwMode="auto">
          <a:xfrm>
            <a:off x="4498976" y="5808664"/>
            <a:ext cx="85725" cy="85725"/>
          </a:xfrm>
          <a:custGeom>
            <a:avLst/>
            <a:gdLst>
              <a:gd name="T0" fmla="*/ 0 w 54"/>
              <a:gd name="T1" fmla="*/ 2147483646 h 54"/>
              <a:gd name="T2" fmla="*/ 2147483646 w 54"/>
              <a:gd name="T3" fmla="*/ 2147483646 h 54"/>
              <a:gd name="T4" fmla="*/ 2147483646 w 54"/>
              <a:gd name="T5" fmla="*/ 0 h 54"/>
              <a:gd name="T6" fmla="*/ 2147483646 w 54"/>
              <a:gd name="T7" fmla="*/ 2147483646 h 54"/>
              <a:gd name="T8" fmla="*/ 0 w 54"/>
              <a:gd name="T9" fmla="*/ 2147483646 h 54"/>
              <a:gd name="T10" fmla="*/ 0 60000 65536"/>
              <a:gd name="T11" fmla="*/ 0 60000 65536"/>
              <a:gd name="T12" fmla="*/ 0 60000 65536"/>
              <a:gd name="T13" fmla="*/ 0 60000 65536"/>
              <a:gd name="T14" fmla="*/ 0 60000 65536"/>
              <a:gd name="T15" fmla="*/ 0 w 54"/>
              <a:gd name="T16" fmla="*/ 0 h 54"/>
              <a:gd name="T17" fmla="*/ 54 w 54"/>
              <a:gd name="T18" fmla="*/ 54 h 54"/>
            </a:gdLst>
            <a:ahLst/>
            <a:cxnLst>
              <a:cxn ang="T10">
                <a:pos x="T0" y="T1"/>
              </a:cxn>
              <a:cxn ang="T11">
                <a:pos x="T2" y="T3"/>
              </a:cxn>
              <a:cxn ang="T12">
                <a:pos x="T4" y="T5"/>
              </a:cxn>
              <a:cxn ang="T13">
                <a:pos x="T6" y="T7"/>
              </a:cxn>
              <a:cxn ang="T14">
                <a:pos x="T8" y="T9"/>
              </a:cxn>
            </a:cxnLst>
            <a:rect l="T15" t="T16" r="T17" b="T18"/>
            <a:pathLst>
              <a:path w="54" h="54">
                <a:moveTo>
                  <a:pt x="0" y="21"/>
                </a:moveTo>
                <a:lnTo>
                  <a:pt x="54" y="54"/>
                </a:lnTo>
                <a:lnTo>
                  <a:pt x="22" y="0"/>
                </a:lnTo>
                <a:lnTo>
                  <a:pt x="11" y="10"/>
                </a:lnTo>
                <a:lnTo>
                  <a:pt x="0" y="21"/>
                </a:lnTo>
                <a:close/>
              </a:path>
            </a:pathLst>
          </a:custGeom>
          <a:solidFill>
            <a:srgbClr val="000000"/>
          </a:solidFill>
          <a:ln w="15875">
            <a:solidFill>
              <a:srgbClr val="000000"/>
            </a:solidFill>
            <a:round/>
            <a:headEnd/>
            <a:tailEnd/>
          </a:ln>
        </p:spPr>
        <p:txBody>
          <a:bodyPr/>
          <a:lstStyle/>
          <a:p>
            <a:endParaRPr lang="en-US"/>
          </a:p>
        </p:txBody>
      </p:sp>
      <p:sp>
        <p:nvSpPr>
          <p:cNvPr id="59524" name="Freeform 163">
            <a:extLst>
              <a:ext uri="{FF2B5EF4-FFF2-40B4-BE49-F238E27FC236}">
                <a16:creationId xmlns:a16="http://schemas.microsoft.com/office/drawing/2014/main" id="{22ABBF2A-7192-6649-A487-4ECB53A91097}"/>
              </a:ext>
            </a:extLst>
          </p:cNvPr>
          <p:cNvSpPr>
            <a:spLocks/>
          </p:cNvSpPr>
          <p:nvPr/>
        </p:nvSpPr>
        <p:spPr bwMode="auto">
          <a:xfrm>
            <a:off x="4424363" y="5186363"/>
            <a:ext cx="361950" cy="633412"/>
          </a:xfrm>
          <a:custGeom>
            <a:avLst/>
            <a:gdLst>
              <a:gd name="T0" fmla="*/ 2147483646 w 422"/>
              <a:gd name="T1" fmla="*/ 0 h 738"/>
              <a:gd name="T2" fmla="*/ 2147483646 w 422"/>
              <a:gd name="T3" fmla="*/ 2147483646 h 738"/>
              <a:gd name="T4" fmla="*/ 2147483646 w 422"/>
              <a:gd name="T5" fmla="*/ 2147483646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0"/>
                </a:moveTo>
                <a:cubicBezTo>
                  <a:pt x="422" y="213"/>
                  <a:pt x="422" y="213"/>
                  <a:pt x="209" y="425"/>
                </a:cubicBezTo>
                <a:cubicBezTo>
                  <a:pt x="43" y="592"/>
                  <a:pt x="0" y="634"/>
                  <a:pt x="101" y="738"/>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525" name="Freeform 164">
            <a:extLst>
              <a:ext uri="{FF2B5EF4-FFF2-40B4-BE49-F238E27FC236}">
                <a16:creationId xmlns:a16="http://schemas.microsoft.com/office/drawing/2014/main" id="{556B0BC5-32D9-BB41-A741-05169B449974}"/>
              </a:ext>
            </a:extLst>
          </p:cNvPr>
          <p:cNvSpPr>
            <a:spLocks/>
          </p:cNvSpPr>
          <p:nvPr/>
        </p:nvSpPr>
        <p:spPr bwMode="auto">
          <a:xfrm>
            <a:off x="4859339" y="5824538"/>
            <a:ext cx="85725" cy="69850"/>
          </a:xfrm>
          <a:custGeom>
            <a:avLst/>
            <a:gdLst>
              <a:gd name="T0" fmla="*/ 0 w 54"/>
              <a:gd name="T1" fmla="*/ 2147483646 h 44"/>
              <a:gd name="T2" fmla="*/ 2147483646 w 54"/>
              <a:gd name="T3" fmla="*/ 2147483646 h 44"/>
              <a:gd name="T4" fmla="*/ 2147483646 w 54"/>
              <a:gd name="T5" fmla="*/ 0 h 44"/>
              <a:gd name="T6" fmla="*/ 0 w 54"/>
              <a:gd name="T7" fmla="*/ 2147483646 h 44"/>
              <a:gd name="T8" fmla="*/ 0 w 54"/>
              <a:gd name="T9" fmla="*/ 2147483646 h 44"/>
              <a:gd name="T10" fmla="*/ 0 60000 65536"/>
              <a:gd name="T11" fmla="*/ 0 60000 65536"/>
              <a:gd name="T12" fmla="*/ 0 60000 65536"/>
              <a:gd name="T13" fmla="*/ 0 60000 65536"/>
              <a:gd name="T14" fmla="*/ 0 60000 65536"/>
              <a:gd name="T15" fmla="*/ 0 w 54"/>
              <a:gd name="T16" fmla="*/ 0 h 44"/>
              <a:gd name="T17" fmla="*/ 54 w 54"/>
              <a:gd name="T18" fmla="*/ 44 h 44"/>
            </a:gdLst>
            <a:ahLst/>
            <a:cxnLst>
              <a:cxn ang="T10">
                <a:pos x="T0" y="T1"/>
              </a:cxn>
              <a:cxn ang="T11">
                <a:pos x="T2" y="T3"/>
              </a:cxn>
              <a:cxn ang="T12">
                <a:pos x="T4" y="T5"/>
              </a:cxn>
              <a:cxn ang="T13">
                <a:pos x="T6" y="T7"/>
              </a:cxn>
              <a:cxn ang="T14">
                <a:pos x="T8" y="T9"/>
              </a:cxn>
            </a:cxnLst>
            <a:rect l="T15" t="T16" r="T17" b="T18"/>
            <a:pathLst>
              <a:path w="54" h="44">
                <a:moveTo>
                  <a:pt x="0" y="22"/>
                </a:moveTo>
                <a:lnTo>
                  <a:pt x="54" y="44"/>
                </a:lnTo>
                <a:lnTo>
                  <a:pt x="11"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9526" name="Freeform 165">
            <a:extLst>
              <a:ext uri="{FF2B5EF4-FFF2-40B4-BE49-F238E27FC236}">
                <a16:creationId xmlns:a16="http://schemas.microsoft.com/office/drawing/2014/main" id="{01077BEC-407C-CE4E-9475-C3678717ED60}"/>
              </a:ext>
            </a:extLst>
          </p:cNvPr>
          <p:cNvSpPr>
            <a:spLocks/>
          </p:cNvSpPr>
          <p:nvPr/>
        </p:nvSpPr>
        <p:spPr bwMode="auto">
          <a:xfrm>
            <a:off x="4725989" y="4457701"/>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2" y="0"/>
                </a:moveTo>
                <a:cubicBezTo>
                  <a:pt x="566" y="212"/>
                  <a:pt x="566" y="212"/>
                  <a:pt x="282" y="850"/>
                </a:cubicBezTo>
                <a:cubicBezTo>
                  <a:pt x="49" y="1376"/>
                  <a:pt x="0" y="1478"/>
                  <a:pt x="159"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527" name="Freeform 166">
            <a:extLst>
              <a:ext uri="{FF2B5EF4-FFF2-40B4-BE49-F238E27FC236}">
                <a16:creationId xmlns:a16="http://schemas.microsoft.com/office/drawing/2014/main" id="{8DA88FA8-8F5E-5349-9B0E-6B6E3EB9B97D}"/>
              </a:ext>
            </a:extLst>
          </p:cNvPr>
          <p:cNvSpPr>
            <a:spLocks/>
          </p:cNvSpPr>
          <p:nvPr/>
        </p:nvSpPr>
        <p:spPr bwMode="auto">
          <a:xfrm>
            <a:off x="5338764" y="5824538"/>
            <a:ext cx="103187" cy="69850"/>
          </a:xfrm>
          <a:custGeom>
            <a:avLst/>
            <a:gdLst>
              <a:gd name="T0" fmla="*/ 0 w 65"/>
              <a:gd name="T1" fmla="*/ 2147483646 h 44"/>
              <a:gd name="T2" fmla="*/ 2147483646 w 65"/>
              <a:gd name="T3" fmla="*/ 2147483646 h 44"/>
              <a:gd name="T4" fmla="*/ 2147483646 w 65"/>
              <a:gd name="T5" fmla="*/ 0 h 44"/>
              <a:gd name="T6" fmla="*/ 2147483646 w 65"/>
              <a:gd name="T7" fmla="*/ 2147483646 h 44"/>
              <a:gd name="T8" fmla="*/ 0 w 65"/>
              <a:gd name="T9" fmla="*/ 2147483646 h 44"/>
              <a:gd name="T10" fmla="*/ 0 60000 65536"/>
              <a:gd name="T11" fmla="*/ 0 60000 65536"/>
              <a:gd name="T12" fmla="*/ 0 60000 65536"/>
              <a:gd name="T13" fmla="*/ 0 60000 65536"/>
              <a:gd name="T14" fmla="*/ 0 60000 65536"/>
              <a:gd name="T15" fmla="*/ 0 w 65"/>
              <a:gd name="T16" fmla="*/ 0 h 44"/>
              <a:gd name="T17" fmla="*/ 65 w 65"/>
              <a:gd name="T18" fmla="*/ 44 h 44"/>
            </a:gdLst>
            <a:ahLst/>
            <a:cxnLst>
              <a:cxn ang="T10">
                <a:pos x="T0" y="T1"/>
              </a:cxn>
              <a:cxn ang="T11">
                <a:pos x="T2" y="T3"/>
              </a:cxn>
              <a:cxn ang="T12">
                <a:pos x="T4" y="T5"/>
              </a:cxn>
              <a:cxn ang="T13">
                <a:pos x="T6" y="T7"/>
              </a:cxn>
              <a:cxn ang="T14">
                <a:pos x="T8" y="T9"/>
              </a:cxn>
            </a:cxnLst>
            <a:rect l="T15" t="T16" r="T17" b="T18"/>
            <a:pathLst>
              <a:path w="65" h="44">
                <a:moveTo>
                  <a:pt x="0" y="22"/>
                </a:moveTo>
                <a:lnTo>
                  <a:pt x="65" y="44"/>
                </a:lnTo>
                <a:lnTo>
                  <a:pt x="21"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9528" name="Freeform 167">
            <a:extLst>
              <a:ext uri="{FF2B5EF4-FFF2-40B4-BE49-F238E27FC236}">
                <a16:creationId xmlns:a16="http://schemas.microsoft.com/office/drawing/2014/main" id="{3EB61C7E-EFF1-0140-9A02-84BD067FB3CB}"/>
              </a:ext>
            </a:extLst>
          </p:cNvPr>
          <p:cNvSpPr>
            <a:spLocks/>
          </p:cNvSpPr>
          <p:nvPr/>
        </p:nvSpPr>
        <p:spPr bwMode="auto">
          <a:xfrm>
            <a:off x="5210176" y="4457701"/>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2"/>
                  <a:pt x="567" y="212"/>
                  <a:pt x="283" y="850"/>
                </a:cubicBezTo>
                <a:cubicBezTo>
                  <a:pt x="50" y="1376"/>
                  <a:pt x="0" y="1478"/>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529" name="Freeform 168">
            <a:extLst>
              <a:ext uri="{FF2B5EF4-FFF2-40B4-BE49-F238E27FC236}">
                <a16:creationId xmlns:a16="http://schemas.microsoft.com/office/drawing/2014/main" id="{12CFC06E-9D72-FF40-8E42-CFB628499EBA}"/>
              </a:ext>
            </a:extLst>
          </p:cNvPr>
          <p:cNvSpPr>
            <a:spLocks/>
          </p:cNvSpPr>
          <p:nvPr/>
        </p:nvSpPr>
        <p:spPr bwMode="auto">
          <a:xfrm>
            <a:off x="6434139" y="5208589"/>
            <a:ext cx="103187" cy="85725"/>
          </a:xfrm>
          <a:custGeom>
            <a:avLst/>
            <a:gdLst>
              <a:gd name="T0" fmla="*/ 2147483646 w 65"/>
              <a:gd name="T1" fmla="*/ 2147483646 h 54"/>
              <a:gd name="T2" fmla="*/ 2147483646 w 65"/>
              <a:gd name="T3" fmla="*/ 0 h 54"/>
              <a:gd name="T4" fmla="*/ 0 w 65"/>
              <a:gd name="T5" fmla="*/ 2147483646 h 54"/>
              <a:gd name="T6" fmla="*/ 2147483646 w 65"/>
              <a:gd name="T7" fmla="*/ 2147483646 h 54"/>
              <a:gd name="T8" fmla="*/ 2147483646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22" y="54"/>
                </a:moveTo>
                <a:lnTo>
                  <a:pt x="65" y="0"/>
                </a:lnTo>
                <a:lnTo>
                  <a:pt x="0" y="32"/>
                </a:lnTo>
                <a:lnTo>
                  <a:pt x="11" y="43"/>
                </a:lnTo>
                <a:lnTo>
                  <a:pt x="22" y="54"/>
                </a:lnTo>
                <a:close/>
              </a:path>
            </a:pathLst>
          </a:custGeom>
          <a:solidFill>
            <a:srgbClr val="000000"/>
          </a:solidFill>
          <a:ln w="15875">
            <a:solidFill>
              <a:srgbClr val="000000"/>
            </a:solidFill>
            <a:round/>
            <a:headEnd/>
            <a:tailEnd/>
          </a:ln>
        </p:spPr>
        <p:txBody>
          <a:bodyPr/>
          <a:lstStyle/>
          <a:p>
            <a:endParaRPr lang="en-US"/>
          </a:p>
        </p:txBody>
      </p:sp>
      <p:sp>
        <p:nvSpPr>
          <p:cNvPr id="59530" name="Freeform 169">
            <a:extLst>
              <a:ext uri="{FF2B5EF4-FFF2-40B4-BE49-F238E27FC236}">
                <a16:creationId xmlns:a16="http://schemas.microsoft.com/office/drawing/2014/main" id="{36A01CC6-E41C-E843-A2D9-C36D62167A5C}"/>
              </a:ext>
            </a:extLst>
          </p:cNvPr>
          <p:cNvSpPr>
            <a:spLocks/>
          </p:cNvSpPr>
          <p:nvPr/>
        </p:nvSpPr>
        <p:spPr bwMode="auto">
          <a:xfrm>
            <a:off x="6367463" y="5283201"/>
            <a:ext cx="360362" cy="633413"/>
          </a:xfrm>
          <a:custGeom>
            <a:avLst/>
            <a:gdLst>
              <a:gd name="T0" fmla="*/ 2147483646 w 421"/>
              <a:gd name="T1" fmla="*/ 2147483646 h 738"/>
              <a:gd name="T2" fmla="*/ 2147483646 w 421"/>
              <a:gd name="T3" fmla="*/ 2147483646 h 738"/>
              <a:gd name="T4" fmla="*/ 2147483646 w 421"/>
              <a:gd name="T5" fmla="*/ 0 h 738"/>
              <a:gd name="T6" fmla="*/ 0 60000 65536"/>
              <a:gd name="T7" fmla="*/ 0 60000 65536"/>
              <a:gd name="T8" fmla="*/ 0 60000 65536"/>
              <a:gd name="T9" fmla="*/ 0 w 421"/>
              <a:gd name="T10" fmla="*/ 0 h 738"/>
              <a:gd name="T11" fmla="*/ 421 w 421"/>
              <a:gd name="T12" fmla="*/ 738 h 738"/>
            </a:gdLst>
            <a:ahLst/>
            <a:cxnLst>
              <a:cxn ang="T6">
                <a:pos x="T0" y="T1"/>
              </a:cxn>
              <a:cxn ang="T7">
                <a:pos x="T2" y="T3"/>
              </a:cxn>
              <a:cxn ang="T8">
                <a:pos x="T4" y="T5"/>
              </a:cxn>
            </a:cxnLst>
            <a:rect l="T9" t="T10" r="T11" b="T12"/>
            <a:pathLst>
              <a:path w="421" h="738">
                <a:moveTo>
                  <a:pt x="209" y="738"/>
                </a:moveTo>
                <a:cubicBezTo>
                  <a:pt x="421" y="525"/>
                  <a:pt x="421" y="525"/>
                  <a:pt x="209" y="312"/>
                </a:cubicBezTo>
                <a:cubicBezTo>
                  <a:pt x="42"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531" name="Freeform 170">
            <a:extLst>
              <a:ext uri="{FF2B5EF4-FFF2-40B4-BE49-F238E27FC236}">
                <a16:creationId xmlns:a16="http://schemas.microsoft.com/office/drawing/2014/main" id="{0A28DD3E-DD90-4D41-9193-F0719DADD1C3}"/>
              </a:ext>
            </a:extLst>
          </p:cNvPr>
          <p:cNvSpPr>
            <a:spLocks/>
          </p:cNvSpPr>
          <p:nvPr/>
        </p:nvSpPr>
        <p:spPr bwMode="auto">
          <a:xfrm>
            <a:off x="6451601" y="5791200"/>
            <a:ext cx="85725" cy="103188"/>
          </a:xfrm>
          <a:custGeom>
            <a:avLst/>
            <a:gdLst>
              <a:gd name="T0" fmla="*/ 0 w 54"/>
              <a:gd name="T1" fmla="*/ 2147483646 h 65"/>
              <a:gd name="T2" fmla="*/ 2147483646 w 54"/>
              <a:gd name="T3" fmla="*/ 2147483646 h 65"/>
              <a:gd name="T4" fmla="*/ 2147483646 w 54"/>
              <a:gd name="T5" fmla="*/ 0 h 65"/>
              <a:gd name="T6" fmla="*/ 2147483646 w 54"/>
              <a:gd name="T7" fmla="*/ 2147483646 h 65"/>
              <a:gd name="T8" fmla="*/ 0 w 54"/>
              <a:gd name="T9" fmla="*/ 2147483646 h 65"/>
              <a:gd name="T10" fmla="*/ 0 60000 65536"/>
              <a:gd name="T11" fmla="*/ 0 60000 65536"/>
              <a:gd name="T12" fmla="*/ 0 60000 65536"/>
              <a:gd name="T13" fmla="*/ 0 60000 65536"/>
              <a:gd name="T14" fmla="*/ 0 60000 65536"/>
              <a:gd name="T15" fmla="*/ 0 w 54"/>
              <a:gd name="T16" fmla="*/ 0 h 65"/>
              <a:gd name="T17" fmla="*/ 54 w 54"/>
              <a:gd name="T18" fmla="*/ 65 h 65"/>
            </a:gdLst>
            <a:ahLst/>
            <a:cxnLst>
              <a:cxn ang="T10">
                <a:pos x="T0" y="T1"/>
              </a:cxn>
              <a:cxn ang="T11">
                <a:pos x="T2" y="T3"/>
              </a:cxn>
              <a:cxn ang="T12">
                <a:pos x="T4" y="T5"/>
              </a:cxn>
              <a:cxn ang="T13">
                <a:pos x="T6" y="T7"/>
              </a:cxn>
              <a:cxn ang="T14">
                <a:pos x="T8" y="T9"/>
              </a:cxn>
            </a:cxnLst>
            <a:rect l="T15" t="T16" r="T17" b="T18"/>
            <a:pathLst>
              <a:path w="54" h="65">
                <a:moveTo>
                  <a:pt x="0" y="21"/>
                </a:moveTo>
                <a:lnTo>
                  <a:pt x="54" y="65"/>
                </a:lnTo>
                <a:lnTo>
                  <a:pt x="22" y="0"/>
                </a:lnTo>
                <a:lnTo>
                  <a:pt x="11"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59532" name="Freeform 171">
            <a:extLst>
              <a:ext uri="{FF2B5EF4-FFF2-40B4-BE49-F238E27FC236}">
                <a16:creationId xmlns:a16="http://schemas.microsoft.com/office/drawing/2014/main" id="{81C3BDBA-0C4C-0644-85C1-B4482D52E43F}"/>
              </a:ext>
            </a:extLst>
          </p:cNvPr>
          <p:cNvSpPr>
            <a:spLocks/>
          </p:cNvSpPr>
          <p:nvPr/>
        </p:nvSpPr>
        <p:spPr bwMode="auto">
          <a:xfrm>
            <a:off x="6061076" y="4457701"/>
            <a:ext cx="727075" cy="1349375"/>
          </a:xfrm>
          <a:custGeom>
            <a:avLst/>
            <a:gdLst>
              <a:gd name="T0" fmla="*/ 2147483646 w 850"/>
              <a:gd name="T1" fmla="*/ 0 h 1574"/>
              <a:gd name="T2" fmla="*/ 2147483646 w 850"/>
              <a:gd name="T3" fmla="*/ 2147483646 h 1574"/>
              <a:gd name="T4" fmla="*/ 2147483646 w 850"/>
              <a:gd name="T5" fmla="*/ 2147483646 h 1574"/>
              <a:gd name="T6" fmla="*/ 0 60000 65536"/>
              <a:gd name="T7" fmla="*/ 0 60000 65536"/>
              <a:gd name="T8" fmla="*/ 0 60000 65536"/>
              <a:gd name="T9" fmla="*/ 0 w 850"/>
              <a:gd name="T10" fmla="*/ 0 h 1574"/>
              <a:gd name="T11" fmla="*/ 850 w 850"/>
              <a:gd name="T12" fmla="*/ 1574 h 1574"/>
            </a:gdLst>
            <a:ahLst/>
            <a:cxnLst>
              <a:cxn ang="T6">
                <a:pos x="T0" y="T1"/>
              </a:cxn>
              <a:cxn ang="T7">
                <a:pos x="T2" y="T3"/>
              </a:cxn>
              <a:cxn ang="T8">
                <a:pos x="T4" y="T5"/>
              </a:cxn>
            </a:cxnLst>
            <a:rect l="T9" t="T10" r="T11" b="T12"/>
            <a:pathLst>
              <a:path w="850" h="1574">
                <a:moveTo>
                  <a:pt x="567" y="0"/>
                </a:moveTo>
                <a:cubicBezTo>
                  <a:pt x="850" y="212"/>
                  <a:pt x="850" y="212"/>
                  <a:pt x="425" y="567"/>
                </a:cubicBezTo>
                <a:cubicBezTo>
                  <a:pt x="24" y="901"/>
                  <a:pt x="0" y="921"/>
                  <a:pt x="475"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533" name="Freeform 172">
            <a:extLst>
              <a:ext uri="{FF2B5EF4-FFF2-40B4-BE49-F238E27FC236}">
                <a16:creationId xmlns:a16="http://schemas.microsoft.com/office/drawing/2014/main" id="{780EA54B-6FFF-0E42-82C4-5338895FCFE9}"/>
              </a:ext>
            </a:extLst>
          </p:cNvPr>
          <p:cNvSpPr>
            <a:spLocks/>
          </p:cNvSpPr>
          <p:nvPr/>
        </p:nvSpPr>
        <p:spPr bwMode="auto">
          <a:xfrm>
            <a:off x="691356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59534" name="Freeform 173">
            <a:extLst>
              <a:ext uri="{FF2B5EF4-FFF2-40B4-BE49-F238E27FC236}">
                <a16:creationId xmlns:a16="http://schemas.microsoft.com/office/drawing/2014/main" id="{52D4CC52-80E3-6640-83D5-99687B8A2116}"/>
              </a:ext>
            </a:extLst>
          </p:cNvPr>
          <p:cNvSpPr>
            <a:spLocks/>
          </p:cNvSpPr>
          <p:nvPr/>
        </p:nvSpPr>
        <p:spPr bwMode="auto">
          <a:xfrm>
            <a:off x="6789739" y="3729039"/>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3" y="0"/>
                </a:moveTo>
                <a:cubicBezTo>
                  <a:pt x="566" y="213"/>
                  <a:pt x="566" y="213"/>
                  <a:pt x="283" y="851"/>
                </a:cubicBezTo>
                <a:cubicBezTo>
                  <a:pt x="49"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535" name="Oval 175">
            <a:extLst>
              <a:ext uri="{FF2B5EF4-FFF2-40B4-BE49-F238E27FC236}">
                <a16:creationId xmlns:a16="http://schemas.microsoft.com/office/drawing/2014/main" id="{977A0954-162F-B542-911B-93A30C2F9FFA}"/>
              </a:ext>
            </a:extLst>
          </p:cNvPr>
          <p:cNvSpPr>
            <a:spLocks noChangeArrowheads="1"/>
          </p:cNvSpPr>
          <p:nvPr/>
        </p:nvSpPr>
        <p:spPr bwMode="auto">
          <a:xfrm>
            <a:off x="3651251" y="21637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9536" name="Oval 177">
            <a:extLst>
              <a:ext uri="{FF2B5EF4-FFF2-40B4-BE49-F238E27FC236}">
                <a16:creationId xmlns:a16="http://schemas.microsoft.com/office/drawing/2014/main" id="{AB290717-BF7B-EB42-B683-CF633BBE2C45}"/>
              </a:ext>
            </a:extLst>
          </p:cNvPr>
          <p:cNvSpPr>
            <a:spLocks noChangeArrowheads="1"/>
          </p:cNvSpPr>
          <p:nvPr/>
        </p:nvSpPr>
        <p:spPr bwMode="auto">
          <a:xfrm>
            <a:off x="3651251" y="1187451"/>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59537" name="Rectangle 178">
            <a:extLst>
              <a:ext uri="{FF2B5EF4-FFF2-40B4-BE49-F238E27FC236}">
                <a16:creationId xmlns:a16="http://schemas.microsoft.com/office/drawing/2014/main" id="{60856540-00D5-D245-99CA-69D4C7EBD7D3}"/>
              </a:ext>
            </a:extLst>
          </p:cNvPr>
          <p:cNvSpPr>
            <a:spLocks noChangeArrowheads="1"/>
          </p:cNvSpPr>
          <p:nvPr/>
        </p:nvSpPr>
        <p:spPr bwMode="auto">
          <a:xfrm>
            <a:off x="7064376" y="134778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sp>
        <p:nvSpPr>
          <p:cNvPr id="59538" name="Title 1">
            <a:extLst>
              <a:ext uri="{FF2B5EF4-FFF2-40B4-BE49-F238E27FC236}">
                <a16:creationId xmlns:a16="http://schemas.microsoft.com/office/drawing/2014/main" id="{94F9A510-80FF-B845-BBA2-BDD8CB960DF8}"/>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Timing Diagram for the Basic Latch with NOR Gates</a:t>
            </a:r>
          </a:p>
        </p:txBody>
      </p:sp>
      <p:sp>
        <p:nvSpPr>
          <p:cNvPr id="59539" name="TextBox 125">
            <a:extLst>
              <a:ext uri="{FF2B5EF4-FFF2-40B4-BE49-F238E27FC236}">
                <a16:creationId xmlns:a16="http://schemas.microsoft.com/office/drawing/2014/main" id="{19687BD5-E150-2F46-862D-3D05464C0D16}"/>
              </a:ext>
            </a:extLst>
          </p:cNvPr>
          <p:cNvSpPr txBox="1">
            <a:spLocks noChangeArrowheads="1"/>
          </p:cNvSpPr>
          <p:nvPr/>
        </p:nvSpPr>
        <p:spPr bwMode="auto">
          <a:xfrm>
            <a:off x="7543800" y="6550026"/>
            <a:ext cx="25082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5.4 from the textbook ]</a:t>
            </a:r>
          </a:p>
        </p:txBody>
      </p:sp>
      <p:grpSp>
        <p:nvGrpSpPr>
          <p:cNvPr id="59540" name="Group 12">
            <a:extLst>
              <a:ext uri="{FF2B5EF4-FFF2-40B4-BE49-F238E27FC236}">
                <a16:creationId xmlns:a16="http://schemas.microsoft.com/office/drawing/2014/main" id="{FC6FEE0A-D930-664E-9006-FAB47D0876C8}"/>
              </a:ext>
            </a:extLst>
          </p:cNvPr>
          <p:cNvGrpSpPr>
            <a:grpSpLocks/>
          </p:cNvGrpSpPr>
          <p:nvPr/>
        </p:nvGrpSpPr>
        <p:grpSpPr bwMode="auto">
          <a:xfrm>
            <a:off x="7515226" y="4995864"/>
            <a:ext cx="1109663" cy="365125"/>
            <a:chOff x="7652429" y="4338216"/>
            <a:chExt cx="1110571" cy="364536"/>
          </a:xfrm>
        </p:grpSpPr>
        <p:grpSp>
          <p:nvGrpSpPr>
            <p:cNvPr id="59554" name="Group 11">
              <a:extLst>
                <a:ext uri="{FF2B5EF4-FFF2-40B4-BE49-F238E27FC236}">
                  <a16:creationId xmlns:a16="http://schemas.microsoft.com/office/drawing/2014/main" id="{B52E054A-0F64-204D-9AB8-CC9A2BFBB75F}"/>
                </a:ext>
              </a:extLst>
            </p:cNvPr>
            <p:cNvGrpSpPr>
              <a:grpSpLocks/>
            </p:cNvGrpSpPr>
            <p:nvPr/>
          </p:nvGrpSpPr>
          <p:grpSpPr bwMode="auto">
            <a:xfrm>
              <a:off x="7652429" y="4343400"/>
              <a:ext cx="373211" cy="359352"/>
              <a:chOff x="7652429" y="4343400"/>
              <a:chExt cx="373211" cy="359352"/>
            </a:xfrm>
          </p:grpSpPr>
          <p:cxnSp>
            <p:nvCxnSpPr>
              <p:cNvPr id="59564" name="Elbow Connector 162">
                <a:extLst>
                  <a:ext uri="{FF2B5EF4-FFF2-40B4-BE49-F238E27FC236}">
                    <a16:creationId xmlns:a16="http://schemas.microsoft.com/office/drawing/2014/main" id="{71B88C9C-CD2F-F940-8D1C-A49AD9CF97E1}"/>
                  </a:ext>
                </a:extLst>
              </p:cNvPr>
              <p:cNvCxnSpPr>
                <a:cxnSpLocks noChangeShapeType="1"/>
              </p:cNvCxnSpPr>
              <p:nvPr/>
            </p:nvCxnSpPr>
            <p:spPr bwMode="auto">
              <a:xfrm>
                <a:off x="7652429" y="4342971"/>
                <a:ext cx="228787" cy="359781"/>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59565" name="Elbow Connector 163">
                <a:extLst>
                  <a:ext uri="{FF2B5EF4-FFF2-40B4-BE49-F238E27FC236}">
                    <a16:creationId xmlns:a16="http://schemas.microsoft.com/office/drawing/2014/main" id="{A74985A4-9FE8-9E4E-9A2E-8E875E09C556}"/>
                  </a:ext>
                </a:extLst>
              </p:cNvPr>
              <p:cNvCxnSpPr>
                <a:cxnSpLocks noChangeShapeType="1"/>
              </p:cNvCxnSpPr>
              <p:nvPr/>
            </p:nvCxnSpPr>
            <p:spPr bwMode="auto">
              <a:xfrm flipV="1">
                <a:off x="7773178" y="4342971"/>
                <a:ext cx="252619" cy="359781"/>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grpSp>
        <p:grpSp>
          <p:nvGrpSpPr>
            <p:cNvPr id="59555" name="Group 172">
              <a:extLst>
                <a:ext uri="{FF2B5EF4-FFF2-40B4-BE49-F238E27FC236}">
                  <a16:creationId xmlns:a16="http://schemas.microsoft.com/office/drawing/2014/main" id="{A255D15C-D11A-0F4A-8E10-A19EB32A4F0D}"/>
                </a:ext>
              </a:extLst>
            </p:cNvPr>
            <p:cNvGrpSpPr>
              <a:grpSpLocks/>
            </p:cNvGrpSpPr>
            <p:nvPr/>
          </p:nvGrpSpPr>
          <p:grpSpPr bwMode="auto">
            <a:xfrm>
              <a:off x="7898136" y="4340289"/>
              <a:ext cx="373211" cy="359352"/>
              <a:chOff x="7652429" y="4343400"/>
              <a:chExt cx="373211" cy="359352"/>
            </a:xfrm>
          </p:grpSpPr>
          <p:cxnSp>
            <p:nvCxnSpPr>
              <p:cNvPr id="59562" name="Elbow Connector 160">
                <a:extLst>
                  <a:ext uri="{FF2B5EF4-FFF2-40B4-BE49-F238E27FC236}">
                    <a16:creationId xmlns:a16="http://schemas.microsoft.com/office/drawing/2014/main" id="{061F6AEE-A44D-B841-A232-62482F0F0092}"/>
                  </a:ext>
                </a:extLst>
              </p:cNvPr>
              <p:cNvCxnSpPr>
                <a:cxnSpLocks noChangeShapeType="1"/>
              </p:cNvCxnSpPr>
              <p:nvPr/>
            </p:nvCxnSpPr>
            <p:spPr bwMode="auto">
              <a:xfrm>
                <a:off x="7652986" y="4342912"/>
                <a:ext cx="228787" cy="359781"/>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59563" name="Elbow Connector 161">
                <a:extLst>
                  <a:ext uri="{FF2B5EF4-FFF2-40B4-BE49-F238E27FC236}">
                    <a16:creationId xmlns:a16="http://schemas.microsoft.com/office/drawing/2014/main" id="{9F6DA66E-9809-CA44-879E-102EF95D1524}"/>
                  </a:ext>
                </a:extLst>
              </p:cNvPr>
              <p:cNvCxnSpPr>
                <a:cxnSpLocks noChangeShapeType="1"/>
              </p:cNvCxnSpPr>
              <p:nvPr/>
            </p:nvCxnSpPr>
            <p:spPr bwMode="auto">
              <a:xfrm flipV="1">
                <a:off x="7773735" y="4342912"/>
                <a:ext cx="252618" cy="359781"/>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grpSp>
        <p:grpSp>
          <p:nvGrpSpPr>
            <p:cNvPr id="59556" name="Group 178">
              <a:extLst>
                <a:ext uri="{FF2B5EF4-FFF2-40B4-BE49-F238E27FC236}">
                  <a16:creationId xmlns:a16="http://schemas.microsoft.com/office/drawing/2014/main" id="{77BAE634-D80C-0746-90DC-7EC84211183B}"/>
                </a:ext>
              </a:extLst>
            </p:cNvPr>
            <p:cNvGrpSpPr>
              <a:grpSpLocks/>
            </p:cNvGrpSpPr>
            <p:nvPr/>
          </p:nvGrpSpPr>
          <p:grpSpPr bwMode="auto">
            <a:xfrm>
              <a:off x="8144082" y="4341327"/>
              <a:ext cx="373211" cy="359352"/>
              <a:chOff x="7652429" y="4343400"/>
              <a:chExt cx="373211" cy="359352"/>
            </a:xfrm>
          </p:grpSpPr>
          <p:cxnSp>
            <p:nvCxnSpPr>
              <p:cNvPr id="59560" name="Elbow Connector 158">
                <a:extLst>
                  <a:ext uri="{FF2B5EF4-FFF2-40B4-BE49-F238E27FC236}">
                    <a16:creationId xmlns:a16="http://schemas.microsoft.com/office/drawing/2014/main" id="{4919940F-21CA-954B-8E04-CD90AA353DB0}"/>
                  </a:ext>
                </a:extLst>
              </p:cNvPr>
              <p:cNvCxnSpPr>
                <a:cxnSpLocks noChangeShapeType="1"/>
              </p:cNvCxnSpPr>
              <p:nvPr/>
            </p:nvCxnSpPr>
            <p:spPr bwMode="auto">
              <a:xfrm>
                <a:off x="7651715" y="4343459"/>
                <a:ext cx="228787" cy="359780"/>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59561" name="Elbow Connector 159">
                <a:extLst>
                  <a:ext uri="{FF2B5EF4-FFF2-40B4-BE49-F238E27FC236}">
                    <a16:creationId xmlns:a16="http://schemas.microsoft.com/office/drawing/2014/main" id="{DB55F241-738D-244F-A552-DFBDE9808C50}"/>
                  </a:ext>
                </a:extLst>
              </p:cNvPr>
              <p:cNvCxnSpPr>
                <a:cxnSpLocks noChangeShapeType="1"/>
              </p:cNvCxnSpPr>
              <p:nvPr/>
            </p:nvCxnSpPr>
            <p:spPr bwMode="auto">
              <a:xfrm flipV="1">
                <a:off x="7772464" y="4343459"/>
                <a:ext cx="252618" cy="359780"/>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grpSp>
        <p:grpSp>
          <p:nvGrpSpPr>
            <p:cNvPr id="59557" name="Group 181">
              <a:extLst>
                <a:ext uri="{FF2B5EF4-FFF2-40B4-BE49-F238E27FC236}">
                  <a16:creationId xmlns:a16="http://schemas.microsoft.com/office/drawing/2014/main" id="{0C729FAA-088D-4946-B756-9168FD974AA4}"/>
                </a:ext>
              </a:extLst>
            </p:cNvPr>
            <p:cNvGrpSpPr>
              <a:grpSpLocks/>
            </p:cNvGrpSpPr>
            <p:nvPr/>
          </p:nvGrpSpPr>
          <p:grpSpPr bwMode="auto">
            <a:xfrm>
              <a:off x="8389789" y="4338216"/>
              <a:ext cx="373211" cy="359352"/>
              <a:chOff x="7652429" y="4343400"/>
              <a:chExt cx="373211" cy="359352"/>
            </a:xfrm>
          </p:grpSpPr>
          <p:cxnSp>
            <p:nvCxnSpPr>
              <p:cNvPr id="59558" name="Elbow Connector 156">
                <a:extLst>
                  <a:ext uri="{FF2B5EF4-FFF2-40B4-BE49-F238E27FC236}">
                    <a16:creationId xmlns:a16="http://schemas.microsoft.com/office/drawing/2014/main" id="{BA8B87B3-89C7-9D42-A2C0-5D18B2729765}"/>
                  </a:ext>
                </a:extLst>
              </p:cNvPr>
              <p:cNvCxnSpPr>
                <a:cxnSpLocks noChangeShapeType="1"/>
              </p:cNvCxnSpPr>
              <p:nvPr/>
            </p:nvCxnSpPr>
            <p:spPr bwMode="auto">
              <a:xfrm>
                <a:off x="7652272" y="4343400"/>
                <a:ext cx="228787" cy="359780"/>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59559" name="Elbow Connector 157">
                <a:extLst>
                  <a:ext uri="{FF2B5EF4-FFF2-40B4-BE49-F238E27FC236}">
                    <a16:creationId xmlns:a16="http://schemas.microsoft.com/office/drawing/2014/main" id="{0CB10A3F-1221-7E4C-B372-1B229670F465}"/>
                  </a:ext>
                </a:extLst>
              </p:cNvPr>
              <p:cNvCxnSpPr>
                <a:cxnSpLocks noChangeShapeType="1"/>
              </p:cNvCxnSpPr>
              <p:nvPr/>
            </p:nvCxnSpPr>
            <p:spPr bwMode="auto">
              <a:xfrm flipV="1">
                <a:off x="7773021" y="4343400"/>
                <a:ext cx="252619" cy="359780"/>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grpSp>
      </p:grpSp>
      <p:grpSp>
        <p:nvGrpSpPr>
          <p:cNvPr id="59541" name="Group 185">
            <a:extLst>
              <a:ext uri="{FF2B5EF4-FFF2-40B4-BE49-F238E27FC236}">
                <a16:creationId xmlns:a16="http://schemas.microsoft.com/office/drawing/2014/main" id="{7DE497E1-65C8-444E-88EA-DC5CE92A9BAA}"/>
              </a:ext>
            </a:extLst>
          </p:cNvPr>
          <p:cNvGrpSpPr>
            <a:grpSpLocks/>
          </p:cNvGrpSpPr>
          <p:nvPr/>
        </p:nvGrpSpPr>
        <p:grpSpPr bwMode="auto">
          <a:xfrm>
            <a:off x="7512051" y="5734051"/>
            <a:ext cx="1109663" cy="365125"/>
            <a:chOff x="7652429" y="4338216"/>
            <a:chExt cx="1110571" cy="364536"/>
          </a:xfrm>
        </p:grpSpPr>
        <p:grpSp>
          <p:nvGrpSpPr>
            <p:cNvPr id="59542" name="Group 186">
              <a:extLst>
                <a:ext uri="{FF2B5EF4-FFF2-40B4-BE49-F238E27FC236}">
                  <a16:creationId xmlns:a16="http://schemas.microsoft.com/office/drawing/2014/main" id="{86D9568B-3B6F-E742-B1C1-0299CD010164}"/>
                </a:ext>
              </a:extLst>
            </p:cNvPr>
            <p:cNvGrpSpPr>
              <a:grpSpLocks/>
            </p:cNvGrpSpPr>
            <p:nvPr/>
          </p:nvGrpSpPr>
          <p:grpSpPr bwMode="auto">
            <a:xfrm>
              <a:off x="7652429" y="4343400"/>
              <a:ext cx="373211" cy="359352"/>
              <a:chOff x="7652429" y="4343400"/>
              <a:chExt cx="373211" cy="359352"/>
            </a:xfrm>
          </p:grpSpPr>
          <p:cxnSp>
            <p:nvCxnSpPr>
              <p:cNvPr id="59552" name="Elbow Connector 175">
                <a:extLst>
                  <a:ext uri="{FF2B5EF4-FFF2-40B4-BE49-F238E27FC236}">
                    <a16:creationId xmlns:a16="http://schemas.microsoft.com/office/drawing/2014/main" id="{3E851C60-0951-8349-BAD5-40F5AC7FA6B7}"/>
                  </a:ext>
                </a:extLst>
              </p:cNvPr>
              <p:cNvCxnSpPr>
                <a:cxnSpLocks noChangeShapeType="1"/>
              </p:cNvCxnSpPr>
              <p:nvPr/>
            </p:nvCxnSpPr>
            <p:spPr bwMode="auto">
              <a:xfrm>
                <a:off x="7652429" y="4342972"/>
                <a:ext cx="228787" cy="359780"/>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59553" name="Elbow Connector 176">
                <a:extLst>
                  <a:ext uri="{FF2B5EF4-FFF2-40B4-BE49-F238E27FC236}">
                    <a16:creationId xmlns:a16="http://schemas.microsoft.com/office/drawing/2014/main" id="{15CDC101-6D85-604E-9E20-A8225F34CC30}"/>
                  </a:ext>
                </a:extLst>
              </p:cNvPr>
              <p:cNvCxnSpPr>
                <a:cxnSpLocks noChangeShapeType="1"/>
              </p:cNvCxnSpPr>
              <p:nvPr/>
            </p:nvCxnSpPr>
            <p:spPr bwMode="auto">
              <a:xfrm flipV="1">
                <a:off x="7773178" y="4342972"/>
                <a:ext cx="252619" cy="359780"/>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grpSp>
        <p:grpSp>
          <p:nvGrpSpPr>
            <p:cNvPr id="59543" name="Group 187">
              <a:extLst>
                <a:ext uri="{FF2B5EF4-FFF2-40B4-BE49-F238E27FC236}">
                  <a16:creationId xmlns:a16="http://schemas.microsoft.com/office/drawing/2014/main" id="{5408C5D1-6B72-C642-A196-FFE6C76DC7DA}"/>
                </a:ext>
              </a:extLst>
            </p:cNvPr>
            <p:cNvGrpSpPr>
              <a:grpSpLocks/>
            </p:cNvGrpSpPr>
            <p:nvPr/>
          </p:nvGrpSpPr>
          <p:grpSpPr bwMode="auto">
            <a:xfrm>
              <a:off x="7898136" y="4340289"/>
              <a:ext cx="373211" cy="359352"/>
              <a:chOff x="7652429" y="4343400"/>
              <a:chExt cx="373211" cy="359352"/>
            </a:xfrm>
          </p:grpSpPr>
          <p:cxnSp>
            <p:nvCxnSpPr>
              <p:cNvPr id="59550" name="Elbow Connector 173">
                <a:extLst>
                  <a:ext uri="{FF2B5EF4-FFF2-40B4-BE49-F238E27FC236}">
                    <a16:creationId xmlns:a16="http://schemas.microsoft.com/office/drawing/2014/main" id="{31249ACB-DC8A-CF4C-BCB6-25D8A659A84A}"/>
                  </a:ext>
                </a:extLst>
              </p:cNvPr>
              <p:cNvCxnSpPr>
                <a:cxnSpLocks noChangeShapeType="1"/>
              </p:cNvCxnSpPr>
              <p:nvPr/>
            </p:nvCxnSpPr>
            <p:spPr bwMode="auto">
              <a:xfrm>
                <a:off x="7652986" y="4342913"/>
                <a:ext cx="228787" cy="359780"/>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59551" name="Elbow Connector 174">
                <a:extLst>
                  <a:ext uri="{FF2B5EF4-FFF2-40B4-BE49-F238E27FC236}">
                    <a16:creationId xmlns:a16="http://schemas.microsoft.com/office/drawing/2014/main" id="{AFE0EE23-2656-444C-8BBF-C5D45D18CB06}"/>
                  </a:ext>
                </a:extLst>
              </p:cNvPr>
              <p:cNvCxnSpPr>
                <a:cxnSpLocks noChangeShapeType="1"/>
              </p:cNvCxnSpPr>
              <p:nvPr/>
            </p:nvCxnSpPr>
            <p:spPr bwMode="auto">
              <a:xfrm flipV="1">
                <a:off x="7773735" y="4342913"/>
                <a:ext cx="252618" cy="359780"/>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grpSp>
        <p:grpSp>
          <p:nvGrpSpPr>
            <p:cNvPr id="59544" name="Group 188">
              <a:extLst>
                <a:ext uri="{FF2B5EF4-FFF2-40B4-BE49-F238E27FC236}">
                  <a16:creationId xmlns:a16="http://schemas.microsoft.com/office/drawing/2014/main" id="{FDCBB0E2-8F53-B442-A41A-E548466E6421}"/>
                </a:ext>
              </a:extLst>
            </p:cNvPr>
            <p:cNvGrpSpPr>
              <a:grpSpLocks/>
            </p:cNvGrpSpPr>
            <p:nvPr/>
          </p:nvGrpSpPr>
          <p:grpSpPr bwMode="auto">
            <a:xfrm>
              <a:off x="8144082" y="4341327"/>
              <a:ext cx="373211" cy="359352"/>
              <a:chOff x="7652429" y="4343400"/>
              <a:chExt cx="373211" cy="359352"/>
            </a:xfrm>
          </p:grpSpPr>
          <p:cxnSp>
            <p:nvCxnSpPr>
              <p:cNvPr id="59548" name="Elbow Connector 171">
                <a:extLst>
                  <a:ext uri="{FF2B5EF4-FFF2-40B4-BE49-F238E27FC236}">
                    <a16:creationId xmlns:a16="http://schemas.microsoft.com/office/drawing/2014/main" id="{7700F92A-C80B-974A-967B-ABE945A1F932}"/>
                  </a:ext>
                </a:extLst>
              </p:cNvPr>
              <p:cNvCxnSpPr>
                <a:cxnSpLocks noChangeShapeType="1"/>
              </p:cNvCxnSpPr>
              <p:nvPr/>
            </p:nvCxnSpPr>
            <p:spPr bwMode="auto">
              <a:xfrm>
                <a:off x="7651715" y="4343459"/>
                <a:ext cx="228787" cy="359781"/>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59549" name="Elbow Connector 172">
                <a:extLst>
                  <a:ext uri="{FF2B5EF4-FFF2-40B4-BE49-F238E27FC236}">
                    <a16:creationId xmlns:a16="http://schemas.microsoft.com/office/drawing/2014/main" id="{D0B02726-04CB-2240-B9E0-D3B1B6433D48}"/>
                  </a:ext>
                </a:extLst>
              </p:cNvPr>
              <p:cNvCxnSpPr>
                <a:cxnSpLocks noChangeShapeType="1"/>
              </p:cNvCxnSpPr>
              <p:nvPr/>
            </p:nvCxnSpPr>
            <p:spPr bwMode="auto">
              <a:xfrm flipV="1">
                <a:off x="7772464" y="4343459"/>
                <a:ext cx="252618" cy="359781"/>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grpSp>
        <p:grpSp>
          <p:nvGrpSpPr>
            <p:cNvPr id="59545" name="Group 189">
              <a:extLst>
                <a:ext uri="{FF2B5EF4-FFF2-40B4-BE49-F238E27FC236}">
                  <a16:creationId xmlns:a16="http://schemas.microsoft.com/office/drawing/2014/main" id="{0D8B4FA9-94FC-3842-853B-59A45DB0EA95}"/>
                </a:ext>
              </a:extLst>
            </p:cNvPr>
            <p:cNvGrpSpPr>
              <a:grpSpLocks/>
            </p:cNvGrpSpPr>
            <p:nvPr/>
          </p:nvGrpSpPr>
          <p:grpSpPr bwMode="auto">
            <a:xfrm>
              <a:off x="8389789" y="4338216"/>
              <a:ext cx="373211" cy="359352"/>
              <a:chOff x="7652429" y="4343400"/>
              <a:chExt cx="373211" cy="359352"/>
            </a:xfrm>
          </p:grpSpPr>
          <p:cxnSp>
            <p:nvCxnSpPr>
              <p:cNvPr id="59546" name="Elbow Connector 169">
                <a:extLst>
                  <a:ext uri="{FF2B5EF4-FFF2-40B4-BE49-F238E27FC236}">
                    <a16:creationId xmlns:a16="http://schemas.microsoft.com/office/drawing/2014/main" id="{5EE864CD-AAFD-C64D-9692-B73F57CEAEEF}"/>
                  </a:ext>
                </a:extLst>
              </p:cNvPr>
              <p:cNvCxnSpPr>
                <a:cxnSpLocks noChangeShapeType="1"/>
              </p:cNvCxnSpPr>
              <p:nvPr/>
            </p:nvCxnSpPr>
            <p:spPr bwMode="auto">
              <a:xfrm>
                <a:off x="7652272" y="4343400"/>
                <a:ext cx="228787" cy="359781"/>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59547" name="Elbow Connector 170">
                <a:extLst>
                  <a:ext uri="{FF2B5EF4-FFF2-40B4-BE49-F238E27FC236}">
                    <a16:creationId xmlns:a16="http://schemas.microsoft.com/office/drawing/2014/main" id="{F9361A8E-1141-EF4E-96A9-F686E6F1A464}"/>
                  </a:ext>
                </a:extLst>
              </p:cNvPr>
              <p:cNvCxnSpPr>
                <a:cxnSpLocks noChangeShapeType="1"/>
              </p:cNvCxnSpPr>
              <p:nvPr/>
            </p:nvCxnSpPr>
            <p:spPr bwMode="auto">
              <a:xfrm flipV="1">
                <a:off x="7773021" y="4343400"/>
                <a:ext cx="252619" cy="359781"/>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grpSp>
      </p:grpSp>
    </p:spTree>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Line 31">
            <a:extLst>
              <a:ext uri="{FF2B5EF4-FFF2-40B4-BE49-F238E27FC236}">
                <a16:creationId xmlns:a16="http://schemas.microsoft.com/office/drawing/2014/main" id="{B6D1CE3E-FE0A-F445-9C7A-F5C349D99C57}"/>
              </a:ext>
            </a:extLst>
          </p:cNvPr>
          <p:cNvSpPr>
            <a:spLocks noChangeShapeType="1"/>
          </p:cNvSpPr>
          <p:nvPr/>
        </p:nvSpPr>
        <p:spPr bwMode="auto">
          <a:xfrm flipV="1">
            <a:off x="33861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18" name="Line 32">
            <a:extLst>
              <a:ext uri="{FF2B5EF4-FFF2-40B4-BE49-F238E27FC236}">
                <a16:creationId xmlns:a16="http://schemas.microsoft.com/office/drawing/2014/main" id="{1DBCA69F-D866-0B41-B458-22B2BB6A6ABA}"/>
              </a:ext>
            </a:extLst>
          </p:cNvPr>
          <p:cNvSpPr>
            <a:spLocks noChangeShapeType="1"/>
          </p:cNvSpPr>
          <p:nvPr/>
        </p:nvSpPr>
        <p:spPr bwMode="auto">
          <a:xfrm flipV="1">
            <a:off x="376237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19" name="Line 33">
            <a:extLst>
              <a:ext uri="{FF2B5EF4-FFF2-40B4-BE49-F238E27FC236}">
                <a16:creationId xmlns:a16="http://schemas.microsoft.com/office/drawing/2014/main" id="{41D5852E-61C8-B840-A8B4-FE757A142419}"/>
              </a:ext>
            </a:extLst>
          </p:cNvPr>
          <p:cNvSpPr>
            <a:spLocks noChangeShapeType="1"/>
          </p:cNvSpPr>
          <p:nvPr/>
        </p:nvSpPr>
        <p:spPr bwMode="auto">
          <a:xfrm flipV="1">
            <a:off x="4241800"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0" name="Line 34">
            <a:extLst>
              <a:ext uri="{FF2B5EF4-FFF2-40B4-BE49-F238E27FC236}">
                <a16:creationId xmlns:a16="http://schemas.microsoft.com/office/drawing/2014/main" id="{B5C94E64-0604-2448-82B7-A723729D7F4D}"/>
              </a:ext>
            </a:extLst>
          </p:cNvPr>
          <p:cNvSpPr>
            <a:spLocks noChangeShapeType="1"/>
          </p:cNvSpPr>
          <p:nvPr/>
        </p:nvSpPr>
        <p:spPr bwMode="auto">
          <a:xfrm flipV="1">
            <a:off x="460216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1" name="Line 35">
            <a:extLst>
              <a:ext uri="{FF2B5EF4-FFF2-40B4-BE49-F238E27FC236}">
                <a16:creationId xmlns:a16="http://schemas.microsoft.com/office/drawing/2014/main" id="{A1A1CE91-DE94-7A48-9F0D-03B7157FC37C}"/>
              </a:ext>
            </a:extLst>
          </p:cNvPr>
          <p:cNvSpPr>
            <a:spLocks noChangeShapeType="1"/>
          </p:cNvSpPr>
          <p:nvPr/>
        </p:nvSpPr>
        <p:spPr bwMode="auto">
          <a:xfrm flipV="1">
            <a:off x="49609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2" name="Line 36">
            <a:extLst>
              <a:ext uri="{FF2B5EF4-FFF2-40B4-BE49-F238E27FC236}">
                <a16:creationId xmlns:a16="http://schemas.microsoft.com/office/drawing/2014/main" id="{E03D8F9C-36FB-D548-901D-412CFDE5CDEF}"/>
              </a:ext>
            </a:extLst>
          </p:cNvPr>
          <p:cNvSpPr>
            <a:spLocks noChangeShapeType="1"/>
          </p:cNvSpPr>
          <p:nvPr/>
        </p:nvSpPr>
        <p:spPr bwMode="auto">
          <a:xfrm flipV="1">
            <a:off x="5457825" y="3424239"/>
            <a:ext cx="1588"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3" name="Line 37">
            <a:extLst>
              <a:ext uri="{FF2B5EF4-FFF2-40B4-BE49-F238E27FC236}">
                <a16:creationId xmlns:a16="http://schemas.microsoft.com/office/drawing/2014/main" id="{AC1B88AF-1D7D-7846-990A-53CD3A616A3D}"/>
              </a:ext>
            </a:extLst>
          </p:cNvPr>
          <p:cNvSpPr>
            <a:spLocks noChangeShapeType="1"/>
          </p:cNvSpPr>
          <p:nvPr/>
        </p:nvSpPr>
        <p:spPr bwMode="auto">
          <a:xfrm flipV="1">
            <a:off x="58181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4" name="Line 38">
            <a:extLst>
              <a:ext uri="{FF2B5EF4-FFF2-40B4-BE49-F238E27FC236}">
                <a16:creationId xmlns:a16="http://schemas.microsoft.com/office/drawing/2014/main" id="{34E1A17F-B573-A240-A5CE-114510DE388B}"/>
              </a:ext>
            </a:extLst>
          </p:cNvPr>
          <p:cNvSpPr>
            <a:spLocks noChangeShapeType="1"/>
          </p:cNvSpPr>
          <p:nvPr/>
        </p:nvSpPr>
        <p:spPr bwMode="auto">
          <a:xfrm flipV="1">
            <a:off x="655478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5" name="Line 39">
            <a:extLst>
              <a:ext uri="{FF2B5EF4-FFF2-40B4-BE49-F238E27FC236}">
                <a16:creationId xmlns:a16="http://schemas.microsoft.com/office/drawing/2014/main" id="{18AF9E98-91B2-CC40-BF2F-15FDE521D7DB}"/>
              </a:ext>
            </a:extLst>
          </p:cNvPr>
          <p:cNvSpPr>
            <a:spLocks noChangeShapeType="1"/>
          </p:cNvSpPr>
          <p:nvPr/>
        </p:nvSpPr>
        <p:spPr bwMode="auto">
          <a:xfrm flipV="1">
            <a:off x="7034214"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6" name="Line 40">
            <a:extLst>
              <a:ext uri="{FF2B5EF4-FFF2-40B4-BE49-F238E27FC236}">
                <a16:creationId xmlns:a16="http://schemas.microsoft.com/office/drawing/2014/main" id="{982C079E-DBA5-024C-8844-8EC4158F049E}"/>
              </a:ext>
            </a:extLst>
          </p:cNvPr>
          <p:cNvSpPr>
            <a:spLocks noChangeShapeType="1"/>
          </p:cNvSpPr>
          <p:nvPr/>
        </p:nvSpPr>
        <p:spPr bwMode="auto">
          <a:xfrm flipV="1">
            <a:off x="7513639" y="3424239"/>
            <a:ext cx="1587" cy="2795587"/>
          </a:xfrm>
          <a:prstGeom prst="line">
            <a:avLst/>
          </a:prstGeom>
          <a:noFill/>
          <a:ln w="15875">
            <a:solidFill>
              <a:srgbClr val="7F7F7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7" name="Line 42">
            <a:extLst>
              <a:ext uri="{FF2B5EF4-FFF2-40B4-BE49-F238E27FC236}">
                <a16:creationId xmlns:a16="http://schemas.microsoft.com/office/drawing/2014/main" id="{C4677646-66C7-1E46-978E-AD168A2CDA2B}"/>
              </a:ext>
            </a:extLst>
          </p:cNvPr>
          <p:cNvSpPr>
            <a:spLocks noChangeShapeType="1"/>
          </p:cNvSpPr>
          <p:nvPr/>
        </p:nvSpPr>
        <p:spPr bwMode="auto">
          <a:xfrm>
            <a:off x="2906713" y="13509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8" name="Freeform 43">
            <a:extLst>
              <a:ext uri="{FF2B5EF4-FFF2-40B4-BE49-F238E27FC236}">
                <a16:creationId xmlns:a16="http://schemas.microsoft.com/office/drawing/2014/main" id="{FA67668C-120B-6D47-A505-6C6DD9BE257D}"/>
              </a:ext>
            </a:extLst>
          </p:cNvPr>
          <p:cNvSpPr>
            <a:spLocks/>
          </p:cNvSpPr>
          <p:nvPr/>
        </p:nvSpPr>
        <p:spPr bwMode="auto">
          <a:xfrm>
            <a:off x="3128963" y="1033463"/>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4"/>
                </a:cubicBezTo>
                <a:cubicBezTo>
                  <a:pt x="363" y="20"/>
                  <a:pt x="363" y="20"/>
                  <a:pt x="380" y="29"/>
                </a:cubicBezTo>
                <a:cubicBezTo>
                  <a:pt x="398" y="37"/>
                  <a:pt x="398" y="37"/>
                  <a:pt x="413" y="46"/>
                </a:cubicBezTo>
                <a:cubicBezTo>
                  <a:pt x="429" y="55"/>
                  <a:pt x="429" y="55"/>
                  <a:pt x="441" y="63"/>
                </a:cubicBezTo>
                <a:cubicBezTo>
                  <a:pt x="454" y="71"/>
                  <a:pt x="454" y="71"/>
                  <a:pt x="463" y="78"/>
                </a:cubicBezTo>
                <a:cubicBezTo>
                  <a:pt x="471" y="85"/>
                  <a:pt x="471" y="85"/>
                  <a:pt x="481" y="92"/>
                </a:cubicBezTo>
                <a:cubicBezTo>
                  <a:pt x="491" y="99"/>
                  <a:pt x="491" y="99"/>
                  <a:pt x="502" y="110"/>
                </a:cubicBezTo>
                <a:cubicBezTo>
                  <a:pt x="513" y="121"/>
                  <a:pt x="513" y="121"/>
                  <a:pt x="525" y="136"/>
                </a:cubicBezTo>
                <a:cubicBezTo>
                  <a:pt x="538" y="151"/>
                  <a:pt x="538" y="151"/>
                  <a:pt x="550" y="169"/>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429" name="Freeform 44">
            <a:extLst>
              <a:ext uri="{FF2B5EF4-FFF2-40B4-BE49-F238E27FC236}">
                <a16:creationId xmlns:a16="http://schemas.microsoft.com/office/drawing/2014/main" id="{88EB0EB1-113B-4941-A723-32A5ED9E1AA2}"/>
              </a:ext>
            </a:extLst>
          </p:cNvPr>
          <p:cNvSpPr>
            <a:spLocks/>
          </p:cNvSpPr>
          <p:nvPr/>
        </p:nvSpPr>
        <p:spPr bwMode="auto">
          <a:xfrm>
            <a:off x="3128963" y="1238250"/>
            <a:ext cx="512762" cy="203200"/>
          </a:xfrm>
          <a:custGeom>
            <a:avLst/>
            <a:gdLst>
              <a:gd name="T0" fmla="*/ 0 w 598"/>
              <a:gd name="T1" fmla="*/ 2147483646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0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237"/>
                </a:moveTo>
                <a:cubicBezTo>
                  <a:pt x="251" y="237"/>
                  <a:pt x="251" y="237"/>
                  <a:pt x="269" y="236"/>
                </a:cubicBezTo>
                <a:cubicBezTo>
                  <a:pt x="288" y="235"/>
                  <a:pt x="288" y="235"/>
                  <a:pt x="305" y="232"/>
                </a:cubicBezTo>
                <a:cubicBezTo>
                  <a:pt x="323" y="230"/>
                  <a:pt x="323" y="230"/>
                  <a:pt x="343" y="223"/>
                </a:cubicBezTo>
                <a:cubicBezTo>
                  <a:pt x="363" y="217"/>
                  <a:pt x="363" y="217"/>
                  <a:pt x="380" y="208"/>
                </a:cubicBezTo>
                <a:cubicBezTo>
                  <a:pt x="398" y="200"/>
                  <a:pt x="398" y="200"/>
                  <a:pt x="413" y="191"/>
                </a:cubicBezTo>
                <a:cubicBezTo>
                  <a:pt x="429" y="182"/>
                  <a:pt x="429" y="182"/>
                  <a:pt x="441" y="174"/>
                </a:cubicBezTo>
                <a:cubicBezTo>
                  <a:pt x="454" y="166"/>
                  <a:pt x="454" y="166"/>
                  <a:pt x="463" y="159"/>
                </a:cubicBezTo>
                <a:cubicBezTo>
                  <a:pt x="471" y="152"/>
                  <a:pt x="471" y="152"/>
                  <a:pt x="481" y="145"/>
                </a:cubicBezTo>
                <a:cubicBezTo>
                  <a:pt x="491" y="138"/>
                  <a:pt x="491" y="138"/>
                  <a:pt x="502" y="127"/>
                </a:cubicBezTo>
                <a:cubicBezTo>
                  <a:pt x="513" y="116"/>
                  <a:pt x="513" y="116"/>
                  <a:pt x="525" y="101"/>
                </a:cubicBezTo>
                <a:cubicBezTo>
                  <a:pt x="538" y="86"/>
                  <a:pt x="538" y="86"/>
                  <a:pt x="550" y="68"/>
                </a:cubicBezTo>
                <a:cubicBezTo>
                  <a:pt x="563" y="51"/>
                  <a:pt x="563" y="51"/>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430" name="Freeform 45">
            <a:extLst>
              <a:ext uri="{FF2B5EF4-FFF2-40B4-BE49-F238E27FC236}">
                <a16:creationId xmlns:a16="http://schemas.microsoft.com/office/drawing/2014/main" id="{BC7E20C2-CB32-AD4F-9834-11B4BC259774}"/>
              </a:ext>
            </a:extLst>
          </p:cNvPr>
          <p:cNvSpPr>
            <a:spLocks/>
          </p:cNvSpPr>
          <p:nvPr/>
        </p:nvSpPr>
        <p:spPr bwMode="auto">
          <a:xfrm>
            <a:off x="3124201" y="1033464"/>
            <a:ext cx="60325" cy="204787"/>
          </a:xfrm>
          <a:custGeom>
            <a:avLst/>
            <a:gdLst>
              <a:gd name="T0" fmla="*/ 0 w 71"/>
              <a:gd name="T1" fmla="*/ 0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2147483646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0"/>
                </a:moveTo>
                <a:cubicBezTo>
                  <a:pt x="16" y="29"/>
                  <a:pt x="16" y="29"/>
                  <a:pt x="22" y="44"/>
                </a:cubicBezTo>
                <a:cubicBezTo>
                  <a:pt x="29" y="59"/>
                  <a:pt x="29" y="59"/>
                  <a:pt x="35" y="77"/>
                </a:cubicBezTo>
                <a:cubicBezTo>
                  <a:pt x="42" y="95"/>
                  <a:pt x="42" y="95"/>
                  <a:pt x="48" y="113"/>
                </a:cubicBezTo>
                <a:cubicBezTo>
                  <a:pt x="54" y="131"/>
                  <a:pt x="54" y="131"/>
                  <a:pt x="59" y="149"/>
                </a:cubicBezTo>
                <a:cubicBezTo>
                  <a:pt x="65" y="167"/>
                  <a:pt x="65" y="167"/>
                  <a:pt x="66" y="183"/>
                </a:cubicBezTo>
                <a:cubicBezTo>
                  <a:pt x="67" y="199"/>
                  <a:pt x="67" y="199"/>
                  <a:pt x="69" y="208"/>
                </a:cubicBezTo>
                <a:cubicBezTo>
                  <a:pt x="71" y="217"/>
                  <a:pt x="71" y="217"/>
                  <a:pt x="70" y="239"/>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431" name="Freeform 46">
            <a:extLst>
              <a:ext uri="{FF2B5EF4-FFF2-40B4-BE49-F238E27FC236}">
                <a16:creationId xmlns:a16="http://schemas.microsoft.com/office/drawing/2014/main" id="{C7299331-1E36-7841-B808-BAEECF1274E6}"/>
              </a:ext>
            </a:extLst>
          </p:cNvPr>
          <p:cNvSpPr>
            <a:spLocks/>
          </p:cNvSpPr>
          <p:nvPr/>
        </p:nvSpPr>
        <p:spPr bwMode="auto">
          <a:xfrm>
            <a:off x="3124201" y="1236664"/>
            <a:ext cx="60325" cy="204787"/>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90"/>
                </a:cubicBezTo>
                <a:cubicBezTo>
                  <a:pt x="65" y="72"/>
                  <a:pt x="65" y="72"/>
                  <a:pt x="66" y="56"/>
                </a:cubicBezTo>
                <a:cubicBezTo>
                  <a:pt x="67" y="40"/>
                  <a:pt x="67" y="40"/>
                  <a:pt x="69" y="31"/>
                </a:cubicBezTo>
                <a:cubicBezTo>
                  <a:pt x="71" y="22"/>
                  <a:pt x="71" y="22"/>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432" name="Line 47">
            <a:extLst>
              <a:ext uri="{FF2B5EF4-FFF2-40B4-BE49-F238E27FC236}">
                <a16:creationId xmlns:a16="http://schemas.microsoft.com/office/drawing/2014/main" id="{7F0BC177-6450-BB45-93A6-1E1837BCE0B2}"/>
              </a:ext>
            </a:extLst>
          </p:cNvPr>
          <p:cNvSpPr>
            <a:spLocks noChangeShapeType="1"/>
          </p:cNvSpPr>
          <p:nvPr/>
        </p:nvSpPr>
        <p:spPr bwMode="auto">
          <a:xfrm>
            <a:off x="2906713" y="2087564"/>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33" name="Line 48">
            <a:extLst>
              <a:ext uri="{FF2B5EF4-FFF2-40B4-BE49-F238E27FC236}">
                <a16:creationId xmlns:a16="http://schemas.microsoft.com/office/drawing/2014/main" id="{701D1DD8-201C-D843-89C8-C81C725AB313}"/>
              </a:ext>
            </a:extLst>
          </p:cNvPr>
          <p:cNvSpPr>
            <a:spLocks noChangeShapeType="1"/>
          </p:cNvSpPr>
          <p:nvPr/>
        </p:nvSpPr>
        <p:spPr bwMode="auto">
          <a:xfrm>
            <a:off x="2906713" y="2327275"/>
            <a:ext cx="239712"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34" name="Freeform 49">
            <a:extLst>
              <a:ext uri="{FF2B5EF4-FFF2-40B4-BE49-F238E27FC236}">
                <a16:creationId xmlns:a16="http://schemas.microsoft.com/office/drawing/2014/main" id="{CEF75DB0-2103-F244-BCFF-BD49B5082AAA}"/>
              </a:ext>
            </a:extLst>
          </p:cNvPr>
          <p:cNvSpPr>
            <a:spLocks/>
          </p:cNvSpPr>
          <p:nvPr/>
        </p:nvSpPr>
        <p:spPr bwMode="auto">
          <a:xfrm>
            <a:off x="3128963" y="2006600"/>
            <a:ext cx="512762" cy="203200"/>
          </a:xfrm>
          <a:custGeom>
            <a:avLst/>
            <a:gdLst>
              <a:gd name="T0" fmla="*/ 0 w 598"/>
              <a:gd name="T1" fmla="*/ 0 h 237"/>
              <a:gd name="T2" fmla="*/ 2147483646 w 598"/>
              <a:gd name="T3" fmla="*/ 2147483646 h 237"/>
              <a:gd name="T4" fmla="*/ 2147483646 w 598"/>
              <a:gd name="T5" fmla="*/ 2147483646 h 237"/>
              <a:gd name="T6" fmla="*/ 2147483646 w 598"/>
              <a:gd name="T7" fmla="*/ 2147483646 h 237"/>
              <a:gd name="T8" fmla="*/ 2147483646 w 598"/>
              <a:gd name="T9" fmla="*/ 2147483646 h 237"/>
              <a:gd name="T10" fmla="*/ 2147483646 w 598"/>
              <a:gd name="T11" fmla="*/ 2147483646 h 237"/>
              <a:gd name="T12" fmla="*/ 2147483646 w 598"/>
              <a:gd name="T13" fmla="*/ 2147483646 h 237"/>
              <a:gd name="T14" fmla="*/ 2147483646 w 598"/>
              <a:gd name="T15" fmla="*/ 2147483646 h 237"/>
              <a:gd name="T16" fmla="*/ 2147483646 w 598"/>
              <a:gd name="T17" fmla="*/ 2147483646 h 237"/>
              <a:gd name="T18" fmla="*/ 2147483646 w 598"/>
              <a:gd name="T19" fmla="*/ 2147483646 h 237"/>
              <a:gd name="T20" fmla="*/ 2147483646 w 598"/>
              <a:gd name="T21" fmla="*/ 2147483646 h 237"/>
              <a:gd name="T22" fmla="*/ 2147483646 w 598"/>
              <a:gd name="T23" fmla="*/ 2147483646 h 237"/>
              <a:gd name="T24" fmla="*/ 2147483646 w 598"/>
              <a:gd name="T25" fmla="*/ 2147483646 h 237"/>
              <a:gd name="T26" fmla="*/ 2147483646 w 598"/>
              <a:gd name="T27" fmla="*/ 2147483646 h 2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7"/>
              <a:gd name="T44" fmla="*/ 598 w 598"/>
              <a:gd name="T45" fmla="*/ 237 h 2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7">
                <a:moveTo>
                  <a:pt x="0" y="0"/>
                </a:moveTo>
                <a:cubicBezTo>
                  <a:pt x="251" y="0"/>
                  <a:pt x="251" y="0"/>
                  <a:pt x="269" y="1"/>
                </a:cubicBezTo>
                <a:cubicBezTo>
                  <a:pt x="288" y="2"/>
                  <a:pt x="288" y="2"/>
                  <a:pt x="305" y="5"/>
                </a:cubicBezTo>
                <a:cubicBezTo>
                  <a:pt x="323" y="7"/>
                  <a:pt x="323" y="7"/>
                  <a:pt x="343" y="13"/>
                </a:cubicBezTo>
                <a:cubicBezTo>
                  <a:pt x="363" y="20"/>
                  <a:pt x="363" y="20"/>
                  <a:pt x="380" y="28"/>
                </a:cubicBezTo>
                <a:cubicBezTo>
                  <a:pt x="398" y="37"/>
                  <a:pt x="398" y="37"/>
                  <a:pt x="413" y="46"/>
                </a:cubicBezTo>
                <a:cubicBezTo>
                  <a:pt x="429" y="55"/>
                  <a:pt x="429" y="55"/>
                  <a:pt x="441" y="63"/>
                </a:cubicBezTo>
                <a:cubicBezTo>
                  <a:pt x="454" y="71"/>
                  <a:pt x="454" y="71"/>
                  <a:pt x="463" y="78"/>
                </a:cubicBezTo>
                <a:cubicBezTo>
                  <a:pt x="471" y="85"/>
                  <a:pt x="471" y="85"/>
                  <a:pt x="481" y="91"/>
                </a:cubicBezTo>
                <a:cubicBezTo>
                  <a:pt x="491" y="98"/>
                  <a:pt x="491" y="98"/>
                  <a:pt x="502" y="110"/>
                </a:cubicBezTo>
                <a:cubicBezTo>
                  <a:pt x="513" y="121"/>
                  <a:pt x="513" y="121"/>
                  <a:pt x="525" y="136"/>
                </a:cubicBezTo>
                <a:cubicBezTo>
                  <a:pt x="538" y="151"/>
                  <a:pt x="538" y="151"/>
                  <a:pt x="550" y="168"/>
                </a:cubicBezTo>
                <a:cubicBezTo>
                  <a:pt x="563" y="186"/>
                  <a:pt x="563" y="186"/>
                  <a:pt x="576" y="204"/>
                </a:cubicBezTo>
                <a:cubicBezTo>
                  <a:pt x="589" y="222"/>
                  <a:pt x="589" y="222"/>
                  <a:pt x="598" y="237"/>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435" name="Freeform 50">
            <a:extLst>
              <a:ext uri="{FF2B5EF4-FFF2-40B4-BE49-F238E27FC236}">
                <a16:creationId xmlns:a16="http://schemas.microsoft.com/office/drawing/2014/main" id="{B7158D4A-F9F6-3A45-AAC5-0D6F8C7414C4}"/>
              </a:ext>
            </a:extLst>
          </p:cNvPr>
          <p:cNvSpPr>
            <a:spLocks/>
          </p:cNvSpPr>
          <p:nvPr/>
        </p:nvSpPr>
        <p:spPr bwMode="auto">
          <a:xfrm>
            <a:off x="3128963" y="2209800"/>
            <a:ext cx="512762" cy="204788"/>
          </a:xfrm>
          <a:custGeom>
            <a:avLst/>
            <a:gdLst>
              <a:gd name="T0" fmla="*/ 0 w 598"/>
              <a:gd name="T1" fmla="*/ 2147483646 h 238"/>
              <a:gd name="T2" fmla="*/ 2147483646 w 598"/>
              <a:gd name="T3" fmla="*/ 2147483646 h 238"/>
              <a:gd name="T4" fmla="*/ 2147483646 w 598"/>
              <a:gd name="T5" fmla="*/ 2147483646 h 238"/>
              <a:gd name="T6" fmla="*/ 2147483646 w 598"/>
              <a:gd name="T7" fmla="*/ 2147483646 h 238"/>
              <a:gd name="T8" fmla="*/ 2147483646 w 598"/>
              <a:gd name="T9" fmla="*/ 2147483646 h 238"/>
              <a:gd name="T10" fmla="*/ 2147483646 w 598"/>
              <a:gd name="T11" fmla="*/ 2147483646 h 238"/>
              <a:gd name="T12" fmla="*/ 2147483646 w 598"/>
              <a:gd name="T13" fmla="*/ 2147483646 h 238"/>
              <a:gd name="T14" fmla="*/ 2147483646 w 598"/>
              <a:gd name="T15" fmla="*/ 2147483646 h 238"/>
              <a:gd name="T16" fmla="*/ 2147483646 w 598"/>
              <a:gd name="T17" fmla="*/ 2147483646 h 238"/>
              <a:gd name="T18" fmla="*/ 2147483646 w 598"/>
              <a:gd name="T19" fmla="*/ 2147483646 h 238"/>
              <a:gd name="T20" fmla="*/ 2147483646 w 598"/>
              <a:gd name="T21" fmla="*/ 2147483646 h 238"/>
              <a:gd name="T22" fmla="*/ 2147483646 w 598"/>
              <a:gd name="T23" fmla="*/ 2147483646 h 238"/>
              <a:gd name="T24" fmla="*/ 2147483646 w 598"/>
              <a:gd name="T25" fmla="*/ 2147483646 h 238"/>
              <a:gd name="T26" fmla="*/ 2147483646 w 598"/>
              <a:gd name="T27" fmla="*/ 0 h 2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8"/>
              <a:gd name="T43" fmla="*/ 0 h 238"/>
              <a:gd name="T44" fmla="*/ 598 w 598"/>
              <a:gd name="T45" fmla="*/ 238 h 2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8" h="238">
                <a:moveTo>
                  <a:pt x="0" y="238"/>
                </a:moveTo>
                <a:cubicBezTo>
                  <a:pt x="251" y="238"/>
                  <a:pt x="251" y="238"/>
                  <a:pt x="269" y="237"/>
                </a:cubicBezTo>
                <a:cubicBezTo>
                  <a:pt x="288" y="235"/>
                  <a:pt x="288" y="235"/>
                  <a:pt x="305" y="233"/>
                </a:cubicBezTo>
                <a:cubicBezTo>
                  <a:pt x="323" y="230"/>
                  <a:pt x="323" y="230"/>
                  <a:pt x="343" y="224"/>
                </a:cubicBezTo>
                <a:cubicBezTo>
                  <a:pt x="363" y="218"/>
                  <a:pt x="363" y="218"/>
                  <a:pt x="380" y="209"/>
                </a:cubicBezTo>
                <a:cubicBezTo>
                  <a:pt x="398" y="200"/>
                  <a:pt x="398" y="200"/>
                  <a:pt x="413" y="192"/>
                </a:cubicBezTo>
                <a:cubicBezTo>
                  <a:pt x="429" y="183"/>
                  <a:pt x="429" y="183"/>
                  <a:pt x="441" y="175"/>
                </a:cubicBezTo>
                <a:cubicBezTo>
                  <a:pt x="454" y="167"/>
                  <a:pt x="454" y="167"/>
                  <a:pt x="463" y="160"/>
                </a:cubicBezTo>
                <a:cubicBezTo>
                  <a:pt x="471" y="153"/>
                  <a:pt x="471" y="153"/>
                  <a:pt x="481" y="146"/>
                </a:cubicBezTo>
                <a:cubicBezTo>
                  <a:pt x="491" y="139"/>
                  <a:pt x="491" y="139"/>
                  <a:pt x="502" y="128"/>
                </a:cubicBezTo>
                <a:cubicBezTo>
                  <a:pt x="513" y="117"/>
                  <a:pt x="513" y="117"/>
                  <a:pt x="525" y="102"/>
                </a:cubicBezTo>
                <a:cubicBezTo>
                  <a:pt x="538" y="87"/>
                  <a:pt x="538" y="87"/>
                  <a:pt x="550" y="69"/>
                </a:cubicBezTo>
                <a:cubicBezTo>
                  <a:pt x="563" y="52"/>
                  <a:pt x="563" y="52"/>
                  <a:pt x="576" y="33"/>
                </a:cubicBezTo>
                <a:cubicBezTo>
                  <a:pt x="589" y="15"/>
                  <a:pt x="589" y="15"/>
                  <a:pt x="598"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436" name="Freeform 51">
            <a:extLst>
              <a:ext uri="{FF2B5EF4-FFF2-40B4-BE49-F238E27FC236}">
                <a16:creationId xmlns:a16="http://schemas.microsoft.com/office/drawing/2014/main" id="{82EF0F28-722C-F74B-9F5A-8831A3B82103}"/>
              </a:ext>
            </a:extLst>
          </p:cNvPr>
          <p:cNvSpPr>
            <a:spLocks/>
          </p:cNvSpPr>
          <p:nvPr/>
        </p:nvSpPr>
        <p:spPr bwMode="auto">
          <a:xfrm>
            <a:off x="3124201" y="2006600"/>
            <a:ext cx="60325" cy="203200"/>
          </a:xfrm>
          <a:custGeom>
            <a:avLst/>
            <a:gdLst>
              <a:gd name="T0" fmla="*/ 0 w 71"/>
              <a:gd name="T1" fmla="*/ 0 h 238"/>
              <a:gd name="T2" fmla="*/ 2147483646 w 71"/>
              <a:gd name="T3" fmla="*/ 2147483646 h 238"/>
              <a:gd name="T4" fmla="*/ 2147483646 w 71"/>
              <a:gd name="T5" fmla="*/ 2147483646 h 238"/>
              <a:gd name="T6" fmla="*/ 2147483646 w 71"/>
              <a:gd name="T7" fmla="*/ 2147483646 h 238"/>
              <a:gd name="T8" fmla="*/ 2147483646 w 71"/>
              <a:gd name="T9" fmla="*/ 2147483646 h 238"/>
              <a:gd name="T10" fmla="*/ 2147483646 w 71"/>
              <a:gd name="T11" fmla="*/ 2147483646 h 238"/>
              <a:gd name="T12" fmla="*/ 2147483646 w 71"/>
              <a:gd name="T13" fmla="*/ 2147483646 h 238"/>
              <a:gd name="T14" fmla="*/ 2147483646 w 71"/>
              <a:gd name="T15" fmla="*/ 2147483646 h 238"/>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8"/>
              <a:gd name="T26" fmla="*/ 71 w 71"/>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8">
                <a:moveTo>
                  <a:pt x="0" y="0"/>
                </a:moveTo>
                <a:cubicBezTo>
                  <a:pt x="16" y="28"/>
                  <a:pt x="16" y="28"/>
                  <a:pt x="22" y="43"/>
                </a:cubicBezTo>
                <a:cubicBezTo>
                  <a:pt x="29" y="58"/>
                  <a:pt x="29" y="58"/>
                  <a:pt x="35" y="76"/>
                </a:cubicBezTo>
                <a:cubicBezTo>
                  <a:pt x="42" y="95"/>
                  <a:pt x="42" y="95"/>
                  <a:pt x="48" y="113"/>
                </a:cubicBezTo>
                <a:cubicBezTo>
                  <a:pt x="54" y="131"/>
                  <a:pt x="54" y="131"/>
                  <a:pt x="59" y="149"/>
                </a:cubicBezTo>
                <a:cubicBezTo>
                  <a:pt x="65" y="167"/>
                  <a:pt x="65" y="167"/>
                  <a:pt x="66" y="183"/>
                </a:cubicBezTo>
                <a:cubicBezTo>
                  <a:pt x="67" y="198"/>
                  <a:pt x="67" y="198"/>
                  <a:pt x="69" y="208"/>
                </a:cubicBezTo>
                <a:cubicBezTo>
                  <a:pt x="71" y="217"/>
                  <a:pt x="71" y="217"/>
                  <a:pt x="70" y="238"/>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437" name="Freeform 52">
            <a:extLst>
              <a:ext uri="{FF2B5EF4-FFF2-40B4-BE49-F238E27FC236}">
                <a16:creationId xmlns:a16="http://schemas.microsoft.com/office/drawing/2014/main" id="{92AD0529-1C05-6745-AEC6-803C2C6319F0}"/>
              </a:ext>
            </a:extLst>
          </p:cNvPr>
          <p:cNvSpPr>
            <a:spLocks/>
          </p:cNvSpPr>
          <p:nvPr/>
        </p:nvSpPr>
        <p:spPr bwMode="auto">
          <a:xfrm>
            <a:off x="3124201" y="2209800"/>
            <a:ext cx="60325" cy="204788"/>
          </a:xfrm>
          <a:custGeom>
            <a:avLst/>
            <a:gdLst>
              <a:gd name="T0" fmla="*/ 0 w 71"/>
              <a:gd name="T1" fmla="*/ 2147483646 h 239"/>
              <a:gd name="T2" fmla="*/ 2147483646 w 71"/>
              <a:gd name="T3" fmla="*/ 2147483646 h 239"/>
              <a:gd name="T4" fmla="*/ 2147483646 w 71"/>
              <a:gd name="T5" fmla="*/ 2147483646 h 239"/>
              <a:gd name="T6" fmla="*/ 2147483646 w 71"/>
              <a:gd name="T7" fmla="*/ 2147483646 h 239"/>
              <a:gd name="T8" fmla="*/ 2147483646 w 71"/>
              <a:gd name="T9" fmla="*/ 2147483646 h 239"/>
              <a:gd name="T10" fmla="*/ 2147483646 w 71"/>
              <a:gd name="T11" fmla="*/ 2147483646 h 239"/>
              <a:gd name="T12" fmla="*/ 2147483646 w 71"/>
              <a:gd name="T13" fmla="*/ 2147483646 h 239"/>
              <a:gd name="T14" fmla="*/ 2147483646 w 71"/>
              <a:gd name="T15" fmla="*/ 0 h 239"/>
              <a:gd name="T16" fmla="*/ 0 60000 65536"/>
              <a:gd name="T17" fmla="*/ 0 60000 65536"/>
              <a:gd name="T18" fmla="*/ 0 60000 65536"/>
              <a:gd name="T19" fmla="*/ 0 60000 65536"/>
              <a:gd name="T20" fmla="*/ 0 60000 65536"/>
              <a:gd name="T21" fmla="*/ 0 60000 65536"/>
              <a:gd name="T22" fmla="*/ 0 60000 65536"/>
              <a:gd name="T23" fmla="*/ 0 60000 65536"/>
              <a:gd name="T24" fmla="*/ 0 w 71"/>
              <a:gd name="T25" fmla="*/ 0 h 239"/>
              <a:gd name="T26" fmla="*/ 71 w 71"/>
              <a:gd name="T27" fmla="*/ 239 h 2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 h="239">
                <a:moveTo>
                  <a:pt x="0" y="239"/>
                </a:moveTo>
                <a:cubicBezTo>
                  <a:pt x="16" y="210"/>
                  <a:pt x="16" y="210"/>
                  <a:pt x="22" y="195"/>
                </a:cubicBezTo>
                <a:cubicBezTo>
                  <a:pt x="29" y="180"/>
                  <a:pt x="29" y="180"/>
                  <a:pt x="35" y="162"/>
                </a:cubicBezTo>
                <a:cubicBezTo>
                  <a:pt x="42" y="144"/>
                  <a:pt x="42" y="144"/>
                  <a:pt x="48" y="126"/>
                </a:cubicBezTo>
                <a:cubicBezTo>
                  <a:pt x="54" y="108"/>
                  <a:pt x="54" y="108"/>
                  <a:pt x="59" y="89"/>
                </a:cubicBezTo>
                <a:cubicBezTo>
                  <a:pt x="65" y="71"/>
                  <a:pt x="65" y="71"/>
                  <a:pt x="66" y="56"/>
                </a:cubicBezTo>
                <a:cubicBezTo>
                  <a:pt x="67" y="40"/>
                  <a:pt x="67" y="40"/>
                  <a:pt x="69" y="31"/>
                </a:cubicBezTo>
                <a:cubicBezTo>
                  <a:pt x="71" y="21"/>
                  <a:pt x="71" y="21"/>
                  <a:pt x="70" y="0"/>
                </a:cubicBezTo>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438" name="Line 53">
            <a:extLst>
              <a:ext uri="{FF2B5EF4-FFF2-40B4-BE49-F238E27FC236}">
                <a16:creationId xmlns:a16="http://schemas.microsoft.com/office/drawing/2014/main" id="{E1F58565-30FC-3E4E-A812-05B3D33139A1}"/>
              </a:ext>
            </a:extLst>
          </p:cNvPr>
          <p:cNvSpPr>
            <a:spLocks noChangeShapeType="1"/>
          </p:cNvSpPr>
          <p:nvPr/>
        </p:nvSpPr>
        <p:spPr bwMode="auto">
          <a:xfrm flipH="1">
            <a:off x="3744914" y="12303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39" name="Line 54">
            <a:extLst>
              <a:ext uri="{FF2B5EF4-FFF2-40B4-BE49-F238E27FC236}">
                <a16:creationId xmlns:a16="http://schemas.microsoft.com/office/drawing/2014/main" id="{E43EF094-B75A-124A-8986-7D646D172701}"/>
              </a:ext>
            </a:extLst>
          </p:cNvPr>
          <p:cNvSpPr>
            <a:spLocks noChangeShapeType="1"/>
          </p:cNvSpPr>
          <p:nvPr/>
        </p:nvSpPr>
        <p:spPr bwMode="auto">
          <a:xfrm flipH="1">
            <a:off x="3744914" y="2208214"/>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40" name="Freeform 55">
            <a:extLst>
              <a:ext uri="{FF2B5EF4-FFF2-40B4-BE49-F238E27FC236}">
                <a16:creationId xmlns:a16="http://schemas.microsoft.com/office/drawing/2014/main" id="{264D95B3-99BE-C243-A613-AE2AAABD39A6}"/>
              </a:ext>
            </a:extLst>
          </p:cNvPr>
          <p:cNvSpPr>
            <a:spLocks/>
          </p:cNvSpPr>
          <p:nvPr/>
        </p:nvSpPr>
        <p:spPr bwMode="auto">
          <a:xfrm>
            <a:off x="2906714" y="1352551"/>
            <a:ext cx="1095375" cy="855663"/>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441" name="Freeform 56">
            <a:extLst>
              <a:ext uri="{FF2B5EF4-FFF2-40B4-BE49-F238E27FC236}">
                <a16:creationId xmlns:a16="http://schemas.microsoft.com/office/drawing/2014/main" id="{673B38AB-9349-4A4A-A126-F612826F256A}"/>
              </a:ext>
            </a:extLst>
          </p:cNvPr>
          <p:cNvSpPr>
            <a:spLocks/>
          </p:cNvSpPr>
          <p:nvPr/>
        </p:nvSpPr>
        <p:spPr bwMode="auto">
          <a:xfrm>
            <a:off x="2906714" y="1230313"/>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442" name="Freeform 57">
            <a:extLst>
              <a:ext uri="{FF2B5EF4-FFF2-40B4-BE49-F238E27FC236}">
                <a16:creationId xmlns:a16="http://schemas.microsoft.com/office/drawing/2014/main" id="{53666BB5-AC6A-8B44-A34F-CA2E6F63DD9B}"/>
              </a:ext>
            </a:extLst>
          </p:cNvPr>
          <p:cNvSpPr>
            <a:spLocks/>
          </p:cNvSpPr>
          <p:nvPr/>
        </p:nvSpPr>
        <p:spPr bwMode="auto">
          <a:xfrm>
            <a:off x="3986214" y="1206501"/>
            <a:ext cx="33337" cy="34925"/>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60443" name="Oval 58">
            <a:extLst>
              <a:ext uri="{FF2B5EF4-FFF2-40B4-BE49-F238E27FC236}">
                <a16:creationId xmlns:a16="http://schemas.microsoft.com/office/drawing/2014/main" id="{56D34569-2AE9-D342-860E-8099FC8100EE}"/>
              </a:ext>
            </a:extLst>
          </p:cNvPr>
          <p:cNvSpPr>
            <a:spLocks noChangeArrowheads="1"/>
          </p:cNvSpPr>
          <p:nvPr/>
        </p:nvSpPr>
        <p:spPr bwMode="auto">
          <a:xfrm>
            <a:off x="3976688" y="1216026"/>
            <a:ext cx="36512" cy="34925"/>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0444" name="Freeform 59">
            <a:extLst>
              <a:ext uri="{FF2B5EF4-FFF2-40B4-BE49-F238E27FC236}">
                <a16:creationId xmlns:a16="http://schemas.microsoft.com/office/drawing/2014/main" id="{79329B9C-BB0E-0C40-9C56-673B93026222}"/>
              </a:ext>
            </a:extLst>
          </p:cNvPr>
          <p:cNvSpPr>
            <a:spLocks/>
          </p:cNvSpPr>
          <p:nvPr/>
        </p:nvSpPr>
        <p:spPr bwMode="auto">
          <a:xfrm>
            <a:off x="3986214" y="2184400"/>
            <a:ext cx="33337" cy="3333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60445" name="Oval 60">
            <a:extLst>
              <a:ext uri="{FF2B5EF4-FFF2-40B4-BE49-F238E27FC236}">
                <a16:creationId xmlns:a16="http://schemas.microsoft.com/office/drawing/2014/main" id="{A06EE609-49F1-A34C-A42F-F961C45B449A}"/>
              </a:ext>
            </a:extLst>
          </p:cNvPr>
          <p:cNvSpPr>
            <a:spLocks noChangeArrowheads="1"/>
          </p:cNvSpPr>
          <p:nvPr/>
        </p:nvSpPr>
        <p:spPr bwMode="auto">
          <a:xfrm>
            <a:off x="3976688" y="2192338"/>
            <a:ext cx="36512" cy="36512"/>
          </a:xfrm>
          <a:prstGeom prst="ellipse">
            <a:avLst/>
          </a:prstGeom>
          <a:solidFill>
            <a:schemeClr val="tx1"/>
          </a:solidFill>
          <a:ln w="19050">
            <a:solidFill>
              <a:srgbClr val="00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0446" name="Line 61">
            <a:extLst>
              <a:ext uri="{FF2B5EF4-FFF2-40B4-BE49-F238E27FC236}">
                <a16:creationId xmlns:a16="http://schemas.microsoft.com/office/drawing/2014/main" id="{8A7229F7-3A63-A04C-806E-B96B438B9FD7}"/>
              </a:ext>
            </a:extLst>
          </p:cNvPr>
          <p:cNvSpPr>
            <a:spLocks noChangeShapeType="1"/>
          </p:cNvSpPr>
          <p:nvPr/>
        </p:nvSpPr>
        <p:spPr bwMode="auto">
          <a:xfrm flipH="1">
            <a:off x="2667001" y="11112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47" name="Line 62">
            <a:extLst>
              <a:ext uri="{FF2B5EF4-FFF2-40B4-BE49-F238E27FC236}">
                <a16:creationId xmlns:a16="http://schemas.microsoft.com/office/drawing/2014/main" id="{943F28DF-E7F9-8A49-9E82-F1E1EBC4306A}"/>
              </a:ext>
            </a:extLst>
          </p:cNvPr>
          <p:cNvSpPr>
            <a:spLocks noChangeShapeType="1"/>
          </p:cNvSpPr>
          <p:nvPr/>
        </p:nvSpPr>
        <p:spPr bwMode="auto">
          <a:xfrm flipH="1">
            <a:off x="2667001" y="2327275"/>
            <a:ext cx="239713"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48" name="Line 63">
            <a:extLst>
              <a:ext uri="{FF2B5EF4-FFF2-40B4-BE49-F238E27FC236}">
                <a16:creationId xmlns:a16="http://schemas.microsoft.com/office/drawing/2014/main" id="{0BB27B70-7C85-9742-93CE-7881646379DC}"/>
              </a:ext>
            </a:extLst>
          </p:cNvPr>
          <p:cNvSpPr>
            <a:spLocks noChangeShapeType="1"/>
          </p:cNvSpPr>
          <p:nvPr/>
        </p:nvSpPr>
        <p:spPr bwMode="auto">
          <a:xfrm flipH="1">
            <a:off x="5578475" y="1268414"/>
            <a:ext cx="1455738"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49" name="Line 64">
            <a:extLst>
              <a:ext uri="{FF2B5EF4-FFF2-40B4-BE49-F238E27FC236}">
                <a16:creationId xmlns:a16="http://schemas.microsoft.com/office/drawing/2014/main" id="{DBB8A347-8EA9-5449-A252-587A88F52F85}"/>
              </a:ext>
            </a:extLst>
          </p:cNvPr>
          <p:cNvSpPr>
            <a:spLocks noChangeShapeType="1"/>
          </p:cNvSpPr>
          <p:nvPr/>
        </p:nvSpPr>
        <p:spPr bwMode="auto">
          <a:xfrm flipV="1">
            <a:off x="6297614" y="990601"/>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50" name="Rectangle 65">
            <a:extLst>
              <a:ext uri="{FF2B5EF4-FFF2-40B4-BE49-F238E27FC236}">
                <a16:creationId xmlns:a16="http://schemas.microsoft.com/office/drawing/2014/main" id="{296569CF-40FB-E543-BB7C-93EC0CBB113F}"/>
              </a:ext>
            </a:extLst>
          </p:cNvPr>
          <p:cNvSpPr>
            <a:spLocks noChangeArrowheads="1"/>
          </p:cNvSpPr>
          <p:nvPr/>
        </p:nvSpPr>
        <p:spPr bwMode="auto">
          <a:xfrm>
            <a:off x="5783263" y="10112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60451" name="Rectangle 66">
            <a:extLst>
              <a:ext uri="{FF2B5EF4-FFF2-40B4-BE49-F238E27FC236}">
                <a16:creationId xmlns:a16="http://schemas.microsoft.com/office/drawing/2014/main" id="{A16D93AC-5908-AA48-ACE1-B7442B6EE322}"/>
              </a:ext>
            </a:extLst>
          </p:cNvPr>
          <p:cNvSpPr>
            <a:spLocks noChangeArrowheads="1"/>
          </p:cNvSpPr>
          <p:nvPr/>
        </p:nvSpPr>
        <p:spPr bwMode="auto">
          <a:xfrm>
            <a:off x="6054725" y="1011238"/>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60452" name="Rectangle 67">
            <a:extLst>
              <a:ext uri="{FF2B5EF4-FFF2-40B4-BE49-F238E27FC236}">
                <a16:creationId xmlns:a16="http://schemas.microsoft.com/office/drawing/2014/main" id="{70E6EC14-623C-3F48-979C-D03D50558C80}"/>
              </a:ext>
            </a:extLst>
          </p:cNvPr>
          <p:cNvSpPr>
            <a:spLocks noChangeArrowheads="1"/>
          </p:cNvSpPr>
          <p:nvPr/>
        </p:nvSpPr>
        <p:spPr bwMode="auto">
          <a:xfrm>
            <a:off x="6440488" y="10112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60453" name="Rectangle 68">
            <a:extLst>
              <a:ext uri="{FF2B5EF4-FFF2-40B4-BE49-F238E27FC236}">
                <a16:creationId xmlns:a16="http://schemas.microsoft.com/office/drawing/2014/main" id="{76DD1DED-01E3-7440-BDDA-90A17B19E7C4}"/>
              </a:ext>
            </a:extLst>
          </p:cNvPr>
          <p:cNvSpPr>
            <a:spLocks noChangeArrowheads="1"/>
          </p:cNvSpPr>
          <p:nvPr/>
        </p:nvSpPr>
        <p:spPr bwMode="auto">
          <a:xfrm>
            <a:off x="6557963" y="1068388"/>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60454" name="Rectangle 69">
            <a:extLst>
              <a:ext uri="{FF2B5EF4-FFF2-40B4-BE49-F238E27FC236}">
                <a16:creationId xmlns:a16="http://schemas.microsoft.com/office/drawing/2014/main" id="{F3DAB21A-BBD5-A742-97B2-2D88054D369F}"/>
              </a:ext>
            </a:extLst>
          </p:cNvPr>
          <p:cNvSpPr>
            <a:spLocks noChangeArrowheads="1"/>
          </p:cNvSpPr>
          <p:nvPr/>
        </p:nvSpPr>
        <p:spPr bwMode="auto">
          <a:xfrm>
            <a:off x="6743700" y="10064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60455" name="Rectangle 70">
            <a:extLst>
              <a:ext uri="{FF2B5EF4-FFF2-40B4-BE49-F238E27FC236}">
                <a16:creationId xmlns:a16="http://schemas.microsoft.com/office/drawing/2014/main" id="{EA0B20E0-B77E-1742-AAE7-989D485D9B66}"/>
              </a:ext>
            </a:extLst>
          </p:cNvPr>
          <p:cNvSpPr>
            <a:spLocks noChangeArrowheads="1"/>
          </p:cNvSpPr>
          <p:nvPr/>
        </p:nvSpPr>
        <p:spPr bwMode="auto">
          <a:xfrm>
            <a:off x="6861175" y="106838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60456" name="Rectangle 71">
            <a:extLst>
              <a:ext uri="{FF2B5EF4-FFF2-40B4-BE49-F238E27FC236}">
                <a16:creationId xmlns:a16="http://schemas.microsoft.com/office/drawing/2014/main" id="{89B03777-0A35-C64F-B2A5-848AD3D606B6}"/>
              </a:ext>
            </a:extLst>
          </p:cNvPr>
          <p:cNvSpPr>
            <a:spLocks noChangeArrowheads="1"/>
          </p:cNvSpPr>
          <p:nvPr/>
        </p:nvSpPr>
        <p:spPr bwMode="auto">
          <a:xfrm>
            <a:off x="57880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0457" name="Rectangle 72">
            <a:extLst>
              <a:ext uri="{FF2B5EF4-FFF2-40B4-BE49-F238E27FC236}">
                <a16:creationId xmlns:a16="http://schemas.microsoft.com/office/drawing/2014/main" id="{AD2FC632-22C3-9A48-80F3-D7221C998E3C}"/>
              </a:ext>
            </a:extLst>
          </p:cNvPr>
          <p:cNvSpPr>
            <a:spLocks noChangeArrowheads="1"/>
          </p:cNvSpPr>
          <p:nvPr/>
        </p:nvSpPr>
        <p:spPr bwMode="auto">
          <a:xfrm>
            <a:off x="6067425" y="13525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0458" name="Rectangle 73">
            <a:extLst>
              <a:ext uri="{FF2B5EF4-FFF2-40B4-BE49-F238E27FC236}">
                <a16:creationId xmlns:a16="http://schemas.microsoft.com/office/drawing/2014/main" id="{BC1D0270-28B0-7646-A00B-1A5F30195A28}"/>
              </a:ext>
            </a:extLst>
          </p:cNvPr>
          <p:cNvSpPr>
            <a:spLocks noChangeArrowheads="1"/>
          </p:cNvSpPr>
          <p:nvPr/>
        </p:nvSpPr>
        <p:spPr bwMode="auto">
          <a:xfrm>
            <a:off x="57880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0459" name="Rectangle 74">
            <a:extLst>
              <a:ext uri="{FF2B5EF4-FFF2-40B4-BE49-F238E27FC236}">
                <a16:creationId xmlns:a16="http://schemas.microsoft.com/office/drawing/2014/main" id="{877BFFAC-A7CB-484E-B8B2-2880E9C4A742}"/>
              </a:ext>
            </a:extLst>
          </p:cNvPr>
          <p:cNvSpPr>
            <a:spLocks noChangeArrowheads="1"/>
          </p:cNvSpPr>
          <p:nvPr/>
        </p:nvSpPr>
        <p:spPr bwMode="auto">
          <a:xfrm>
            <a:off x="606742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0460" name="Rectangle 75">
            <a:extLst>
              <a:ext uri="{FF2B5EF4-FFF2-40B4-BE49-F238E27FC236}">
                <a16:creationId xmlns:a16="http://schemas.microsoft.com/office/drawing/2014/main" id="{F5E80F82-FEAD-7744-BDE9-219D0C7C7E2D}"/>
              </a:ext>
            </a:extLst>
          </p:cNvPr>
          <p:cNvSpPr>
            <a:spLocks noChangeArrowheads="1"/>
          </p:cNvSpPr>
          <p:nvPr/>
        </p:nvSpPr>
        <p:spPr bwMode="auto">
          <a:xfrm>
            <a:off x="57880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0461" name="Rectangle 76">
            <a:extLst>
              <a:ext uri="{FF2B5EF4-FFF2-40B4-BE49-F238E27FC236}">
                <a16:creationId xmlns:a16="http://schemas.microsoft.com/office/drawing/2014/main" id="{4AB041BA-9FAD-7043-8B47-A53B76DF7042}"/>
              </a:ext>
            </a:extLst>
          </p:cNvPr>
          <p:cNvSpPr>
            <a:spLocks noChangeArrowheads="1"/>
          </p:cNvSpPr>
          <p:nvPr/>
        </p:nvSpPr>
        <p:spPr bwMode="auto">
          <a:xfrm>
            <a:off x="606742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0462" name="Rectangle 77">
            <a:extLst>
              <a:ext uri="{FF2B5EF4-FFF2-40B4-BE49-F238E27FC236}">
                <a16:creationId xmlns:a16="http://schemas.microsoft.com/office/drawing/2014/main" id="{072550B0-0DE1-354C-9A0B-703DBFA1DCC8}"/>
              </a:ext>
            </a:extLst>
          </p:cNvPr>
          <p:cNvSpPr>
            <a:spLocks noChangeArrowheads="1"/>
          </p:cNvSpPr>
          <p:nvPr/>
        </p:nvSpPr>
        <p:spPr bwMode="auto">
          <a:xfrm>
            <a:off x="57880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0463" name="Rectangle 78">
            <a:extLst>
              <a:ext uri="{FF2B5EF4-FFF2-40B4-BE49-F238E27FC236}">
                <a16:creationId xmlns:a16="http://schemas.microsoft.com/office/drawing/2014/main" id="{A49D8923-33BB-8A44-BEEE-F49012A42D18}"/>
              </a:ext>
            </a:extLst>
          </p:cNvPr>
          <p:cNvSpPr>
            <a:spLocks noChangeArrowheads="1"/>
          </p:cNvSpPr>
          <p:nvPr/>
        </p:nvSpPr>
        <p:spPr bwMode="auto">
          <a:xfrm>
            <a:off x="606742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0464" name="Rectangle 79">
            <a:extLst>
              <a:ext uri="{FF2B5EF4-FFF2-40B4-BE49-F238E27FC236}">
                <a16:creationId xmlns:a16="http://schemas.microsoft.com/office/drawing/2014/main" id="{D5BA2215-1A23-A447-A4D8-274BE539B5ED}"/>
              </a:ext>
            </a:extLst>
          </p:cNvPr>
          <p:cNvSpPr>
            <a:spLocks noChangeArrowheads="1"/>
          </p:cNvSpPr>
          <p:nvPr/>
        </p:nvSpPr>
        <p:spPr bwMode="auto">
          <a:xfrm>
            <a:off x="6434139" y="13525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60465" name="Rectangle 80">
            <a:extLst>
              <a:ext uri="{FF2B5EF4-FFF2-40B4-BE49-F238E27FC236}">
                <a16:creationId xmlns:a16="http://schemas.microsoft.com/office/drawing/2014/main" id="{9AF899C4-0A41-A94F-AE3D-7C33C7CBA05E}"/>
              </a:ext>
            </a:extLst>
          </p:cNvPr>
          <p:cNvSpPr>
            <a:spLocks noChangeArrowheads="1"/>
          </p:cNvSpPr>
          <p:nvPr/>
        </p:nvSpPr>
        <p:spPr bwMode="auto">
          <a:xfrm>
            <a:off x="6494463"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0466" name="Rectangle 81">
            <a:extLst>
              <a:ext uri="{FF2B5EF4-FFF2-40B4-BE49-F238E27FC236}">
                <a16:creationId xmlns:a16="http://schemas.microsoft.com/office/drawing/2014/main" id="{1CBBBD0F-5413-9846-BCAB-089C5C80AEFE}"/>
              </a:ext>
            </a:extLst>
          </p:cNvPr>
          <p:cNvSpPr>
            <a:spLocks noChangeArrowheads="1"/>
          </p:cNvSpPr>
          <p:nvPr/>
        </p:nvSpPr>
        <p:spPr bwMode="auto">
          <a:xfrm>
            <a:off x="6797675" y="15954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0467" name="Rectangle 82">
            <a:extLst>
              <a:ext uri="{FF2B5EF4-FFF2-40B4-BE49-F238E27FC236}">
                <a16:creationId xmlns:a16="http://schemas.microsoft.com/office/drawing/2014/main" id="{8D226436-C783-3646-83FA-0867717A03AB}"/>
              </a:ext>
            </a:extLst>
          </p:cNvPr>
          <p:cNvSpPr>
            <a:spLocks noChangeArrowheads="1"/>
          </p:cNvSpPr>
          <p:nvPr/>
        </p:nvSpPr>
        <p:spPr bwMode="auto">
          <a:xfrm>
            <a:off x="6494463"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0468" name="Rectangle 83">
            <a:extLst>
              <a:ext uri="{FF2B5EF4-FFF2-40B4-BE49-F238E27FC236}">
                <a16:creationId xmlns:a16="http://schemas.microsoft.com/office/drawing/2014/main" id="{03F64670-9804-064B-9197-C5CC51CDE9FD}"/>
              </a:ext>
            </a:extLst>
          </p:cNvPr>
          <p:cNvSpPr>
            <a:spLocks noChangeArrowheads="1"/>
          </p:cNvSpPr>
          <p:nvPr/>
        </p:nvSpPr>
        <p:spPr bwMode="auto">
          <a:xfrm>
            <a:off x="6797675" y="18383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0469" name="Rectangle 84">
            <a:extLst>
              <a:ext uri="{FF2B5EF4-FFF2-40B4-BE49-F238E27FC236}">
                <a16:creationId xmlns:a16="http://schemas.microsoft.com/office/drawing/2014/main" id="{5EB5F4D0-B1F6-C541-A09D-A9D02EF98B34}"/>
              </a:ext>
            </a:extLst>
          </p:cNvPr>
          <p:cNvSpPr>
            <a:spLocks noChangeArrowheads="1"/>
          </p:cNvSpPr>
          <p:nvPr/>
        </p:nvSpPr>
        <p:spPr bwMode="auto">
          <a:xfrm>
            <a:off x="6494463"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0470" name="Rectangle 85">
            <a:extLst>
              <a:ext uri="{FF2B5EF4-FFF2-40B4-BE49-F238E27FC236}">
                <a16:creationId xmlns:a16="http://schemas.microsoft.com/office/drawing/2014/main" id="{0FC85113-B62F-7D4C-890A-8AC395768BC2}"/>
              </a:ext>
            </a:extLst>
          </p:cNvPr>
          <p:cNvSpPr>
            <a:spLocks noChangeArrowheads="1"/>
          </p:cNvSpPr>
          <p:nvPr/>
        </p:nvSpPr>
        <p:spPr bwMode="auto">
          <a:xfrm>
            <a:off x="6797675" y="20812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0471" name="Rectangle 86">
            <a:extLst>
              <a:ext uri="{FF2B5EF4-FFF2-40B4-BE49-F238E27FC236}">
                <a16:creationId xmlns:a16="http://schemas.microsoft.com/office/drawing/2014/main" id="{F0FDCF72-6CE8-FC4A-ADEB-7780CAF74678}"/>
              </a:ext>
            </a:extLst>
          </p:cNvPr>
          <p:cNvSpPr>
            <a:spLocks noChangeArrowheads="1"/>
          </p:cNvSpPr>
          <p:nvPr/>
        </p:nvSpPr>
        <p:spPr bwMode="auto">
          <a:xfrm>
            <a:off x="3178176" y="26527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60472" name="Freeform 87">
            <a:extLst>
              <a:ext uri="{FF2B5EF4-FFF2-40B4-BE49-F238E27FC236}">
                <a16:creationId xmlns:a16="http://schemas.microsoft.com/office/drawing/2014/main" id="{C3A73DA8-59E2-A545-9CED-3977F27E1BDC}"/>
              </a:ext>
            </a:extLst>
          </p:cNvPr>
          <p:cNvSpPr>
            <a:spLocks/>
          </p:cNvSpPr>
          <p:nvPr/>
        </p:nvSpPr>
        <p:spPr bwMode="auto">
          <a:xfrm>
            <a:off x="7513638" y="57388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473" name="Line 88">
            <a:extLst>
              <a:ext uri="{FF2B5EF4-FFF2-40B4-BE49-F238E27FC236}">
                <a16:creationId xmlns:a16="http://schemas.microsoft.com/office/drawing/2014/main" id="{4FFE7962-20C7-7541-A815-CC4AADDF6F3D}"/>
              </a:ext>
            </a:extLst>
          </p:cNvPr>
          <p:cNvSpPr>
            <a:spLocks noChangeShapeType="1"/>
          </p:cNvSpPr>
          <p:nvPr/>
        </p:nvSpPr>
        <p:spPr bwMode="auto">
          <a:xfrm flipH="1">
            <a:off x="7531100" y="57388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60474" name="Freeform 89">
            <a:extLst>
              <a:ext uri="{FF2B5EF4-FFF2-40B4-BE49-F238E27FC236}">
                <a16:creationId xmlns:a16="http://schemas.microsoft.com/office/drawing/2014/main" id="{E24F73EF-B020-4549-A767-9F7AF9D7F0F0}"/>
              </a:ext>
            </a:extLst>
          </p:cNvPr>
          <p:cNvSpPr>
            <a:spLocks/>
          </p:cNvSpPr>
          <p:nvPr/>
        </p:nvSpPr>
        <p:spPr bwMode="auto">
          <a:xfrm>
            <a:off x="7975601" y="57388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475" name="Line 90">
            <a:extLst>
              <a:ext uri="{FF2B5EF4-FFF2-40B4-BE49-F238E27FC236}">
                <a16:creationId xmlns:a16="http://schemas.microsoft.com/office/drawing/2014/main" id="{46EB77D5-2E7A-1940-9333-04AA805FA0AF}"/>
              </a:ext>
            </a:extLst>
          </p:cNvPr>
          <p:cNvSpPr>
            <a:spLocks noChangeShapeType="1"/>
          </p:cNvSpPr>
          <p:nvPr/>
        </p:nvSpPr>
        <p:spPr bwMode="auto">
          <a:xfrm flipV="1">
            <a:off x="8010525" y="57562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60476" name="Freeform 91">
            <a:extLst>
              <a:ext uri="{FF2B5EF4-FFF2-40B4-BE49-F238E27FC236}">
                <a16:creationId xmlns:a16="http://schemas.microsoft.com/office/drawing/2014/main" id="{3FC1A2DB-F8E6-0247-9AF7-CD9338E8BD0B}"/>
              </a:ext>
            </a:extLst>
          </p:cNvPr>
          <p:cNvSpPr>
            <a:spLocks/>
          </p:cNvSpPr>
          <p:nvPr/>
        </p:nvSpPr>
        <p:spPr bwMode="auto">
          <a:xfrm>
            <a:off x="7975601" y="60817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477" name="Line 92">
            <a:extLst>
              <a:ext uri="{FF2B5EF4-FFF2-40B4-BE49-F238E27FC236}">
                <a16:creationId xmlns:a16="http://schemas.microsoft.com/office/drawing/2014/main" id="{113A3F51-A5BF-284A-A0DD-27986012914E}"/>
              </a:ext>
            </a:extLst>
          </p:cNvPr>
          <p:cNvSpPr>
            <a:spLocks noChangeShapeType="1"/>
          </p:cNvSpPr>
          <p:nvPr/>
        </p:nvSpPr>
        <p:spPr bwMode="auto">
          <a:xfrm>
            <a:off x="7531100" y="60991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60478" name="Freeform 93">
            <a:extLst>
              <a:ext uri="{FF2B5EF4-FFF2-40B4-BE49-F238E27FC236}">
                <a16:creationId xmlns:a16="http://schemas.microsoft.com/office/drawing/2014/main" id="{14C19A94-E0B9-0941-9A81-D3992ACC4EE2}"/>
              </a:ext>
            </a:extLst>
          </p:cNvPr>
          <p:cNvSpPr>
            <a:spLocks/>
          </p:cNvSpPr>
          <p:nvPr/>
        </p:nvSpPr>
        <p:spPr bwMode="auto">
          <a:xfrm>
            <a:off x="7513638" y="60817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479" name="Line 94">
            <a:extLst>
              <a:ext uri="{FF2B5EF4-FFF2-40B4-BE49-F238E27FC236}">
                <a16:creationId xmlns:a16="http://schemas.microsoft.com/office/drawing/2014/main" id="{0C422980-5B57-474D-BFDF-F8A994F1D659}"/>
              </a:ext>
            </a:extLst>
          </p:cNvPr>
          <p:cNvSpPr>
            <a:spLocks noChangeShapeType="1"/>
          </p:cNvSpPr>
          <p:nvPr/>
        </p:nvSpPr>
        <p:spPr bwMode="auto">
          <a:xfrm>
            <a:off x="7513639" y="57562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60480" name="Freeform 95">
            <a:extLst>
              <a:ext uri="{FF2B5EF4-FFF2-40B4-BE49-F238E27FC236}">
                <a16:creationId xmlns:a16="http://schemas.microsoft.com/office/drawing/2014/main" id="{350C56AA-F707-DE41-B903-7D347CA54616}"/>
              </a:ext>
            </a:extLst>
          </p:cNvPr>
          <p:cNvSpPr>
            <a:spLocks/>
          </p:cNvSpPr>
          <p:nvPr/>
        </p:nvSpPr>
        <p:spPr bwMode="auto">
          <a:xfrm>
            <a:off x="7513638" y="5002213"/>
            <a:ext cx="17462" cy="17462"/>
          </a:xfrm>
          <a:custGeom>
            <a:avLst/>
            <a:gdLst>
              <a:gd name="T0" fmla="*/ 2147483646 w 11"/>
              <a:gd name="T1" fmla="*/ 0 h 11"/>
              <a:gd name="T2" fmla="*/ 0 w 11"/>
              <a:gd name="T3" fmla="*/ 0 h 11"/>
              <a:gd name="T4" fmla="*/ 0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0"/>
                </a:lnTo>
                <a:lnTo>
                  <a:pt x="0"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481" name="Line 96">
            <a:extLst>
              <a:ext uri="{FF2B5EF4-FFF2-40B4-BE49-F238E27FC236}">
                <a16:creationId xmlns:a16="http://schemas.microsoft.com/office/drawing/2014/main" id="{3E5569A9-0AE7-D642-8943-57BA8C98182E}"/>
              </a:ext>
            </a:extLst>
          </p:cNvPr>
          <p:cNvSpPr>
            <a:spLocks noChangeShapeType="1"/>
          </p:cNvSpPr>
          <p:nvPr/>
        </p:nvSpPr>
        <p:spPr bwMode="auto">
          <a:xfrm flipH="1">
            <a:off x="7531100" y="5002214"/>
            <a:ext cx="444500" cy="1587"/>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60482" name="Freeform 97">
            <a:extLst>
              <a:ext uri="{FF2B5EF4-FFF2-40B4-BE49-F238E27FC236}">
                <a16:creationId xmlns:a16="http://schemas.microsoft.com/office/drawing/2014/main" id="{DC2625C8-34C7-EA48-A6BF-12F5CA1A6399}"/>
              </a:ext>
            </a:extLst>
          </p:cNvPr>
          <p:cNvSpPr>
            <a:spLocks/>
          </p:cNvSpPr>
          <p:nvPr/>
        </p:nvSpPr>
        <p:spPr bwMode="auto">
          <a:xfrm>
            <a:off x="7975601" y="5002213"/>
            <a:ext cx="34925" cy="17462"/>
          </a:xfrm>
          <a:custGeom>
            <a:avLst/>
            <a:gdLst>
              <a:gd name="T0" fmla="*/ 2147483646 w 22"/>
              <a:gd name="T1" fmla="*/ 2147483646 h 11"/>
              <a:gd name="T2" fmla="*/ 2147483646 w 22"/>
              <a:gd name="T3" fmla="*/ 0 h 11"/>
              <a:gd name="T4" fmla="*/ 0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22" y="11"/>
                </a:moveTo>
                <a:lnTo>
                  <a:pt x="22" y="0"/>
                </a:lnTo>
                <a:lnTo>
                  <a:pt x="0"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483" name="Line 98">
            <a:extLst>
              <a:ext uri="{FF2B5EF4-FFF2-40B4-BE49-F238E27FC236}">
                <a16:creationId xmlns:a16="http://schemas.microsoft.com/office/drawing/2014/main" id="{C8640AA1-8250-9A4D-8A08-C85E2D59697B}"/>
              </a:ext>
            </a:extLst>
          </p:cNvPr>
          <p:cNvSpPr>
            <a:spLocks noChangeShapeType="1"/>
          </p:cNvSpPr>
          <p:nvPr/>
        </p:nvSpPr>
        <p:spPr bwMode="auto">
          <a:xfrm flipV="1">
            <a:off x="8010525" y="5019675"/>
            <a:ext cx="1588" cy="325438"/>
          </a:xfrm>
          <a:prstGeom prst="line">
            <a:avLst/>
          </a:prstGeom>
          <a:noFill/>
          <a:ln w="15875">
            <a:solidFill>
              <a:srgbClr val="00FF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60484" name="Freeform 99">
            <a:extLst>
              <a:ext uri="{FF2B5EF4-FFF2-40B4-BE49-F238E27FC236}">
                <a16:creationId xmlns:a16="http://schemas.microsoft.com/office/drawing/2014/main" id="{BE4B0550-4BC0-B84F-A11F-87E06497F829}"/>
              </a:ext>
            </a:extLst>
          </p:cNvPr>
          <p:cNvSpPr>
            <a:spLocks/>
          </p:cNvSpPr>
          <p:nvPr/>
        </p:nvSpPr>
        <p:spPr bwMode="auto">
          <a:xfrm>
            <a:off x="7975601" y="5345113"/>
            <a:ext cx="34925" cy="17462"/>
          </a:xfrm>
          <a:custGeom>
            <a:avLst/>
            <a:gdLst>
              <a:gd name="T0" fmla="*/ 0 w 22"/>
              <a:gd name="T1" fmla="*/ 2147483646 h 11"/>
              <a:gd name="T2" fmla="*/ 2147483646 w 22"/>
              <a:gd name="T3" fmla="*/ 2147483646 h 11"/>
              <a:gd name="T4" fmla="*/ 2147483646 w 22"/>
              <a:gd name="T5" fmla="*/ 0 h 11"/>
              <a:gd name="T6" fmla="*/ 0 60000 65536"/>
              <a:gd name="T7" fmla="*/ 0 60000 65536"/>
              <a:gd name="T8" fmla="*/ 0 60000 65536"/>
              <a:gd name="T9" fmla="*/ 0 w 22"/>
              <a:gd name="T10" fmla="*/ 0 h 11"/>
              <a:gd name="T11" fmla="*/ 22 w 22"/>
              <a:gd name="T12" fmla="*/ 11 h 11"/>
            </a:gdLst>
            <a:ahLst/>
            <a:cxnLst>
              <a:cxn ang="T6">
                <a:pos x="T0" y="T1"/>
              </a:cxn>
              <a:cxn ang="T7">
                <a:pos x="T2" y="T3"/>
              </a:cxn>
              <a:cxn ang="T8">
                <a:pos x="T4" y="T5"/>
              </a:cxn>
            </a:cxnLst>
            <a:rect l="T9" t="T10" r="T11" b="T12"/>
            <a:pathLst>
              <a:path w="22" h="11">
                <a:moveTo>
                  <a:pt x="0" y="11"/>
                </a:moveTo>
                <a:lnTo>
                  <a:pt x="22" y="11"/>
                </a:lnTo>
                <a:lnTo>
                  <a:pt x="22" y="0"/>
                </a:lnTo>
              </a:path>
            </a:pathLst>
          </a:custGeom>
          <a:noFill/>
          <a:ln w="1587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485" name="Line 100">
            <a:extLst>
              <a:ext uri="{FF2B5EF4-FFF2-40B4-BE49-F238E27FC236}">
                <a16:creationId xmlns:a16="http://schemas.microsoft.com/office/drawing/2014/main" id="{0E6BAEC9-7E8F-B541-B34A-F214FA632ACE}"/>
              </a:ext>
            </a:extLst>
          </p:cNvPr>
          <p:cNvSpPr>
            <a:spLocks noChangeShapeType="1"/>
          </p:cNvSpPr>
          <p:nvPr/>
        </p:nvSpPr>
        <p:spPr bwMode="auto">
          <a:xfrm>
            <a:off x="7531100" y="5362575"/>
            <a:ext cx="444500" cy="158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60486" name="Freeform 101">
            <a:extLst>
              <a:ext uri="{FF2B5EF4-FFF2-40B4-BE49-F238E27FC236}">
                <a16:creationId xmlns:a16="http://schemas.microsoft.com/office/drawing/2014/main" id="{5B0DA64E-90AB-B14C-A1D0-B97797D03AFE}"/>
              </a:ext>
            </a:extLst>
          </p:cNvPr>
          <p:cNvSpPr>
            <a:spLocks/>
          </p:cNvSpPr>
          <p:nvPr/>
        </p:nvSpPr>
        <p:spPr bwMode="auto">
          <a:xfrm>
            <a:off x="7513638" y="5345113"/>
            <a:ext cx="17462" cy="17462"/>
          </a:xfrm>
          <a:custGeom>
            <a:avLst/>
            <a:gdLst>
              <a:gd name="T0" fmla="*/ 0 w 11"/>
              <a:gd name="T1" fmla="*/ 0 h 11"/>
              <a:gd name="T2" fmla="*/ 0 w 11"/>
              <a:gd name="T3" fmla="*/ 2147483646 h 11"/>
              <a:gd name="T4" fmla="*/ 2147483646 w 11"/>
              <a:gd name="T5" fmla="*/ 2147483646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28575">
            <a:solidFill>
              <a:srgbClr val="66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487" name="Line 102">
            <a:extLst>
              <a:ext uri="{FF2B5EF4-FFF2-40B4-BE49-F238E27FC236}">
                <a16:creationId xmlns:a16="http://schemas.microsoft.com/office/drawing/2014/main" id="{876B664C-F2B9-5946-B69D-61B5F9EE85D5}"/>
              </a:ext>
            </a:extLst>
          </p:cNvPr>
          <p:cNvSpPr>
            <a:spLocks noChangeShapeType="1"/>
          </p:cNvSpPr>
          <p:nvPr/>
        </p:nvSpPr>
        <p:spPr bwMode="auto">
          <a:xfrm>
            <a:off x="7513639" y="5019675"/>
            <a:ext cx="1587" cy="325438"/>
          </a:xfrm>
          <a:prstGeom prst="line">
            <a:avLst/>
          </a:prstGeom>
          <a:noFill/>
          <a:ln w="28575">
            <a:solidFill>
              <a:srgbClr val="0000FF"/>
            </a:solidFill>
            <a:prstDash val="sysDash"/>
            <a:round/>
            <a:headEnd/>
            <a:tailEnd/>
          </a:ln>
          <a:extLst>
            <a:ext uri="{909E8E84-426E-40DD-AFC4-6F175D3DCCD1}">
              <a14:hiddenFill xmlns:a14="http://schemas.microsoft.com/office/drawing/2010/main">
                <a:noFill/>
              </a14:hiddenFill>
            </a:ext>
          </a:extLst>
        </p:spPr>
        <p:txBody>
          <a:bodyPr/>
          <a:lstStyle/>
          <a:p>
            <a:endParaRPr lang="en-US"/>
          </a:p>
        </p:txBody>
      </p:sp>
      <p:sp>
        <p:nvSpPr>
          <p:cNvPr id="60488" name="Rectangle 103">
            <a:extLst>
              <a:ext uri="{FF2B5EF4-FFF2-40B4-BE49-F238E27FC236}">
                <a16:creationId xmlns:a16="http://schemas.microsoft.com/office/drawing/2014/main" id="{FC517D24-1F13-404B-B799-FA3040F8FEFD}"/>
              </a:ext>
            </a:extLst>
          </p:cNvPr>
          <p:cNvSpPr>
            <a:spLocks noChangeArrowheads="1"/>
          </p:cNvSpPr>
          <p:nvPr/>
        </p:nvSpPr>
        <p:spPr bwMode="auto">
          <a:xfrm>
            <a:off x="7942263" y="5019675"/>
            <a:ext cx="444500" cy="325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0489" name="Rectangle 104">
            <a:extLst>
              <a:ext uri="{FF2B5EF4-FFF2-40B4-BE49-F238E27FC236}">
                <a16:creationId xmlns:a16="http://schemas.microsoft.com/office/drawing/2014/main" id="{B7B94A16-D410-F441-A1AE-F1C63F07D9B6}"/>
              </a:ext>
            </a:extLst>
          </p:cNvPr>
          <p:cNvSpPr>
            <a:spLocks noChangeArrowheads="1"/>
          </p:cNvSpPr>
          <p:nvPr/>
        </p:nvSpPr>
        <p:spPr bwMode="auto">
          <a:xfrm>
            <a:off x="7959725" y="5738813"/>
            <a:ext cx="444500" cy="3429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0490" name="Freeform 105">
            <a:extLst>
              <a:ext uri="{FF2B5EF4-FFF2-40B4-BE49-F238E27FC236}">
                <a16:creationId xmlns:a16="http://schemas.microsoft.com/office/drawing/2014/main" id="{8FD116CA-FAD5-4446-94E7-6C91D1B1F087}"/>
              </a:ext>
            </a:extLst>
          </p:cNvPr>
          <p:cNvSpPr>
            <a:spLocks/>
          </p:cNvSpPr>
          <p:nvPr/>
        </p:nvSpPr>
        <p:spPr bwMode="auto">
          <a:xfrm>
            <a:off x="7359650" y="6442076"/>
            <a:ext cx="103188" cy="34925"/>
          </a:xfrm>
          <a:custGeom>
            <a:avLst/>
            <a:gdLst>
              <a:gd name="T0" fmla="*/ 0 w 65"/>
              <a:gd name="T1" fmla="*/ 2147483646 h 22"/>
              <a:gd name="T2" fmla="*/ 2147483646 w 65"/>
              <a:gd name="T3" fmla="*/ 2147483646 h 22"/>
              <a:gd name="T4" fmla="*/ 0 w 65"/>
              <a:gd name="T5" fmla="*/ 0 h 22"/>
              <a:gd name="T6" fmla="*/ 0 w 65"/>
              <a:gd name="T7" fmla="*/ 2147483646 h 22"/>
              <a:gd name="T8" fmla="*/ 0 w 65"/>
              <a:gd name="T9" fmla="*/ 2147483646 h 22"/>
              <a:gd name="T10" fmla="*/ 0 60000 65536"/>
              <a:gd name="T11" fmla="*/ 0 60000 65536"/>
              <a:gd name="T12" fmla="*/ 0 60000 65536"/>
              <a:gd name="T13" fmla="*/ 0 60000 65536"/>
              <a:gd name="T14" fmla="*/ 0 60000 65536"/>
              <a:gd name="T15" fmla="*/ 0 w 65"/>
              <a:gd name="T16" fmla="*/ 0 h 22"/>
              <a:gd name="T17" fmla="*/ 65 w 65"/>
              <a:gd name="T18" fmla="*/ 22 h 22"/>
            </a:gdLst>
            <a:ahLst/>
            <a:cxnLst>
              <a:cxn ang="T10">
                <a:pos x="T0" y="T1"/>
              </a:cxn>
              <a:cxn ang="T11">
                <a:pos x="T2" y="T3"/>
              </a:cxn>
              <a:cxn ang="T12">
                <a:pos x="T4" y="T5"/>
              </a:cxn>
              <a:cxn ang="T13">
                <a:pos x="T6" y="T7"/>
              </a:cxn>
              <a:cxn ang="T14">
                <a:pos x="T8" y="T9"/>
              </a:cxn>
            </a:cxnLst>
            <a:rect l="T15" t="T16" r="T17" b="T18"/>
            <a:pathLst>
              <a:path w="65" h="22">
                <a:moveTo>
                  <a:pt x="0" y="22"/>
                </a:moveTo>
                <a:lnTo>
                  <a:pt x="65" y="11"/>
                </a:lnTo>
                <a:lnTo>
                  <a:pt x="0"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60491" name="Line 106">
            <a:extLst>
              <a:ext uri="{FF2B5EF4-FFF2-40B4-BE49-F238E27FC236}">
                <a16:creationId xmlns:a16="http://schemas.microsoft.com/office/drawing/2014/main" id="{145B1395-FE18-B849-8EC0-87B295B05893}"/>
              </a:ext>
            </a:extLst>
          </p:cNvPr>
          <p:cNvSpPr>
            <a:spLocks noChangeShapeType="1"/>
          </p:cNvSpPr>
          <p:nvPr/>
        </p:nvSpPr>
        <p:spPr bwMode="auto">
          <a:xfrm flipH="1">
            <a:off x="7016750" y="6459539"/>
            <a:ext cx="342900"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92" name="Rectangle 107">
            <a:extLst>
              <a:ext uri="{FF2B5EF4-FFF2-40B4-BE49-F238E27FC236}">
                <a16:creationId xmlns:a16="http://schemas.microsoft.com/office/drawing/2014/main" id="{1908D24C-0D91-5A41-ACE9-9C258F8CB9AC}"/>
              </a:ext>
            </a:extLst>
          </p:cNvPr>
          <p:cNvSpPr>
            <a:spLocks noChangeArrowheads="1"/>
          </p:cNvSpPr>
          <p:nvPr/>
        </p:nvSpPr>
        <p:spPr bwMode="auto">
          <a:xfrm>
            <a:off x="5818188" y="2652713"/>
            <a:ext cx="154781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(b) Characteristic table</a:t>
            </a:r>
            <a:endParaRPr lang="en-US" altLang="en-US" sz="2000" b="0">
              <a:latin typeface="Times" pitchFamily="2" charset="0"/>
            </a:endParaRPr>
          </a:p>
        </p:txBody>
      </p:sp>
      <p:sp>
        <p:nvSpPr>
          <p:cNvPr id="60493" name="Rectangle 108">
            <a:extLst>
              <a:ext uri="{FF2B5EF4-FFF2-40B4-BE49-F238E27FC236}">
                <a16:creationId xmlns:a16="http://schemas.microsoft.com/office/drawing/2014/main" id="{5FD83E80-9A6F-0343-930D-6AF9CAC9A766}"/>
              </a:ext>
            </a:extLst>
          </p:cNvPr>
          <p:cNvSpPr>
            <a:spLocks noChangeArrowheads="1"/>
          </p:cNvSpPr>
          <p:nvPr/>
        </p:nvSpPr>
        <p:spPr bwMode="auto">
          <a:xfrm>
            <a:off x="7556501" y="6386513"/>
            <a:ext cx="32169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Time</a:t>
            </a:r>
            <a:endParaRPr lang="en-US" altLang="en-US" sz="2000" b="0">
              <a:latin typeface="Times" pitchFamily="2" charset="0"/>
            </a:endParaRPr>
          </a:p>
        </p:txBody>
      </p:sp>
      <p:sp>
        <p:nvSpPr>
          <p:cNvPr id="60494" name="Rectangle 109">
            <a:extLst>
              <a:ext uri="{FF2B5EF4-FFF2-40B4-BE49-F238E27FC236}">
                <a16:creationId xmlns:a16="http://schemas.microsoft.com/office/drawing/2014/main" id="{9359A746-2731-DB48-BCE3-4966090B0409}"/>
              </a:ext>
            </a:extLst>
          </p:cNvPr>
          <p:cNvSpPr>
            <a:spLocks noChangeArrowheads="1"/>
          </p:cNvSpPr>
          <p:nvPr/>
        </p:nvSpPr>
        <p:spPr bwMode="auto">
          <a:xfrm>
            <a:off x="2540000" y="34702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0495" name="Rectangle 110">
            <a:extLst>
              <a:ext uri="{FF2B5EF4-FFF2-40B4-BE49-F238E27FC236}">
                <a16:creationId xmlns:a16="http://schemas.microsoft.com/office/drawing/2014/main" id="{1629BEC2-B30A-0F4B-8B68-B0503C1571C1}"/>
              </a:ext>
            </a:extLst>
          </p:cNvPr>
          <p:cNvSpPr>
            <a:spLocks noChangeArrowheads="1"/>
          </p:cNvSpPr>
          <p:nvPr/>
        </p:nvSpPr>
        <p:spPr bwMode="auto">
          <a:xfrm>
            <a:off x="2540000" y="383540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0496" name="Rectangle 111">
            <a:extLst>
              <a:ext uri="{FF2B5EF4-FFF2-40B4-BE49-F238E27FC236}">
                <a16:creationId xmlns:a16="http://schemas.microsoft.com/office/drawing/2014/main" id="{489B3193-C67F-364F-AECC-F9D9AA0D8B56}"/>
              </a:ext>
            </a:extLst>
          </p:cNvPr>
          <p:cNvSpPr>
            <a:spLocks noChangeArrowheads="1"/>
          </p:cNvSpPr>
          <p:nvPr/>
        </p:nvSpPr>
        <p:spPr bwMode="auto">
          <a:xfrm>
            <a:off x="2540000" y="42005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0497" name="Rectangle 112">
            <a:extLst>
              <a:ext uri="{FF2B5EF4-FFF2-40B4-BE49-F238E27FC236}">
                <a16:creationId xmlns:a16="http://schemas.microsoft.com/office/drawing/2014/main" id="{A77ABCC7-9E82-7A43-881E-37D7D3AF2413}"/>
              </a:ext>
            </a:extLst>
          </p:cNvPr>
          <p:cNvSpPr>
            <a:spLocks noChangeArrowheads="1"/>
          </p:cNvSpPr>
          <p:nvPr/>
        </p:nvSpPr>
        <p:spPr bwMode="auto">
          <a:xfrm>
            <a:off x="2540000" y="45640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0498" name="Rectangle 113">
            <a:extLst>
              <a:ext uri="{FF2B5EF4-FFF2-40B4-BE49-F238E27FC236}">
                <a16:creationId xmlns:a16="http://schemas.microsoft.com/office/drawing/2014/main" id="{C0A91E54-9079-2547-A778-4B61ABEE26D8}"/>
              </a:ext>
            </a:extLst>
          </p:cNvPr>
          <p:cNvSpPr>
            <a:spLocks noChangeArrowheads="1"/>
          </p:cNvSpPr>
          <p:nvPr/>
        </p:nvSpPr>
        <p:spPr bwMode="auto">
          <a:xfrm>
            <a:off x="2540000" y="492918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0499" name="Rectangle 114">
            <a:extLst>
              <a:ext uri="{FF2B5EF4-FFF2-40B4-BE49-F238E27FC236}">
                <a16:creationId xmlns:a16="http://schemas.microsoft.com/office/drawing/2014/main" id="{AE06C79E-7904-E745-8BB9-B95334F83FC0}"/>
              </a:ext>
            </a:extLst>
          </p:cNvPr>
          <p:cNvSpPr>
            <a:spLocks noChangeArrowheads="1"/>
          </p:cNvSpPr>
          <p:nvPr/>
        </p:nvSpPr>
        <p:spPr bwMode="auto">
          <a:xfrm>
            <a:off x="2540000" y="52927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0500" name="Rectangle 115">
            <a:extLst>
              <a:ext uri="{FF2B5EF4-FFF2-40B4-BE49-F238E27FC236}">
                <a16:creationId xmlns:a16="http://schemas.microsoft.com/office/drawing/2014/main" id="{F344B16F-A8A4-6C44-A164-BA2F006C1C09}"/>
              </a:ext>
            </a:extLst>
          </p:cNvPr>
          <p:cNvSpPr>
            <a:spLocks noChangeArrowheads="1"/>
          </p:cNvSpPr>
          <p:nvPr/>
        </p:nvSpPr>
        <p:spPr bwMode="auto">
          <a:xfrm>
            <a:off x="2540000" y="565626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0501" name="Rectangle 116">
            <a:extLst>
              <a:ext uri="{FF2B5EF4-FFF2-40B4-BE49-F238E27FC236}">
                <a16:creationId xmlns:a16="http://schemas.microsoft.com/office/drawing/2014/main" id="{7FD3BE74-477C-DD43-9267-2511F654D735}"/>
              </a:ext>
            </a:extLst>
          </p:cNvPr>
          <p:cNvSpPr>
            <a:spLocks noChangeArrowheads="1"/>
          </p:cNvSpPr>
          <p:nvPr/>
        </p:nvSpPr>
        <p:spPr bwMode="auto">
          <a:xfrm>
            <a:off x="2540000" y="60229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0502" name="Rectangle 117">
            <a:extLst>
              <a:ext uri="{FF2B5EF4-FFF2-40B4-BE49-F238E27FC236}">
                <a16:creationId xmlns:a16="http://schemas.microsoft.com/office/drawing/2014/main" id="{52D1B925-4261-E14B-A305-63ADE733DB3D}"/>
              </a:ext>
            </a:extLst>
          </p:cNvPr>
          <p:cNvSpPr>
            <a:spLocks noChangeArrowheads="1"/>
          </p:cNvSpPr>
          <p:nvPr/>
        </p:nvSpPr>
        <p:spPr bwMode="auto">
          <a:xfrm>
            <a:off x="2289175" y="3668713"/>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60503" name="Rectangle 118">
            <a:extLst>
              <a:ext uri="{FF2B5EF4-FFF2-40B4-BE49-F238E27FC236}">
                <a16:creationId xmlns:a16="http://schemas.microsoft.com/office/drawing/2014/main" id="{4B4A759E-477E-194F-A656-7AAA4E4DF5E6}"/>
              </a:ext>
            </a:extLst>
          </p:cNvPr>
          <p:cNvSpPr>
            <a:spLocks noChangeArrowheads="1"/>
          </p:cNvSpPr>
          <p:nvPr/>
        </p:nvSpPr>
        <p:spPr bwMode="auto">
          <a:xfrm>
            <a:off x="2297113" y="439896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60504" name="Rectangle 119">
            <a:extLst>
              <a:ext uri="{FF2B5EF4-FFF2-40B4-BE49-F238E27FC236}">
                <a16:creationId xmlns:a16="http://schemas.microsoft.com/office/drawing/2014/main" id="{FABC605E-DCDC-D946-AE46-2CDA63473A0A}"/>
              </a:ext>
            </a:extLst>
          </p:cNvPr>
          <p:cNvSpPr>
            <a:spLocks noChangeArrowheads="1"/>
          </p:cNvSpPr>
          <p:nvPr/>
        </p:nvSpPr>
        <p:spPr bwMode="auto">
          <a:xfrm>
            <a:off x="2211388" y="50927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60505" name="Rectangle 120">
            <a:extLst>
              <a:ext uri="{FF2B5EF4-FFF2-40B4-BE49-F238E27FC236}">
                <a16:creationId xmlns:a16="http://schemas.microsoft.com/office/drawing/2014/main" id="{D9A1EDA2-8407-B748-AA42-4B80CC0E2DAB}"/>
              </a:ext>
            </a:extLst>
          </p:cNvPr>
          <p:cNvSpPr>
            <a:spLocks noChangeArrowheads="1"/>
          </p:cNvSpPr>
          <p:nvPr/>
        </p:nvSpPr>
        <p:spPr bwMode="auto">
          <a:xfrm>
            <a:off x="2347913" y="5154613"/>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60506" name="Rectangle 121">
            <a:extLst>
              <a:ext uri="{FF2B5EF4-FFF2-40B4-BE49-F238E27FC236}">
                <a16:creationId xmlns:a16="http://schemas.microsoft.com/office/drawing/2014/main" id="{2714EED6-D58E-8646-B703-843B8EF0CE70}"/>
              </a:ext>
            </a:extLst>
          </p:cNvPr>
          <p:cNvSpPr>
            <a:spLocks noChangeArrowheads="1"/>
          </p:cNvSpPr>
          <p:nvPr/>
        </p:nvSpPr>
        <p:spPr bwMode="auto">
          <a:xfrm>
            <a:off x="2211388" y="5821363"/>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60507" name="Rectangle 122">
            <a:extLst>
              <a:ext uri="{FF2B5EF4-FFF2-40B4-BE49-F238E27FC236}">
                <a16:creationId xmlns:a16="http://schemas.microsoft.com/office/drawing/2014/main" id="{BA7EF2D3-C19A-AE44-89B4-C876DDA846FA}"/>
              </a:ext>
            </a:extLst>
          </p:cNvPr>
          <p:cNvSpPr>
            <a:spLocks noChangeArrowheads="1"/>
          </p:cNvSpPr>
          <p:nvPr/>
        </p:nvSpPr>
        <p:spPr bwMode="auto">
          <a:xfrm>
            <a:off x="2347913" y="5883275"/>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60508" name="Rectangle 123">
            <a:extLst>
              <a:ext uri="{FF2B5EF4-FFF2-40B4-BE49-F238E27FC236}">
                <a16:creationId xmlns:a16="http://schemas.microsoft.com/office/drawing/2014/main" id="{DBD4D137-FF4F-E246-8E21-63B1FB102B4F}"/>
              </a:ext>
            </a:extLst>
          </p:cNvPr>
          <p:cNvSpPr>
            <a:spLocks noChangeArrowheads="1"/>
          </p:cNvSpPr>
          <p:nvPr/>
        </p:nvSpPr>
        <p:spPr bwMode="auto">
          <a:xfrm>
            <a:off x="4459288" y="114458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60509" name="Rectangle 124">
            <a:extLst>
              <a:ext uri="{FF2B5EF4-FFF2-40B4-BE49-F238E27FC236}">
                <a16:creationId xmlns:a16="http://schemas.microsoft.com/office/drawing/2014/main" id="{6008BD7F-F0FC-3F47-92FE-6EAFBB6E098C}"/>
              </a:ext>
            </a:extLst>
          </p:cNvPr>
          <p:cNvSpPr>
            <a:spLocks noChangeArrowheads="1"/>
          </p:cNvSpPr>
          <p:nvPr/>
        </p:nvSpPr>
        <p:spPr bwMode="auto">
          <a:xfrm>
            <a:off x="4570413" y="1206500"/>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60510" name="Rectangle 125">
            <a:extLst>
              <a:ext uri="{FF2B5EF4-FFF2-40B4-BE49-F238E27FC236}">
                <a16:creationId xmlns:a16="http://schemas.microsoft.com/office/drawing/2014/main" id="{6F467823-C1A9-8E44-987B-24538DD66C2F}"/>
              </a:ext>
            </a:extLst>
          </p:cNvPr>
          <p:cNvSpPr>
            <a:spLocks noChangeArrowheads="1"/>
          </p:cNvSpPr>
          <p:nvPr/>
        </p:nvSpPr>
        <p:spPr bwMode="auto">
          <a:xfrm>
            <a:off x="4459288" y="2116138"/>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60511" name="Rectangle 126">
            <a:extLst>
              <a:ext uri="{FF2B5EF4-FFF2-40B4-BE49-F238E27FC236}">
                <a16:creationId xmlns:a16="http://schemas.microsoft.com/office/drawing/2014/main" id="{43CFADAE-1938-FF49-A828-C3FF591F2A07}"/>
              </a:ext>
            </a:extLst>
          </p:cNvPr>
          <p:cNvSpPr>
            <a:spLocks noChangeArrowheads="1"/>
          </p:cNvSpPr>
          <p:nvPr/>
        </p:nvSpPr>
        <p:spPr bwMode="auto">
          <a:xfrm>
            <a:off x="4570413" y="2179638"/>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60512" name="Rectangle 127">
            <a:extLst>
              <a:ext uri="{FF2B5EF4-FFF2-40B4-BE49-F238E27FC236}">
                <a16:creationId xmlns:a16="http://schemas.microsoft.com/office/drawing/2014/main" id="{D337A979-55D7-0041-A72A-183DC6FAA3B8}"/>
              </a:ext>
            </a:extLst>
          </p:cNvPr>
          <p:cNvSpPr>
            <a:spLocks noChangeArrowheads="1"/>
          </p:cNvSpPr>
          <p:nvPr/>
        </p:nvSpPr>
        <p:spPr bwMode="auto">
          <a:xfrm>
            <a:off x="7724775" y="5111750"/>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60513" name="Rectangle 128">
            <a:extLst>
              <a:ext uri="{FF2B5EF4-FFF2-40B4-BE49-F238E27FC236}">
                <a16:creationId xmlns:a16="http://schemas.microsoft.com/office/drawing/2014/main" id="{A46BEDF7-0C83-9247-8BC8-5FF7BA433EB7}"/>
              </a:ext>
            </a:extLst>
          </p:cNvPr>
          <p:cNvSpPr>
            <a:spLocks noChangeArrowheads="1"/>
          </p:cNvSpPr>
          <p:nvPr/>
        </p:nvSpPr>
        <p:spPr bwMode="auto">
          <a:xfrm>
            <a:off x="7724775" y="5840413"/>
            <a:ext cx="6893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a:t>
            </a:r>
            <a:endParaRPr lang="en-US" altLang="en-US" sz="2000" b="0">
              <a:latin typeface="Times" pitchFamily="2" charset="0"/>
            </a:endParaRPr>
          </a:p>
        </p:txBody>
      </p:sp>
      <p:sp>
        <p:nvSpPr>
          <p:cNvPr id="60514" name="Rectangle 129">
            <a:extLst>
              <a:ext uri="{FF2B5EF4-FFF2-40B4-BE49-F238E27FC236}">
                <a16:creationId xmlns:a16="http://schemas.microsoft.com/office/drawing/2014/main" id="{659397A8-0E7C-B54E-B2D7-936100878AE4}"/>
              </a:ext>
            </a:extLst>
          </p:cNvPr>
          <p:cNvSpPr>
            <a:spLocks noChangeArrowheads="1"/>
          </p:cNvSpPr>
          <p:nvPr/>
        </p:nvSpPr>
        <p:spPr bwMode="auto">
          <a:xfrm>
            <a:off x="4719639" y="6664325"/>
            <a:ext cx="12708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(c) Timing diagram</a:t>
            </a:r>
            <a:endParaRPr lang="en-US" altLang="en-US" sz="2000" b="0">
              <a:latin typeface="Times" pitchFamily="2" charset="0"/>
            </a:endParaRPr>
          </a:p>
        </p:txBody>
      </p:sp>
      <p:sp>
        <p:nvSpPr>
          <p:cNvPr id="60515" name="Rectangle 130">
            <a:extLst>
              <a:ext uri="{FF2B5EF4-FFF2-40B4-BE49-F238E27FC236}">
                <a16:creationId xmlns:a16="http://schemas.microsoft.com/office/drawing/2014/main" id="{C2F7FC2B-FB04-B048-8B5E-C157306628B3}"/>
              </a:ext>
            </a:extLst>
          </p:cNvPr>
          <p:cNvSpPr>
            <a:spLocks noChangeArrowheads="1"/>
          </p:cNvSpPr>
          <p:nvPr/>
        </p:nvSpPr>
        <p:spPr bwMode="auto">
          <a:xfrm>
            <a:off x="2486025" y="1041400"/>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60516" name="Rectangle 131">
            <a:extLst>
              <a:ext uri="{FF2B5EF4-FFF2-40B4-BE49-F238E27FC236}">
                <a16:creationId xmlns:a16="http://schemas.microsoft.com/office/drawing/2014/main" id="{985131CF-3033-524A-8BB2-7F2632330E85}"/>
              </a:ext>
            </a:extLst>
          </p:cNvPr>
          <p:cNvSpPr>
            <a:spLocks noChangeArrowheads="1"/>
          </p:cNvSpPr>
          <p:nvPr/>
        </p:nvSpPr>
        <p:spPr bwMode="auto">
          <a:xfrm>
            <a:off x="2493963" y="22558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60517" name="Rectangle 132">
            <a:extLst>
              <a:ext uri="{FF2B5EF4-FFF2-40B4-BE49-F238E27FC236}">
                <a16:creationId xmlns:a16="http://schemas.microsoft.com/office/drawing/2014/main" id="{C9F07CBE-299C-BC43-B1C6-B6A06C48D869}"/>
              </a:ext>
            </a:extLst>
          </p:cNvPr>
          <p:cNvSpPr>
            <a:spLocks noChangeArrowheads="1"/>
          </p:cNvSpPr>
          <p:nvPr/>
        </p:nvSpPr>
        <p:spPr bwMode="auto">
          <a:xfrm>
            <a:off x="332581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60518" name="Rectangle 133">
            <a:extLst>
              <a:ext uri="{FF2B5EF4-FFF2-40B4-BE49-F238E27FC236}">
                <a16:creationId xmlns:a16="http://schemas.microsoft.com/office/drawing/2014/main" id="{BB12EFC6-63AF-1444-AA35-43157E7EE197}"/>
              </a:ext>
            </a:extLst>
          </p:cNvPr>
          <p:cNvSpPr>
            <a:spLocks noChangeArrowheads="1"/>
          </p:cNvSpPr>
          <p:nvPr/>
        </p:nvSpPr>
        <p:spPr bwMode="auto">
          <a:xfrm>
            <a:off x="33766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a:t>
            </a:r>
            <a:endParaRPr lang="en-US" altLang="en-US" sz="2000" b="0">
              <a:latin typeface="Times" pitchFamily="2" charset="0"/>
            </a:endParaRPr>
          </a:p>
        </p:txBody>
      </p:sp>
      <p:sp>
        <p:nvSpPr>
          <p:cNvPr id="60519" name="Rectangle 134">
            <a:extLst>
              <a:ext uri="{FF2B5EF4-FFF2-40B4-BE49-F238E27FC236}">
                <a16:creationId xmlns:a16="http://schemas.microsoft.com/office/drawing/2014/main" id="{378E8C21-20F0-A04E-88F7-D2D0E7D5F98E}"/>
              </a:ext>
            </a:extLst>
          </p:cNvPr>
          <p:cNvSpPr>
            <a:spLocks noChangeArrowheads="1"/>
          </p:cNvSpPr>
          <p:nvPr/>
        </p:nvSpPr>
        <p:spPr bwMode="auto">
          <a:xfrm>
            <a:off x="36893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60520" name="Rectangle 135">
            <a:extLst>
              <a:ext uri="{FF2B5EF4-FFF2-40B4-BE49-F238E27FC236}">
                <a16:creationId xmlns:a16="http://schemas.microsoft.com/office/drawing/2014/main" id="{E505FB6E-8551-414B-AD9A-5A28E0801074}"/>
              </a:ext>
            </a:extLst>
          </p:cNvPr>
          <p:cNvSpPr>
            <a:spLocks noChangeArrowheads="1"/>
          </p:cNvSpPr>
          <p:nvPr/>
        </p:nvSpPr>
        <p:spPr bwMode="auto">
          <a:xfrm>
            <a:off x="37417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2</a:t>
            </a:r>
            <a:endParaRPr lang="en-US" altLang="en-US" sz="2000" b="0">
              <a:latin typeface="Times" pitchFamily="2" charset="0"/>
            </a:endParaRPr>
          </a:p>
        </p:txBody>
      </p:sp>
      <p:sp>
        <p:nvSpPr>
          <p:cNvPr id="60521" name="Rectangle 136">
            <a:extLst>
              <a:ext uri="{FF2B5EF4-FFF2-40B4-BE49-F238E27FC236}">
                <a16:creationId xmlns:a16="http://schemas.microsoft.com/office/drawing/2014/main" id="{6F06BC51-F8C7-784F-A55F-2DAEB7B047BE}"/>
              </a:ext>
            </a:extLst>
          </p:cNvPr>
          <p:cNvSpPr>
            <a:spLocks noChangeArrowheads="1"/>
          </p:cNvSpPr>
          <p:nvPr/>
        </p:nvSpPr>
        <p:spPr bwMode="auto">
          <a:xfrm>
            <a:off x="417512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60522" name="Rectangle 137">
            <a:extLst>
              <a:ext uri="{FF2B5EF4-FFF2-40B4-BE49-F238E27FC236}">
                <a16:creationId xmlns:a16="http://schemas.microsoft.com/office/drawing/2014/main" id="{75243BEB-933E-E047-A590-7FEC27412175}"/>
              </a:ext>
            </a:extLst>
          </p:cNvPr>
          <p:cNvSpPr>
            <a:spLocks noChangeArrowheads="1"/>
          </p:cNvSpPr>
          <p:nvPr/>
        </p:nvSpPr>
        <p:spPr bwMode="auto">
          <a:xfrm>
            <a:off x="422751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3</a:t>
            </a:r>
            <a:endParaRPr lang="en-US" altLang="en-US" sz="2000" b="0">
              <a:latin typeface="Times" pitchFamily="2" charset="0"/>
            </a:endParaRPr>
          </a:p>
        </p:txBody>
      </p:sp>
      <p:sp>
        <p:nvSpPr>
          <p:cNvPr id="60523" name="Rectangle 138">
            <a:extLst>
              <a:ext uri="{FF2B5EF4-FFF2-40B4-BE49-F238E27FC236}">
                <a16:creationId xmlns:a16="http://schemas.microsoft.com/office/drawing/2014/main" id="{CA07502E-3635-6D4E-AC0B-D9F1712CFFC0}"/>
              </a:ext>
            </a:extLst>
          </p:cNvPr>
          <p:cNvSpPr>
            <a:spLocks noChangeArrowheads="1"/>
          </p:cNvSpPr>
          <p:nvPr/>
        </p:nvSpPr>
        <p:spPr bwMode="auto">
          <a:xfrm>
            <a:off x="45529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60524" name="Rectangle 139">
            <a:extLst>
              <a:ext uri="{FF2B5EF4-FFF2-40B4-BE49-F238E27FC236}">
                <a16:creationId xmlns:a16="http://schemas.microsoft.com/office/drawing/2014/main" id="{23CBA66E-0DFE-5343-8A42-BC035D1AAD4F}"/>
              </a:ext>
            </a:extLst>
          </p:cNvPr>
          <p:cNvSpPr>
            <a:spLocks noChangeArrowheads="1"/>
          </p:cNvSpPr>
          <p:nvPr/>
        </p:nvSpPr>
        <p:spPr bwMode="auto">
          <a:xfrm>
            <a:off x="46053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4</a:t>
            </a:r>
            <a:endParaRPr lang="en-US" altLang="en-US" sz="2000" b="0">
              <a:latin typeface="Times" pitchFamily="2" charset="0"/>
            </a:endParaRPr>
          </a:p>
        </p:txBody>
      </p:sp>
      <p:sp>
        <p:nvSpPr>
          <p:cNvPr id="60525" name="Rectangle 140">
            <a:extLst>
              <a:ext uri="{FF2B5EF4-FFF2-40B4-BE49-F238E27FC236}">
                <a16:creationId xmlns:a16="http://schemas.microsoft.com/office/drawing/2014/main" id="{A14995CA-71E6-BD4C-A428-94DDE9255F74}"/>
              </a:ext>
            </a:extLst>
          </p:cNvPr>
          <p:cNvSpPr>
            <a:spLocks noChangeArrowheads="1"/>
          </p:cNvSpPr>
          <p:nvPr/>
        </p:nvSpPr>
        <p:spPr bwMode="auto">
          <a:xfrm>
            <a:off x="4903788"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60526" name="Rectangle 141">
            <a:extLst>
              <a:ext uri="{FF2B5EF4-FFF2-40B4-BE49-F238E27FC236}">
                <a16:creationId xmlns:a16="http://schemas.microsoft.com/office/drawing/2014/main" id="{B5921CC6-90BD-AA48-9FBB-18E655E7100A}"/>
              </a:ext>
            </a:extLst>
          </p:cNvPr>
          <p:cNvSpPr>
            <a:spLocks noChangeArrowheads="1"/>
          </p:cNvSpPr>
          <p:nvPr/>
        </p:nvSpPr>
        <p:spPr bwMode="auto">
          <a:xfrm>
            <a:off x="495458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5</a:t>
            </a:r>
            <a:endParaRPr lang="en-US" altLang="en-US" sz="2000" b="0">
              <a:latin typeface="Times" pitchFamily="2" charset="0"/>
            </a:endParaRPr>
          </a:p>
        </p:txBody>
      </p:sp>
      <p:sp>
        <p:nvSpPr>
          <p:cNvPr id="60527" name="Rectangle 142">
            <a:extLst>
              <a:ext uri="{FF2B5EF4-FFF2-40B4-BE49-F238E27FC236}">
                <a16:creationId xmlns:a16="http://schemas.microsoft.com/office/drawing/2014/main" id="{78A5BE11-E754-504C-A2B1-B1E7F662F1B0}"/>
              </a:ext>
            </a:extLst>
          </p:cNvPr>
          <p:cNvSpPr>
            <a:spLocks noChangeArrowheads="1"/>
          </p:cNvSpPr>
          <p:nvPr/>
        </p:nvSpPr>
        <p:spPr bwMode="auto">
          <a:xfrm>
            <a:off x="5389563"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60528" name="Rectangle 143">
            <a:extLst>
              <a:ext uri="{FF2B5EF4-FFF2-40B4-BE49-F238E27FC236}">
                <a16:creationId xmlns:a16="http://schemas.microsoft.com/office/drawing/2014/main" id="{FD8D3C59-9351-0741-881D-C87558629E2A}"/>
              </a:ext>
            </a:extLst>
          </p:cNvPr>
          <p:cNvSpPr>
            <a:spLocks noChangeArrowheads="1"/>
          </p:cNvSpPr>
          <p:nvPr/>
        </p:nvSpPr>
        <p:spPr bwMode="auto">
          <a:xfrm>
            <a:off x="5440363"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6</a:t>
            </a:r>
            <a:endParaRPr lang="en-US" altLang="en-US" sz="2000" b="0">
              <a:latin typeface="Times" pitchFamily="2" charset="0"/>
            </a:endParaRPr>
          </a:p>
        </p:txBody>
      </p:sp>
      <p:sp>
        <p:nvSpPr>
          <p:cNvPr id="60529" name="Rectangle 144">
            <a:extLst>
              <a:ext uri="{FF2B5EF4-FFF2-40B4-BE49-F238E27FC236}">
                <a16:creationId xmlns:a16="http://schemas.microsoft.com/office/drawing/2014/main" id="{9764CD13-3B65-2A44-BBE3-BFB1BB7CB43A}"/>
              </a:ext>
            </a:extLst>
          </p:cNvPr>
          <p:cNvSpPr>
            <a:spLocks noChangeArrowheads="1"/>
          </p:cNvSpPr>
          <p:nvPr/>
        </p:nvSpPr>
        <p:spPr bwMode="auto">
          <a:xfrm>
            <a:off x="576580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60530" name="Rectangle 145">
            <a:extLst>
              <a:ext uri="{FF2B5EF4-FFF2-40B4-BE49-F238E27FC236}">
                <a16:creationId xmlns:a16="http://schemas.microsoft.com/office/drawing/2014/main" id="{42B5E3EA-036E-4A48-8DBD-0986EACAAFE1}"/>
              </a:ext>
            </a:extLst>
          </p:cNvPr>
          <p:cNvSpPr>
            <a:spLocks noChangeArrowheads="1"/>
          </p:cNvSpPr>
          <p:nvPr/>
        </p:nvSpPr>
        <p:spPr bwMode="auto">
          <a:xfrm>
            <a:off x="5816600"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7</a:t>
            </a:r>
            <a:endParaRPr lang="en-US" altLang="en-US" sz="2000" b="0">
              <a:latin typeface="Times" pitchFamily="2" charset="0"/>
            </a:endParaRPr>
          </a:p>
        </p:txBody>
      </p:sp>
      <p:sp>
        <p:nvSpPr>
          <p:cNvPr id="60531" name="Rectangle 146">
            <a:extLst>
              <a:ext uri="{FF2B5EF4-FFF2-40B4-BE49-F238E27FC236}">
                <a16:creationId xmlns:a16="http://schemas.microsoft.com/office/drawing/2014/main" id="{3A8727D8-FA19-AC4A-BB3B-AD9E75AC1908}"/>
              </a:ext>
            </a:extLst>
          </p:cNvPr>
          <p:cNvSpPr>
            <a:spLocks noChangeArrowheads="1"/>
          </p:cNvSpPr>
          <p:nvPr/>
        </p:nvSpPr>
        <p:spPr bwMode="auto">
          <a:xfrm>
            <a:off x="64960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60532" name="Rectangle 147">
            <a:extLst>
              <a:ext uri="{FF2B5EF4-FFF2-40B4-BE49-F238E27FC236}">
                <a16:creationId xmlns:a16="http://schemas.microsoft.com/office/drawing/2014/main" id="{95C0CEE7-F863-DD49-8D72-136899DD2B23}"/>
              </a:ext>
            </a:extLst>
          </p:cNvPr>
          <p:cNvSpPr>
            <a:spLocks noChangeArrowheads="1"/>
          </p:cNvSpPr>
          <p:nvPr/>
        </p:nvSpPr>
        <p:spPr bwMode="auto">
          <a:xfrm>
            <a:off x="6548438"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8</a:t>
            </a:r>
            <a:endParaRPr lang="en-US" altLang="en-US" sz="2000" b="0">
              <a:latin typeface="Times" pitchFamily="2" charset="0"/>
            </a:endParaRPr>
          </a:p>
        </p:txBody>
      </p:sp>
      <p:sp>
        <p:nvSpPr>
          <p:cNvPr id="60533" name="Rectangle 148">
            <a:extLst>
              <a:ext uri="{FF2B5EF4-FFF2-40B4-BE49-F238E27FC236}">
                <a16:creationId xmlns:a16="http://schemas.microsoft.com/office/drawing/2014/main" id="{4BBF6B28-11D6-7640-BB30-287CAD066D9D}"/>
              </a:ext>
            </a:extLst>
          </p:cNvPr>
          <p:cNvSpPr>
            <a:spLocks noChangeArrowheads="1"/>
          </p:cNvSpPr>
          <p:nvPr/>
        </p:nvSpPr>
        <p:spPr bwMode="auto">
          <a:xfrm>
            <a:off x="6988175"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60534" name="Rectangle 149">
            <a:extLst>
              <a:ext uri="{FF2B5EF4-FFF2-40B4-BE49-F238E27FC236}">
                <a16:creationId xmlns:a16="http://schemas.microsoft.com/office/drawing/2014/main" id="{E31C45AD-DAD7-844F-A3D8-550696FD6DF4}"/>
              </a:ext>
            </a:extLst>
          </p:cNvPr>
          <p:cNvSpPr>
            <a:spLocks noChangeArrowheads="1"/>
          </p:cNvSpPr>
          <p:nvPr/>
        </p:nvSpPr>
        <p:spPr bwMode="auto">
          <a:xfrm>
            <a:off x="7038975" y="3224213"/>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9</a:t>
            </a:r>
            <a:endParaRPr lang="en-US" altLang="en-US" sz="2000" b="0">
              <a:latin typeface="Times" pitchFamily="2" charset="0"/>
            </a:endParaRPr>
          </a:p>
        </p:txBody>
      </p:sp>
      <p:sp>
        <p:nvSpPr>
          <p:cNvPr id="60535" name="Rectangle 150">
            <a:extLst>
              <a:ext uri="{FF2B5EF4-FFF2-40B4-BE49-F238E27FC236}">
                <a16:creationId xmlns:a16="http://schemas.microsoft.com/office/drawing/2014/main" id="{370D692B-49D3-6D48-89EF-7BCB276B9064}"/>
              </a:ext>
            </a:extLst>
          </p:cNvPr>
          <p:cNvSpPr>
            <a:spLocks noChangeArrowheads="1"/>
          </p:cNvSpPr>
          <p:nvPr/>
        </p:nvSpPr>
        <p:spPr bwMode="auto">
          <a:xfrm>
            <a:off x="7423150" y="3148013"/>
            <a:ext cx="4328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i="1">
                <a:solidFill>
                  <a:srgbClr val="000000"/>
                </a:solidFill>
                <a:latin typeface="Times-Roman" pitchFamily="2" charset="0"/>
              </a:rPr>
              <a:t>t</a:t>
            </a:r>
            <a:endParaRPr lang="en-US" altLang="en-US" sz="2000" b="0">
              <a:latin typeface="Times" pitchFamily="2" charset="0"/>
            </a:endParaRPr>
          </a:p>
        </p:txBody>
      </p:sp>
      <p:sp>
        <p:nvSpPr>
          <p:cNvPr id="60536" name="Freeform 151">
            <a:extLst>
              <a:ext uri="{FF2B5EF4-FFF2-40B4-BE49-F238E27FC236}">
                <a16:creationId xmlns:a16="http://schemas.microsoft.com/office/drawing/2014/main" id="{77DE552F-E3E9-A94D-9454-CE08E76ECD53}"/>
              </a:ext>
            </a:extLst>
          </p:cNvPr>
          <p:cNvSpPr>
            <a:spLocks/>
          </p:cNvSpPr>
          <p:nvPr/>
        </p:nvSpPr>
        <p:spPr bwMode="auto">
          <a:xfrm>
            <a:off x="2786063" y="35448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0 w 3291"/>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91"/>
              <a:gd name="T37" fmla="*/ 0 h 227"/>
              <a:gd name="T38" fmla="*/ 3291 w 3291"/>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91" h="227">
                <a:moveTo>
                  <a:pt x="3291" y="227"/>
                </a:moveTo>
                <a:lnTo>
                  <a:pt x="2978" y="227"/>
                </a:lnTo>
                <a:lnTo>
                  <a:pt x="2978" y="0"/>
                </a:lnTo>
                <a:lnTo>
                  <a:pt x="2676" y="0"/>
                </a:lnTo>
                <a:lnTo>
                  <a:pt x="2676" y="227"/>
                </a:lnTo>
                <a:lnTo>
                  <a:pt x="1910" y="227"/>
                </a:lnTo>
                <a:lnTo>
                  <a:pt x="1910" y="0"/>
                </a:lnTo>
                <a:lnTo>
                  <a:pt x="1144" y="0"/>
                </a:lnTo>
                <a:lnTo>
                  <a:pt x="1144" y="227"/>
                </a:lnTo>
                <a:lnTo>
                  <a:pt x="378" y="227"/>
                </a:lnTo>
                <a:lnTo>
                  <a:pt x="378"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537" name="Freeform 152">
            <a:extLst>
              <a:ext uri="{FF2B5EF4-FFF2-40B4-BE49-F238E27FC236}">
                <a16:creationId xmlns:a16="http://schemas.microsoft.com/office/drawing/2014/main" id="{B876A26F-EE89-3648-A716-DD97BD30FD77}"/>
              </a:ext>
            </a:extLst>
          </p:cNvPr>
          <p:cNvSpPr>
            <a:spLocks/>
          </p:cNvSpPr>
          <p:nvPr/>
        </p:nvSpPr>
        <p:spPr bwMode="auto">
          <a:xfrm>
            <a:off x="2786063" y="4281488"/>
            <a:ext cx="5224462" cy="360362"/>
          </a:xfrm>
          <a:custGeom>
            <a:avLst/>
            <a:gdLst>
              <a:gd name="T0" fmla="*/ 2147483646 w 3291"/>
              <a:gd name="T1" fmla="*/ 2147483646 h 227"/>
              <a:gd name="T2" fmla="*/ 2147483646 w 3291"/>
              <a:gd name="T3" fmla="*/ 2147483646 h 227"/>
              <a:gd name="T4" fmla="*/ 2147483646 w 3291"/>
              <a:gd name="T5" fmla="*/ 0 h 227"/>
              <a:gd name="T6" fmla="*/ 2147483646 w 3291"/>
              <a:gd name="T7" fmla="*/ 0 h 227"/>
              <a:gd name="T8" fmla="*/ 2147483646 w 3291"/>
              <a:gd name="T9" fmla="*/ 2147483646 h 227"/>
              <a:gd name="T10" fmla="*/ 2147483646 w 3291"/>
              <a:gd name="T11" fmla="*/ 2147483646 h 227"/>
              <a:gd name="T12" fmla="*/ 2147483646 w 3291"/>
              <a:gd name="T13" fmla="*/ 0 h 227"/>
              <a:gd name="T14" fmla="*/ 2147483646 w 3291"/>
              <a:gd name="T15" fmla="*/ 0 h 227"/>
              <a:gd name="T16" fmla="*/ 2147483646 w 3291"/>
              <a:gd name="T17" fmla="*/ 2147483646 h 227"/>
              <a:gd name="T18" fmla="*/ 2147483646 w 3291"/>
              <a:gd name="T19" fmla="*/ 2147483646 h 227"/>
              <a:gd name="T20" fmla="*/ 2147483646 w 3291"/>
              <a:gd name="T21" fmla="*/ 0 h 227"/>
              <a:gd name="T22" fmla="*/ 2147483646 w 3291"/>
              <a:gd name="T23" fmla="*/ 0 h 227"/>
              <a:gd name="T24" fmla="*/ 2147483646 w 3291"/>
              <a:gd name="T25" fmla="*/ 2147483646 h 227"/>
              <a:gd name="T26" fmla="*/ 0 w 3291"/>
              <a:gd name="T27" fmla="*/ 2147483646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91"/>
              <a:gd name="T43" fmla="*/ 0 h 227"/>
              <a:gd name="T44" fmla="*/ 3291 w 3291"/>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91" h="227">
                <a:moveTo>
                  <a:pt x="3291" y="227"/>
                </a:moveTo>
                <a:lnTo>
                  <a:pt x="2978" y="227"/>
                </a:lnTo>
                <a:lnTo>
                  <a:pt x="2978" y="0"/>
                </a:lnTo>
                <a:lnTo>
                  <a:pt x="2374" y="0"/>
                </a:lnTo>
                <a:lnTo>
                  <a:pt x="2374" y="227"/>
                </a:lnTo>
                <a:lnTo>
                  <a:pt x="1683" y="227"/>
                </a:lnTo>
                <a:lnTo>
                  <a:pt x="1683" y="0"/>
                </a:lnTo>
                <a:lnTo>
                  <a:pt x="1370" y="0"/>
                </a:lnTo>
                <a:lnTo>
                  <a:pt x="1370" y="227"/>
                </a:lnTo>
                <a:lnTo>
                  <a:pt x="917" y="227"/>
                </a:lnTo>
                <a:lnTo>
                  <a:pt x="917"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538" name="Freeform 153">
            <a:extLst>
              <a:ext uri="{FF2B5EF4-FFF2-40B4-BE49-F238E27FC236}">
                <a16:creationId xmlns:a16="http://schemas.microsoft.com/office/drawing/2014/main" id="{A6E01D4E-D31D-3047-B5DB-084D2AEFC646}"/>
              </a:ext>
            </a:extLst>
          </p:cNvPr>
          <p:cNvSpPr>
            <a:spLocks/>
          </p:cNvSpPr>
          <p:nvPr/>
        </p:nvSpPr>
        <p:spPr bwMode="auto">
          <a:xfrm>
            <a:off x="2786064" y="50022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0 w 2978"/>
              <a:gd name="T19" fmla="*/ 2147483646 h 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78"/>
              <a:gd name="T31" fmla="*/ 0 h 227"/>
              <a:gd name="T32" fmla="*/ 2978 w 2978"/>
              <a:gd name="T33" fmla="*/ 227 h 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78" h="227">
                <a:moveTo>
                  <a:pt x="2978" y="227"/>
                </a:moveTo>
                <a:lnTo>
                  <a:pt x="2676" y="227"/>
                </a:lnTo>
                <a:lnTo>
                  <a:pt x="2676" y="0"/>
                </a:lnTo>
                <a:lnTo>
                  <a:pt x="2374" y="0"/>
                </a:lnTo>
                <a:lnTo>
                  <a:pt x="2374" y="227"/>
                </a:lnTo>
                <a:lnTo>
                  <a:pt x="1144" y="227"/>
                </a:lnTo>
                <a:lnTo>
                  <a:pt x="1144" y="0"/>
                </a:lnTo>
                <a:lnTo>
                  <a:pt x="615" y="0"/>
                </a:lnTo>
                <a:lnTo>
                  <a:pt x="615" y="227"/>
                </a:lnTo>
                <a:lnTo>
                  <a:pt x="0" y="227"/>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539" name="Freeform 154">
            <a:extLst>
              <a:ext uri="{FF2B5EF4-FFF2-40B4-BE49-F238E27FC236}">
                <a16:creationId xmlns:a16="http://schemas.microsoft.com/office/drawing/2014/main" id="{837AD5A8-A804-8A47-9C61-1BAB4617FBCF}"/>
              </a:ext>
            </a:extLst>
          </p:cNvPr>
          <p:cNvSpPr>
            <a:spLocks/>
          </p:cNvSpPr>
          <p:nvPr/>
        </p:nvSpPr>
        <p:spPr bwMode="auto">
          <a:xfrm>
            <a:off x="2786064" y="5738813"/>
            <a:ext cx="4727575" cy="360362"/>
          </a:xfrm>
          <a:custGeom>
            <a:avLst/>
            <a:gdLst>
              <a:gd name="T0" fmla="*/ 2147483646 w 2978"/>
              <a:gd name="T1" fmla="*/ 2147483646 h 227"/>
              <a:gd name="T2" fmla="*/ 2147483646 w 2978"/>
              <a:gd name="T3" fmla="*/ 2147483646 h 227"/>
              <a:gd name="T4" fmla="*/ 2147483646 w 2978"/>
              <a:gd name="T5" fmla="*/ 0 h 227"/>
              <a:gd name="T6" fmla="*/ 2147483646 w 2978"/>
              <a:gd name="T7" fmla="*/ 0 h 227"/>
              <a:gd name="T8" fmla="*/ 2147483646 w 2978"/>
              <a:gd name="T9" fmla="*/ 2147483646 h 227"/>
              <a:gd name="T10" fmla="*/ 2147483646 w 2978"/>
              <a:gd name="T11" fmla="*/ 2147483646 h 227"/>
              <a:gd name="T12" fmla="*/ 2147483646 w 2978"/>
              <a:gd name="T13" fmla="*/ 0 h 227"/>
              <a:gd name="T14" fmla="*/ 2147483646 w 2978"/>
              <a:gd name="T15" fmla="*/ 0 h 227"/>
              <a:gd name="T16" fmla="*/ 2147483646 w 2978"/>
              <a:gd name="T17" fmla="*/ 2147483646 h 227"/>
              <a:gd name="T18" fmla="*/ 2147483646 w 2978"/>
              <a:gd name="T19" fmla="*/ 2147483646 h 227"/>
              <a:gd name="T20" fmla="*/ 2147483646 w 2978"/>
              <a:gd name="T21" fmla="*/ 0 h 227"/>
              <a:gd name="T22" fmla="*/ 0 w 2978"/>
              <a:gd name="T23" fmla="*/ 0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78"/>
              <a:gd name="T37" fmla="*/ 0 h 227"/>
              <a:gd name="T38" fmla="*/ 2978 w 2978"/>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78" h="227">
                <a:moveTo>
                  <a:pt x="2978" y="227"/>
                </a:moveTo>
                <a:lnTo>
                  <a:pt x="2374" y="227"/>
                </a:lnTo>
                <a:lnTo>
                  <a:pt x="2374" y="0"/>
                </a:lnTo>
                <a:lnTo>
                  <a:pt x="1683" y="0"/>
                </a:lnTo>
                <a:lnTo>
                  <a:pt x="1683" y="227"/>
                </a:lnTo>
                <a:lnTo>
                  <a:pt x="1370" y="227"/>
                </a:lnTo>
                <a:lnTo>
                  <a:pt x="1370" y="0"/>
                </a:lnTo>
                <a:lnTo>
                  <a:pt x="1144" y="0"/>
                </a:lnTo>
                <a:lnTo>
                  <a:pt x="1144" y="227"/>
                </a:lnTo>
                <a:lnTo>
                  <a:pt x="615" y="227"/>
                </a:lnTo>
                <a:lnTo>
                  <a:pt x="615" y="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540" name="Rectangle 155">
            <a:extLst>
              <a:ext uri="{FF2B5EF4-FFF2-40B4-BE49-F238E27FC236}">
                <a16:creationId xmlns:a16="http://schemas.microsoft.com/office/drawing/2014/main" id="{589C5D8D-E687-4448-9889-A8B33E983B2E}"/>
              </a:ext>
            </a:extLst>
          </p:cNvPr>
          <p:cNvSpPr>
            <a:spLocks noChangeArrowheads="1"/>
          </p:cNvSpPr>
          <p:nvPr/>
        </p:nvSpPr>
        <p:spPr bwMode="auto">
          <a:xfrm>
            <a:off x="7473950" y="3224213"/>
            <a:ext cx="1282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a:solidFill>
                  <a:srgbClr val="000000"/>
                </a:solidFill>
                <a:latin typeface="Times-Roman" pitchFamily="2" charset="0"/>
              </a:rPr>
              <a:t>10</a:t>
            </a:r>
            <a:endParaRPr lang="en-US" altLang="en-US" sz="2000" b="0">
              <a:latin typeface="Times" pitchFamily="2" charset="0"/>
            </a:endParaRPr>
          </a:p>
        </p:txBody>
      </p:sp>
      <p:sp>
        <p:nvSpPr>
          <p:cNvPr id="60541" name="Freeform 156">
            <a:extLst>
              <a:ext uri="{FF2B5EF4-FFF2-40B4-BE49-F238E27FC236}">
                <a16:creationId xmlns:a16="http://schemas.microsoft.com/office/drawing/2014/main" id="{F2A4BD14-0A4E-DC43-B041-8D421AE7ABD1}"/>
              </a:ext>
            </a:extLst>
          </p:cNvPr>
          <p:cNvSpPr>
            <a:spLocks/>
          </p:cNvSpPr>
          <p:nvPr/>
        </p:nvSpPr>
        <p:spPr bwMode="auto">
          <a:xfrm>
            <a:off x="3660775" y="5791200"/>
            <a:ext cx="84138" cy="103188"/>
          </a:xfrm>
          <a:custGeom>
            <a:avLst/>
            <a:gdLst>
              <a:gd name="T0" fmla="*/ 0 w 53"/>
              <a:gd name="T1" fmla="*/ 2147483646 h 65"/>
              <a:gd name="T2" fmla="*/ 2147483646 w 53"/>
              <a:gd name="T3" fmla="*/ 2147483646 h 65"/>
              <a:gd name="T4" fmla="*/ 2147483646 w 53"/>
              <a:gd name="T5" fmla="*/ 0 h 65"/>
              <a:gd name="T6" fmla="*/ 2147483646 w 53"/>
              <a:gd name="T7" fmla="*/ 2147483646 h 65"/>
              <a:gd name="T8" fmla="*/ 0 w 53"/>
              <a:gd name="T9" fmla="*/ 2147483646 h 65"/>
              <a:gd name="T10" fmla="*/ 0 60000 65536"/>
              <a:gd name="T11" fmla="*/ 0 60000 65536"/>
              <a:gd name="T12" fmla="*/ 0 60000 65536"/>
              <a:gd name="T13" fmla="*/ 0 60000 65536"/>
              <a:gd name="T14" fmla="*/ 0 60000 65536"/>
              <a:gd name="T15" fmla="*/ 0 w 53"/>
              <a:gd name="T16" fmla="*/ 0 h 65"/>
              <a:gd name="T17" fmla="*/ 53 w 53"/>
              <a:gd name="T18" fmla="*/ 65 h 65"/>
            </a:gdLst>
            <a:ahLst/>
            <a:cxnLst>
              <a:cxn ang="T10">
                <a:pos x="T0" y="T1"/>
              </a:cxn>
              <a:cxn ang="T11">
                <a:pos x="T2" y="T3"/>
              </a:cxn>
              <a:cxn ang="T12">
                <a:pos x="T4" y="T5"/>
              </a:cxn>
              <a:cxn ang="T13">
                <a:pos x="T6" y="T7"/>
              </a:cxn>
              <a:cxn ang="T14">
                <a:pos x="T8" y="T9"/>
              </a:cxn>
            </a:cxnLst>
            <a:rect l="T15" t="T16" r="T17" b="T18"/>
            <a:pathLst>
              <a:path w="53" h="65">
                <a:moveTo>
                  <a:pt x="0" y="21"/>
                </a:moveTo>
                <a:lnTo>
                  <a:pt x="53" y="65"/>
                </a:lnTo>
                <a:lnTo>
                  <a:pt x="21" y="0"/>
                </a:lnTo>
                <a:lnTo>
                  <a:pt x="10"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60542" name="Freeform 157">
            <a:extLst>
              <a:ext uri="{FF2B5EF4-FFF2-40B4-BE49-F238E27FC236}">
                <a16:creationId xmlns:a16="http://schemas.microsoft.com/office/drawing/2014/main" id="{2153ABEC-1E5F-754A-B132-3BEDF4DB39A0}"/>
              </a:ext>
            </a:extLst>
          </p:cNvPr>
          <p:cNvSpPr>
            <a:spLocks/>
          </p:cNvSpPr>
          <p:nvPr/>
        </p:nvSpPr>
        <p:spPr bwMode="auto">
          <a:xfrm>
            <a:off x="3270251" y="4457701"/>
            <a:ext cx="727075" cy="1349375"/>
          </a:xfrm>
          <a:custGeom>
            <a:avLst/>
            <a:gdLst>
              <a:gd name="T0" fmla="*/ 2147483646 w 849"/>
              <a:gd name="T1" fmla="*/ 0 h 1574"/>
              <a:gd name="T2" fmla="*/ 2147483646 w 849"/>
              <a:gd name="T3" fmla="*/ 2147483646 h 1574"/>
              <a:gd name="T4" fmla="*/ 2147483646 w 849"/>
              <a:gd name="T5" fmla="*/ 2147483646 h 1574"/>
              <a:gd name="T6" fmla="*/ 0 60000 65536"/>
              <a:gd name="T7" fmla="*/ 0 60000 65536"/>
              <a:gd name="T8" fmla="*/ 0 60000 65536"/>
              <a:gd name="T9" fmla="*/ 0 w 849"/>
              <a:gd name="T10" fmla="*/ 0 h 1574"/>
              <a:gd name="T11" fmla="*/ 849 w 849"/>
              <a:gd name="T12" fmla="*/ 1574 h 1574"/>
            </a:gdLst>
            <a:ahLst/>
            <a:cxnLst>
              <a:cxn ang="T6">
                <a:pos x="T0" y="T1"/>
              </a:cxn>
              <a:cxn ang="T7">
                <a:pos x="T2" y="T3"/>
              </a:cxn>
              <a:cxn ang="T8">
                <a:pos x="T4" y="T5"/>
              </a:cxn>
            </a:cxnLst>
            <a:rect l="T9" t="T10" r="T11" b="T12"/>
            <a:pathLst>
              <a:path w="849" h="1574">
                <a:moveTo>
                  <a:pt x="566" y="0"/>
                </a:moveTo>
                <a:cubicBezTo>
                  <a:pt x="849" y="212"/>
                  <a:pt x="849" y="212"/>
                  <a:pt x="424" y="567"/>
                </a:cubicBezTo>
                <a:cubicBezTo>
                  <a:pt x="23" y="901"/>
                  <a:pt x="0" y="921"/>
                  <a:pt x="474"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543" name="Freeform 158">
            <a:extLst>
              <a:ext uri="{FF2B5EF4-FFF2-40B4-BE49-F238E27FC236}">
                <a16:creationId xmlns:a16="http://schemas.microsoft.com/office/drawing/2014/main" id="{9133D901-0AEA-5349-9D55-434356E068A3}"/>
              </a:ext>
            </a:extLst>
          </p:cNvPr>
          <p:cNvSpPr>
            <a:spLocks/>
          </p:cNvSpPr>
          <p:nvPr/>
        </p:nvSpPr>
        <p:spPr bwMode="auto">
          <a:xfrm>
            <a:off x="448151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60544" name="Freeform 159">
            <a:extLst>
              <a:ext uri="{FF2B5EF4-FFF2-40B4-BE49-F238E27FC236}">
                <a16:creationId xmlns:a16="http://schemas.microsoft.com/office/drawing/2014/main" id="{7880CA88-D664-E744-BFD0-3CD5270BC23B}"/>
              </a:ext>
            </a:extLst>
          </p:cNvPr>
          <p:cNvSpPr>
            <a:spLocks/>
          </p:cNvSpPr>
          <p:nvPr/>
        </p:nvSpPr>
        <p:spPr bwMode="auto">
          <a:xfrm>
            <a:off x="4360864" y="3729039"/>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3"/>
                  <a:pt x="567" y="213"/>
                  <a:pt x="283" y="851"/>
                </a:cubicBezTo>
                <a:cubicBezTo>
                  <a:pt x="50"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545" name="Freeform 160">
            <a:extLst>
              <a:ext uri="{FF2B5EF4-FFF2-40B4-BE49-F238E27FC236}">
                <a16:creationId xmlns:a16="http://schemas.microsoft.com/office/drawing/2014/main" id="{582A2B5B-046A-6D47-B31D-8F8AB37DE02B}"/>
              </a:ext>
            </a:extLst>
          </p:cNvPr>
          <p:cNvSpPr>
            <a:spLocks/>
          </p:cNvSpPr>
          <p:nvPr/>
        </p:nvSpPr>
        <p:spPr bwMode="auto">
          <a:xfrm>
            <a:off x="3643313" y="5208589"/>
            <a:ext cx="101600" cy="85725"/>
          </a:xfrm>
          <a:custGeom>
            <a:avLst/>
            <a:gdLst>
              <a:gd name="T0" fmla="*/ 2147483646 w 64"/>
              <a:gd name="T1" fmla="*/ 2147483646 h 54"/>
              <a:gd name="T2" fmla="*/ 2147483646 w 64"/>
              <a:gd name="T3" fmla="*/ 0 h 54"/>
              <a:gd name="T4" fmla="*/ 0 w 64"/>
              <a:gd name="T5" fmla="*/ 2147483646 h 54"/>
              <a:gd name="T6" fmla="*/ 2147483646 w 64"/>
              <a:gd name="T7" fmla="*/ 2147483646 h 54"/>
              <a:gd name="T8" fmla="*/ 2147483646 w 64"/>
              <a:gd name="T9" fmla="*/ 2147483646 h 54"/>
              <a:gd name="T10" fmla="*/ 0 60000 65536"/>
              <a:gd name="T11" fmla="*/ 0 60000 65536"/>
              <a:gd name="T12" fmla="*/ 0 60000 65536"/>
              <a:gd name="T13" fmla="*/ 0 60000 65536"/>
              <a:gd name="T14" fmla="*/ 0 60000 65536"/>
              <a:gd name="T15" fmla="*/ 0 w 64"/>
              <a:gd name="T16" fmla="*/ 0 h 54"/>
              <a:gd name="T17" fmla="*/ 64 w 64"/>
              <a:gd name="T18" fmla="*/ 54 h 54"/>
            </a:gdLst>
            <a:ahLst/>
            <a:cxnLst>
              <a:cxn ang="T10">
                <a:pos x="T0" y="T1"/>
              </a:cxn>
              <a:cxn ang="T11">
                <a:pos x="T2" y="T3"/>
              </a:cxn>
              <a:cxn ang="T12">
                <a:pos x="T4" y="T5"/>
              </a:cxn>
              <a:cxn ang="T13">
                <a:pos x="T6" y="T7"/>
              </a:cxn>
              <a:cxn ang="T14">
                <a:pos x="T8" y="T9"/>
              </a:cxn>
            </a:cxnLst>
            <a:rect l="T15" t="T16" r="T17" b="T18"/>
            <a:pathLst>
              <a:path w="64" h="54">
                <a:moveTo>
                  <a:pt x="21" y="54"/>
                </a:moveTo>
                <a:lnTo>
                  <a:pt x="64" y="0"/>
                </a:lnTo>
                <a:lnTo>
                  <a:pt x="0" y="32"/>
                </a:lnTo>
                <a:lnTo>
                  <a:pt x="11" y="43"/>
                </a:lnTo>
                <a:lnTo>
                  <a:pt x="21" y="54"/>
                </a:lnTo>
                <a:close/>
              </a:path>
            </a:pathLst>
          </a:custGeom>
          <a:solidFill>
            <a:srgbClr val="000000"/>
          </a:solidFill>
          <a:ln w="15875">
            <a:solidFill>
              <a:srgbClr val="000000"/>
            </a:solidFill>
            <a:round/>
            <a:headEnd/>
            <a:tailEnd/>
          </a:ln>
        </p:spPr>
        <p:txBody>
          <a:bodyPr/>
          <a:lstStyle/>
          <a:p>
            <a:endParaRPr lang="en-US"/>
          </a:p>
        </p:txBody>
      </p:sp>
      <p:sp>
        <p:nvSpPr>
          <p:cNvPr id="60546" name="Freeform 161">
            <a:extLst>
              <a:ext uri="{FF2B5EF4-FFF2-40B4-BE49-F238E27FC236}">
                <a16:creationId xmlns:a16="http://schemas.microsoft.com/office/drawing/2014/main" id="{D9ED06AF-3D22-674E-A6F8-7C399311F1E1}"/>
              </a:ext>
            </a:extLst>
          </p:cNvPr>
          <p:cNvSpPr>
            <a:spLocks/>
          </p:cNvSpPr>
          <p:nvPr/>
        </p:nvSpPr>
        <p:spPr bwMode="auto">
          <a:xfrm>
            <a:off x="3575050" y="5283201"/>
            <a:ext cx="361950" cy="633413"/>
          </a:xfrm>
          <a:custGeom>
            <a:avLst/>
            <a:gdLst>
              <a:gd name="T0" fmla="*/ 2147483646 w 422"/>
              <a:gd name="T1" fmla="*/ 2147483646 h 738"/>
              <a:gd name="T2" fmla="*/ 2147483646 w 422"/>
              <a:gd name="T3" fmla="*/ 2147483646 h 738"/>
              <a:gd name="T4" fmla="*/ 2147483646 w 422"/>
              <a:gd name="T5" fmla="*/ 0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738"/>
                </a:moveTo>
                <a:cubicBezTo>
                  <a:pt x="422" y="525"/>
                  <a:pt x="422" y="525"/>
                  <a:pt x="209" y="312"/>
                </a:cubicBezTo>
                <a:cubicBezTo>
                  <a:pt x="43"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547" name="Freeform 162">
            <a:extLst>
              <a:ext uri="{FF2B5EF4-FFF2-40B4-BE49-F238E27FC236}">
                <a16:creationId xmlns:a16="http://schemas.microsoft.com/office/drawing/2014/main" id="{F160F35C-6D7B-704F-9B07-19FBCB34AB71}"/>
              </a:ext>
            </a:extLst>
          </p:cNvPr>
          <p:cNvSpPr>
            <a:spLocks/>
          </p:cNvSpPr>
          <p:nvPr/>
        </p:nvSpPr>
        <p:spPr bwMode="auto">
          <a:xfrm>
            <a:off x="4498976" y="5808664"/>
            <a:ext cx="85725" cy="85725"/>
          </a:xfrm>
          <a:custGeom>
            <a:avLst/>
            <a:gdLst>
              <a:gd name="T0" fmla="*/ 0 w 54"/>
              <a:gd name="T1" fmla="*/ 2147483646 h 54"/>
              <a:gd name="T2" fmla="*/ 2147483646 w 54"/>
              <a:gd name="T3" fmla="*/ 2147483646 h 54"/>
              <a:gd name="T4" fmla="*/ 2147483646 w 54"/>
              <a:gd name="T5" fmla="*/ 0 h 54"/>
              <a:gd name="T6" fmla="*/ 2147483646 w 54"/>
              <a:gd name="T7" fmla="*/ 2147483646 h 54"/>
              <a:gd name="T8" fmla="*/ 0 w 54"/>
              <a:gd name="T9" fmla="*/ 2147483646 h 54"/>
              <a:gd name="T10" fmla="*/ 0 60000 65536"/>
              <a:gd name="T11" fmla="*/ 0 60000 65536"/>
              <a:gd name="T12" fmla="*/ 0 60000 65536"/>
              <a:gd name="T13" fmla="*/ 0 60000 65536"/>
              <a:gd name="T14" fmla="*/ 0 60000 65536"/>
              <a:gd name="T15" fmla="*/ 0 w 54"/>
              <a:gd name="T16" fmla="*/ 0 h 54"/>
              <a:gd name="T17" fmla="*/ 54 w 54"/>
              <a:gd name="T18" fmla="*/ 54 h 54"/>
            </a:gdLst>
            <a:ahLst/>
            <a:cxnLst>
              <a:cxn ang="T10">
                <a:pos x="T0" y="T1"/>
              </a:cxn>
              <a:cxn ang="T11">
                <a:pos x="T2" y="T3"/>
              </a:cxn>
              <a:cxn ang="T12">
                <a:pos x="T4" y="T5"/>
              </a:cxn>
              <a:cxn ang="T13">
                <a:pos x="T6" y="T7"/>
              </a:cxn>
              <a:cxn ang="T14">
                <a:pos x="T8" y="T9"/>
              </a:cxn>
            </a:cxnLst>
            <a:rect l="T15" t="T16" r="T17" b="T18"/>
            <a:pathLst>
              <a:path w="54" h="54">
                <a:moveTo>
                  <a:pt x="0" y="21"/>
                </a:moveTo>
                <a:lnTo>
                  <a:pt x="54" y="54"/>
                </a:lnTo>
                <a:lnTo>
                  <a:pt x="22" y="0"/>
                </a:lnTo>
                <a:lnTo>
                  <a:pt x="11" y="10"/>
                </a:lnTo>
                <a:lnTo>
                  <a:pt x="0" y="21"/>
                </a:lnTo>
                <a:close/>
              </a:path>
            </a:pathLst>
          </a:custGeom>
          <a:solidFill>
            <a:srgbClr val="000000"/>
          </a:solidFill>
          <a:ln w="15875">
            <a:solidFill>
              <a:srgbClr val="000000"/>
            </a:solidFill>
            <a:round/>
            <a:headEnd/>
            <a:tailEnd/>
          </a:ln>
        </p:spPr>
        <p:txBody>
          <a:bodyPr/>
          <a:lstStyle/>
          <a:p>
            <a:endParaRPr lang="en-US"/>
          </a:p>
        </p:txBody>
      </p:sp>
      <p:sp>
        <p:nvSpPr>
          <p:cNvPr id="60548" name="Freeform 163">
            <a:extLst>
              <a:ext uri="{FF2B5EF4-FFF2-40B4-BE49-F238E27FC236}">
                <a16:creationId xmlns:a16="http://schemas.microsoft.com/office/drawing/2014/main" id="{2863B36B-02F0-364D-98C3-060EA879A4E9}"/>
              </a:ext>
            </a:extLst>
          </p:cNvPr>
          <p:cNvSpPr>
            <a:spLocks/>
          </p:cNvSpPr>
          <p:nvPr/>
        </p:nvSpPr>
        <p:spPr bwMode="auto">
          <a:xfrm>
            <a:off x="4424363" y="5186363"/>
            <a:ext cx="361950" cy="633412"/>
          </a:xfrm>
          <a:custGeom>
            <a:avLst/>
            <a:gdLst>
              <a:gd name="T0" fmla="*/ 2147483646 w 422"/>
              <a:gd name="T1" fmla="*/ 0 h 738"/>
              <a:gd name="T2" fmla="*/ 2147483646 w 422"/>
              <a:gd name="T3" fmla="*/ 2147483646 h 738"/>
              <a:gd name="T4" fmla="*/ 2147483646 w 422"/>
              <a:gd name="T5" fmla="*/ 2147483646 h 738"/>
              <a:gd name="T6" fmla="*/ 0 60000 65536"/>
              <a:gd name="T7" fmla="*/ 0 60000 65536"/>
              <a:gd name="T8" fmla="*/ 0 60000 65536"/>
              <a:gd name="T9" fmla="*/ 0 w 422"/>
              <a:gd name="T10" fmla="*/ 0 h 738"/>
              <a:gd name="T11" fmla="*/ 422 w 422"/>
              <a:gd name="T12" fmla="*/ 738 h 738"/>
            </a:gdLst>
            <a:ahLst/>
            <a:cxnLst>
              <a:cxn ang="T6">
                <a:pos x="T0" y="T1"/>
              </a:cxn>
              <a:cxn ang="T7">
                <a:pos x="T2" y="T3"/>
              </a:cxn>
              <a:cxn ang="T8">
                <a:pos x="T4" y="T5"/>
              </a:cxn>
            </a:cxnLst>
            <a:rect l="T9" t="T10" r="T11" b="T12"/>
            <a:pathLst>
              <a:path w="422" h="738">
                <a:moveTo>
                  <a:pt x="209" y="0"/>
                </a:moveTo>
                <a:cubicBezTo>
                  <a:pt x="422" y="213"/>
                  <a:pt x="422" y="213"/>
                  <a:pt x="209" y="425"/>
                </a:cubicBezTo>
                <a:cubicBezTo>
                  <a:pt x="43" y="592"/>
                  <a:pt x="0" y="634"/>
                  <a:pt x="101" y="738"/>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549" name="Freeform 164">
            <a:extLst>
              <a:ext uri="{FF2B5EF4-FFF2-40B4-BE49-F238E27FC236}">
                <a16:creationId xmlns:a16="http://schemas.microsoft.com/office/drawing/2014/main" id="{2F64131D-A525-4742-A46D-7830AF73DEE1}"/>
              </a:ext>
            </a:extLst>
          </p:cNvPr>
          <p:cNvSpPr>
            <a:spLocks/>
          </p:cNvSpPr>
          <p:nvPr/>
        </p:nvSpPr>
        <p:spPr bwMode="auto">
          <a:xfrm>
            <a:off x="4859339" y="5824538"/>
            <a:ext cx="85725" cy="69850"/>
          </a:xfrm>
          <a:custGeom>
            <a:avLst/>
            <a:gdLst>
              <a:gd name="T0" fmla="*/ 0 w 54"/>
              <a:gd name="T1" fmla="*/ 2147483646 h 44"/>
              <a:gd name="T2" fmla="*/ 2147483646 w 54"/>
              <a:gd name="T3" fmla="*/ 2147483646 h 44"/>
              <a:gd name="T4" fmla="*/ 2147483646 w 54"/>
              <a:gd name="T5" fmla="*/ 0 h 44"/>
              <a:gd name="T6" fmla="*/ 0 w 54"/>
              <a:gd name="T7" fmla="*/ 2147483646 h 44"/>
              <a:gd name="T8" fmla="*/ 0 w 54"/>
              <a:gd name="T9" fmla="*/ 2147483646 h 44"/>
              <a:gd name="T10" fmla="*/ 0 60000 65536"/>
              <a:gd name="T11" fmla="*/ 0 60000 65536"/>
              <a:gd name="T12" fmla="*/ 0 60000 65536"/>
              <a:gd name="T13" fmla="*/ 0 60000 65536"/>
              <a:gd name="T14" fmla="*/ 0 60000 65536"/>
              <a:gd name="T15" fmla="*/ 0 w 54"/>
              <a:gd name="T16" fmla="*/ 0 h 44"/>
              <a:gd name="T17" fmla="*/ 54 w 54"/>
              <a:gd name="T18" fmla="*/ 44 h 44"/>
            </a:gdLst>
            <a:ahLst/>
            <a:cxnLst>
              <a:cxn ang="T10">
                <a:pos x="T0" y="T1"/>
              </a:cxn>
              <a:cxn ang="T11">
                <a:pos x="T2" y="T3"/>
              </a:cxn>
              <a:cxn ang="T12">
                <a:pos x="T4" y="T5"/>
              </a:cxn>
              <a:cxn ang="T13">
                <a:pos x="T6" y="T7"/>
              </a:cxn>
              <a:cxn ang="T14">
                <a:pos x="T8" y="T9"/>
              </a:cxn>
            </a:cxnLst>
            <a:rect l="T15" t="T16" r="T17" b="T18"/>
            <a:pathLst>
              <a:path w="54" h="44">
                <a:moveTo>
                  <a:pt x="0" y="22"/>
                </a:moveTo>
                <a:lnTo>
                  <a:pt x="54" y="44"/>
                </a:lnTo>
                <a:lnTo>
                  <a:pt x="11" y="0"/>
                </a:lnTo>
                <a:lnTo>
                  <a:pt x="0"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60550" name="Freeform 165">
            <a:extLst>
              <a:ext uri="{FF2B5EF4-FFF2-40B4-BE49-F238E27FC236}">
                <a16:creationId xmlns:a16="http://schemas.microsoft.com/office/drawing/2014/main" id="{CC0A6BAF-F1D1-D241-95C9-988F6EC15089}"/>
              </a:ext>
            </a:extLst>
          </p:cNvPr>
          <p:cNvSpPr>
            <a:spLocks/>
          </p:cNvSpPr>
          <p:nvPr/>
        </p:nvSpPr>
        <p:spPr bwMode="auto">
          <a:xfrm>
            <a:off x="4725989" y="4457701"/>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2" y="0"/>
                </a:moveTo>
                <a:cubicBezTo>
                  <a:pt x="566" y="212"/>
                  <a:pt x="566" y="212"/>
                  <a:pt x="282" y="850"/>
                </a:cubicBezTo>
                <a:cubicBezTo>
                  <a:pt x="49" y="1376"/>
                  <a:pt x="0" y="1478"/>
                  <a:pt x="159"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551" name="Freeform 166">
            <a:extLst>
              <a:ext uri="{FF2B5EF4-FFF2-40B4-BE49-F238E27FC236}">
                <a16:creationId xmlns:a16="http://schemas.microsoft.com/office/drawing/2014/main" id="{A99F5DE3-B56C-9C49-B584-4B2040687DE1}"/>
              </a:ext>
            </a:extLst>
          </p:cNvPr>
          <p:cNvSpPr>
            <a:spLocks/>
          </p:cNvSpPr>
          <p:nvPr/>
        </p:nvSpPr>
        <p:spPr bwMode="auto">
          <a:xfrm>
            <a:off x="5338764" y="5824538"/>
            <a:ext cx="103187" cy="69850"/>
          </a:xfrm>
          <a:custGeom>
            <a:avLst/>
            <a:gdLst>
              <a:gd name="T0" fmla="*/ 0 w 65"/>
              <a:gd name="T1" fmla="*/ 2147483646 h 44"/>
              <a:gd name="T2" fmla="*/ 2147483646 w 65"/>
              <a:gd name="T3" fmla="*/ 2147483646 h 44"/>
              <a:gd name="T4" fmla="*/ 2147483646 w 65"/>
              <a:gd name="T5" fmla="*/ 0 h 44"/>
              <a:gd name="T6" fmla="*/ 2147483646 w 65"/>
              <a:gd name="T7" fmla="*/ 2147483646 h 44"/>
              <a:gd name="T8" fmla="*/ 0 w 65"/>
              <a:gd name="T9" fmla="*/ 2147483646 h 44"/>
              <a:gd name="T10" fmla="*/ 0 60000 65536"/>
              <a:gd name="T11" fmla="*/ 0 60000 65536"/>
              <a:gd name="T12" fmla="*/ 0 60000 65536"/>
              <a:gd name="T13" fmla="*/ 0 60000 65536"/>
              <a:gd name="T14" fmla="*/ 0 60000 65536"/>
              <a:gd name="T15" fmla="*/ 0 w 65"/>
              <a:gd name="T16" fmla="*/ 0 h 44"/>
              <a:gd name="T17" fmla="*/ 65 w 65"/>
              <a:gd name="T18" fmla="*/ 44 h 44"/>
            </a:gdLst>
            <a:ahLst/>
            <a:cxnLst>
              <a:cxn ang="T10">
                <a:pos x="T0" y="T1"/>
              </a:cxn>
              <a:cxn ang="T11">
                <a:pos x="T2" y="T3"/>
              </a:cxn>
              <a:cxn ang="T12">
                <a:pos x="T4" y="T5"/>
              </a:cxn>
              <a:cxn ang="T13">
                <a:pos x="T6" y="T7"/>
              </a:cxn>
              <a:cxn ang="T14">
                <a:pos x="T8" y="T9"/>
              </a:cxn>
            </a:cxnLst>
            <a:rect l="T15" t="T16" r="T17" b="T18"/>
            <a:pathLst>
              <a:path w="65" h="44">
                <a:moveTo>
                  <a:pt x="0" y="22"/>
                </a:moveTo>
                <a:lnTo>
                  <a:pt x="65" y="44"/>
                </a:lnTo>
                <a:lnTo>
                  <a:pt x="21"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60552" name="Freeform 167">
            <a:extLst>
              <a:ext uri="{FF2B5EF4-FFF2-40B4-BE49-F238E27FC236}">
                <a16:creationId xmlns:a16="http://schemas.microsoft.com/office/drawing/2014/main" id="{71349DB6-6FA0-824B-B086-14BD2E7DADCC}"/>
              </a:ext>
            </a:extLst>
          </p:cNvPr>
          <p:cNvSpPr>
            <a:spLocks/>
          </p:cNvSpPr>
          <p:nvPr/>
        </p:nvSpPr>
        <p:spPr bwMode="auto">
          <a:xfrm>
            <a:off x="5210176" y="4457701"/>
            <a:ext cx="485775" cy="1374775"/>
          </a:xfrm>
          <a:custGeom>
            <a:avLst/>
            <a:gdLst>
              <a:gd name="T0" fmla="*/ 2147483646 w 567"/>
              <a:gd name="T1" fmla="*/ 0 h 1604"/>
              <a:gd name="T2" fmla="*/ 2147483646 w 567"/>
              <a:gd name="T3" fmla="*/ 2147483646 h 1604"/>
              <a:gd name="T4" fmla="*/ 2147483646 w 567"/>
              <a:gd name="T5" fmla="*/ 2147483646 h 1604"/>
              <a:gd name="T6" fmla="*/ 0 60000 65536"/>
              <a:gd name="T7" fmla="*/ 0 60000 65536"/>
              <a:gd name="T8" fmla="*/ 0 60000 65536"/>
              <a:gd name="T9" fmla="*/ 0 w 567"/>
              <a:gd name="T10" fmla="*/ 0 h 1604"/>
              <a:gd name="T11" fmla="*/ 567 w 567"/>
              <a:gd name="T12" fmla="*/ 1604 h 1604"/>
            </a:gdLst>
            <a:ahLst/>
            <a:cxnLst>
              <a:cxn ang="T6">
                <a:pos x="T0" y="T1"/>
              </a:cxn>
              <a:cxn ang="T7">
                <a:pos x="T2" y="T3"/>
              </a:cxn>
              <a:cxn ang="T8">
                <a:pos x="T4" y="T5"/>
              </a:cxn>
            </a:cxnLst>
            <a:rect l="T9" t="T10" r="T11" b="T12"/>
            <a:pathLst>
              <a:path w="567" h="1604">
                <a:moveTo>
                  <a:pt x="283" y="0"/>
                </a:moveTo>
                <a:cubicBezTo>
                  <a:pt x="567" y="212"/>
                  <a:pt x="567" y="212"/>
                  <a:pt x="283" y="850"/>
                </a:cubicBezTo>
                <a:cubicBezTo>
                  <a:pt x="50" y="1376"/>
                  <a:pt x="0" y="1478"/>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553" name="Freeform 168">
            <a:extLst>
              <a:ext uri="{FF2B5EF4-FFF2-40B4-BE49-F238E27FC236}">
                <a16:creationId xmlns:a16="http://schemas.microsoft.com/office/drawing/2014/main" id="{D4F7DC13-49CE-804F-A4C7-4CE41455CC79}"/>
              </a:ext>
            </a:extLst>
          </p:cNvPr>
          <p:cNvSpPr>
            <a:spLocks/>
          </p:cNvSpPr>
          <p:nvPr/>
        </p:nvSpPr>
        <p:spPr bwMode="auto">
          <a:xfrm>
            <a:off x="6434139" y="5208589"/>
            <a:ext cx="103187" cy="85725"/>
          </a:xfrm>
          <a:custGeom>
            <a:avLst/>
            <a:gdLst>
              <a:gd name="T0" fmla="*/ 2147483646 w 65"/>
              <a:gd name="T1" fmla="*/ 2147483646 h 54"/>
              <a:gd name="T2" fmla="*/ 2147483646 w 65"/>
              <a:gd name="T3" fmla="*/ 0 h 54"/>
              <a:gd name="T4" fmla="*/ 0 w 65"/>
              <a:gd name="T5" fmla="*/ 2147483646 h 54"/>
              <a:gd name="T6" fmla="*/ 2147483646 w 65"/>
              <a:gd name="T7" fmla="*/ 2147483646 h 54"/>
              <a:gd name="T8" fmla="*/ 2147483646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22" y="54"/>
                </a:moveTo>
                <a:lnTo>
                  <a:pt x="65" y="0"/>
                </a:lnTo>
                <a:lnTo>
                  <a:pt x="0" y="32"/>
                </a:lnTo>
                <a:lnTo>
                  <a:pt x="11" y="43"/>
                </a:lnTo>
                <a:lnTo>
                  <a:pt x="22" y="54"/>
                </a:lnTo>
                <a:close/>
              </a:path>
            </a:pathLst>
          </a:custGeom>
          <a:solidFill>
            <a:srgbClr val="000000"/>
          </a:solidFill>
          <a:ln w="15875">
            <a:solidFill>
              <a:srgbClr val="000000"/>
            </a:solidFill>
            <a:round/>
            <a:headEnd/>
            <a:tailEnd/>
          </a:ln>
        </p:spPr>
        <p:txBody>
          <a:bodyPr/>
          <a:lstStyle/>
          <a:p>
            <a:endParaRPr lang="en-US"/>
          </a:p>
        </p:txBody>
      </p:sp>
      <p:sp>
        <p:nvSpPr>
          <p:cNvPr id="60554" name="Freeform 169">
            <a:extLst>
              <a:ext uri="{FF2B5EF4-FFF2-40B4-BE49-F238E27FC236}">
                <a16:creationId xmlns:a16="http://schemas.microsoft.com/office/drawing/2014/main" id="{5D883A1A-2334-D04F-B09C-7F6F27A05129}"/>
              </a:ext>
            </a:extLst>
          </p:cNvPr>
          <p:cNvSpPr>
            <a:spLocks/>
          </p:cNvSpPr>
          <p:nvPr/>
        </p:nvSpPr>
        <p:spPr bwMode="auto">
          <a:xfrm>
            <a:off x="6367463" y="5283201"/>
            <a:ext cx="360362" cy="633413"/>
          </a:xfrm>
          <a:custGeom>
            <a:avLst/>
            <a:gdLst>
              <a:gd name="T0" fmla="*/ 2147483646 w 421"/>
              <a:gd name="T1" fmla="*/ 2147483646 h 738"/>
              <a:gd name="T2" fmla="*/ 2147483646 w 421"/>
              <a:gd name="T3" fmla="*/ 2147483646 h 738"/>
              <a:gd name="T4" fmla="*/ 2147483646 w 421"/>
              <a:gd name="T5" fmla="*/ 0 h 738"/>
              <a:gd name="T6" fmla="*/ 0 60000 65536"/>
              <a:gd name="T7" fmla="*/ 0 60000 65536"/>
              <a:gd name="T8" fmla="*/ 0 60000 65536"/>
              <a:gd name="T9" fmla="*/ 0 w 421"/>
              <a:gd name="T10" fmla="*/ 0 h 738"/>
              <a:gd name="T11" fmla="*/ 421 w 421"/>
              <a:gd name="T12" fmla="*/ 738 h 738"/>
            </a:gdLst>
            <a:ahLst/>
            <a:cxnLst>
              <a:cxn ang="T6">
                <a:pos x="T0" y="T1"/>
              </a:cxn>
              <a:cxn ang="T7">
                <a:pos x="T2" y="T3"/>
              </a:cxn>
              <a:cxn ang="T8">
                <a:pos x="T4" y="T5"/>
              </a:cxn>
            </a:cxnLst>
            <a:rect l="T9" t="T10" r="T11" b="T12"/>
            <a:pathLst>
              <a:path w="421" h="738">
                <a:moveTo>
                  <a:pt x="209" y="738"/>
                </a:moveTo>
                <a:cubicBezTo>
                  <a:pt x="421" y="525"/>
                  <a:pt x="421" y="525"/>
                  <a:pt x="209" y="312"/>
                </a:cubicBezTo>
                <a:cubicBezTo>
                  <a:pt x="42" y="146"/>
                  <a:pt x="0" y="104"/>
                  <a:pt x="101" y="0"/>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555" name="Freeform 170">
            <a:extLst>
              <a:ext uri="{FF2B5EF4-FFF2-40B4-BE49-F238E27FC236}">
                <a16:creationId xmlns:a16="http://schemas.microsoft.com/office/drawing/2014/main" id="{B426DE1A-E41F-E04A-91C6-6803DBA92989}"/>
              </a:ext>
            </a:extLst>
          </p:cNvPr>
          <p:cNvSpPr>
            <a:spLocks/>
          </p:cNvSpPr>
          <p:nvPr/>
        </p:nvSpPr>
        <p:spPr bwMode="auto">
          <a:xfrm>
            <a:off x="6451601" y="5791200"/>
            <a:ext cx="85725" cy="103188"/>
          </a:xfrm>
          <a:custGeom>
            <a:avLst/>
            <a:gdLst>
              <a:gd name="T0" fmla="*/ 0 w 54"/>
              <a:gd name="T1" fmla="*/ 2147483646 h 65"/>
              <a:gd name="T2" fmla="*/ 2147483646 w 54"/>
              <a:gd name="T3" fmla="*/ 2147483646 h 65"/>
              <a:gd name="T4" fmla="*/ 2147483646 w 54"/>
              <a:gd name="T5" fmla="*/ 0 h 65"/>
              <a:gd name="T6" fmla="*/ 2147483646 w 54"/>
              <a:gd name="T7" fmla="*/ 2147483646 h 65"/>
              <a:gd name="T8" fmla="*/ 0 w 54"/>
              <a:gd name="T9" fmla="*/ 2147483646 h 65"/>
              <a:gd name="T10" fmla="*/ 0 60000 65536"/>
              <a:gd name="T11" fmla="*/ 0 60000 65536"/>
              <a:gd name="T12" fmla="*/ 0 60000 65536"/>
              <a:gd name="T13" fmla="*/ 0 60000 65536"/>
              <a:gd name="T14" fmla="*/ 0 60000 65536"/>
              <a:gd name="T15" fmla="*/ 0 w 54"/>
              <a:gd name="T16" fmla="*/ 0 h 65"/>
              <a:gd name="T17" fmla="*/ 54 w 54"/>
              <a:gd name="T18" fmla="*/ 65 h 65"/>
            </a:gdLst>
            <a:ahLst/>
            <a:cxnLst>
              <a:cxn ang="T10">
                <a:pos x="T0" y="T1"/>
              </a:cxn>
              <a:cxn ang="T11">
                <a:pos x="T2" y="T3"/>
              </a:cxn>
              <a:cxn ang="T12">
                <a:pos x="T4" y="T5"/>
              </a:cxn>
              <a:cxn ang="T13">
                <a:pos x="T6" y="T7"/>
              </a:cxn>
              <a:cxn ang="T14">
                <a:pos x="T8" y="T9"/>
              </a:cxn>
            </a:cxnLst>
            <a:rect l="T15" t="T16" r="T17" b="T18"/>
            <a:pathLst>
              <a:path w="54" h="65">
                <a:moveTo>
                  <a:pt x="0" y="21"/>
                </a:moveTo>
                <a:lnTo>
                  <a:pt x="54" y="65"/>
                </a:lnTo>
                <a:lnTo>
                  <a:pt x="22" y="0"/>
                </a:lnTo>
                <a:lnTo>
                  <a:pt x="11" y="11"/>
                </a:lnTo>
                <a:lnTo>
                  <a:pt x="0" y="21"/>
                </a:lnTo>
                <a:close/>
              </a:path>
            </a:pathLst>
          </a:custGeom>
          <a:solidFill>
            <a:srgbClr val="000000"/>
          </a:solidFill>
          <a:ln w="15875">
            <a:solidFill>
              <a:srgbClr val="000000"/>
            </a:solidFill>
            <a:round/>
            <a:headEnd/>
            <a:tailEnd/>
          </a:ln>
        </p:spPr>
        <p:txBody>
          <a:bodyPr/>
          <a:lstStyle/>
          <a:p>
            <a:endParaRPr lang="en-US"/>
          </a:p>
        </p:txBody>
      </p:sp>
      <p:sp>
        <p:nvSpPr>
          <p:cNvPr id="60556" name="Freeform 171">
            <a:extLst>
              <a:ext uri="{FF2B5EF4-FFF2-40B4-BE49-F238E27FC236}">
                <a16:creationId xmlns:a16="http://schemas.microsoft.com/office/drawing/2014/main" id="{B7630A65-1DA1-7340-A5B3-3327560AA5FA}"/>
              </a:ext>
            </a:extLst>
          </p:cNvPr>
          <p:cNvSpPr>
            <a:spLocks/>
          </p:cNvSpPr>
          <p:nvPr/>
        </p:nvSpPr>
        <p:spPr bwMode="auto">
          <a:xfrm>
            <a:off x="6061076" y="4457701"/>
            <a:ext cx="727075" cy="1349375"/>
          </a:xfrm>
          <a:custGeom>
            <a:avLst/>
            <a:gdLst>
              <a:gd name="T0" fmla="*/ 2147483646 w 850"/>
              <a:gd name="T1" fmla="*/ 0 h 1574"/>
              <a:gd name="T2" fmla="*/ 2147483646 w 850"/>
              <a:gd name="T3" fmla="*/ 2147483646 h 1574"/>
              <a:gd name="T4" fmla="*/ 2147483646 w 850"/>
              <a:gd name="T5" fmla="*/ 2147483646 h 1574"/>
              <a:gd name="T6" fmla="*/ 0 60000 65536"/>
              <a:gd name="T7" fmla="*/ 0 60000 65536"/>
              <a:gd name="T8" fmla="*/ 0 60000 65536"/>
              <a:gd name="T9" fmla="*/ 0 w 850"/>
              <a:gd name="T10" fmla="*/ 0 h 1574"/>
              <a:gd name="T11" fmla="*/ 850 w 850"/>
              <a:gd name="T12" fmla="*/ 1574 h 1574"/>
            </a:gdLst>
            <a:ahLst/>
            <a:cxnLst>
              <a:cxn ang="T6">
                <a:pos x="T0" y="T1"/>
              </a:cxn>
              <a:cxn ang="T7">
                <a:pos x="T2" y="T3"/>
              </a:cxn>
              <a:cxn ang="T8">
                <a:pos x="T4" y="T5"/>
              </a:cxn>
            </a:cxnLst>
            <a:rect l="T9" t="T10" r="T11" b="T12"/>
            <a:pathLst>
              <a:path w="850" h="1574">
                <a:moveTo>
                  <a:pt x="567" y="0"/>
                </a:moveTo>
                <a:cubicBezTo>
                  <a:pt x="850" y="212"/>
                  <a:pt x="850" y="212"/>
                  <a:pt x="425" y="567"/>
                </a:cubicBezTo>
                <a:cubicBezTo>
                  <a:pt x="24" y="901"/>
                  <a:pt x="0" y="921"/>
                  <a:pt x="475" y="157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557" name="Freeform 172">
            <a:extLst>
              <a:ext uri="{FF2B5EF4-FFF2-40B4-BE49-F238E27FC236}">
                <a16:creationId xmlns:a16="http://schemas.microsoft.com/office/drawing/2014/main" id="{C1A07A2F-2FDC-6B4D-9640-DB93B6B16653}"/>
              </a:ext>
            </a:extLst>
          </p:cNvPr>
          <p:cNvSpPr>
            <a:spLocks/>
          </p:cNvSpPr>
          <p:nvPr/>
        </p:nvSpPr>
        <p:spPr bwMode="auto">
          <a:xfrm>
            <a:off x="6913564" y="5087939"/>
            <a:ext cx="103187" cy="85725"/>
          </a:xfrm>
          <a:custGeom>
            <a:avLst/>
            <a:gdLst>
              <a:gd name="T0" fmla="*/ 0 w 65"/>
              <a:gd name="T1" fmla="*/ 2147483646 h 54"/>
              <a:gd name="T2" fmla="*/ 2147483646 w 65"/>
              <a:gd name="T3" fmla="*/ 2147483646 h 54"/>
              <a:gd name="T4" fmla="*/ 2147483646 w 65"/>
              <a:gd name="T5" fmla="*/ 0 h 54"/>
              <a:gd name="T6" fmla="*/ 2147483646 w 65"/>
              <a:gd name="T7" fmla="*/ 2147483646 h 54"/>
              <a:gd name="T8" fmla="*/ 0 w 65"/>
              <a:gd name="T9" fmla="*/ 2147483646 h 54"/>
              <a:gd name="T10" fmla="*/ 0 60000 65536"/>
              <a:gd name="T11" fmla="*/ 0 60000 65536"/>
              <a:gd name="T12" fmla="*/ 0 60000 65536"/>
              <a:gd name="T13" fmla="*/ 0 60000 65536"/>
              <a:gd name="T14" fmla="*/ 0 60000 65536"/>
              <a:gd name="T15" fmla="*/ 0 w 65"/>
              <a:gd name="T16" fmla="*/ 0 h 54"/>
              <a:gd name="T17" fmla="*/ 65 w 65"/>
              <a:gd name="T18" fmla="*/ 54 h 54"/>
            </a:gdLst>
            <a:ahLst/>
            <a:cxnLst>
              <a:cxn ang="T10">
                <a:pos x="T0" y="T1"/>
              </a:cxn>
              <a:cxn ang="T11">
                <a:pos x="T2" y="T3"/>
              </a:cxn>
              <a:cxn ang="T12">
                <a:pos x="T4" y="T5"/>
              </a:cxn>
              <a:cxn ang="T13">
                <a:pos x="T6" y="T7"/>
              </a:cxn>
              <a:cxn ang="T14">
                <a:pos x="T8" y="T9"/>
              </a:cxn>
            </a:cxnLst>
            <a:rect l="T15" t="T16" r="T17" b="T18"/>
            <a:pathLst>
              <a:path w="65" h="54">
                <a:moveTo>
                  <a:pt x="0" y="22"/>
                </a:moveTo>
                <a:lnTo>
                  <a:pt x="65" y="54"/>
                </a:lnTo>
                <a:lnTo>
                  <a:pt x="22" y="0"/>
                </a:lnTo>
                <a:lnTo>
                  <a:pt x="11" y="11"/>
                </a:lnTo>
                <a:lnTo>
                  <a:pt x="0" y="22"/>
                </a:lnTo>
                <a:close/>
              </a:path>
            </a:pathLst>
          </a:custGeom>
          <a:solidFill>
            <a:srgbClr val="000000"/>
          </a:solidFill>
          <a:ln w="15875">
            <a:solidFill>
              <a:srgbClr val="000000"/>
            </a:solidFill>
            <a:round/>
            <a:headEnd/>
            <a:tailEnd/>
          </a:ln>
        </p:spPr>
        <p:txBody>
          <a:bodyPr/>
          <a:lstStyle/>
          <a:p>
            <a:endParaRPr lang="en-US"/>
          </a:p>
        </p:txBody>
      </p:sp>
      <p:sp>
        <p:nvSpPr>
          <p:cNvPr id="60558" name="Freeform 173">
            <a:extLst>
              <a:ext uri="{FF2B5EF4-FFF2-40B4-BE49-F238E27FC236}">
                <a16:creationId xmlns:a16="http://schemas.microsoft.com/office/drawing/2014/main" id="{BCCEE041-37B8-1649-BC06-F2BD82FF5BDD}"/>
              </a:ext>
            </a:extLst>
          </p:cNvPr>
          <p:cNvSpPr>
            <a:spLocks/>
          </p:cNvSpPr>
          <p:nvPr/>
        </p:nvSpPr>
        <p:spPr bwMode="auto">
          <a:xfrm>
            <a:off x="6789739" y="3729039"/>
            <a:ext cx="484187" cy="1374775"/>
          </a:xfrm>
          <a:custGeom>
            <a:avLst/>
            <a:gdLst>
              <a:gd name="T0" fmla="*/ 2147483646 w 566"/>
              <a:gd name="T1" fmla="*/ 0 h 1604"/>
              <a:gd name="T2" fmla="*/ 2147483646 w 566"/>
              <a:gd name="T3" fmla="*/ 2147483646 h 1604"/>
              <a:gd name="T4" fmla="*/ 2147483646 w 566"/>
              <a:gd name="T5" fmla="*/ 2147483646 h 1604"/>
              <a:gd name="T6" fmla="*/ 0 60000 65536"/>
              <a:gd name="T7" fmla="*/ 0 60000 65536"/>
              <a:gd name="T8" fmla="*/ 0 60000 65536"/>
              <a:gd name="T9" fmla="*/ 0 w 566"/>
              <a:gd name="T10" fmla="*/ 0 h 1604"/>
              <a:gd name="T11" fmla="*/ 566 w 566"/>
              <a:gd name="T12" fmla="*/ 1604 h 1604"/>
            </a:gdLst>
            <a:ahLst/>
            <a:cxnLst>
              <a:cxn ang="T6">
                <a:pos x="T0" y="T1"/>
              </a:cxn>
              <a:cxn ang="T7">
                <a:pos x="T2" y="T3"/>
              </a:cxn>
              <a:cxn ang="T8">
                <a:pos x="T4" y="T5"/>
              </a:cxn>
            </a:cxnLst>
            <a:rect l="T9" t="T10" r="T11" b="T12"/>
            <a:pathLst>
              <a:path w="566" h="1604">
                <a:moveTo>
                  <a:pt x="283" y="0"/>
                </a:moveTo>
                <a:cubicBezTo>
                  <a:pt x="566" y="213"/>
                  <a:pt x="566" y="213"/>
                  <a:pt x="283" y="851"/>
                </a:cubicBezTo>
                <a:cubicBezTo>
                  <a:pt x="49" y="1376"/>
                  <a:pt x="0" y="1479"/>
                  <a:pt x="160" y="1604"/>
                </a:cubicBez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0559" name="Oval 175">
            <a:extLst>
              <a:ext uri="{FF2B5EF4-FFF2-40B4-BE49-F238E27FC236}">
                <a16:creationId xmlns:a16="http://schemas.microsoft.com/office/drawing/2014/main" id="{CB5DC296-83A9-0E46-9909-6FD426575008}"/>
              </a:ext>
            </a:extLst>
          </p:cNvPr>
          <p:cNvSpPr>
            <a:spLocks noChangeArrowheads="1"/>
          </p:cNvSpPr>
          <p:nvPr/>
        </p:nvSpPr>
        <p:spPr bwMode="auto">
          <a:xfrm>
            <a:off x="3651251" y="21637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0560" name="Oval 177">
            <a:extLst>
              <a:ext uri="{FF2B5EF4-FFF2-40B4-BE49-F238E27FC236}">
                <a16:creationId xmlns:a16="http://schemas.microsoft.com/office/drawing/2014/main" id="{B4882F04-8ACA-6B48-B821-47517B61BC19}"/>
              </a:ext>
            </a:extLst>
          </p:cNvPr>
          <p:cNvSpPr>
            <a:spLocks noChangeArrowheads="1"/>
          </p:cNvSpPr>
          <p:nvPr/>
        </p:nvSpPr>
        <p:spPr bwMode="auto">
          <a:xfrm>
            <a:off x="3651251" y="1187451"/>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0561" name="Rectangle 178">
            <a:extLst>
              <a:ext uri="{FF2B5EF4-FFF2-40B4-BE49-F238E27FC236}">
                <a16:creationId xmlns:a16="http://schemas.microsoft.com/office/drawing/2014/main" id="{3F8C52EF-4DB4-DC43-89C6-E9F6FDF8B126}"/>
              </a:ext>
            </a:extLst>
          </p:cNvPr>
          <p:cNvSpPr>
            <a:spLocks noChangeArrowheads="1"/>
          </p:cNvSpPr>
          <p:nvPr/>
        </p:nvSpPr>
        <p:spPr bwMode="auto">
          <a:xfrm>
            <a:off x="7064376" y="134778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sp>
        <p:nvSpPr>
          <p:cNvPr id="60562" name="Title 1">
            <a:extLst>
              <a:ext uri="{FF2B5EF4-FFF2-40B4-BE49-F238E27FC236}">
                <a16:creationId xmlns:a16="http://schemas.microsoft.com/office/drawing/2014/main" id="{1F659292-914E-6049-8D7D-B45196C8E0FF}"/>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Timing Diagram for the Basic Latch with NOR Gates</a:t>
            </a:r>
          </a:p>
        </p:txBody>
      </p:sp>
      <p:sp>
        <p:nvSpPr>
          <p:cNvPr id="60563" name="TextBox 125">
            <a:extLst>
              <a:ext uri="{FF2B5EF4-FFF2-40B4-BE49-F238E27FC236}">
                <a16:creationId xmlns:a16="http://schemas.microsoft.com/office/drawing/2014/main" id="{49145FA7-9A4F-6440-B766-D98D999A6132}"/>
              </a:ext>
            </a:extLst>
          </p:cNvPr>
          <p:cNvSpPr txBox="1">
            <a:spLocks noChangeArrowheads="1"/>
          </p:cNvSpPr>
          <p:nvPr/>
        </p:nvSpPr>
        <p:spPr bwMode="auto">
          <a:xfrm>
            <a:off x="7543800" y="6550026"/>
            <a:ext cx="25082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5.4 from the textbook ]</a:t>
            </a:r>
          </a:p>
        </p:txBody>
      </p:sp>
      <p:grpSp>
        <p:nvGrpSpPr>
          <p:cNvPr id="60564" name="Group 12">
            <a:extLst>
              <a:ext uri="{FF2B5EF4-FFF2-40B4-BE49-F238E27FC236}">
                <a16:creationId xmlns:a16="http://schemas.microsoft.com/office/drawing/2014/main" id="{D88BA4AE-D77F-D84F-8264-824207BDD652}"/>
              </a:ext>
            </a:extLst>
          </p:cNvPr>
          <p:cNvGrpSpPr>
            <a:grpSpLocks/>
          </p:cNvGrpSpPr>
          <p:nvPr/>
        </p:nvGrpSpPr>
        <p:grpSpPr bwMode="auto">
          <a:xfrm>
            <a:off x="7515226" y="4995864"/>
            <a:ext cx="1109663" cy="365125"/>
            <a:chOff x="7652429" y="4338216"/>
            <a:chExt cx="1110571" cy="364536"/>
          </a:xfrm>
        </p:grpSpPr>
        <p:grpSp>
          <p:nvGrpSpPr>
            <p:cNvPr id="60579" name="Group 11">
              <a:extLst>
                <a:ext uri="{FF2B5EF4-FFF2-40B4-BE49-F238E27FC236}">
                  <a16:creationId xmlns:a16="http://schemas.microsoft.com/office/drawing/2014/main" id="{F668E797-7073-724A-9BFE-D99D04AFCE84}"/>
                </a:ext>
              </a:extLst>
            </p:cNvPr>
            <p:cNvGrpSpPr>
              <a:grpSpLocks/>
            </p:cNvGrpSpPr>
            <p:nvPr/>
          </p:nvGrpSpPr>
          <p:grpSpPr bwMode="auto">
            <a:xfrm>
              <a:off x="7652429" y="4343400"/>
              <a:ext cx="373211" cy="359352"/>
              <a:chOff x="7652429" y="4343400"/>
              <a:chExt cx="373211" cy="359352"/>
            </a:xfrm>
          </p:grpSpPr>
          <p:cxnSp>
            <p:nvCxnSpPr>
              <p:cNvPr id="60589" name="Elbow Connector 162">
                <a:extLst>
                  <a:ext uri="{FF2B5EF4-FFF2-40B4-BE49-F238E27FC236}">
                    <a16:creationId xmlns:a16="http://schemas.microsoft.com/office/drawing/2014/main" id="{38FDD53B-8EAB-AC42-9DFA-3B58DBE92D87}"/>
                  </a:ext>
                </a:extLst>
              </p:cNvPr>
              <p:cNvCxnSpPr>
                <a:cxnSpLocks noChangeShapeType="1"/>
              </p:cNvCxnSpPr>
              <p:nvPr/>
            </p:nvCxnSpPr>
            <p:spPr bwMode="auto">
              <a:xfrm>
                <a:off x="7652429" y="4342971"/>
                <a:ext cx="228787" cy="359781"/>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60590" name="Elbow Connector 163">
                <a:extLst>
                  <a:ext uri="{FF2B5EF4-FFF2-40B4-BE49-F238E27FC236}">
                    <a16:creationId xmlns:a16="http://schemas.microsoft.com/office/drawing/2014/main" id="{1AA0CE80-3C21-8C41-942A-9394B42C90A0}"/>
                  </a:ext>
                </a:extLst>
              </p:cNvPr>
              <p:cNvCxnSpPr>
                <a:cxnSpLocks noChangeShapeType="1"/>
              </p:cNvCxnSpPr>
              <p:nvPr/>
            </p:nvCxnSpPr>
            <p:spPr bwMode="auto">
              <a:xfrm flipV="1">
                <a:off x="7773178" y="4342971"/>
                <a:ext cx="252619" cy="359781"/>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grpSp>
        <p:grpSp>
          <p:nvGrpSpPr>
            <p:cNvPr id="60580" name="Group 172">
              <a:extLst>
                <a:ext uri="{FF2B5EF4-FFF2-40B4-BE49-F238E27FC236}">
                  <a16:creationId xmlns:a16="http://schemas.microsoft.com/office/drawing/2014/main" id="{43EA3B7D-0532-1D47-BCC0-0773491A013A}"/>
                </a:ext>
              </a:extLst>
            </p:cNvPr>
            <p:cNvGrpSpPr>
              <a:grpSpLocks/>
            </p:cNvGrpSpPr>
            <p:nvPr/>
          </p:nvGrpSpPr>
          <p:grpSpPr bwMode="auto">
            <a:xfrm>
              <a:off x="7898136" y="4340289"/>
              <a:ext cx="373211" cy="359352"/>
              <a:chOff x="7652429" y="4343400"/>
              <a:chExt cx="373211" cy="359352"/>
            </a:xfrm>
          </p:grpSpPr>
          <p:cxnSp>
            <p:nvCxnSpPr>
              <p:cNvPr id="60587" name="Elbow Connector 160">
                <a:extLst>
                  <a:ext uri="{FF2B5EF4-FFF2-40B4-BE49-F238E27FC236}">
                    <a16:creationId xmlns:a16="http://schemas.microsoft.com/office/drawing/2014/main" id="{7ABA1DA9-EF87-D845-8731-91935D6489CA}"/>
                  </a:ext>
                </a:extLst>
              </p:cNvPr>
              <p:cNvCxnSpPr>
                <a:cxnSpLocks noChangeShapeType="1"/>
              </p:cNvCxnSpPr>
              <p:nvPr/>
            </p:nvCxnSpPr>
            <p:spPr bwMode="auto">
              <a:xfrm>
                <a:off x="7652986" y="4342912"/>
                <a:ext cx="228787" cy="359781"/>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60588" name="Elbow Connector 161">
                <a:extLst>
                  <a:ext uri="{FF2B5EF4-FFF2-40B4-BE49-F238E27FC236}">
                    <a16:creationId xmlns:a16="http://schemas.microsoft.com/office/drawing/2014/main" id="{376928B1-9679-7E47-A537-38AD809F2213}"/>
                  </a:ext>
                </a:extLst>
              </p:cNvPr>
              <p:cNvCxnSpPr>
                <a:cxnSpLocks noChangeShapeType="1"/>
              </p:cNvCxnSpPr>
              <p:nvPr/>
            </p:nvCxnSpPr>
            <p:spPr bwMode="auto">
              <a:xfrm flipV="1">
                <a:off x="7773735" y="4342912"/>
                <a:ext cx="252618" cy="359781"/>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grpSp>
        <p:grpSp>
          <p:nvGrpSpPr>
            <p:cNvPr id="60581" name="Group 178">
              <a:extLst>
                <a:ext uri="{FF2B5EF4-FFF2-40B4-BE49-F238E27FC236}">
                  <a16:creationId xmlns:a16="http://schemas.microsoft.com/office/drawing/2014/main" id="{C282A6E6-743C-6340-9224-7A799E31A5E2}"/>
                </a:ext>
              </a:extLst>
            </p:cNvPr>
            <p:cNvGrpSpPr>
              <a:grpSpLocks/>
            </p:cNvGrpSpPr>
            <p:nvPr/>
          </p:nvGrpSpPr>
          <p:grpSpPr bwMode="auto">
            <a:xfrm>
              <a:off x="8144082" y="4341327"/>
              <a:ext cx="373211" cy="359352"/>
              <a:chOff x="7652429" y="4343400"/>
              <a:chExt cx="373211" cy="359352"/>
            </a:xfrm>
          </p:grpSpPr>
          <p:cxnSp>
            <p:nvCxnSpPr>
              <p:cNvPr id="60585" name="Elbow Connector 158">
                <a:extLst>
                  <a:ext uri="{FF2B5EF4-FFF2-40B4-BE49-F238E27FC236}">
                    <a16:creationId xmlns:a16="http://schemas.microsoft.com/office/drawing/2014/main" id="{5265579F-7088-FB41-A0B1-44734746A8A4}"/>
                  </a:ext>
                </a:extLst>
              </p:cNvPr>
              <p:cNvCxnSpPr>
                <a:cxnSpLocks noChangeShapeType="1"/>
              </p:cNvCxnSpPr>
              <p:nvPr/>
            </p:nvCxnSpPr>
            <p:spPr bwMode="auto">
              <a:xfrm>
                <a:off x="7651715" y="4343459"/>
                <a:ext cx="228787" cy="359780"/>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60586" name="Elbow Connector 159">
                <a:extLst>
                  <a:ext uri="{FF2B5EF4-FFF2-40B4-BE49-F238E27FC236}">
                    <a16:creationId xmlns:a16="http://schemas.microsoft.com/office/drawing/2014/main" id="{0C93DF8A-8577-6A4A-B5F4-DDDC294C3371}"/>
                  </a:ext>
                </a:extLst>
              </p:cNvPr>
              <p:cNvCxnSpPr>
                <a:cxnSpLocks noChangeShapeType="1"/>
              </p:cNvCxnSpPr>
              <p:nvPr/>
            </p:nvCxnSpPr>
            <p:spPr bwMode="auto">
              <a:xfrm flipV="1">
                <a:off x="7772464" y="4343459"/>
                <a:ext cx="252618" cy="359780"/>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grpSp>
        <p:grpSp>
          <p:nvGrpSpPr>
            <p:cNvPr id="60582" name="Group 181">
              <a:extLst>
                <a:ext uri="{FF2B5EF4-FFF2-40B4-BE49-F238E27FC236}">
                  <a16:creationId xmlns:a16="http://schemas.microsoft.com/office/drawing/2014/main" id="{548B2591-986D-7541-B120-924AB6AF6DAF}"/>
                </a:ext>
              </a:extLst>
            </p:cNvPr>
            <p:cNvGrpSpPr>
              <a:grpSpLocks/>
            </p:cNvGrpSpPr>
            <p:nvPr/>
          </p:nvGrpSpPr>
          <p:grpSpPr bwMode="auto">
            <a:xfrm>
              <a:off x="8389789" y="4338216"/>
              <a:ext cx="373211" cy="359352"/>
              <a:chOff x="7652429" y="4343400"/>
              <a:chExt cx="373211" cy="359352"/>
            </a:xfrm>
          </p:grpSpPr>
          <p:cxnSp>
            <p:nvCxnSpPr>
              <p:cNvPr id="60583" name="Elbow Connector 156">
                <a:extLst>
                  <a:ext uri="{FF2B5EF4-FFF2-40B4-BE49-F238E27FC236}">
                    <a16:creationId xmlns:a16="http://schemas.microsoft.com/office/drawing/2014/main" id="{E2931688-BF1E-C648-84E4-8C0EB149EACB}"/>
                  </a:ext>
                </a:extLst>
              </p:cNvPr>
              <p:cNvCxnSpPr>
                <a:cxnSpLocks noChangeShapeType="1"/>
              </p:cNvCxnSpPr>
              <p:nvPr/>
            </p:nvCxnSpPr>
            <p:spPr bwMode="auto">
              <a:xfrm>
                <a:off x="7652272" y="4343400"/>
                <a:ext cx="228787" cy="359780"/>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60584" name="Elbow Connector 157">
                <a:extLst>
                  <a:ext uri="{FF2B5EF4-FFF2-40B4-BE49-F238E27FC236}">
                    <a16:creationId xmlns:a16="http://schemas.microsoft.com/office/drawing/2014/main" id="{E23EDE8E-BB06-EA49-8E55-556DC554ABC1}"/>
                  </a:ext>
                </a:extLst>
              </p:cNvPr>
              <p:cNvCxnSpPr>
                <a:cxnSpLocks noChangeShapeType="1"/>
              </p:cNvCxnSpPr>
              <p:nvPr/>
            </p:nvCxnSpPr>
            <p:spPr bwMode="auto">
              <a:xfrm flipV="1">
                <a:off x="7773021" y="4343400"/>
                <a:ext cx="252619" cy="359780"/>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grpSp>
      </p:grpSp>
      <p:grpSp>
        <p:nvGrpSpPr>
          <p:cNvPr id="60565" name="Group 185">
            <a:extLst>
              <a:ext uri="{FF2B5EF4-FFF2-40B4-BE49-F238E27FC236}">
                <a16:creationId xmlns:a16="http://schemas.microsoft.com/office/drawing/2014/main" id="{F30C0BCA-A333-8542-A48D-E11F6860F2DC}"/>
              </a:ext>
            </a:extLst>
          </p:cNvPr>
          <p:cNvGrpSpPr>
            <a:grpSpLocks/>
          </p:cNvGrpSpPr>
          <p:nvPr/>
        </p:nvGrpSpPr>
        <p:grpSpPr bwMode="auto">
          <a:xfrm>
            <a:off x="7512051" y="5734051"/>
            <a:ext cx="1109663" cy="365125"/>
            <a:chOff x="7652429" y="4338216"/>
            <a:chExt cx="1110571" cy="364536"/>
          </a:xfrm>
        </p:grpSpPr>
        <p:grpSp>
          <p:nvGrpSpPr>
            <p:cNvPr id="60567" name="Group 186">
              <a:extLst>
                <a:ext uri="{FF2B5EF4-FFF2-40B4-BE49-F238E27FC236}">
                  <a16:creationId xmlns:a16="http://schemas.microsoft.com/office/drawing/2014/main" id="{3AF06B43-5BFA-B648-B288-F7F3E3F9D247}"/>
                </a:ext>
              </a:extLst>
            </p:cNvPr>
            <p:cNvGrpSpPr>
              <a:grpSpLocks/>
            </p:cNvGrpSpPr>
            <p:nvPr/>
          </p:nvGrpSpPr>
          <p:grpSpPr bwMode="auto">
            <a:xfrm>
              <a:off x="7652429" y="4343400"/>
              <a:ext cx="373211" cy="359352"/>
              <a:chOff x="7652429" y="4343400"/>
              <a:chExt cx="373211" cy="359352"/>
            </a:xfrm>
          </p:grpSpPr>
          <p:cxnSp>
            <p:nvCxnSpPr>
              <p:cNvPr id="60577" name="Elbow Connector 175">
                <a:extLst>
                  <a:ext uri="{FF2B5EF4-FFF2-40B4-BE49-F238E27FC236}">
                    <a16:creationId xmlns:a16="http://schemas.microsoft.com/office/drawing/2014/main" id="{0C7BD65F-D500-FC4E-86EF-3F9B7FC2866C}"/>
                  </a:ext>
                </a:extLst>
              </p:cNvPr>
              <p:cNvCxnSpPr>
                <a:cxnSpLocks noChangeShapeType="1"/>
              </p:cNvCxnSpPr>
              <p:nvPr/>
            </p:nvCxnSpPr>
            <p:spPr bwMode="auto">
              <a:xfrm>
                <a:off x="7652429" y="4342972"/>
                <a:ext cx="228787" cy="359780"/>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60578" name="Elbow Connector 176">
                <a:extLst>
                  <a:ext uri="{FF2B5EF4-FFF2-40B4-BE49-F238E27FC236}">
                    <a16:creationId xmlns:a16="http://schemas.microsoft.com/office/drawing/2014/main" id="{5F0A3F67-8202-ED4B-B562-40EDBF8C8A2E}"/>
                  </a:ext>
                </a:extLst>
              </p:cNvPr>
              <p:cNvCxnSpPr>
                <a:cxnSpLocks noChangeShapeType="1"/>
              </p:cNvCxnSpPr>
              <p:nvPr/>
            </p:nvCxnSpPr>
            <p:spPr bwMode="auto">
              <a:xfrm flipV="1">
                <a:off x="7773178" y="4342972"/>
                <a:ext cx="252619" cy="359780"/>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grpSp>
        <p:grpSp>
          <p:nvGrpSpPr>
            <p:cNvPr id="60568" name="Group 187">
              <a:extLst>
                <a:ext uri="{FF2B5EF4-FFF2-40B4-BE49-F238E27FC236}">
                  <a16:creationId xmlns:a16="http://schemas.microsoft.com/office/drawing/2014/main" id="{45A9CC68-A940-3E45-A004-FF1E5BF4EE7A}"/>
                </a:ext>
              </a:extLst>
            </p:cNvPr>
            <p:cNvGrpSpPr>
              <a:grpSpLocks/>
            </p:cNvGrpSpPr>
            <p:nvPr/>
          </p:nvGrpSpPr>
          <p:grpSpPr bwMode="auto">
            <a:xfrm>
              <a:off x="7898136" y="4340289"/>
              <a:ext cx="373211" cy="359352"/>
              <a:chOff x="7652429" y="4343400"/>
              <a:chExt cx="373211" cy="359352"/>
            </a:xfrm>
          </p:grpSpPr>
          <p:cxnSp>
            <p:nvCxnSpPr>
              <p:cNvPr id="60575" name="Elbow Connector 173">
                <a:extLst>
                  <a:ext uri="{FF2B5EF4-FFF2-40B4-BE49-F238E27FC236}">
                    <a16:creationId xmlns:a16="http://schemas.microsoft.com/office/drawing/2014/main" id="{8B9D3AD9-3DE8-F546-B59C-BA519619C5D8}"/>
                  </a:ext>
                </a:extLst>
              </p:cNvPr>
              <p:cNvCxnSpPr>
                <a:cxnSpLocks noChangeShapeType="1"/>
              </p:cNvCxnSpPr>
              <p:nvPr/>
            </p:nvCxnSpPr>
            <p:spPr bwMode="auto">
              <a:xfrm>
                <a:off x="7652986" y="4342913"/>
                <a:ext cx="228787" cy="359780"/>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60576" name="Elbow Connector 174">
                <a:extLst>
                  <a:ext uri="{FF2B5EF4-FFF2-40B4-BE49-F238E27FC236}">
                    <a16:creationId xmlns:a16="http://schemas.microsoft.com/office/drawing/2014/main" id="{DB515A72-C7FA-E743-BC6C-B85389EC4FD5}"/>
                  </a:ext>
                </a:extLst>
              </p:cNvPr>
              <p:cNvCxnSpPr>
                <a:cxnSpLocks noChangeShapeType="1"/>
              </p:cNvCxnSpPr>
              <p:nvPr/>
            </p:nvCxnSpPr>
            <p:spPr bwMode="auto">
              <a:xfrm flipV="1">
                <a:off x="7773735" y="4342913"/>
                <a:ext cx="252618" cy="359780"/>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grpSp>
        <p:grpSp>
          <p:nvGrpSpPr>
            <p:cNvPr id="60569" name="Group 188">
              <a:extLst>
                <a:ext uri="{FF2B5EF4-FFF2-40B4-BE49-F238E27FC236}">
                  <a16:creationId xmlns:a16="http://schemas.microsoft.com/office/drawing/2014/main" id="{6963F719-3956-A94A-8F6B-DB33D1488A9E}"/>
                </a:ext>
              </a:extLst>
            </p:cNvPr>
            <p:cNvGrpSpPr>
              <a:grpSpLocks/>
            </p:cNvGrpSpPr>
            <p:nvPr/>
          </p:nvGrpSpPr>
          <p:grpSpPr bwMode="auto">
            <a:xfrm>
              <a:off x="8144082" y="4341327"/>
              <a:ext cx="373211" cy="359352"/>
              <a:chOff x="7652429" y="4343400"/>
              <a:chExt cx="373211" cy="359352"/>
            </a:xfrm>
          </p:grpSpPr>
          <p:cxnSp>
            <p:nvCxnSpPr>
              <p:cNvPr id="60573" name="Elbow Connector 171">
                <a:extLst>
                  <a:ext uri="{FF2B5EF4-FFF2-40B4-BE49-F238E27FC236}">
                    <a16:creationId xmlns:a16="http://schemas.microsoft.com/office/drawing/2014/main" id="{3532B496-6D51-C740-B65A-C3536E9D4A89}"/>
                  </a:ext>
                </a:extLst>
              </p:cNvPr>
              <p:cNvCxnSpPr>
                <a:cxnSpLocks noChangeShapeType="1"/>
              </p:cNvCxnSpPr>
              <p:nvPr/>
            </p:nvCxnSpPr>
            <p:spPr bwMode="auto">
              <a:xfrm>
                <a:off x="7651715" y="4343459"/>
                <a:ext cx="228787" cy="359781"/>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60574" name="Elbow Connector 172">
                <a:extLst>
                  <a:ext uri="{FF2B5EF4-FFF2-40B4-BE49-F238E27FC236}">
                    <a16:creationId xmlns:a16="http://schemas.microsoft.com/office/drawing/2014/main" id="{D45D9F6A-5BDC-A344-9510-0F27AA872DCC}"/>
                  </a:ext>
                </a:extLst>
              </p:cNvPr>
              <p:cNvCxnSpPr>
                <a:cxnSpLocks noChangeShapeType="1"/>
              </p:cNvCxnSpPr>
              <p:nvPr/>
            </p:nvCxnSpPr>
            <p:spPr bwMode="auto">
              <a:xfrm flipV="1">
                <a:off x="7772464" y="4343459"/>
                <a:ext cx="252618" cy="359781"/>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grpSp>
        <p:grpSp>
          <p:nvGrpSpPr>
            <p:cNvPr id="60570" name="Group 189">
              <a:extLst>
                <a:ext uri="{FF2B5EF4-FFF2-40B4-BE49-F238E27FC236}">
                  <a16:creationId xmlns:a16="http://schemas.microsoft.com/office/drawing/2014/main" id="{3A9B92BA-A248-4D43-AFBD-2AB1FF1F3093}"/>
                </a:ext>
              </a:extLst>
            </p:cNvPr>
            <p:cNvGrpSpPr>
              <a:grpSpLocks/>
            </p:cNvGrpSpPr>
            <p:nvPr/>
          </p:nvGrpSpPr>
          <p:grpSpPr bwMode="auto">
            <a:xfrm>
              <a:off x="8389789" y="4338216"/>
              <a:ext cx="373211" cy="359352"/>
              <a:chOff x="7652429" y="4343400"/>
              <a:chExt cx="373211" cy="359352"/>
            </a:xfrm>
          </p:grpSpPr>
          <p:cxnSp>
            <p:nvCxnSpPr>
              <p:cNvPr id="60571" name="Elbow Connector 169">
                <a:extLst>
                  <a:ext uri="{FF2B5EF4-FFF2-40B4-BE49-F238E27FC236}">
                    <a16:creationId xmlns:a16="http://schemas.microsoft.com/office/drawing/2014/main" id="{2815DC70-9B5D-6343-8B07-05600FED621F}"/>
                  </a:ext>
                </a:extLst>
              </p:cNvPr>
              <p:cNvCxnSpPr>
                <a:cxnSpLocks noChangeShapeType="1"/>
              </p:cNvCxnSpPr>
              <p:nvPr/>
            </p:nvCxnSpPr>
            <p:spPr bwMode="auto">
              <a:xfrm>
                <a:off x="7652272" y="4343400"/>
                <a:ext cx="228787" cy="359781"/>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60572" name="Elbow Connector 170">
                <a:extLst>
                  <a:ext uri="{FF2B5EF4-FFF2-40B4-BE49-F238E27FC236}">
                    <a16:creationId xmlns:a16="http://schemas.microsoft.com/office/drawing/2014/main" id="{CEC50B9F-D99C-F945-8AD7-54FA2FDEF307}"/>
                  </a:ext>
                </a:extLst>
              </p:cNvPr>
              <p:cNvCxnSpPr>
                <a:cxnSpLocks noChangeShapeType="1"/>
              </p:cNvCxnSpPr>
              <p:nvPr/>
            </p:nvCxnSpPr>
            <p:spPr bwMode="auto">
              <a:xfrm flipV="1">
                <a:off x="7773021" y="4343400"/>
                <a:ext cx="252619" cy="359781"/>
              </a:xfrm>
              <a:prstGeom prst="bentConnector3">
                <a:avLst>
                  <a:gd name="adj1" fmla="val 50000"/>
                </a:avLst>
              </a:prstGeom>
              <a:noFill/>
              <a:ln w="38100">
                <a:solidFill>
                  <a:srgbClr val="FF0000"/>
                </a:solidFill>
                <a:round/>
                <a:headEnd/>
                <a:tailEnd/>
              </a:ln>
              <a:extLst>
                <a:ext uri="{909E8E84-426E-40DD-AFC4-6F175D3DCCD1}">
                  <a14:hiddenFill xmlns:a14="http://schemas.microsoft.com/office/drawing/2010/main">
                    <a:noFill/>
                  </a14:hiddenFill>
                </a:ext>
              </a:extLst>
            </p:spPr>
          </p:cxnSp>
        </p:grpSp>
      </p:grpSp>
      <p:sp>
        <p:nvSpPr>
          <p:cNvPr id="60566" name="TextBox 1">
            <a:extLst>
              <a:ext uri="{FF2B5EF4-FFF2-40B4-BE49-F238E27FC236}">
                <a16:creationId xmlns:a16="http://schemas.microsoft.com/office/drawing/2014/main" id="{D1500FDB-1CC2-7043-A73C-2C5114031D01}"/>
              </a:ext>
            </a:extLst>
          </p:cNvPr>
          <p:cNvSpPr txBox="1">
            <a:spLocks noChangeArrowheads="1"/>
          </p:cNvSpPr>
          <p:nvPr/>
        </p:nvSpPr>
        <p:spPr bwMode="auto">
          <a:xfrm>
            <a:off x="8116888" y="2895600"/>
            <a:ext cx="1909762"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A transition from </a:t>
            </a:r>
          </a:p>
          <a:p>
            <a:pPr>
              <a:spcBef>
                <a:spcPct val="0"/>
              </a:spcBef>
              <a:buFontTx/>
              <a:buNone/>
            </a:pPr>
            <a:r>
              <a:rPr lang="en-US" altLang="en-US" sz="1800" b="0">
                <a:solidFill>
                  <a:srgbClr val="FF0000"/>
                </a:solidFill>
                <a:latin typeface="Times" pitchFamily="2" charset="0"/>
              </a:rPr>
              <a:t>S=R=1 to</a:t>
            </a:r>
          </a:p>
          <a:p>
            <a:pPr>
              <a:spcBef>
                <a:spcPct val="0"/>
              </a:spcBef>
              <a:buFontTx/>
              <a:buNone/>
            </a:pPr>
            <a:r>
              <a:rPr lang="en-US" altLang="en-US" sz="1800" b="0">
                <a:solidFill>
                  <a:srgbClr val="FF0000"/>
                </a:solidFill>
                <a:latin typeface="Times" pitchFamily="2" charset="0"/>
              </a:rPr>
              <a:t>S=R=0</a:t>
            </a:r>
          </a:p>
          <a:p>
            <a:pPr>
              <a:spcBef>
                <a:spcPct val="0"/>
              </a:spcBef>
              <a:buFontTx/>
              <a:buNone/>
            </a:pPr>
            <a:r>
              <a:rPr lang="en-US" altLang="en-US" sz="1800" b="0">
                <a:solidFill>
                  <a:srgbClr val="FF0000"/>
                </a:solidFill>
                <a:latin typeface="Times" pitchFamily="2" charset="0"/>
              </a:rPr>
              <a:t>causes oscillations</a:t>
            </a:r>
          </a:p>
          <a:p>
            <a:pPr>
              <a:spcBef>
                <a:spcPct val="0"/>
              </a:spcBef>
              <a:buFontTx/>
              <a:buNone/>
            </a:pPr>
            <a:r>
              <a:rPr lang="en-US" altLang="en-US" sz="1800" b="0">
                <a:solidFill>
                  <a:srgbClr val="FF0000"/>
                </a:solidFill>
                <a:latin typeface="Times" pitchFamily="2" charset="0"/>
              </a:rPr>
              <a:t>of the two output </a:t>
            </a:r>
          </a:p>
          <a:p>
            <a:pPr>
              <a:spcBef>
                <a:spcPct val="0"/>
              </a:spcBef>
              <a:buFontTx/>
              <a:buNone/>
            </a:pPr>
            <a:r>
              <a:rPr lang="en-US" altLang="en-US" sz="1800" b="0">
                <a:solidFill>
                  <a:srgbClr val="FF0000"/>
                </a:solidFill>
                <a:latin typeface="Times" pitchFamily="2" charset="0"/>
              </a:rPr>
              <a:t>values Qa and Qb.</a:t>
            </a:r>
          </a:p>
        </p:txBody>
      </p:sp>
    </p:spTree>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3">
            <a:extLst>
              <a:ext uri="{FF2B5EF4-FFF2-40B4-BE49-F238E27FC236}">
                <a16:creationId xmlns:a16="http://schemas.microsoft.com/office/drawing/2014/main" id="{7D32C269-027F-2B46-A1C6-12C2AFDDEDE0}"/>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Basic Latch with NAND Gates</a:t>
            </a:r>
          </a:p>
        </p:txBody>
      </p:sp>
    </p:spTree>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Title 1">
            <a:extLst>
              <a:ext uri="{FF2B5EF4-FFF2-40B4-BE49-F238E27FC236}">
                <a16:creationId xmlns:a16="http://schemas.microsoft.com/office/drawing/2014/main" id="{AAEDD4FA-1115-AB48-AE24-1EB0A920F8FB}"/>
              </a:ext>
            </a:extLst>
          </p:cNvPr>
          <p:cNvSpPr>
            <a:spLocks noGrp="1" noChangeArrowheads="1"/>
          </p:cNvSpPr>
          <p:nvPr>
            <p:ph type="title"/>
          </p:nvPr>
        </p:nvSpPr>
        <p:spPr/>
        <p:txBody>
          <a:bodyPr/>
          <a:lstStyle/>
          <a:p>
            <a:r>
              <a:rPr lang="en-US" altLang="en-US" sz="3200"/>
              <a:t>Circuit for the Basic Latch with NAND Gates</a:t>
            </a:r>
          </a:p>
        </p:txBody>
      </p:sp>
      <p:pic>
        <p:nvPicPr>
          <p:cNvPr id="62466" name="Picture 111" descr="Screen shot 2014-03-27 at 3.33.50 PM.png">
            <a:extLst>
              <a:ext uri="{FF2B5EF4-FFF2-40B4-BE49-F238E27FC236}">
                <a16:creationId xmlns:a16="http://schemas.microsoft.com/office/drawing/2014/main" id="{11413E50-8CCF-5246-B9D9-26AA4E44A5F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930525" y="1752600"/>
            <a:ext cx="5029200" cy="3475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89" name="Picture 76" descr="Screen shot 2014-03-27 at 3.33.50 PM.png">
            <a:extLst>
              <a:ext uri="{FF2B5EF4-FFF2-40B4-BE49-F238E27FC236}">
                <a16:creationId xmlns:a16="http://schemas.microsoft.com/office/drawing/2014/main" id="{0E0AF86A-14F1-A645-B1CB-A8BDA1BBB0B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089650" y="2016126"/>
            <a:ext cx="3587750" cy="247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0" name="Title 1">
            <a:extLst>
              <a:ext uri="{FF2B5EF4-FFF2-40B4-BE49-F238E27FC236}">
                <a16:creationId xmlns:a16="http://schemas.microsoft.com/office/drawing/2014/main" id="{70445DC8-600F-2842-B980-7DEAB1BCCC01}"/>
              </a:ext>
            </a:extLst>
          </p:cNvPr>
          <p:cNvSpPr>
            <a:spLocks noGrp="1" noChangeArrowheads="1"/>
          </p:cNvSpPr>
          <p:nvPr>
            <p:ph type="title"/>
          </p:nvPr>
        </p:nvSpPr>
        <p:spPr>
          <a:xfrm>
            <a:off x="914400" y="0"/>
            <a:ext cx="4419600" cy="1143000"/>
          </a:xfrm>
        </p:spPr>
        <p:txBody>
          <a:bodyPr/>
          <a:lstStyle/>
          <a:p>
            <a:r>
              <a:rPr lang="en-US" altLang="en-US" sz="3200"/>
              <a:t>Basic Latch </a:t>
            </a:r>
            <a:br>
              <a:rPr lang="en-US" altLang="en-US" sz="3200"/>
            </a:br>
            <a:r>
              <a:rPr lang="en-US" altLang="en-US" sz="2800"/>
              <a:t>(</a:t>
            </a:r>
            <a:r>
              <a:rPr lang="en-US" altLang="en-US" sz="2400"/>
              <a:t>with NOR Gates)</a:t>
            </a:r>
          </a:p>
        </p:txBody>
      </p:sp>
      <p:pic>
        <p:nvPicPr>
          <p:cNvPr id="63491" name="Picture 2" descr="Screen shot 2013-10-21 at 2.59.24 PM.png">
            <a:extLst>
              <a:ext uri="{FF2B5EF4-FFF2-40B4-BE49-F238E27FC236}">
                <a16:creationId xmlns:a16="http://schemas.microsoft.com/office/drawing/2014/main" id="{2F5DCDB8-E5D2-1546-BA4B-263220B01C4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77926" y="2046288"/>
            <a:ext cx="4003675" cy="2601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2" name="Title 1">
            <a:extLst>
              <a:ext uri="{FF2B5EF4-FFF2-40B4-BE49-F238E27FC236}">
                <a16:creationId xmlns:a16="http://schemas.microsoft.com/office/drawing/2014/main" id="{BAC9024A-4B77-7B4C-9CE4-BD8134C08405}"/>
              </a:ext>
            </a:extLst>
          </p:cNvPr>
          <p:cNvSpPr txBox="1">
            <a:spLocks/>
          </p:cNvSpPr>
          <p:nvPr/>
        </p:nvSpPr>
        <p:spPr bwMode="auto">
          <a:xfrm>
            <a:off x="5657850" y="0"/>
            <a:ext cx="441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Basic Latch </a:t>
            </a:r>
            <a:br>
              <a:rPr lang="en-US" altLang="en-US" sz="3200"/>
            </a:br>
            <a:r>
              <a:rPr lang="en-US" altLang="en-US" sz="2800"/>
              <a:t>(</a:t>
            </a:r>
            <a:r>
              <a:rPr lang="en-US" altLang="en-US"/>
              <a:t>with NAND Gates)</a:t>
            </a:r>
          </a:p>
        </p:txBody>
      </p:sp>
      <p:cxnSp>
        <p:nvCxnSpPr>
          <p:cNvPr id="63493" name="Straight Connector 75">
            <a:extLst>
              <a:ext uri="{FF2B5EF4-FFF2-40B4-BE49-F238E27FC236}">
                <a16:creationId xmlns:a16="http://schemas.microsoft.com/office/drawing/2014/main" id="{8BF0BA99-1CA2-1447-BA6B-5CED05D6D40C}"/>
              </a:ext>
            </a:extLst>
          </p:cNvPr>
          <p:cNvCxnSpPr>
            <a:cxnSpLocks noChangeShapeType="1"/>
          </p:cNvCxnSpPr>
          <p:nvPr/>
        </p:nvCxnSpPr>
        <p:spPr bwMode="auto">
          <a:xfrm flipV="1">
            <a:off x="5486400" y="280988"/>
            <a:ext cx="0" cy="4672012"/>
          </a:xfrm>
          <a:prstGeom prst="line">
            <a:avLst/>
          </a:prstGeom>
          <a:noFill/>
          <a:ln w="38100">
            <a:solidFill>
              <a:srgbClr val="0CF9FF"/>
            </a:solidFill>
            <a:round/>
            <a:headEnd/>
            <a:tailEnd/>
          </a:ln>
          <a:extLst>
            <a:ext uri="{909E8E84-426E-40DD-AFC4-6F175D3DCCD1}">
              <a14:hiddenFill xmlns:a14="http://schemas.microsoft.com/office/drawing/2010/main">
                <a:noFill/>
              </a14:hiddenFill>
            </a:ext>
          </a:extLst>
        </p:spPr>
      </p:cxnSp>
      <p:sp>
        <p:nvSpPr>
          <p:cNvPr id="63494" name="TextBox 2">
            <a:extLst>
              <a:ext uri="{FF2B5EF4-FFF2-40B4-BE49-F238E27FC236}">
                <a16:creationId xmlns:a16="http://schemas.microsoft.com/office/drawing/2014/main" id="{4B0EB66A-993D-3942-96FA-2F2937318280}"/>
              </a:ext>
            </a:extLst>
          </p:cNvPr>
          <p:cNvSpPr txBox="1">
            <a:spLocks noChangeArrowheads="1"/>
          </p:cNvSpPr>
          <p:nvPr/>
        </p:nvSpPr>
        <p:spPr bwMode="auto">
          <a:xfrm>
            <a:off x="990601" y="5562600"/>
            <a:ext cx="89455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Notice that in the NAND case the two inputs are swapped and negated.</a:t>
            </a:r>
          </a:p>
          <a:p>
            <a:pPr algn="ctr">
              <a:spcBef>
                <a:spcPct val="0"/>
              </a:spcBef>
              <a:buFontTx/>
              <a:buNone/>
            </a:pPr>
            <a:endParaRPr lang="en-US" altLang="en-US" b="0">
              <a:solidFill>
                <a:srgbClr val="FF0000"/>
              </a:solidFill>
              <a:latin typeface="Times" pitchFamily="2" charset="0"/>
            </a:endParaRPr>
          </a:p>
          <a:p>
            <a:pPr algn="ctr">
              <a:spcBef>
                <a:spcPct val="0"/>
              </a:spcBef>
              <a:buFontTx/>
              <a:buNone/>
            </a:pPr>
            <a:r>
              <a:rPr lang="en-US" altLang="en-US" b="0">
                <a:solidFill>
                  <a:srgbClr val="FF0000"/>
                </a:solidFill>
                <a:latin typeface="Times" pitchFamily="2" charset="0"/>
              </a:rPr>
              <a:t>The labels of the outputs are the same in both cases.</a:t>
            </a:r>
          </a:p>
        </p:txBody>
      </p:sp>
    </p:spTree>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Line 4">
            <a:extLst>
              <a:ext uri="{FF2B5EF4-FFF2-40B4-BE49-F238E27FC236}">
                <a16:creationId xmlns:a16="http://schemas.microsoft.com/office/drawing/2014/main" id="{84C9FA98-4FCC-C74F-A1E3-4FDE64539F51}"/>
              </a:ext>
            </a:extLst>
          </p:cNvPr>
          <p:cNvSpPr>
            <a:spLocks noChangeShapeType="1"/>
          </p:cNvSpPr>
          <p:nvPr/>
        </p:nvSpPr>
        <p:spPr bwMode="auto">
          <a:xfrm flipH="1">
            <a:off x="5062539" y="3376614"/>
            <a:ext cx="89058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 name="Freeform 5">
            <a:extLst>
              <a:ext uri="{FF2B5EF4-FFF2-40B4-BE49-F238E27FC236}">
                <a16:creationId xmlns:a16="http://schemas.microsoft.com/office/drawing/2014/main" id="{2A52B451-A05E-6C42-988D-7114BEEBB941}"/>
              </a:ext>
            </a:extLst>
          </p:cNvPr>
          <p:cNvSpPr>
            <a:spLocks/>
          </p:cNvSpPr>
          <p:nvPr/>
        </p:nvSpPr>
        <p:spPr bwMode="auto">
          <a:xfrm>
            <a:off x="465137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9" name="Freeform 7">
            <a:extLst>
              <a:ext uri="{FF2B5EF4-FFF2-40B4-BE49-F238E27FC236}">
                <a16:creationId xmlns:a16="http://schemas.microsoft.com/office/drawing/2014/main" id="{ADCAD0BA-0282-B845-A07C-03228D0F4FBC}"/>
              </a:ext>
            </a:extLst>
          </p:cNvPr>
          <p:cNvSpPr>
            <a:spLocks/>
          </p:cNvSpPr>
          <p:nvPr/>
        </p:nvSpPr>
        <p:spPr bwMode="auto">
          <a:xfrm>
            <a:off x="4991101" y="3322639"/>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9220" name="Freeform 9">
            <a:extLst>
              <a:ext uri="{FF2B5EF4-FFF2-40B4-BE49-F238E27FC236}">
                <a16:creationId xmlns:a16="http://schemas.microsoft.com/office/drawing/2014/main" id="{1ECB12DB-1622-644A-AA10-F763247E2D94}"/>
              </a:ext>
            </a:extLst>
          </p:cNvPr>
          <p:cNvSpPr>
            <a:spLocks/>
          </p:cNvSpPr>
          <p:nvPr/>
        </p:nvSpPr>
        <p:spPr bwMode="auto">
          <a:xfrm>
            <a:off x="595312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1" name="Freeform 11">
            <a:extLst>
              <a:ext uri="{FF2B5EF4-FFF2-40B4-BE49-F238E27FC236}">
                <a16:creationId xmlns:a16="http://schemas.microsoft.com/office/drawing/2014/main" id="{EA5624AB-DF0F-4341-A266-DD3F37E4694D}"/>
              </a:ext>
            </a:extLst>
          </p:cNvPr>
          <p:cNvSpPr>
            <a:spLocks/>
          </p:cNvSpPr>
          <p:nvPr/>
        </p:nvSpPr>
        <p:spPr bwMode="auto">
          <a:xfrm>
            <a:off x="6292850" y="3325814"/>
            <a:ext cx="103188"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9"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3"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3"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9" y="131"/>
                </a:lnTo>
                <a:lnTo>
                  <a:pt x="61" y="131"/>
                </a:lnTo>
                <a:lnTo>
                  <a:pt x="64" y="131"/>
                </a:lnTo>
                <a:lnTo>
                  <a:pt x="69" y="131"/>
                </a:lnTo>
                <a:lnTo>
                  <a:pt x="71" y="131"/>
                </a:lnTo>
                <a:lnTo>
                  <a:pt x="74" y="131"/>
                </a:lnTo>
                <a:lnTo>
                  <a:pt x="77" y="130"/>
                </a:lnTo>
                <a:lnTo>
                  <a:pt x="82"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2"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9222" name="Freeform 13">
            <a:extLst>
              <a:ext uri="{FF2B5EF4-FFF2-40B4-BE49-F238E27FC236}">
                <a16:creationId xmlns:a16="http://schemas.microsoft.com/office/drawing/2014/main" id="{376090CE-087B-254E-A8A8-63A024C33730}"/>
              </a:ext>
            </a:extLst>
          </p:cNvPr>
          <p:cNvSpPr>
            <a:spLocks/>
          </p:cNvSpPr>
          <p:nvPr/>
        </p:nvSpPr>
        <p:spPr bwMode="auto">
          <a:xfrm>
            <a:off x="4011614" y="3376614"/>
            <a:ext cx="2922587" cy="661987"/>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3" name="Title 1">
            <a:extLst>
              <a:ext uri="{FF2B5EF4-FFF2-40B4-BE49-F238E27FC236}">
                <a16:creationId xmlns:a16="http://schemas.microsoft.com/office/drawing/2014/main" id="{A5C3B387-9A63-4A4F-882A-2FC2DAF16BC4}"/>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A simple memory element with NOT Gates</a:t>
            </a:r>
          </a:p>
        </p:txBody>
      </p:sp>
      <p:sp>
        <p:nvSpPr>
          <p:cNvPr id="9224" name="Rectangle 96">
            <a:extLst>
              <a:ext uri="{FF2B5EF4-FFF2-40B4-BE49-F238E27FC236}">
                <a16:creationId xmlns:a16="http://schemas.microsoft.com/office/drawing/2014/main" id="{B797034D-2EA2-554B-8637-25B0E43005DA}"/>
              </a:ext>
            </a:extLst>
          </p:cNvPr>
          <p:cNvSpPr>
            <a:spLocks noChangeArrowheads="1"/>
          </p:cNvSpPr>
          <p:nvPr/>
        </p:nvSpPr>
        <p:spPr bwMode="auto">
          <a:xfrm>
            <a:off x="4079875" y="2944813"/>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Roman" pitchFamily="2" charset="0"/>
              </a:rPr>
              <a:t>1</a:t>
            </a:r>
            <a:r>
              <a:rPr lang="en-US" altLang="en-US" sz="1500" b="0" i="1">
                <a:solidFill>
                  <a:srgbClr val="000000"/>
                </a:solidFill>
                <a:latin typeface="Times-Roman" pitchFamily="2" charset="0"/>
              </a:rPr>
              <a:t> </a:t>
            </a:r>
            <a:endParaRPr lang="en-US" altLang="en-US" b="0">
              <a:latin typeface="Times" pitchFamily="2" charset="0"/>
            </a:endParaRPr>
          </a:p>
        </p:txBody>
      </p:sp>
      <p:sp>
        <p:nvSpPr>
          <p:cNvPr id="9225" name="Rectangle 96">
            <a:extLst>
              <a:ext uri="{FF2B5EF4-FFF2-40B4-BE49-F238E27FC236}">
                <a16:creationId xmlns:a16="http://schemas.microsoft.com/office/drawing/2014/main" id="{B046DB8E-FC10-3741-97A5-E53D36FC35E8}"/>
              </a:ext>
            </a:extLst>
          </p:cNvPr>
          <p:cNvSpPr>
            <a:spLocks noChangeArrowheads="1"/>
          </p:cNvSpPr>
          <p:nvPr/>
        </p:nvSpPr>
        <p:spPr bwMode="auto">
          <a:xfrm>
            <a:off x="6629401" y="2971800"/>
            <a:ext cx="2016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i="1">
                <a:solidFill>
                  <a:srgbClr val="000000"/>
                </a:solidFill>
                <a:latin typeface="Times-Roman" pitchFamily="2" charset="0"/>
              </a:rPr>
              <a:t> </a:t>
            </a:r>
            <a:endParaRPr lang="en-US" altLang="en-US" b="0">
              <a:latin typeface="Times" pitchFamily="2" charset="0"/>
            </a:endParaRPr>
          </a:p>
        </p:txBody>
      </p:sp>
      <p:grpSp>
        <p:nvGrpSpPr>
          <p:cNvPr id="9226" name="Group 13">
            <a:extLst>
              <a:ext uri="{FF2B5EF4-FFF2-40B4-BE49-F238E27FC236}">
                <a16:creationId xmlns:a16="http://schemas.microsoft.com/office/drawing/2014/main" id="{7612F8AB-FD92-DA43-B3A7-E00CAA03A5DA}"/>
              </a:ext>
            </a:extLst>
          </p:cNvPr>
          <p:cNvGrpSpPr>
            <a:grpSpLocks/>
          </p:cNvGrpSpPr>
          <p:nvPr/>
        </p:nvGrpSpPr>
        <p:grpSpPr bwMode="auto">
          <a:xfrm>
            <a:off x="5418138" y="2735264"/>
            <a:ext cx="207962" cy="611187"/>
            <a:chOff x="4544115" y="2382920"/>
            <a:chExt cx="208101" cy="611924"/>
          </a:xfrm>
        </p:grpSpPr>
        <p:sp>
          <p:nvSpPr>
            <p:cNvPr id="9227" name="Rectangle 96">
              <a:extLst>
                <a:ext uri="{FF2B5EF4-FFF2-40B4-BE49-F238E27FC236}">
                  <a16:creationId xmlns:a16="http://schemas.microsoft.com/office/drawing/2014/main" id="{A64CC084-D280-E442-9430-AE10EF215EA8}"/>
                </a:ext>
              </a:extLst>
            </p:cNvPr>
            <p:cNvSpPr>
              <a:spLocks noChangeArrowheads="1"/>
            </p:cNvSpPr>
            <p:nvPr/>
          </p:nvSpPr>
          <p:spPr bwMode="auto">
            <a:xfrm>
              <a:off x="4550238" y="2625512"/>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a:solidFill>
                    <a:srgbClr val="000000"/>
                  </a:solidFill>
                  <a:latin typeface="Times-Roman" pitchFamily="2" charset="0"/>
                </a:rPr>
                <a:t> </a:t>
              </a:r>
              <a:endParaRPr lang="en-US" altLang="en-US" b="0">
                <a:latin typeface="Times" pitchFamily="2" charset="0"/>
              </a:endParaRPr>
            </a:p>
          </p:txBody>
        </p:sp>
        <p:sp>
          <p:nvSpPr>
            <p:cNvPr id="9228" name="Rectangle 96">
              <a:extLst>
                <a:ext uri="{FF2B5EF4-FFF2-40B4-BE49-F238E27FC236}">
                  <a16:creationId xmlns:a16="http://schemas.microsoft.com/office/drawing/2014/main" id="{8C9D3731-CC6E-3648-A495-1064DA1DF587}"/>
                </a:ext>
              </a:extLst>
            </p:cNvPr>
            <p:cNvSpPr>
              <a:spLocks noChangeArrowheads="1"/>
            </p:cNvSpPr>
            <p:nvPr/>
          </p:nvSpPr>
          <p:spPr bwMode="auto">
            <a:xfrm>
              <a:off x="4544115" y="2382920"/>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_</a:t>
              </a:r>
              <a:r>
                <a:rPr lang="en-US" altLang="en-US" sz="1500" b="0">
                  <a:solidFill>
                    <a:srgbClr val="000000"/>
                  </a:solidFill>
                  <a:latin typeface="Times-Roman" pitchFamily="2" charset="0"/>
                </a:rPr>
                <a:t> </a:t>
              </a:r>
              <a:endParaRPr lang="en-US" altLang="en-US" b="0">
                <a:latin typeface="Times" pitchFamily="2" charset="0"/>
              </a:endParaRPr>
            </a:p>
          </p:txBody>
        </p:sp>
      </p:grpSp>
    </p:spTree>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Title 1">
            <a:extLst>
              <a:ext uri="{FF2B5EF4-FFF2-40B4-BE49-F238E27FC236}">
                <a16:creationId xmlns:a16="http://schemas.microsoft.com/office/drawing/2014/main" id="{5FC1658D-6D61-2C44-9B97-C18E3A907346}"/>
              </a:ext>
            </a:extLst>
          </p:cNvPr>
          <p:cNvSpPr>
            <a:spLocks noGrp="1" noChangeArrowheads="1"/>
          </p:cNvSpPr>
          <p:nvPr>
            <p:ph type="title"/>
          </p:nvPr>
        </p:nvSpPr>
        <p:spPr>
          <a:xfrm>
            <a:off x="914400" y="0"/>
            <a:ext cx="4419600" cy="1143000"/>
          </a:xfrm>
        </p:spPr>
        <p:txBody>
          <a:bodyPr/>
          <a:lstStyle/>
          <a:p>
            <a:r>
              <a:rPr lang="en-US" altLang="en-US" sz="3200"/>
              <a:t>Basic Latch </a:t>
            </a:r>
            <a:br>
              <a:rPr lang="en-US" altLang="en-US" sz="3200"/>
            </a:br>
            <a:r>
              <a:rPr lang="en-US" altLang="en-US" sz="2800"/>
              <a:t>(</a:t>
            </a:r>
            <a:r>
              <a:rPr lang="en-US" altLang="en-US" sz="2400"/>
              <a:t>with NOR Gates)</a:t>
            </a:r>
          </a:p>
        </p:txBody>
      </p:sp>
      <p:sp>
        <p:nvSpPr>
          <p:cNvPr id="64514" name="Title 1">
            <a:extLst>
              <a:ext uri="{FF2B5EF4-FFF2-40B4-BE49-F238E27FC236}">
                <a16:creationId xmlns:a16="http://schemas.microsoft.com/office/drawing/2014/main" id="{9299964B-3297-E24A-8425-F468E108D38B}"/>
              </a:ext>
            </a:extLst>
          </p:cNvPr>
          <p:cNvSpPr txBox="1">
            <a:spLocks/>
          </p:cNvSpPr>
          <p:nvPr/>
        </p:nvSpPr>
        <p:spPr bwMode="auto">
          <a:xfrm>
            <a:off x="5657850" y="0"/>
            <a:ext cx="441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Basic Latch </a:t>
            </a:r>
            <a:br>
              <a:rPr lang="en-US" altLang="en-US" sz="3200"/>
            </a:br>
            <a:r>
              <a:rPr lang="en-US" altLang="en-US" sz="2800"/>
              <a:t>(</a:t>
            </a:r>
            <a:r>
              <a:rPr lang="en-US" altLang="en-US"/>
              <a:t>with NAND Gates)</a:t>
            </a:r>
          </a:p>
        </p:txBody>
      </p:sp>
      <p:cxnSp>
        <p:nvCxnSpPr>
          <p:cNvPr id="64515" name="Straight Connector 75">
            <a:extLst>
              <a:ext uri="{FF2B5EF4-FFF2-40B4-BE49-F238E27FC236}">
                <a16:creationId xmlns:a16="http://schemas.microsoft.com/office/drawing/2014/main" id="{BBBF8440-CEC8-834B-B06C-C083A440EEFF}"/>
              </a:ext>
            </a:extLst>
          </p:cNvPr>
          <p:cNvCxnSpPr>
            <a:cxnSpLocks noChangeShapeType="1"/>
          </p:cNvCxnSpPr>
          <p:nvPr/>
        </p:nvCxnSpPr>
        <p:spPr bwMode="auto">
          <a:xfrm flipV="1">
            <a:off x="5486400" y="280988"/>
            <a:ext cx="0" cy="4672012"/>
          </a:xfrm>
          <a:prstGeom prst="line">
            <a:avLst/>
          </a:prstGeom>
          <a:noFill/>
          <a:ln w="38100">
            <a:solidFill>
              <a:srgbClr val="0CF9FF"/>
            </a:solidFill>
            <a:round/>
            <a:headEnd/>
            <a:tailEnd/>
          </a:ln>
          <a:extLst>
            <a:ext uri="{909E8E84-426E-40DD-AFC4-6F175D3DCCD1}">
              <a14:hiddenFill xmlns:a14="http://schemas.microsoft.com/office/drawing/2010/main">
                <a:noFill/>
              </a14:hiddenFill>
            </a:ext>
          </a:extLst>
        </p:spPr>
      </p:cxnSp>
      <p:sp>
        <p:nvSpPr>
          <p:cNvPr id="64516" name="TextBox 2">
            <a:extLst>
              <a:ext uri="{FF2B5EF4-FFF2-40B4-BE49-F238E27FC236}">
                <a16:creationId xmlns:a16="http://schemas.microsoft.com/office/drawing/2014/main" id="{F7D1A649-6C82-BF49-8E97-F793D256FEC3}"/>
              </a:ext>
            </a:extLst>
          </p:cNvPr>
          <p:cNvSpPr txBox="1">
            <a:spLocks noChangeArrowheads="1"/>
          </p:cNvSpPr>
          <p:nvPr/>
        </p:nvSpPr>
        <p:spPr bwMode="auto">
          <a:xfrm>
            <a:off x="2286001" y="5410201"/>
            <a:ext cx="13382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SR Latch</a:t>
            </a:r>
          </a:p>
        </p:txBody>
      </p:sp>
      <p:grpSp>
        <p:nvGrpSpPr>
          <p:cNvPr id="64517" name="Group 5">
            <a:extLst>
              <a:ext uri="{FF2B5EF4-FFF2-40B4-BE49-F238E27FC236}">
                <a16:creationId xmlns:a16="http://schemas.microsoft.com/office/drawing/2014/main" id="{87374645-EB06-EF4F-A578-E5F117900067}"/>
              </a:ext>
            </a:extLst>
          </p:cNvPr>
          <p:cNvGrpSpPr>
            <a:grpSpLocks/>
          </p:cNvGrpSpPr>
          <p:nvPr/>
        </p:nvGrpSpPr>
        <p:grpSpPr bwMode="auto">
          <a:xfrm>
            <a:off x="7162801" y="5410201"/>
            <a:ext cx="1338263" cy="461963"/>
            <a:chOff x="1295400" y="5562600"/>
            <a:chExt cx="1338678" cy="461665"/>
          </a:xfrm>
        </p:grpSpPr>
        <p:sp>
          <p:nvSpPr>
            <p:cNvPr id="64520" name="TextBox 7">
              <a:extLst>
                <a:ext uri="{FF2B5EF4-FFF2-40B4-BE49-F238E27FC236}">
                  <a16:creationId xmlns:a16="http://schemas.microsoft.com/office/drawing/2014/main" id="{D6132279-CDAF-E343-9B48-86932B1A8D44}"/>
                </a:ext>
              </a:extLst>
            </p:cNvPr>
            <p:cNvSpPr txBox="1">
              <a:spLocks noChangeArrowheads="1"/>
            </p:cNvSpPr>
            <p:nvPr/>
          </p:nvSpPr>
          <p:spPr bwMode="auto">
            <a:xfrm>
              <a:off x="1295400" y="5562600"/>
              <a:ext cx="133867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SR Latch</a:t>
              </a:r>
            </a:p>
          </p:txBody>
        </p:sp>
        <p:cxnSp>
          <p:nvCxnSpPr>
            <p:cNvPr id="64521" name="Straight Connector 4">
              <a:extLst>
                <a:ext uri="{FF2B5EF4-FFF2-40B4-BE49-F238E27FC236}">
                  <a16:creationId xmlns:a16="http://schemas.microsoft.com/office/drawing/2014/main" id="{BDAF2206-8010-7A47-ABE9-20563CF6DCA9}"/>
                </a:ext>
              </a:extLst>
            </p:cNvPr>
            <p:cNvCxnSpPr>
              <a:cxnSpLocks noChangeShapeType="1"/>
            </p:cNvCxnSpPr>
            <p:nvPr/>
          </p:nvCxnSpPr>
          <p:spPr bwMode="auto">
            <a:xfrm>
              <a:off x="1379564" y="5603848"/>
              <a:ext cx="171503" cy="0"/>
            </a:xfrm>
            <a:prstGeom prst="line">
              <a:avLst/>
            </a:prstGeom>
            <a:noFill/>
            <a:ln w="34925">
              <a:solidFill>
                <a:srgbClr val="FF0000"/>
              </a:solidFill>
              <a:round/>
              <a:headEnd/>
              <a:tailEnd/>
            </a:ln>
            <a:extLst>
              <a:ext uri="{909E8E84-426E-40DD-AFC4-6F175D3DCCD1}">
                <a14:hiddenFill xmlns:a14="http://schemas.microsoft.com/office/drawing/2010/main">
                  <a:noFill/>
                </a14:hiddenFill>
              </a:ext>
            </a:extLst>
          </p:spPr>
        </p:cxnSp>
        <p:cxnSp>
          <p:nvCxnSpPr>
            <p:cNvPr id="64522" name="Straight Connector 10">
              <a:extLst>
                <a:ext uri="{FF2B5EF4-FFF2-40B4-BE49-F238E27FC236}">
                  <a16:creationId xmlns:a16="http://schemas.microsoft.com/office/drawing/2014/main" id="{755BEAE7-4EE1-4A47-B01A-DE1E727E1655}"/>
                </a:ext>
              </a:extLst>
            </p:cNvPr>
            <p:cNvCxnSpPr>
              <a:cxnSpLocks noChangeShapeType="1"/>
            </p:cNvCxnSpPr>
            <p:nvPr/>
          </p:nvCxnSpPr>
          <p:spPr bwMode="auto">
            <a:xfrm>
              <a:off x="1592355" y="5608608"/>
              <a:ext cx="171503" cy="0"/>
            </a:xfrm>
            <a:prstGeom prst="line">
              <a:avLst/>
            </a:prstGeom>
            <a:noFill/>
            <a:ln w="34925">
              <a:solidFill>
                <a:srgbClr val="FF0000"/>
              </a:solidFill>
              <a:round/>
              <a:headEnd/>
              <a:tailEnd/>
            </a:ln>
            <a:extLst>
              <a:ext uri="{909E8E84-426E-40DD-AFC4-6F175D3DCCD1}">
                <a14:hiddenFill xmlns:a14="http://schemas.microsoft.com/office/drawing/2010/main">
                  <a:noFill/>
                </a14:hiddenFill>
              </a:ext>
            </a:extLst>
          </p:spPr>
        </p:cxnSp>
      </p:grpSp>
      <p:pic>
        <p:nvPicPr>
          <p:cNvPr id="64518" name="Picture 12" descr="Screen shot 2014-03-27 at 3.33.50 PM.png">
            <a:extLst>
              <a:ext uri="{FF2B5EF4-FFF2-40B4-BE49-F238E27FC236}">
                <a16:creationId xmlns:a16="http://schemas.microsoft.com/office/drawing/2014/main" id="{C40BE593-B36A-F842-8376-26B61994852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089650" y="2016126"/>
            <a:ext cx="3587750" cy="247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19" name="Picture 2" descr="Screen shot 2013-10-21 at 2.59.24 PM.png">
            <a:extLst>
              <a:ext uri="{FF2B5EF4-FFF2-40B4-BE49-F238E27FC236}">
                <a16:creationId xmlns:a16="http://schemas.microsoft.com/office/drawing/2014/main" id="{FA1ACD0B-B6BB-764A-8A22-1A95E168E4E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77926" y="2046288"/>
            <a:ext cx="4003675" cy="2601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7" name="Rectangle 86">
            <a:extLst>
              <a:ext uri="{FF2B5EF4-FFF2-40B4-BE49-F238E27FC236}">
                <a16:creationId xmlns:a16="http://schemas.microsoft.com/office/drawing/2014/main" id="{44C11FA3-3824-6F46-9CAA-D6E828CF3856}"/>
              </a:ext>
            </a:extLst>
          </p:cNvPr>
          <p:cNvSpPr>
            <a:spLocks noChangeArrowheads="1"/>
          </p:cNvSpPr>
          <p:nvPr/>
        </p:nvSpPr>
        <p:spPr bwMode="auto">
          <a:xfrm>
            <a:off x="2070101" y="2881313"/>
            <a:ext cx="6652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Helvetica" pitchFamily="2" charset="0"/>
              </a:rPr>
              <a:t>(a) Circuit</a:t>
            </a:r>
            <a:endParaRPr lang="en-US" altLang="en-US" sz="2000" b="0">
              <a:latin typeface="Times" pitchFamily="2" charset="0"/>
            </a:endParaRPr>
          </a:p>
        </p:txBody>
      </p:sp>
      <p:sp>
        <p:nvSpPr>
          <p:cNvPr id="65538" name="Rectangle 107">
            <a:extLst>
              <a:ext uri="{FF2B5EF4-FFF2-40B4-BE49-F238E27FC236}">
                <a16:creationId xmlns:a16="http://schemas.microsoft.com/office/drawing/2014/main" id="{9E0FA2AC-7058-E44E-BEC8-EEC373755A1B}"/>
              </a:ext>
            </a:extLst>
          </p:cNvPr>
          <p:cNvSpPr>
            <a:spLocks noChangeArrowheads="1"/>
          </p:cNvSpPr>
          <p:nvPr/>
        </p:nvSpPr>
        <p:spPr bwMode="auto">
          <a:xfrm>
            <a:off x="4710113" y="2881314"/>
            <a:ext cx="15478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1200" b="0">
                <a:solidFill>
                  <a:srgbClr val="000000"/>
                </a:solidFill>
                <a:latin typeface="Helvetica" pitchFamily="2" charset="0"/>
              </a:rPr>
              <a:t>(b) Characteristic table</a:t>
            </a:r>
          </a:p>
          <a:p>
            <a:pPr algn="ctr">
              <a:spcBef>
                <a:spcPct val="0"/>
              </a:spcBef>
              <a:buFontTx/>
              <a:buNone/>
            </a:pPr>
            <a:r>
              <a:rPr lang="en-US" altLang="en-US" sz="1200" b="0">
                <a:solidFill>
                  <a:srgbClr val="000000"/>
                </a:solidFill>
                <a:latin typeface="Helvetica" pitchFamily="2" charset="0"/>
              </a:rPr>
              <a:t>(version 1)</a:t>
            </a:r>
            <a:endParaRPr lang="en-US" altLang="en-US" sz="2000" b="0">
              <a:latin typeface="Times" pitchFamily="2" charset="0"/>
            </a:endParaRPr>
          </a:p>
        </p:txBody>
      </p:sp>
      <p:grpSp>
        <p:nvGrpSpPr>
          <p:cNvPr id="65539" name="Group 8">
            <a:extLst>
              <a:ext uri="{FF2B5EF4-FFF2-40B4-BE49-F238E27FC236}">
                <a16:creationId xmlns:a16="http://schemas.microsoft.com/office/drawing/2014/main" id="{745B3CE1-E707-B044-8CD3-D9BD6E268203}"/>
              </a:ext>
            </a:extLst>
          </p:cNvPr>
          <p:cNvGrpSpPr>
            <a:grpSpLocks/>
          </p:cNvGrpSpPr>
          <p:nvPr/>
        </p:nvGrpSpPr>
        <p:grpSpPr bwMode="auto">
          <a:xfrm>
            <a:off x="7615239" y="1219201"/>
            <a:ext cx="2218473" cy="1275279"/>
            <a:chOff x="3556043" y="1219200"/>
            <a:chExt cx="2218473" cy="1275279"/>
          </a:xfrm>
        </p:grpSpPr>
        <p:sp>
          <p:nvSpPr>
            <p:cNvPr id="65616" name="Line 63">
              <a:extLst>
                <a:ext uri="{FF2B5EF4-FFF2-40B4-BE49-F238E27FC236}">
                  <a16:creationId xmlns:a16="http://schemas.microsoft.com/office/drawing/2014/main" id="{0C6A3CA4-EFC8-834D-B72E-1DA9D1E49116}"/>
                </a:ext>
              </a:extLst>
            </p:cNvPr>
            <p:cNvSpPr>
              <a:spLocks noChangeShapeType="1"/>
            </p:cNvSpPr>
            <p:nvPr/>
          </p:nvSpPr>
          <p:spPr bwMode="auto">
            <a:xfrm flipH="1">
              <a:off x="3556043" y="1497012"/>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617" name="Line 64">
              <a:extLst>
                <a:ext uri="{FF2B5EF4-FFF2-40B4-BE49-F238E27FC236}">
                  <a16:creationId xmlns:a16="http://schemas.microsoft.com/office/drawing/2014/main" id="{FFFC6343-07D1-DA47-B01D-1F2F6AF70D5A}"/>
                </a:ext>
              </a:extLst>
            </p:cNvPr>
            <p:cNvSpPr>
              <a:spLocks noChangeShapeType="1"/>
            </p:cNvSpPr>
            <p:nvPr/>
          </p:nvSpPr>
          <p:spPr bwMode="auto">
            <a:xfrm flipV="1">
              <a:off x="4275181" y="1219200"/>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618" name="Rectangle 65">
              <a:extLst>
                <a:ext uri="{FF2B5EF4-FFF2-40B4-BE49-F238E27FC236}">
                  <a16:creationId xmlns:a16="http://schemas.microsoft.com/office/drawing/2014/main" id="{DB82C420-3BDF-6348-8F1B-AA6224282B02}"/>
                </a:ext>
              </a:extLst>
            </p:cNvPr>
            <p:cNvSpPr>
              <a:spLocks noChangeArrowheads="1"/>
            </p:cNvSpPr>
            <p:nvPr/>
          </p:nvSpPr>
          <p:spPr bwMode="auto">
            <a:xfrm>
              <a:off x="3760831" y="1239837"/>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65619" name="Rectangle 66">
              <a:extLst>
                <a:ext uri="{FF2B5EF4-FFF2-40B4-BE49-F238E27FC236}">
                  <a16:creationId xmlns:a16="http://schemas.microsoft.com/office/drawing/2014/main" id="{D1B64791-77A6-534D-836F-5A0C7A0126C3}"/>
                </a:ext>
              </a:extLst>
            </p:cNvPr>
            <p:cNvSpPr>
              <a:spLocks noChangeArrowheads="1"/>
            </p:cNvSpPr>
            <p:nvPr/>
          </p:nvSpPr>
          <p:spPr bwMode="auto">
            <a:xfrm>
              <a:off x="4032293" y="1239837"/>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65620" name="Rectangle 67">
              <a:extLst>
                <a:ext uri="{FF2B5EF4-FFF2-40B4-BE49-F238E27FC236}">
                  <a16:creationId xmlns:a16="http://schemas.microsoft.com/office/drawing/2014/main" id="{8E01C2B2-3082-094C-8433-2D370258A61D}"/>
                </a:ext>
              </a:extLst>
            </p:cNvPr>
            <p:cNvSpPr>
              <a:spLocks noChangeArrowheads="1"/>
            </p:cNvSpPr>
            <p:nvPr/>
          </p:nvSpPr>
          <p:spPr bwMode="auto">
            <a:xfrm>
              <a:off x="4418056" y="1239837"/>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65621" name="Rectangle 68">
              <a:extLst>
                <a:ext uri="{FF2B5EF4-FFF2-40B4-BE49-F238E27FC236}">
                  <a16:creationId xmlns:a16="http://schemas.microsoft.com/office/drawing/2014/main" id="{BE5550D6-F3DD-174D-8234-438670396451}"/>
                </a:ext>
              </a:extLst>
            </p:cNvPr>
            <p:cNvSpPr>
              <a:spLocks noChangeArrowheads="1"/>
            </p:cNvSpPr>
            <p:nvPr/>
          </p:nvSpPr>
          <p:spPr bwMode="auto">
            <a:xfrm>
              <a:off x="4535531" y="1296987"/>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65622" name="Rectangle 69">
              <a:extLst>
                <a:ext uri="{FF2B5EF4-FFF2-40B4-BE49-F238E27FC236}">
                  <a16:creationId xmlns:a16="http://schemas.microsoft.com/office/drawing/2014/main" id="{3D311AA7-A162-1F43-B2EA-46B907DE5F7C}"/>
                </a:ext>
              </a:extLst>
            </p:cNvPr>
            <p:cNvSpPr>
              <a:spLocks noChangeArrowheads="1"/>
            </p:cNvSpPr>
            <p:nvPr/>
          </p:nvSpPr>
          <p:spPr bwMode="auto">
            <a:xfrm>
              <a:off x="4721268" y="12350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65623" name="Rectangle 70">
              <a:extLst>
                <a:ext uri="{FF2B5EF4-FFF2-40B4-BE49-F238E27FC236}">
                  <a16:creationId xmlns:a16="http://schemas.microsoft.com/office/drawing/2014/main" id="{4300DFC1-739B-9C49-840A-29792EC84FBE}"/>
                </a:ext>
              </a:extLst>
            </p:cNvPr>
            <p:cNvSpPr>
              <a:spLocks noChangeArrowheads="1"/>
            </p:cNvSpPr>
            <p:nvPr/>
          </p:nvSpPr>
          <p:spPr bwMode="auto">
            <a:xfrm>
              <a:off x="4838743" y="1296987"/>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65624" name="Rectangle 71">
              <a:extLst>
                <a:ext uri="{FF2B5EF4-FFF2-40B4-BE49-F238E27FC236}">
                  <a16:creationId xmlns:a16="http://schemas.microsoft.com/office/drawing/2014/main" id="{52252D81-45CE-7840-B3EB-745986929C45}"/>
                </a:ext>
              </a:extLst>
            </p:cNvPr>
            <p:cNvSpPr>
              <a:spLocks noChangeArrowheads="1"/>
            </p:cNvSpPr>
            <p:nvPr/>
          </p:nvSpPr>
          <p:spPr bwMode="auto">
            <a:xfrm>
              <a:off x="3765593"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5625" name="Rectangle 72">
              <a:extLst>
                <a:ext uri="{FF2B5EF4-FFF2-40B4-BE49-F238E27FC236}">
                  <a16:creationId xmlns:a16="http://schemas.microsoft.com/office/drawing/2014/main" id="{234FF258-49BC-D04D-B95B-442398B69BB6}"/>
                </a:ext>
              </a:extLst>
            </p:cNvPr>
            <p:cNvSpPr>
              <a:spLocks noChangeArrowheads="1"/>
            </p:cNvSpPr>
            <p:nvPr/>
          </p:nvSpPr>
          <p:spPr bwMode="auto">
            <a:xfrm>
              <a:off x="4044993"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5626" name="Rectangle 73">
              <a:extLst>
                <a:ext uri="{FF2B5EF4-FFF2-40B4-BE49-F238E27FC236}">
                  <a16:creationId xmlns:a16="http://schemas.microsoft.com/office/drawing/2014/main" id="{ECCD1FBD-90F4-1B41-8DDB-E34CA04CEDFB}"/>
                </a:ext>
              </a:extLst>
            </p:cNvPr>
            <p:cNvSpPr>
              <a:spLocks noChangeArrowheads="1"/>
            </p:cNvSpPr>
            <p:nvPr/>
          </p:nvSpPr>
          <p:spPr bwMode="auto">
            <a:xfrm>
              <a:off x="3765593"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5627" name="Rectangle 74">
              <a:extLst>
                <a:ext uri="{FF2B5EF4-FFF2-40B4-BE49-F238E27FC236}">
                  <a16:creationId xmlns:a16="http://schemas.microsoft.com/office/drawing/2014/main" id="{314A2F67-AA4C-B04C-A327-5E1FA907819F}"/>
                </a:ext>
              </a:extLst>
            </p:cNvPr>
            <p:cNvSpPr>
              <a:spLocks noChangeArrowheads="1"/>
            </p:cNvSpPr>
            <p:nvPr/>
          </p:nvSpPr>
          <p:spPr bwMode="auto">
            <a:xfrm>
              <a:off x="4044993"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628" name="Rectangle 75">
              <a:extLst>
                <a:ext uri="{FF2B5EF4-FFF2-40B4-BE49-F238E27FC236}">
                  <a16:creationId xmlns:a16="http://schemas.microsoft.com/office/drawing/2014/main" id="{7A7D24FF-1AAD-A34F-8B5B-E6C766B1C1FD}"/>
                </a:ext>
              </a:extLst>
            </p:cNvPr>
            <p:cNvSpPr>
              <a:spLocks noChangeArrowheads="1"/>
            </p:cNvSpPr>
            <p:nvPr/>
          </p:nvSpPr>
          <p:spPr bwMode="auto">
            <a:xfrm>
              <a:off x="3765593"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629" name="Rectangle 76">
              <a:extLst>
                <a:ext uri="{FF2B5EF4-FFF2-40B4-BE49-F238E27FC236}">
                  <a16:creationId xmlns:a16="http://schemas.microsoft.com/office/drawing/2014/main" id="{0B1A3723-03E8-9741-AC0F-634681991D4D}"/>
                </a:ext>
              </a:extLst>
            </p:cNvPr>
            <p:cNvSpPr>
              <a:spLocks noChangeArrowheads="1"/>
            </p:cNvSpPr>
            <p:nvPr/>
          </p:nvSpPr>
          <p:spPr bwMode="auto">
            <a:xfrm>
              <a:off x="4044993"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5630" name="Rectangle 77">
              <a:extLst>
                <a:ext uri="{FF2B5EF4-FFF2-40B4-BE49-F238E27FC236}">
                  <a16:creationId xmlns:a16="http://schemas.microsoft.com/office/drawing/2014/main" id="{94390ED1-39BE-CC40-8516-151BBB9E500A}"/>
                </a:ext>
              </a:extLst>
            </p:cNvPr>
            <p:cNvSpPr>
              <a:spLocks noChangeArrowheads="1"/>
            </p:cNvSpPr>
            <p:nvPr/>
          </p:nvSpPr>
          <p:spPr bwMode="auto">
            <a:xfrm>
              <a:off x="3765593"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631" name="Rectangle 78">
              <a:extLst>
                <a:ext uri="{FF2B5EF4-FFF2-40B4-BE49-F238E27FC236}">
                  <a16:creationId xmlns:a16="http://schemas.microsoft.com/office/drawing/2014/main" id="{3E207A46-62BB-A541-9E47-F48DB8966D4C}"/>
                </a:ext>
              </a:extLst>
            </p:cNvPr>
            <p:cNvSpPr>
              <a:spLocks noChangeArrowheads="1"/>
            </p:cNvSpPr>
            <p:nvPr/>
          </p:nvSpPr>
          <p:spPr bwMode="auto">
            <a:xfrm>
              <a:off x="4044993"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632" name="Rectangle 79">
              <a:extLst>
                <a:ext uri="{FF2B5EF4-FFF2-40B4-BE49-F238E27FC236}">
                  <a16:creationId xmlns:a16="http://schemas.microsoft.com/office/drawing/2014/main" id="{9CF58F17-9661-9D46-8F64-5E915D1B3047}"/>
                </a:ext>
              </a:extLst>
            </p:cNvPr>
            <p:cNvSpPr>
              <a:spLocks noChangeArrowheads="1"/>
            </p:cNvSpPr>
            <p:nvPr/>
          </p:nvSpPr>
          <p:spPr bwMode="auto">
            <a:xfrm>
              <a:off x="4411706" y="1581150"/>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65633" name="Rectangle 80">
              <a:extLst>
                <a:ext uri="{FF2B5EF4-FFF2-40B4-BE49-F238E27FC236}">
                  <a16:creationId xmlns:a16="http://schemas.microsoft.com/office/drawing/2014/main" id="{4C52596B-C701-6F4D-A0B9-857425BF91EE}"/>
                </a:ext>
              </a:extLst>
            </p:cNvPr>
            <p:cNvSpPr>
              <a:spLocks noChangeArrowheads="1"/>
            </p:cNvSpPr>
            <p:nvPr/>
          </p:nvSpPr>
          <p:spPr bwMode="auto">
            <a:xfrm>
              <a:off x="4472031"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5634" name="Rectangle 81">
              <a:extLst>
                <a:ext uri="{FF2B5EF4-FFF2-40B4-BE49-F238E27FC236}">
                  <a16:creationId xmlns:a16="http://schemas.microsoft.com/office/drawing/2014/main" id="{1BEEC275-C49E-AF4D-AF3E-8622427AB3C8}"/>
                </a:ext>
              </a:extLst>
            </p:cNvPr>
            <p:cNvSpPr>
              <a:spLocks noChangeArrowheads="1"/>
            </p:cNvSpPr>
            <p:nvPr/>
          </p:nvSpPr>
          <p:spPr bwMode="auto">
            <a:xfrm>
              <a:off x="4775243"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635" name="Rectangle 82">
              <a:extLst>
                <a:ext uri="{FF2B5EF4-FFF2-40B4-BE49-F238E27FC236}">
                  <a16:creationId xmlns:a16="http://schemas.microsoft.com/office/drawing/2014/main" id="{98E24CAD-E5CC-4549-8C51-37820A538999}"/>
                </a:ext>
              </a:extLst>
            </p:cNvPr>
            <p:cNvSpPr>
              <a:spLocks noChangeArrowheads="1"/>
            </p:cNvSpPr>
            <p:nvPr/>
          </p:nvSpPr>
          <p:spPr bwMode="auto">
            <a:xfrm>
              <a:off x="4472031"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636" name="Rectangle 83">
              <a:extLst>
                <a:ext uri="{FF2B5EF4-FFF2-40B4-BE49-F238E27FC236}">
                  <a16:creationId xmlns:a16="http://schemas.microsoft.com/office/drawing/2014/main" id="{ABD45231-AE41-8D41-B49D-62C64A1A299A}"/>
                </a:ext>
              </a:extLst>
            </p:cNvPr>
            <p:cNvSpPr>
              <a:spLocks noChangeArrowheads="1"/>
            </p:cNvSpPr>
            <p:nvPr/>
          </p:nvSpPr>
          <p:spPr bwMode="auto">
            <a:xfrm>
              <a:off x="4775243"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5637" name="Rectangle 84">
              <a:extLst>
                <a:ext uri="{FF2B5EF4-FFF2-40B4-BE49-F238E27FC236}">
                  <a16:creationId xmlns:a16="http://schemas.microsoft.com/office/drawing/2014/main" id="{5E8135A6-39EC-7F43-96D7-A2DCD690C7CF}"/>
                </a:ext>
              </a:extLst>
            </p:cNvPr>
            <p:cNvSpPr>
              <a:spLocks noChangeArrowheads="1"/>
            </p:cNvSpPr>
            <p:nvPr/>
          </p:nvSpPr>
          <p:spPr bwMode="auto">
            <a:xfrm>
              <a:off x="4472031"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638" name="Rectangle 85">
              <a:extLst>
                <a:ext uri="{FF2B5EF4-FFF2-40B4-BE49-F238E27FC236}">
                  <a16:creationId xmlns:a16="http://schemas.microsoft.com/office/drawing/2014/main" id="{884E9280-F508-5E46-AAE5-DE6B534E69F2}"/>
                </a:ext>
              </a:extLst>
            </p:cNvPr>
            <p:cNvSpPr>
              <a:spLocks noChangeArrowheads="1"/>
            </p:cNvSpPr>
            <p:nvPr/>
          </p:nvSpPr>
          <p:spPr bwMode="auto">
            <a:xfrm>
              <a:off x="4775243"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639" name="Rectangle 178">
              <a:extLst>
                <a:ext uri="{FF2B5EF4-FFF2-40B4-BE49-F238E27FC236}">
                  <a16:creationId xmlns:a16="http://schemas.microsoft.com/office/drawing/2014/main" id="{B2F3D3DA-AD35-6C48-9CF5-09539AFB768B}"/>
                </a:ext>
              </a:extLst>
            </p:cNvPr>
            <p:cNvSpPr>
              <a:spLocks noChangeArrowheads="1"/>
            </p:cNvSpPr>
            <p:nvPr/>
          </p:nvSpPr>
          <p:spPr bwMode="auto">
            <a:xfrm>
              <a:off x="5041943" y="1576387"/>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grpSp>
      <p:sp>
        <p:nvSpPr>
          <p:cNvPr id="65540" name="Title 1">
            <a:extLst>
              <a:ext uri="{FF2B5EF4-FFF2-40B4-BE49-F238E27FC236}">
                <a16:creationId xmlns:a16="http://schemas.microsoft.com/office/drawing/2014/main" id="{1254D26E-A57B-D842-ACDD-A1C38AE56ECE}"/>
              </a:ext>
            </a:extLst>
          </p:cNvPr>
          <p:cNvSpPr txBox="1">
            <a:spLocks/>
          </p:cNvSpPr>
          <p:nvPr/>
        </p:nvSpPr>
        <p:spPr bwMode="auto">
          <a:xfrm>
            <a:off x="925513"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2800"/>
              <a:t>Circuit and Characteristic Table</a:t>
            </a:r>
          </a:p>
        </p:txBody>
      </p:sp>
      <p:sp>
        <p:nvSpPr>
          <p:cNvPr id="65541" name="TextBox 2">
            <a:extLst>
              <a:ext uri="{FF2B5EF4-FFF2-40B4-BE49-F238E27FC236}">
                <a16:creationId xmlns:a16="http://schemas.microsoft.com/office/drawing/2014/main" id="{4DD86019-9E93-CC4D-8555-607EFBC1A361}"/>
              </a:ext>
            </a:extLst>
          </p:cNvPr>
          <p:cNvSpPr txBox="1">
            <a:spLocks noChangeArrowheads="1"/>
          </p:cNvSpPr>
          <p:nvPr/>
        </p:nvSpPr>
        <p:spPr bwMode="auto">
          <a:xfrm>
            <a:off x="3124200" y="6477001"/>
            <a:ext cx="1841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aphicFrame>
        <p:nvGraphicFramePr>
          <p:cNvPr id="155" name="Group 605">
            <a:extLst>
              <a:ext uri="{FF2B5EF4-FFF2-40B4-BE49-F238E27FC236}">
                <a16:creationId xmlns:a16="http://schemas.microsoft.com/office/drawing/2014/main" id="{F927E870-78EC-584E-9F41-0A054D078150}"/>
              </a:ext>
            </a:extLst>
          </p:cNvPr>
          <p:cNvGraphicFramePr>
            <a:graphicFrameLocks noGrp="1"/>
          </p:cNvGraphicFramePr>
          <p:nvPr/>
        </p:nvGraphicFramePr>
        <p:xfrm>
          <a:off x="7467600" y="4860926"/>
          <a:ext cx="1485900" cy="1920875"/>
        </p:xfrm>
        <a:graphic>
          <a:graphicData uri="http://schemas.openxmlformats.org/drawingml/2006/table">
            <a:tbl>
              <a:tblPr/>
              <a:tblGrid>
                <a:gridCol w="495300">
                  <a:extLst>
                    <a:ext uri="{9D8B030D-6E8A-4147-A177-3AD203B41FA5}">
                      <a16:colId xmlns:a16="http://schemas.microsoft.com/office/drawing/2014/main" val="20000"/>
                    </a:ext>
                  </a:extLst>
                </a:gridCol>
                <a:gridCol w="495300">
                  <a:extLst>
                    <a:ext uri="{9D8B030D-6E8A-4147-A177-3AD203B41FA5}">
                      <a16:colId xmlns:a16="http://schemas.microsoft.com/office/drawing/2014/main" val="20001"/>
                    </a:ext>
                  </a:extLst>
                </a:gridCol>
                <a:gridCol w="495300">
                  <a:extLst>
                    <a:ext uri="{9D8B030D-6E8A-4147-A177-3AD203B41FA5}">
                      <a16:colId xmlns:a16="http://schemas.microsoft.com/office/drawing/2014/main" val="20002"/>
                    </a:ext>
                  </a:extLst>
                </a:gridCol>
              </a:tblGrid>
              <a:tr h="384175">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1" u="none" strike="noStrike" cap="none" normalizeH="0" baseline="0" dirty="0">
                          <a:ln>
                            <a:noFill/>
                          </a:ln>
                          <a:solidFill>
                            <a:schemeClr val="tx1"/>
                          </a:solidFill>
                          <a:effectLst/>
                          <a:latin typeface="Times New Roman" pitchFamily="18" charset="0"/>
                        </a:rPr>
                        <a:t>x</a:t>
                      </a:r>
                      <a:r>
                        <a:rPr kumimoji="0" lang="en-US" sz="2400" b="0" i="1" u="none" strike="noStrike" cap="none" normalizeH="0" baseline="-25000" dirty="0">
                          <a:ln>
                            <a:noFill/>
                          </a:ln>
                          <a:solidFill>
                            <a:schemeClr val="tx1"/>
                          </a:solidFill>
                          <a:effectLst/>
                          <a:latin typeface="Times New Roman" pitchFamily="18" charset="0"/>
                        </a:rPr>
                        <a:t>1</a:t>
                      </a:r>
                    </a:p>
                  </a:txBody>
                  <a:tcPr marT="45735" marB="45735" anchor="ctr" horzOverflow="overflow">
                    <a:lnL cap="flat">
                      <a:noFill/>
                    </a:lnL>
                    <a:lnR>
                      <a:noFill/>
                    </a:lnR>
                    <a:lnT cap="flat">
                      <a:noFill/>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1" u="none" strike="noStrike" cap="none" normalizeH="0" baseline="0" dirty="0">
                          <a:ln>
                            <a:noFill/>
                          </a:ln>
                          <a:solidFill>
                            <a:schemeClr val="tx1"/>
                          </a:solidFill>
                          <a:effectLst/>
                          <a:latin typeface="Times New Roman" pitchFamily="18" charset="0"/>
                        </a:rPr>
                        <a:t>x</a:t>
                      </a:r>
                      <a:r>
                        <a:rPr kumimoji="0" lang="en-US" sz="2400" b="0" i="1" u="none" strike="noStrike" cap="none" normalizeH="0" baseline="-25000" dirty="0">
                          <a:ln>
                            <a:noFill/>
                          </a:ln>
                          <a:solidFill>
                            <a:schemeClr val="tx1"/>
                          </a:solidFill>
                          <a:effectLst/>
                          <a:latin typeface="Times New Roman" pitchFamily="18" charset="0"/>
                        </a:rPr>
                        <a:t>2</a:t>
                      </a:r>
                    </a:p>
                  </a:txBody>
                  <a:tcPr marT="45735" marB="45735" anchor="ctr" horzOverflow="overflow">
                    <a:lnL>
                      <a:noFill/>
                    </a:lnL>
                    <a:lnR w="12700" cap="flat" cmpd="sng" algn="ctr">
                      <a:solidFill>
                        <a:schemeClr val="tx1"/>
                      </a:solidFill>
                      <a:prstDash val="solid"/>
                      <a:round/>
                      <a:headEnd type="none" w="sm" len="sm"/>
                      <a:tailEnd type="none" w="sm" len="sm"/>
                    </a:lnR>
                    <a:lnT cap="flat">
                      <a:noFill/>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f</a:t>
                      </a:r>
                    </a:p>
                  </a:txBody>
                  <a:tcPr marT="45735" marB="45735" anchor="ctr" horzOverflow="overflow">
                    <a:lnL w="12700" cap="flat" cmpd="sng" algn="ctr">
                      <a:solidFill>
                        <a:schemeClr val="tx1"/>
                      </a:solidFill>
                      <a:prstDash val="solid"/>
                      <a:round/>
                      <a:headEnd type="none" w="sm" len="sm"/>
                      <a:tailEnd type="none" w="sm" len="sm"/>
                    </a:lnL>
                    <a:lnR cap="flat">
                      <a:noFill/>
                    </a:lnR>
                    <a:lnT cap="flat">
                      <a:noFill/>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0"/>
                  </a:ext>
                </a:extLst>
              </a:tr>
              <a:tr h="384175">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0</a:t>
                      </a:r>
                    </a:p>
                  </a:txBody>
                  <a:tcPr marT="45735" marB="45735" anchor="ctr" horzOverflow="overflow">
                    <a:lnL cap="flat">
                      <a:noFill/>
                    </a:lnL>
                    <a:lnR>
                      <a:noFill/>
                    </a:lnR>
                    <a:lnT w="12700" cap="flat" cmpd="sng" algn="ctr">
                      <a:solidFill>
                        <a:schemeClr val="tx1"/>
                      </a:solidFill>
                      <a:prstDash val="solid"/>
                      <a:round/>
                      <a:headEnd type="none" w="sm" len="sm"/>
                      <a:tailEnd type="none" w="sm" len="sm"/>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0</a:t>
                      </a:r>
                    </a:p>
                  </a:txBody>
                  <a:tcPr marT="45735" marB="45735" anchor="ctr" horzOverflow="overflow">
                    <a:lnL>
                      <a:noFill/>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1</a:t>
                      </a:r>
                    </a:p>
                  </a:txBody>
                  <a:tcPr marT="45735" marB="45735" anchor="ctr" horzOverflow="overflow">
                    <a:lnL w="12700" cap="flat" cmpd="sng" algn="ctr">
                      <a:solidFill>
                        <a:schemeClr val="tx1"/>
                      </a:solidFill>
                      <a:prstDash val="solid"/>
                      <a:round/>
                      <a:headEnd type="none" w="sm" len="sm"/>
                      <a:tailEnd type="none" w="sm" len="sm"/>
                    </a:lnL>
                    <a:lnR cap="flat">
                      <a:noFill/>
                    </a:lnR>
                    <a:lnT w="12700" cap="flat" cmpd="sng" algn="ctr">
                      <a:solidFill>
                        <a:schemeClr val="tx1"/>
                      </a:solidFill>
                      <a:prstDash val="solid"/>
                      <a:round/>
                      <a:headEnd type="none" w="sm" len="sm"/>
                      <a:tailEnd type="none" w="sm" len="sm"/>
                    </a:lnT>
                    <a:lnB>
                      <a:noFill/>
                    </a:lnB>
                    <a:lnTlToBr>
                      <a:noFill/>
                    </a:lnTlToBr>
                    <a:lnBlToTr>
                      <a:noFill/>
                    </a:lnBlToTr>
                    <a:noFill/>
                  </a:tcPr>
                </a:tc>
                <a:extLst>
                  <a:ext uri="{0D108BD9-81ED-4DB2-BD59-A6C34878D82A}">
                    <a16:rowId xmlns:a16="http://schemas.microsoft.com/office/drawing/2014/main" val="10001"/>
                  </a:ext>
                </a:extLst>
              </a:tr>
              <a:tr h="384175">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0</a:t>
                      </a:r>
                    </a:p>
                  </a:txBody>
                  <a:tcPr marT="45735" marB="45735" anchor="ctr" horzOverflow="overflow">
                    <a:lnL cap="flat">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1</a:t>
                      </a:r>
                    </a:p>
                  </a:txBody>
                  <a:tcPr marT="45735" marB="45735" anchor="ctr" horzOverflow="overflow">
                    <a:lnL>
                      <a:noFill/>
                    </a:lnL>
                    <a:lnR w="12700" cap="flat" cmpd="sng" algn="ctr">
                      <a:solidFill>
                        <a:schemeClr val="tx1"/>
                      </a:solidFill>
                      <a:prstDash val="solid"/>
                      <a:round/>
                      <a:headEnd type="none" w="sm" len="sm"/>
                      <a:tailEnd type="none" w="sm" len="sm"/>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1</a:t>
                      </a:r>
                    </a:p>
                  </a:txBody>
                  <a:tcPr marT="45735" marB="45735" anchor="ctr" horzOverflow="overflow">
                    <a:lnL w="12700" cap="flat" cmpd="sng" algn="ctr">
                      <a:solidFill>
                        <a:schemeClr val="tx1"/>
                      </a:solidFill>
                      <a:prstDash val="solid"/>
                      <a:round/>
                      <a:headEnd type="none" w="sm" len="sm"/>
                      <a:tailEnd type="none" w="sm" len="sm"/>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384175">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1</a:t>
                      </a:r>
                    </a:p>
                  </a:txBody>
                  <a:tcPr marT="45735" marB="45735" anchor="ctr" horzOverflow="overflow">
                    <a:lnL cap="flat">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0</a:t>
                      </a:r>
                    </a:p>
                  </a:txBody>
                  <a:tcPr marT="45735" marB="45735" anchor="ctr" horzOverflow="overflow">
                    <a:lnL>
                      <a:noFill/>
                    </a:lnL>
                    <a:lnR w="12700" cap="flat" cmpd="sng" algn="ctr">
                      <a:solidFill>
                        <a:schemeClr val="tx1"/>
                      </a:solidFill>
                      <a:prstDash val="solid"/>
                      <a:round/>
                      <a:headEnd type="none" w="sm" len="sm"/>
                      <a:tailEnd type="none" w="sm" len="sm"/>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1</a:t>
                      </a:r>
                    </a:p>
                  </a:txBody>
                  <a:tcPr marT="45735" marB="45735" anchor="ctr" horzOverflow="overflow">
                    <a:lnL w="12700" cap="flat" cmpd="sng" algn="ctr">
                      <a:solidFill>
                        <a:schemeClr val="tx1"/>
                      </a:solidFill>
                      <a:prstDash val="solid"/>
                      <a:round/>
                      <a:headEnd type="none" w="sm" len="sm"/>
                      <a:tailEnd type="none" w="sm" len="sm"/>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384175">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1</a:t>
                      </a:r>
                    </a:p>
                  </a:txBody>
                  <a:tcPr marT="45735" marB="45735" anchor="ctr" horzOverflow="overflow">
                    <a:lnL cap="flat">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1</a:t>
                      </a:r>
                    </a:p>
                  </a:txBody>
                  <a:tcPr marT="45735" marB="45735" anchor="ctr" horzOverflow="overflow">
                    <a:lnL>
                      <a:noFill/>
                    </a:lnL>
                    <a:lnR w="12700" cap="flat" cmpd="sng" algn="ctr">
                      <a:solidFill>
                        <a:schemeClr val="tx1"/>
                      </a:solidFill>
                      <a:prstDash val="solid"/>
                      <a:round/>
                      <a:headEnd type="none" w="sm" len="sm"/>
                      <a:tailEnd type="none" w="sm" len="sm"/>
                    </a:lnR>
                    <a:lnT>
                      <a:noFill/>
                    </a:lnT>
                    <a:lnB cap="flat">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Tx/>
                        <a:buSzTx/>
                        <a:buFontTx/>
                        <a:buNone/>
                        <a:tabLst/>
                      </a:pPr>
                      <a:r>
                        <a:rPr kumimoji="0" lang="en-US" sz="2400" b="0" i="0" u="none" strike="noStrike" cap="none" normalizeH="0" baseline="0" dirty="0">
                          <a:ln>
                            <a:noFill/>
                          </a:ln>
                          <a:solidFill>
                            <a:schemeClr val="tx1"/>
                          </a:solidFill>
                          <a:effectLst/>
                          <a:latin typeface="Times New Roman" pitchFamily="18" charset="0"/>
                        </a:rPr>
                        <a:t>0</a:t>
                      </a:r>
                    </a:p>
                  </a:txBody>
                  <a:tcPr marT="45735" marB="45735" anchor="ctr" horzOverflow="overflow">
                    <a:lnL w="12700" cap="flat" cmpd="sng" algn="ctr">
                      <a:solidFill>
                        <a:schemeClr val="tx1"/>
                      </a:solidFill>
                      <a:prstDash val="solid"/>
                      <a:round/>
                      <a:headEnd type="none" w="sm" len="sm"/>
                      <a:tailEnd type="none" w="sm" len="sm"/>
                    </a:lnL>
                    <a:lnR cap="flat">
                      <a:noFill/>
                    </a:lnR>
                    <a:lnT>
                      <a:noFill/>
                    </a:lnT>
                    <a:lnB cap="flat">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65560" name="TextBox 3">
            <a:extLst>
              <a:ext uri="{FF2B5EF4-FFF2-40B4-BE49-F238E27FC236}">
                <a16:creationId xmlns:a16="http://schemas.microsoft.com/office/drawing/2014/main" id="{ACAC6698-F8B0-FC44-9168-9529204F0BB0}"/>
              </a:ext>
            </a:extLst>
          </p:cNvPr>
          <p:cNvSpPr txBox="1">
            <a:spLocks noChangeArrowheads="1"/>
          </p:cNvSpPr>
          <p:nvPr/>
        </p:nvSpPr>
        <p:spPr bwMode="auto">
          <a:xfrm>
            <a:off x="2133601" y="4495801"/>
            <a:ext cx="17319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NAND Gate</a:t>
            </a:r>
          </a:p>
        </p:txBody>
      </p:sp>
      <p:sp>
        <p:nvSpPr>
          <p:cNvPr id="65561" name="TextBox 156">
            <a:extLst>
              <a:ext uri="{FF2B5EF4-FFF2-40B4-BE49-F238E27FC236}">
                <a16:creationId xmlns:a16="http://schemas.microsoft.com/office/drawing/2014/main" id="{95FA7752-1F68-4946-B189-A18C9A08AE45}"/>
              </a:ext>
            </a:extLst>
          </p:cNvPr>
          <p:cNvSpPr txBox="1">
            <a:spLocks noChangeArrowheads="1"/>
          </p:cNvSpPr>
          <p:nvPr/>
        </p:nvSpPr>
        <p:spPr bwMode="auto">
          <a:xfrm>
            <a:off x="6858000" y="4343401"/>
            <a:ext cx="3151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NAND Gate Truth table</a:t>
            </a:r>
          </a:p>
        </p:txBody>
      </p:sp>
      <p:cxnSp>
        <p:nvCxnSpPr>
          <p:cNvPr id="65562" name="Straight Connector 5">
            <a:extLst>
              <a:ext uri="{FF2B5EF4-FFF2-40B4-BE49-F238E27FC236}">
                <a16:creationId xmlns:a16="http://schemas.microsoft.com/office/drawing/2014/main" id="{ECE18484-FB87-C548-8546-C9F0C3AF05DB}"/>
              </a:ext>
            </a:extLst>
          </p:cNvPr>
          <p:cNvCxnSpPr>
            <a:cxnSpLocks noChangeShapeType="1"/>
          </p:cNvCxnSpPr>
          <p:nvPr/>
        </p:nvCxnSpPr>
        <p:spPr bwMode="auto">
          <a:xfrm>
            <a:off x="914400" y="3962400"/>
            <a:ext cx="9144000" cy="0"/>
          </a:xfrm>
          <a:prstGeom prst="line">
            <a:avLst/>
          </a:prstGeom>
          <a:noFill/>
          <a:ln w="38100">
            <a:solidFill>
              <a:srgbClr val="0CF9FF"/>
            </a:solidFill>
            <a:round/>
            <a:headEnd/>
            <a:tailEnd/>
          </a:ln>
          <a:extLst>
            <a:ext uri="{909E8E84-426E-40DD-AFC4-6F175D3DCCD1}">
              <a14:hiddenFill xmlns:a14="http://schemas.microsoft.com/office/drawing/2010/main">
                <a:noFill/>
              </a14:hiddenFill>
            </a:ext>
          </a:extLst>
        </p:spPr>
      </p:cxnSp>
      <p:pic>
        <p:nvPicPr>
          <p:cNvPr id="65563" name="Picture 2" descr="Screen shot 2014-03-27 at 3.04.28 PM.png">
            <a:extLst>
              <a:ext uri="{FF2B5EF4-FFF2-40B4-BE49-F238E27FC236}">
                <a16:creationId xmlns:a16="http://schemas.microsoft.com/office/drawing/2014/main" id="{B6A6F1F0-F248-8E42-8E59-6023A7F705F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219200" y="5181600"/>
            <a:ext cx="41783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5564" name="Group 7">
            <a:extLst>
              <a:ext uri="{FF2B5EF4-FFF2-40B4-BE49-F238E27FC236}">
                <a16:creationId xmlns:a16="http://schemas.microsoft.com/office/drawing/2014/main" id="{2ED08245-6DF5-4349-841F-D9CC7CA8BA95}"/>
              </a:ext>
            </a:extLst>
          </p:cNvPr>
          <p:cNvGrpSpPr>
            <a:grpSpLocks/>
          </p:cNvGrpSpPr>
          <p:nvPr/>
        </p:nvGrpSpPr>
        <p:grpSpPr bwMode="auto">
          <a:xfrm>
            <a:off x="1371600" y="1244600"/>
            <a:ext cx="2154860" cy="1423988"/>
            <a:chOff x="2077995" y="1245369"/>
            <a:chExt cx="2154902" cy="1423735"/>
          </a:xfrm>
        </p:grpSpPr>
        <p:sp>
          <p:nvSpPr>
            <p:cNvPr id="65593" name="Line 42">
              <a:extLst>
                <a:ext uri="{FF2B5EF4-FFF2-40B4-BE49-F238E27FC236}">
                  <a16:creationId xmlns:a16="http://schemas.microsoft.com/office/drawing/2014/main" id="{9245F1B6-24B5-3F44-BEFF-113A56F2661D}"/>
                </a:ext>
              </a:extLst>
            </p:cNvPr>
            <p:cNvSpPr>
              <a:spLocks noChangeShapeType="1"/>
            </p:cNvSpPr>
            <p:nvPr/>
          </p:nvSpPr>
          <p:spPr bwMode="auto">
            <a:xfrm>
              <a:off x="2505076" y="1579562"/>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594" name="Line 47">
              <a:extLst>
                <a:ext uri="{FF2B5EF4-FFF2-40B4-BE49-F238E27FC236}">
                  <a16:creationId xmlns:a16="http://schemas.microsoft.com/office/drawing/2014/main" id="{BC2B3237-7874-1644-B9BE-5C622D965D29}"/>
                </a:ext>
              </a:extLst>
            </p:cNvPr>
            <p:cNvSpPr>
              <a:spLocks noChangeShapeType="1"/>
            </p:cNvSpPr>
            <p:nvPr/>
          </p:nvSpPr>
          <p:spPr bwMode="auto">
            <a:xfrm>
              <a:off x="2505076" y="2316163"/>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595" name="Line 48">
              <a:extLst>
                <a:ext uri="{FF2B5EF4-FFF2-40B4-BE49-F238E27FC236}">
                  <a16:creationId xmlns:a16="http://schemas.microsoft.com/office/drawing/2014/main" id="{41894FD8-1826-F249-9693-E007ABFA5FFD}"/>
                </a:ext>
              </a:extLst>
            </p:cNvPr>
            <p:cNvSpPr>
              <a:spLocks noChangeShapeType="1"/>
            </p:cNvSpPr>
            <p:nvPr/>
          </p:nvSpPr>
          <p:spPr bwMode="auto">
            <a:xfrm>
              <a:off x="2505076" y="2555876"/>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596" name="Line 53">
              <a:extLst>
                <a:ext uri="{FF2B5EF4-FFF2-40B4-BE49-F238E27FC236}">
                  <a16:creationId xmlns:a16="http://schemas.microsoft.com/office/drawing/2014/main" id="{A73B73F9-3979-1443-8E38-8511B947E669}"/>
                </a:ext>
              </a:extLst>
            </p:cNvPr>
            <p:cNvSpPr>
              <a:spLocks noChangeShapeType="1"/>
            </p:cNvSpPr>
            <p:nvPr/>
          </p:nvSpPr>
          <p:spPr bwMode="auto">
            <a:xfrm flipH="1">
              <a:off x="3343276" y="1458912"/>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597" name="Line 54">
              <a:extLst>
                <a:ext uri="{FF2B5EF4-FFF2-40B4-BE49-F238E27FC236}">
                  <a16:creationId xmlns:a16="http://schemas.microsoft.com/office/drawing/2014/main" id="{07377CD4-A644-4F49-AEBD-BF096374ACD8}"/>
                </a:ext>
              </a:extLst>
            </p:cNvPr>
            <p:cNvSpPr>
              <a:spLocks noChangeShapeType="1"/>
            </p:cNvSpPr>
            <p:nvPr/>
          </p:nvSpPr>
          <p:spPr bwMode="auto">
            <a:xfrm flipH="1">
              <a:off x="3343276" y="2436813"/>
              <a:ext cx="61753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598" name="Freeform 55">
              <a:extLst>
                <a:ext uri="{FF2B5EF4-FFF2-40B4-BE49-F238E27FC236}">
                  <a16:creationId xmlns:a16="http://schemas.microsoft.com/office/drawing/2014/main" id="{139692E4-F045-4C40-A3DA-451EEFF0E633}"/>
                </a:ext>
              </a:extLst>
            </p:cNvPr>
            <p:cNvSpPr>
              <a:spLocks/>
            </p:cNvSpPr>
            <p:nvPr/>
          </p:nvSpPr>
          <p:spPr bwMode="auto">
            <a:xfrm>
              <a:off x="2505076" y="1581150"/>
              <a:ext cx="1095375" cy="855662"/>
            </a:xfrm>
            <a:custGeom>
              <a:avLst/>
              <a:gdLst>
                <a:gd name="T0" fmla="*/ 2147483646 w 690"/>
                <a:gd name="T1" fmla="*/ 2147483646 h 539"/>
                <a:gd name="T2" fmla="*/ 2147483646 w 690"/>
                <a:gd name="T3" fmla="*/ 2147483646 h 539"/>
                <a:gd name="T4" fmla="*/ 0 w 690"/>
                <a:gd name="T5" fmla="*/ 2147483646 h 539"/>
                <a:gd name="T6" fmla="*/ 0 w 690"/>
                <a:gd name="T7" fmla="*/ 0 h 539"/>
                <a:gd name="T8" fmla="*/ 0 60000 65536"/>
                <a:gd name="T9" fmla="*/ 0 60000 65536"/>
                <a:gd name="T10" fmla="*/ 0 60000 65536"/>
                <a:gd name="T11" fmla="*/ 0 60000 65536"/>
                <a:gd name="T12" fmla="*/ 0 w 690"/>
                <a:gd name="T13" fmla="*/ 0 h 539"/>
                <a:gd name="T14" fmla="*/ 690 w 690"/>
                <a:gd name="T15" fmla="*/ 539 h 539"/>
              </a:gdLst>
              <a:ahLst/>
              <a:cxnLst>
                <a:cxn ang="T8">
                  <a:pos x="T0" y="T1"/>
                </a:cxn>
                <a:cxn ang="T9">
                  <a:pos x="T2" y="T3"/>
                </a:cxn>
                <a:cxn ang="T10">
                  <a:pos x="T4" y="T5"/>
                </a:cxn>
                <a:cxn ang="T11">
                  <a:pos x="T6" y="T7"/>
                </a:cxn>
              </a:cxnLst>
              <a:rect l="T12" t="T13" r="T14" b="T15"/>
              <a:pathLst>
                <a:path w="690" h="539">
                  <a:moveTo>
                    <a:pt x="690" y="539"/>
                  </a:moveTo>
                  <a:lnTo>
                    <a:pt x="690" y="312"/>
                  </a:lnTo>
                  <a:lnTo>
                    <a:pt x="0" y="161"/>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5599" name="Freeform 56">
              <a:extLst>
                <a:ext uri="{FF2B5EF4-FFF2-40B4-BE49-F238E27FC236}">
                  <a16:creationId xmlns:a16="http://schemas.microsoft.com/office/drawing/2014/main" id="{4B58BBD1-4A3E-FA40-AAFF-36C80B218E11}"/>
                </a:ext>
              </a:extLst>
            </p:cNvPr>
            <p:cNvSpPr>
              <a:spLocks/>
            </p:cNvSpPr>
            <p:nvPr/>
          </p:nvSpPr>
          <p:spPr bwMode="auto">
            <a:xfrm>
              <a:off x="2505076" y="1458912"/>
              <a:ext cx="1095375" cy="857250"/>
            </a:xfrm>
            <a:custGeom>
              <a:avLst/>
              <a:gdLst>
                <a:gd name="T0" fmla="*/ 2147483646 w 690"/>
                <a:gd name="T1" fmla="*/ 0 h 540"/>
                <a:gd name="T2" fmla="*/ 2147483646 w 690"/>
                <a:gd name="T3" fmla="*/ 2147483646 h 540"/>
                <a:gd name="T4" fmla="*/ 0 w 690"/>
                <a:gd name="T5" fmla="*/ 2147483646 h 540"/>
                <a:gd name="T6" fmla="*/ 0 w 690"/>
                <a:gd name="T7" fmla="*/ 2147483646 h 540"/>
                <a:gd name="T8" fmla="*/ 0 60000 65536"/>
                <a:gd name="T9" fmla="*/ 0 60000 65536"/>
                <a:gd name="T10" fmla="*/ 0 60000 65536"/>
                <a:gd name="T11" fmla="*/ 0 60000 65536"/>
                <a:gd name="T12" fmla="*/ 0 w 690"/>
                <a:gd name="T13" fmla="*/ 0 h 540"/>
                <a:gd name="T14" fmla="*/ 690 w 690"/>
                <a:gd name="T15" fmla="*/ 540 h 540"/>
              </a:gdLst>
              <a:ahLst/>
              <a:cxnLst>
                <a:cxn ang="T8">
                  <a:pos x="T0" y="T1"/>
                </a:cxn>
                <a:cxn ang="T9">
                  <a:pos x="T2" y="T3"/>
                </a:cxn>
                <a:cxn ang="T10">
                  <a:pos x="T4" y="T5"/>
                </a:cxn>
                <a:cxn ang="T11">
                  <a:pos x="T6" y="T7"/>
                </a:cxn>
              </a:cxnLst>
              <a:rect l="T12" t="T13" r="T14" b="T15"/>
              <a:pathLst>
                <a:path w="690" h="540">
                  <a:moveTo>
                    <a:pt x="690" y="0"/>
                  </a:moveTo>
                  <a:lnTo>
                    <a:pt x="690" y="238"/>
                  </a:lnTo>
                  <a:lnTo>
                    <a:pt x="0" y="389"/>
                  </a:lnTo>
                  <a:lnTo>
                    <a:pt x="0" y="54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5600" name="Freeform 57">
              <a:extLst>
                <a:ext uri="{FF2B5EF4-FFF2-40B4-BE49-F238E27FC236}">
                  <a16:creationId xmlns:a16="http://schemas.microsoft.com/office/drawing/2014/main" id="{E0FD73E9-F431-6E45-B931-0EB5E2778636}"/>
                </a:ext>
              </a:extLst>
            </p:cNvPr>
            <p:cNvSpPr>
              <a:spLocks/>
            </p:cNvSpPr>
            <p:nvPr/>
          </p:nvSpPr>
          <p:spPr bwMode="auto">
            <a:xfrm>
              <a:off x="3579734" y="1436528"/>
              <a:ext cx="36671" cy="38418"/>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65601" name="Freeform 59">
              <a:extLst>
                <a:ext uri="{FF2B5EF4-FFF2-40B4-BE49-F238E27FC236}">
                  <a16:creationId xmlns:a16="http://schemas.microsoft.com/office/drawing/2014/main" id="{11133980-A8C6-7D43-8365-AD2226A22D99}"/>
                </a:ext>
              </a:extLst>
            </p:cNvPr>
            <p:cNvSpPr>
              <a:spLocks/>
            </p:cNvSpPr>
            <p:nvPr/>
          </p:nvSpPr>
          <p:spPr bwMode="auto">
            <a:xfrm>
              <a:off x="3582909" y="2417684"/>
              <a:ext cx="36671" cy="36671"/>
            </a:xfrm>
            <a:custGeom>
              <a:avLst/>
              <a:gdLst>
                <a:gd name="T0" fmla="*/ 2147483646 w 40"/>
                <a:gd name="T1" fmla="*/ 2147483646 h 40"/>
                <a:gd name="T2" fmla="*/ 2147483646 w 40"/>
                <a:gd name="T3" fmla="*/ 0 h 40"/>
                <a:gd name="T4" fmla="*/ 0 w 40"/>
                <a:gd name="T5" fmla="*/ 2147483646 h 40"/>
                <a:gd name="T6" fmla="*/ 2147483646 w 40"/>
                <a:gd name="T7" fmla="*/ 2147483646 h 40"/>
                <a:gd name="T8" fmla="*/ 2147483646 w 40"/>
                <a:gd name="T9" fmla="*/ 2147483646 h 40"/>
                <a:gd name="T10" fmla="*/ 2147483646 w 40"/>
                <a:gd name="T11" fmla="*/ 0 h 40"/>
                <a:gd name="T12" fmla="*/ 2147483646 w 40"/>
                <a:gd name="T13" fmla="*/ 2147483646 h 40"/>
                <a:gd name="T14" fmla="*/ 0 60000 65536"/>
                <a:gd name="T15" fmla="*/ 0 60000 65536"/>
                <a:gd name="T16" fmla="*/ 0 60000 65536"/>
                <a:gd name="T17" fmla="*/ 0 60000 65536"/>
                <a:gd name="T18" fmla="*/ 0 60000 65536"/>
                <a:gd name="T19" fmla="*/ 0 60000 65536"/>
                <a:gd name="T20" fmla="*/ 0 60000 65536"/>
                <a:gd name="T21" fmla="*/ 0 w 40"/>
                <a:gd name="T22" fmla="*/ 0 h 40"/>
                <a:gd name="T23" fmla="*/ 40 w 4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0">
                  <a:moveTo>
                    <a:pt x="20" y="20"/>
                  </a:moveTo>
                  <a:cubicBezTo>
                    <a:pt x="20" y="20"/>
                    <a:pt x="20" y="0"/>
                    <a:pt x="20" y="0"/>
                  </a:cubicBezTo>
                  <a:cubicBezTo>
                    <a:pt x="9" y="0"/>
                    <a:pt x="0" y="9"/>
                    <a:pt x="0" y="20"/>
                  </a:cubicBezTo>
                  <a:cubicBezTo>
                    <a:pt x="0" y="32"/>
                    <a:pt x="9" y="40"/>
                    <a:pt x="20" y="40"/>
                  </a:cubicBezTo>
                  <a:cubicBezTo>
                    <a:pt x="31" y="40"/>
                    <a:pt x="40" y="32"/>
                    <a:pt x="40" y="20"/>
                  </a:cubicBezTo>
                  <a:cubicBezTo>
                    <a:pt x="40" y="9"/>
                    <a:pt x="31" y="0"/>
                    <a:pt x="20" y="0"/>
                  </a:cubicBezTo>
                  <a:lnTo>
                    <a:pt x="20" y="20"/>
                  </a:lnTo>
                  <a:close/>
                </a:path>
              </a:pathLst>
            </a:custGeom>
            <a:solidFill>
              <a:schemeClr val="tx1"/>
            </a:solidFill>
            <a:ln w="19050">
              <a:solidFill>
                <a:srgbClr val="000000"/>
              </a:solidFill>
              <a:round/>
              <a:headEnd/>
              <a:tailEnd/>
            </a:ln>
          </p:spPr>
          <p:txBody>
            <a:bodyPr/>
            <a:lstStyle/>
            <a:p>
              <a:endParaRPr lang="en-US"/>
            </a:p>
          </p:txBody>
        </p:sp>
        <p:sp>
          <p:nvSpPr>
            <p:cNvPr id="65602" name="Line 61">
              <a:extLst>
                <a:ext uri="{FF2B5EF4-FFF2-40B4-BE49-F238E27FC236}">
                  <a16:creationId xmlns:a16="http://schemas.microsoft.com/office/drawing/2014/main" id="{2DF00D34-CD49-AD46-B32C-D3E40766F44B}"/>
                </a:ext>
              </a:extLst>
            </p:cNvPr>
            <p:cNvSpPr>
              <a:spLocks noChangeShapeType="1"/>
            </p:cNvSpPr>
            <p:nvPr/>
          </p:nvSpPr>
          <p:spPr bwMode="auto">
            <a:xfrm flipH="1">
              <a:off x="2265363" y="1339850"/>
              <a:ext cx="4794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603" name="Line 62">
              <a:extLst>
                <a:ext uri="{FF2B5EF4-FFF2-40B4-BE49-F238E27FC236}">
                  <a16:creationId xmlns:a16="http://schemas.microsoft.com/office/drawing/2014/main" id="{5CBF26E0-E717-1E4E-823B-A2718A5C78E0}"/>
                </a:ext>
              </a:extLst>
            </p:cNvPr>
            <p:cNvSpPr>
              <a:spLocks noChangeShapeType="1"/>
            </p:cNvSpPr>
            <p:nvPr/>
          </p:nvSpPr>
          <p:spPr bwMode="auto">
            <a:xfrm flipH="1">
              <a:off x="2265363" y="2555876"/>
              <a:ext cx="239712"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604" name="Rectangle 123">
              <a:extLst>
                <a:ext uri="{FF2B5EF4-FFF2-40B4-BE49-F238E27FC236}">
                  <a16:creationId xmlns:a16="http://schemas.microsoft.com/office/drawing/2014/main" id="{4F9E19EE-5E73-2143-87F5-E0FE565186FF}"/>
                </a:ext>
              </a:extLst>
            </p:cNvPr>
            <p:cNvSpPr>
              <a:spLocks noChangeArrowheads="1"/>
            </p:cNvSpPr>
            <p:nvPr/>
          </p:nvSpPr>
          <p:spPr bwMode="auto">
            <a:xfrm>
              <a:off x="4057651" y="1373187"/>
              <a:ext cx="110610" cy="184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65605" name="Rectangle 124">
              <a:extLst>
                <a:ext uri="{FF2B5EF4-FFF2-40B4-BE49-F238E27FC236}">
                  <a16:creationId xmlns:a16="http://schemas.microsoft.com/office/drawing/2014/main" id="{E540D7FD-96E6-AB48-9999-6A5B79F6A361}"/>
                </a:ext>
              </a:extLst>
            </p:cNvPr>
            <p:cNvSpPr>
              <a:spLocks noChangeArrowheads="1"/>
            </p:cNvSpPr>
            <p:nvPr/>
          </p:nvSpPr>
          <p:spPr bwMode="auto">
            <a:xfrm>
              <a:off x="4168776" y="1435100"/>
              <a:ext cx="57709" cy="15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65606" name="Rectangle 125">
              <a:extLst>
                <a:ext uri="{FF2B5EF4-FFF2-40B4-BE49-F238E27FC236}">
                  <a16:creationId xmlns:a16="http://schemas.microsoft.com/office/drawing/2014/main" id="{93D1FFB4-40A8-2C49-9FFE-2530283B4BE1}"/>
                </a:ext>
              </a:extLst>
            </p:cNvPr>
            <p:cNvSpPr>
              <a:spLocks noChangeArrowheads="1"/>
            </p:cNvSpPr>
            <p:nvPr/>
          </p:nvSpPr>
          <p:spPr bwMode="auto">
            <a:xfrm>
              <a:off x="4057651" y="2344738"/>
              <a:ext cx="110610" cy="184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65607" name="Rectangle 126">
              <a:extLst>
                <a:ext uri="{FF2B5EF4-FFF2-40B4-BE49-F238E27FC236}">
                  <a16:creationId xmlns:a16="http://schemas.microsoft.com/office/drawing/2014/main" id="{EF1D46F5-32CA-044B-93A9-FFD977B65055}"/>
                </a:ext>
              </a:extLst>
            </p:cNvPr>
            <p:cNvSpPr>
              <a:spLocks noChangeArrowheads="1"/>
            </p:cNvSpPr>
            <p:nvPr/>
          </p:nvSpPr>
          <p:spPr bwMode="auto">
            <a:xfrm>
              <a:off x="4168776" y="2408238"/>
              <a:ext cx="64121" cy="15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65608" name="Rectangle 130">
              <a:extLst>
                <a:ext uri="{FF2B5EF4-FFF2-40B4-BE49-F238E27FC236}">
                  <a16:creationId xmlns:a16="http://schemas.microsoft.com/office/drawing/2014/main" id="{7726A68B-4E00-5D4D-ABC3-A0C52FC17F86}"/>
                </a:ext>
              </a:extLst>
            </p:cNvPr>
            <p:cNvSpPr>
              <a:spLocks noChangeArrowheads="1"/>
            </p:cNvSpPr>
            <p:nvPr/>
          </p:nvSpPr>
          <p:spPr bwMode="auto">
            <a:xfrm>
              <a:off x="2084388" y="1270000"/>
              <a:ext cx="8558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2000" b="0">
                <a:latin typeface="Times" pitchFamily="2" charset="0"/>
              </a:endParaRPr>
            </a:p>
          </p:txBody>
        </p:sp>
        <p:sp>
          <p:nvSpPr>
            <p:cNvPr id="65609" name="Rectangle 131">
              <a:extLst>
                <a:ext uri="{FF2B5EF4-FFF2-40B4-BE49-F238E27FC236}">
                  <a16:creationId xmlns:a16="http://schemas.microsoft.com/office/drawing/2014/main" id="{8AECA9FB-86E7-F240-A559-1BBA18FFA362}"/>
                </a:ext>
              </a:extLst>
            </p:cNvPr>
            <p:cNvSpPr>
              <a:spLocks noChangeArrowheads="1"/>
            </p:cNvSpPr>
            <p:nvPr/>
          </p:nvSpPr>
          <p:spPr bwMode="auto">
            <a:xfrm>
              <a:off x="2092326" y="2484438"/>
              <a:ext cx="10264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2000" b="0">
                <a:latin typeface="Times" pitchFamily="2" charset="0"/>
              </a:endParaRPr>
            </a:p>
          </p:txBody>
        </p:sp>
        <p:sp>
          <p:nvSpPr>
            <p:cNvPr id="65610" name="Oval 175">
              <a:extLst>
                <a:ext uri="{FF2B5EF4-FFF2-40B4-BE49-F238E27FC236}">
                  <a16:creationId xmlns:a16="http://schemas.microsoft.com/office/drawing/2014/main" id="{574D37C8-136D-A249-A0FE-5325FC1F257C}"/>
                </a:ext>
              </a:extLst>
            </p:cNvPr>
            <p:cNvSpPr>
              <a:spLocks noChangeArrowheads="1"/>
            </p:cNvSpPr>
            <p:nvPr/>
          </p:nvSpPr>
          <p:spPr bwMode="auto">
            <a:xfrm>
              <a:off x="3249613" y="2392363"/>
              <a:ext cx="92075" cy="93662"/>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5611" name="Oval 177">
              <a:extLst>
                <a:ext uri="{FF2B5EF4-FFF2-40B4-BE49-F238E27FC236}">
                  <a16:creationId xmlns:a16="http://schemas.microsoft.com/office/drawing/2014/main" id="{6376B7D1-9327-E04E-9CB2-5E9512A03316}"/>
                </a:ext>
              </a:extLst>
            </p:cNvPr>
            <p:cNvSpPr>
              <a:spLocks noChangeArrowheads="1"/>
            </p:cNvSpPr>
            <p:nvPr/>
          </p:nvSpPr>
          <p:spPr bwMode="auto">
            <a:xfrm>
              <a:off x="3249613" y="1416050"/>
              <a:ext cx="92075" cy="92075"/>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5612" name="AutoShape 124">
              <a:extLst>
                <a:ext uri="{FF2B5EF4-FFF2-40B4-BE49-F238E27FC236}">
                  <a16:creationId xmlns:a16="http://schemas.microsoft.com/office/drawing/2014/main" id="{909D0642-BFFC-CE49-83F0-C36E54B3D84F}"/>
                </a:ext>
              </a:extLst>
            </p:cNvPr>
            <p:cNvSpPr>
              <a:spLocks noChangeArrowheads="1"/>
            </p:cNvSpPr>
            <p:nvPr/>
          </p:nvSpPr>
          <p:spPr bwMode="auto">
            <a:xfrm>
              <a:off x="2752696" y="2223095"/>
              <a:ext cx="492135" cy="420613"/>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sp>
          <p:nvSpPr>
            <p:cNvPr id="65613" name="AutoShape 124">
              <a:extLst>
                <a:ext uri="{FF2B5EF4-FFF2-40B4-BE49-F238E27FC236}">
                  <a16:creationId xmlns:a16="http://schemas.microsoft.com/office/drawing/2014/main" id="{80223A40-8359-6641-B453-67EC1ABBAF00}"/>
                </a:ext>
              </a:extLst>
            </p:cNvPr>
            <p:cNvSpPr>
              <a:spLocks noChangeArrowheads="1"/>
            </p:cNvSpPr>
            <p:nvPr/>
          </p:nvSpPr>
          <p:spPr bwMode="auto">
            <a:xfrm>
              <a:off x="2752696" y="1245369"/>
              <a:ext cx="492135" cy="420613"/>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CA" altLang="en-US" b="0">
                <a:latin typeface="Times" pitchFamily="2" charset="0"/>
              </a:endParaRPr>
            </a:p>
          </p:txBody>
        </p:sp>
        <p:cxnSp>
          <p:nvCxnSpPr>
            <p:cNvPr id="65614" name="Straight Connector 6">
              <a:extLst>
                <a:ext uri="{FF2B5EF4-FFF2-40B4-BE49-F238E27FC236}">
                  <a16:creationId xmlns:a16="http://schemas.microsoft.com/office/drawing/2014/main" id="{D316A088-6CC9-7748-BEBC-3A0E2B1D3DF6}"/>
                </a:ext>
              </a:extLst>
            </p:cNvPr>
            <p:cNvCxnSpPr>
              <a:cxnSpLocks noChangeShapeType="1"/>
            </p:cNvCxnSpPr>
            <p:nvPr/>
          </p:nvCxnSpPr>
          <p:spPr bwMode="auto">
            <a:xfrm>
              <a:off x="2077995" y="1262829"/>
              <a:ext cx="9207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65615" name="Straight Connector 90">
              <a:extLst>
                <a:ext uri="{FF2B5EF4-FFF2-40B4-BE49-F238E27FC236}">
                  <a16:creationId xmlns:a16="http://schemas.microsoft.com/office/drawing/2014/main" id="{43575EA5-F024-C644-98D5-2F8955A9BA21}"/>
                </a:ext>
              </a:extLst>
            </p:cNvPr>
            <p:cNvCxnSpPr>
              <a:cxnSpLocks noChangeShapeType="1"/>
            </p:cNvCxnSpPr>
            <p:nvPr/>
          </p:nvCxnSpPr>
          <p:spPr bwMode="auto">
            <a:xfrm>
              <a:off x="2089108" y="2481812"/>
              <a:ext cx="9207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grpSp>
      <p:sp>
        <p:nvSpPr>
          <p:cNvPr id="65565" name="Rectangle 107">
            <a:extLst>
              <a:ext uri="{FF2B5EF4-FFF2-40B4-BE49-F238E27FC236}">
                <a16:creationId xmlns:a16="http://schemas.microsoft.com/office/drawing/2014/main" id="{E2EFA357-6790-4741-A828-A417BEB4C936}"/>
              </a:ext>
            </a:extLst>
          </p:cNvPr>
          <p:cNvSpPr>
            <a:spLocks noChangeArrowheads="1"/>
          </p:cNvSpPr>
          <p:nvPr/>
        </p:nvSpPr>
        <p:spPr bwMode="auto">
          <a:xfrm>
            <a:off x="7700964" y="2895600"/>
            <a:ext cx="15382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1200" b="0">
                <a:solidFill>
                  <a:srgbClr val="000000"/>
                </a:solidFill>
                <a:latin typeface="Helvetica" pitchFamily="2" charset="0"/>
              </a:rPr>
              <a:t>(c) Characteristic table</a:t>
            </a:r>
          </a:p>
          <a:p>
            <a:pPr algn="ctr">
              <a:spcBef>
                <a:spcPct val="0"/>
              </a:spcBef>
              <a:buFontTx/>
              <a:buNone/>
            </a:pPr>
            <a:r>
              <a:rPr lang="en-US" altLang="en-US" sz="1200" b="0">
                <a:solidFill>
                  <a:srgbClr val="000000"/>
                </a:solidFill>
                <a:latin typeface="Helvetica" pitchFamily="2" charset="0"/>
              </a:rPr>
              <a:t>(version 2)</a:t>
            </a:r>
            <a:endParaRPr lang="en-US" altLang="en-US" sz="2000" b="0">
              <a:latin typeface="Times" pitchFamily="2" charset="0"/>
            </a:endParaRPr>
          </a:p>
        </p:txBody>
      </p:sp>
      <p:grpSp>
        <p:nvGrpSpPr>
          <p:cNvPr id="65566" name="Group 1">
            <a:extLst>
              <a:ext uri="{FF2B5EF4-FFF2-40B4-BE49-F238E27FC236}">
                <a16:creationId xmlns:a16="http://schemas.microsoft.com/office/drawing/2014/main" id="{06607CC8-27FC-C240-AC1F-28AF07378C4A}"/>
              </a:ext>
            </a:extLst>
          </p:cNvPr>
          <p:cNvGrpSpPr>
            <a:grpSpLocks/>
          </p:cNvGrpSpPr>
          <p:nvPr/>
        </p:nvGrpSpPr>
        <p:grpSpPr bwMode="auto">
          <a:xfrm>
            <a:off x="4567239" y="1219200"/>
            <a:ext cx="2218473" cy="1277184"/>
            <a:chOff x="3652838" y="1219200"/>
            <a:chExt cx="2218473" cy="1277184"/>
          </a:xfrm>
        </p:grpSpPr>
        <p:sp>
          <p:nvSpPr>
            <p:cNvPr id="65567" name="Line 63">
              <a:extLst>
                <a:ext uri="{FF2B5EF4-FFF2-40B4-BE49-F238E27FC236}">
                  <a16:creationId xmlns:a16="http://schemas.microsoft.com/office/drawing/2014/main" id="{99726F6B-4BB7-E741-BEF1-0DC3001C4CAA}"/>
                </a:ext>
              </a:extLst>
            </p:cNvPr>
            <p:cNvSpPr>
              <a:spLocks noChangeShapeType="1"/>
            </p:cNvSpPr>
            <p:nvPr/>
          </p:nvSpPr>
          <p:spPr bwMode="auto">
            <a:xfrm flipH="1">
              <a:off x="3652838" y="1497012"/>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568" name="Line 64">
              <a:extLst>
                <a:ext uri="{FF2B5EF4-FFF2-40B4-BE49-F238E27FC236}">
                  <a16:creationId xmlns:a16="http://schemas.microsoft.com/office/drawing/2014/main" id="{175BF6BF-1E84-8A43-A4CF-1F0BB16ACD14}"/>
                </a:ext>
              </a:extLst>
            </p:cNvPr>
            <p:cNvSpPr>
              <a:spLocks noChangeShapeType="1"/>
            </p:cNvSpPr>
            <p:nvPr/>
          </p:nvSpPr>
          <p:spPr bwMode="auto">
            <a:xfrm flipV="1">
              <a:off x="4371976" y="1219200"/>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569" name="Rectangle 65">
              <a:extLst>
                <a:ext uri="{FF2B5EF4-FFF2-40B4-BE49-F238E27FC236}">
                  <a16:creationId xmlns:a16="http://schemas.microsoft.com/office/drawing/2014/main" id="{486EF3AD-FD42-C64C-A550-DE1EBF39AC5C}"/>
                </a:ext>
              </a:extLst>
            </p:cNvPr>
            <p:cNvSpPr>
              <a:spLocks noChangeArrowheads="1"/>
            </p:cNvSpPr>
            <p:nvPr/>
          </p:nvSpPr>
          <p:spPr bwMode="auto">
            <a:xfrm>
              <a:off x="3857626" y="1239837"/>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65570" name="Rectangle 66">
              <a:extLst>
                <a:ext uri="{FF2B5EF4-FFF2-40B4-BE49-F238E27FC236}">
                  <a16:creationId xmlns:a16="http://schemas.microsoft.com/office/drawing/2014/main" id="{E295ECDC-412D-724C-95EF-26EAF2C6AD89}"/>
                </a:ext>
              </a:extLst>
            </p:cNvPr>
            <p:cNvSpPr>
              <a:spLocks noChangeArrowheads="1"/>
            </p:cNvSpPr>
            <p:nvPr/>
          </p:nvSpPr>
          <p:spPr bwMode="auto">
            <a:xfrm>
              <a:off x="4129088" y="1239837"/>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65571" name="Rectangle 67">
              <a:extLst>
                <a:ext uri="{FF2B5EF4-FFF2-40B4-BE49-F238E27FC236}">
                  <a16:creationId xmlns:a16="http://schemas.microsoft.com/office/drawing/2014/main" id="{FB3BF251-89BF-3D44-A843-F70AF88CCB52}"/>
                </a:ext>
              </a:extLst>
            </p:cNvPr>
            <p:cNvSpPr>
              <a:spLocks noChangeArrowheads="1"/>
            </p:cNvSpPr>
            <p:nvPr/>
          </p:nvSpPr>
          <p:spPr bwMode="auto">
            <a:xfrm>
              <a:off x="4514851" y="1239837"/>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65572" name="Rectangle 68">
              <a:extLst>
                <a:ext uri="{FF2B5EF4-FFF2-40B4-BE49-F238E27FC236}">
                  <a16:creationId xmlns:a16="http://schemas.microsoft.com/office/drawing/2014/main" id="{1BBF97AD-C16B-5140-999F-B9E2FDA1D6F8}"/>
                </a:ext>
              </a:extLst>
            </p:cNvPr>
            <p:cNvSpPr>
              <a:spLocks noChangeArrowheads="1"/>
            </p:cNvSpPr>
            <p:nvPr/>
          </p:nvSpPr>
          <p:spPr bwMode="auto">
            <a:xfrm>
              <a:off x="4632326" y="1296987"/>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65573" name="Rectangle 69">
              <a:extLst>
                <a:ext uri="{FF2B5EF4-FFF2-40B4-BE49-F238E27FC236}">
                  <a16:creationId xmlns:a16="http://schemas.microsoft.com/office/drawing/2014/main" id="{B16A6C3C-84BD-7546-AEE5-7AF28EB58FCC}"/>
                </a:ext>
              </a:extLst>
            </p:cNvPr>
            <p:cNvSpPr>
              <a:spLocks noChangeArrowheads="1"/>
            </p:cNvSpPr>
            <p:nvPr/>
          </p:nvSpPr>
          <p:spPr bwMode="auto">
            <a:xfrm>
              <a:off x="4818063" y="12350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65574" name="Rectangle 70">
              <a:extLst>
                <a:ext uri="{FF2B5EF4-FFF2-40B4-BE49-F238E27FC236}">
                  <a16:creationId xmlns:a16="http://schemas.microsoft.com/office/drawing/2014/main" id="{16046EEC-29A4-D847-B6BF-4018B209AF8A}"/>
                </a:ext>
              </a:extLst>
            </p:cNvPr>
            <p:cNvSpPr>
              <a:spLocks noChangeArrowheads="1"/>
            </p:cNvSpPr>
            <p:nvPr/>
          </p:nvSpPr>
          <p:spPr bwMode="auto">
            <a:xfrm>
              <a:off x="4935538" y="1296987"/>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65575" name="Rectangle 71">
              <a:extLst>
                <a:ext uri="{FF2B5EF4-FFF2-40B4-BE49-F238E27FC236}">
                  <a16:creationId xmlns:a16="http://schemas.microsoft.com/office/drawing/2014/main" id="{DBD786D0-783B-794B-ABCD-DA0CD43AB9FF}"/>
                </a:ext>
              </a:extLst>
            </p:cNvPr>
            <p:cNvSpPr>
              <a:spLocks noChangeArrowheads="1"/>
            </p:cNvSpPr>
            <p:nvPr/>
          </p:nvSpPr>
          <p:spPr bwMode="auto">
            <a:xfrm>
              <a:off x="38623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5576" name="Rectangle 72">
              <a:extLst>
                <a:ext uri="{FF2B5EF4-FFF2-40B4-BE49-F238E27FC236}">
                  <a16:creationId xmlns:a16="http://schemas.microsoft.com/office/drawing/2014/main" id="{EFD70324-2A7D-3448-9978-D6D17FB9EA97}"/>
                </a:ext>
              </a:extLst>
            </p:cNvPr>
            <p:cNvSpPr>
              <a:spLocks noChangeArrowheads="1"/>
            </p:cNvSpPr>
            <p:nvPr/>
          </p:nvSpPr>
          <p:spPr bwMode="auto">
            <a:xfrm>
              <a:off x="41417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5577" name="Rectangle 73">
              <a:extLst>
                <a:ext uri="{FF2B5EF4-FFF2-40B4-BE49-F238E27FC236}">
                  <a16:creationId xmlns:a16="http://schemas.microsoft.com/office/drawing/2014/main" id="{D3125E92-5776-8A46-B48D-D8A036B20321}"/>
                </a:ext>
              </a:extLst>
            </p:cNvPr>
            <p:cNvSpPr>
              <a:spLocks noChangeArrowheads="1"/>
            </p:cNvSpPr>
            <p:nvPr/>
          </p:nvSpPr>
          <p:spPr bwMode="auto">
            <a:xfrm>
              <a:off x="38623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5578" name="Rectangle 74">
              <a:extLst>
                <a:ext uri="{FF2B5EF4-FFF2-40B4-BE49-F238E27FC236}">
                  <a16:creationId xmlns:a16="http://schemas.microsoft.com/office/drawing/2014/main" id="{0AEB5CEB-2EA9-0B41-BC25-EB5EB9615C0A}"/>
                </a:ext>
              </a:extLst>
            </p:cNvPr>
            <p:cNvSpPr>
              <a:spLocks noChangeArrowheads="1"/>
            </p:cNvSpPr>
            <p:nvPr/>
          </p:nvSpPr>
          <p:spPr bwMode="auto">
            <a:xfrm>
              <a:off x="41417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579" name="Rectangle 75">
              <a:extLst>
                <a:ext uri="{FF2B5EF4-FFF2-40B4-BE49-F238E27FC236}">
                  <a16:creationId xmlns:a16="http://schemas.microsoft.com/office/drawing/2014/main" id="{B8285BCB-E045-9A41-90BA-BE5075D32242}"/>
                </a:ext>
              </a:extLst>
            </p:cNvPr>
            <p:cNvSpPr>
              <a:spLocks noChangeArrowheads="1"/>
            </p:cNvSpPr>
            <p:nvPr/>
          </p:nvSpPr>
          <p:spPr bwMode="auto">
            <a:xfrm>
              <a:off x="38623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580" name="Rectangle 76">
              <a:extLst>
                <a:ext uri="{FF2B5EF4-FFF2-40B4-BE49-F238E27FC236}">
                  <a16:creationId xmlns:a16="http://schemas.microsoft.com/office/drawing/2014/main" id="{DF782A68-2AE7-7A46-BC98-446A6547403B}"/>
                </a:ext>
              </a:extLst>
            </p:cNvPr>
            <p:cNvSpPr>
              <a:spLocks noChangeArrowheads="1"/>
            </p:cNvSpPr>
            <p:nvPr/>
          </p:nvSpPr>
          <p:spPr bwMode="auto">
            <a:xfrm>
              <a:off x="41417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5581" name="Rectangle 77">
              <a:extLst>
                <a:ext uri="{FF2B5EF4-FFF2-40B4-BE49-F238E27FC236}">
                  <a16:creationId xmlns:a16="http://schemas.microsoft.com/office/drawing/2014/main" id="{53030FBB-B926-AA49-904D-A14DC6420A6D}"/>
                </a:ext>
              </a:extLst>
            </p:cNvPr>
            <p:cNvSpPr>
              <a:spLocks noChangeArrowheads="1"/>
            </p:cNvSpPr>
            <p:nvPr/>
          </p:nvSpPr>
          <p:spPr bwMode="auto">
            <a:xfrm>
              <a:off x="38623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582" name="Rectangle 78">
              <a:extLst>
                <a:ext uri="{FF2B5EF4-FFF2-40B4-BE49-F238E27FC236}">
                  <a16:creationId xmlns:a16="http://schemas.microsoft.com/office/drawing/2014/main" id="{FA23A906-2018-B745-89ED-82E566A8F27C}"/>
                </a:ext>
              </a:extLst>
            </p:cNvPr>
            <p:cNvSpPr>
              <a:spLocks noChangeArrowheads="1"/>
            </p:cNvSpPr>
            <p:nvPr/>
          </p:nvSpPr>
          <p:spPr bwMode="auto">
            <a:xfrm>
              <a:off x="41417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583" name="Rectangle 79">
              <a:extLst>
                <a:ext uri="{FF2B5EF4-FFF2-40B4-BE49-F238E27FC236}">
                  <a16:creationId xmlns:a16="http://schemas.microsoft.com/office/drawing/2014/main" id="{2B8C06B6-8C2C-D04F-A757-743A1618AC25}"/>
                </a:ext>
              </a:extLst>
            </p:cNvPr>
            <p:cNvSpPr>
              <a:spLocks noChangeArrowheads="1"/>
            </p:cNvSpPr>
            <p:nvPr/>
          </p:nvSpPr>
          <p:spPr bwMode="auto">
            <a:xfrm>
              <a:off x="4508501" y="2311718"/>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65584" name="Rectangle 80">
              <a:extLst>
                <a:ext uri="{FF2B5EF4-FFF2-40B4-BE49-F238E27FC236}">
                  <a16:creationId xmlns:a16="http://schemas.microsoft.com/office/drawing/2014/main" id="{859618BF-5251-C044-8CCA-57AB203F3698}"/>
                </a:ext>
              </a:extLst>
            </p:cNvPr>
            <p:cNvSpPr>
              <a:spLocks noChangeArrowheads="1"/>
            </p:cNvSpPr>
            <p:nvPr/>
          </p:nvSpPr>
          <p:spPr bwMode="auto">
            <a:xfrm>
              <a:off x="4568826"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585" name="Rectangle 81">
              <a:extLst>
                <a:ext uri="{FF2B5EF4-FFF2-40B4-BE49-F238E27FC236}">
                  <a16:creationId xmlns:a16="http://schemas.microsoft.com/office/drawing/2014/main" id="{A7420C0A-DB4D-B64D-BAEA-EF40A11FAE03}"/>
                </a:ext>
              </a:extLst>
            </p:cNvPr>
            <p:cNvSpPr>
              <a:spLocks noChangeArrowheads="1"/>
            </p:cNvSpPr>
            <p:nvPr/>
          </p:nvSpPr>
          <p:spPr bwMode="auto">
            <a:xfrm>
              <a:off x="487203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5586" name="Rectangle 82">
              <a:extLst>
                <a:ext uri="{FF2B5EF4-FFF2-40B4-BE49-F238E27FC236}">
                  <a16:creationId xmlns:a16="http://schemas.microsoft.com/office/drawing/2014/main" id="{69D16F05-BA6F-9F42-A1B0-6155E6EF6A4B}"/>
                </a:ext>
              </a:extLst>
            </p:cNvPr>
            <p:cNvSpPr>
              <a:spLocks noChangeArrowheads="1"/>
            </p:cNvSpPr>
            <p:nvPr/>
          </p:nvSpPr>
          <p:spPr bwMode="auto">
            <a:xfrm>
              <a:off x="4568826"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5587" name="Rectangle 83">
              <a:extLst>
                <a:ext uri="{FF2B5EF4-FFF2-40B4-BE49-F238E27FC236}">
                  <a16:creationId xmlns:a16="http://schemas.microsoft.com/office/drawing/2014/main" id="{9A063DB4-5B3B-0046-BB3A-D6B0A9D1DA2A}"/>
                </a:ext>
              </a:extLst>
            </p:cNvPr>
            <p:cNvSpPr>
              <a:spLocks noChangeArrowheads="1"/>
            </p:cNvSpPr>
            <p:nvPr/>
          </p:nvSpPr>
          <p:spPr bwMode="auto">
            <a:xfrm>
              <a:off x="487203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588" name="Rectangle 178">
              <a:extLst>
                <a:ext uri="{FF2B5EF4-FFF2-40B4-BE49-F238E27FC236}">
                  <a16:creationId xmlns:a16="http://schemas.microsoft.com/office/drawing/2014/main" id="{C1A41F78-D76B-1C41-A58C-39E346C324CF}"/>
                </a:ext>
              </a:extLst>
            </p:cNvPr>
            <p:cNvSpPr>
              <a:spLocks noChangeArrowheads="1"/>
            </p:cNvSpPr>
            <p:nvPr/>
          </p:nvSpPr>
          <p:spPr bwMode="auto">
            <a:xfrm>
              <a:off x="5138738" y="229393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cxnSp>
          <p:nvCxnSpPr>
            <p:cNvPr id="65589" name="Straight Connector 119">
              <a:extLst>
                <a:ext uri="{FF2B5EF4-FFF2-40B4-BE49-F238E27FC236}">
                  <a16:creationId xmlns:a16="http://schemas.microsoft.com/office/drawing/2014/main" id="{8F016358-CEAF-3C49-836C-FE37FBA57AC8}"/>
                </a:ext>
              </a:extLst>
            </p:cNvPr>
            <p:cNvCxnSpPr>
              <a:cxnSpLocks noChangeShapeType="1"/>
            </p:cNvCxnSpPr>
            <p:nvPr/>
          </p:nvCxnSpPr>
          <p:spPr bwMode="auto">
            <a:xfrm>
              <a:off x="3860800"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65590" name="Straight Connector 120">
              <a:extLst>
                <a:ext uri="{FF2B5EF4-FFF2-40B4-BE49-F238E27FC236}">
                  <a16:creationId xmlns:a16="http://schemas.microsoft.com/office/drawing/2014/main" id="{DE705D4C-8CB6-F246-A368-73EEEF6A6CFC}"/>
                </a:ext>
              </a:extLst>
            </p:cNvPr>
            <p:cNvCxnSpPr>
              <a:cxnSpLocks noChangeShapeType="1"/>
            </p:cNvCxnSpPr>
            <p:nvPr/>
          </p:nvCxnSpPr>
          <p:spPr bwMode="auto">
            <a:xfrm>
              <a:off x="4129088"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65591" name="Rectangle 80">
              <a:extLst>
                <a:ext uri="{FF2B5EF4-FFF2-40B4-BE49-F238E27FC236}">
                  <a16:creationId xmlns:a16="http://schemas.microsoft.com/office/drawing/2014/main" id="{124B4173-307C-4948-B23E-A6B164BC99AE}"/>
                </a:ext>
              </a:extLst>
            </p:cNvPr>
            <p:cNvSpPr>
              <a:spLocks noChangeArrowheads="1"/>
            </p:cNvSpPr>
            <p:nvPr/>
          </p:nvSpPr>
          <p:spPr bwMode="auto">
            <a:xfrm>
              <a:off x="4572000"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5592" name="Rectangle 81">
              <a:extLst>
                <a:ext uri="{FF2B5EF4-FFF2-40B4-BE49-F238E27FC236}">
                  <a16:creationId xmlns:a16="http://schemas.microsoft.com/office/drawing/2014/main" id="{0ECEE2D9-ADC8-D34E-A4FB-C1B22D3F9C60}"/>
                </a:ext>
              </a:extLst>
            </p:cNvPr>
            <p:cNvSpPr>
              <a:spLocks noChangeArrowheads="1"/>
            </p:cNvSpPr>
            <p:nvPr/>
          </p:nvSpPr>
          <p:spPr bwMode="auto">
            <a:xfrm>
              <a:off x="4875213"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grpSp>
    </p:spTree>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561" name="Picture 76" descr="Screen shot 2014-03-27 at 3.33.50 PM.png">
            <a:extLst>
              <a:ext uri="{FF2B5EF4-FFF2-40B4-BE49-F238E27FC236}">
                <a16:creationId xmlns:a16="http://schemas.microsoft.com/office/drawing/2014/main" id="{7469B2D7-D622-584C-AD0C-10379BB721D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019800" y="1417639"/>
            <a:ext cx="3587750" cy="2478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62" name="Title 1">
            <a:extLst>
              <a:ext uri="{FF2B5EF4-FFF2-40B4-BE49-F238E27FC236}">
                <a16:creationId xmlns:a16="http://schemas.microsoft.com/office/drawing/2014/main" id="{E107B070-5977-334B-93F2-8FB6F5E18E81}"/>
              </a:ext>
            </a:extLst>
          </p:cNvPr>
          <p:cNvSpPr>
            <a:spLocks noGrp="1" noChangeArrowheads="1"/>
          </p:cNvSpPr>
          <p:nvPr>
            <p:ph type="title"/>
          </p:nvPr>
        </p:nvSpPr>
        <p:spPr>
          <a:xfrm>
            <a:off x="914400" y="0"/>
            <a:ext cx="4419600" cy="1143000"/>
          </a:xfrm>
        </p:spPr>
        <p:txBody>
          <a:bodyPr/>
          <a:lstStyle/>
          <a:p>
            <a:r>
              <a:rPr lang="en-US" altLang="en-US" sz="3200"/>
              <a:t>Basic Latch </a:t>
            </a:r>
            <a:br>
              <a:rPr lang="en-US" altLang="en-US" sz="3200"/>
            </a:br>
            <a:r>
              <a:rPr lang="en-US" altLang="en-US" sz="2800"/>
              <a:t>(</a:t>
            </a:r>
            <a:r>
              <a:rPr lang="en-US" altLang="en-US" sz="2400"/>
              <a:t>with NOR Gates)</a:t>
            </a:r>
          </a:p>
        </p:txBody>
      </p:sp>
      <p:pic>
        <p:nvPicPr>
          <p:cNvPr id="66563" name="Picture 2" descr="Screen shot 2013-10-21 at 2.59.24 PM.png">
            <a:extLst>
              <a:ext uri="{FF2B5EF4-FFF2-40B4-BE49-F238E27FC236}">
                <a16:creationId xmlns:a16="http://schemas.microsoft.com/office/drawing/2014/main" id="{80B83453-2A5C-A849-9094-3A3A0DCC4D1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77926" y="1447801"/>
            <a:ext cx="4003675" cy="2601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6564" name="Group 85">
            <a:extLst>
              <a:ext uri="{FF2B5EF4-FFF2-40B4-BE49-F238E27FC236}">
                <a16:creationId xmlns:a16="http://schemas.microsoft.com/office/drawing/2014/main" id="{468699CC-98D4-B140-A847-98FF63268C8B}"/>
              </a:ext>
            </a:extLst>
          </p:cNvPr>
          <p:cNvGrpSpPr>
            <a:grpSpLocks/>
          </p:cNvGrpSpPr>
          <p:nvPr/>
        </p:nvGrpSpPr>
        <p:grpSpPr bwMode="auto">
          <a:xfrm>
            <a:off x="6553200" y="4484689"/>
            <a:ext cx="2218474" cy="1275279"/>
            <a:chOff x="5176838" y="4213225"/>
            <a:chExt cx="2218473" cy="1275279"/>
          </a:xfrm>
        </p:grpSpPr>
        <p:sp>
          <p:nvSpPr>
            <p:cNvPr id="66592" name="Line 63">
              <a:extLst>
                <a:ext uri="{FF2B5EF4-FFF2-40B4-BE49-F238E27FC236}">
                  <a16:creationId xmlns:a16="http://schemas.microsoft.com/office/drawing/2014/main" id="{5F2A29B9-101D-474D-B165-04C6371D7BBC}"/>
                </a:ext>
              </a:extLst>
            </p:cNvPr>
            <p:cNvSpPr>
              <a:spLocks noChangeShapeType="1"/>
            </p:cNvSpPr>
            <p:nvPr/>
          </p:nvSpPr>
          <p:spPr bwMode="auto">
            <a:xfrm flipH="1">
              <a:off x="5176838" y="4491037"/>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6593" name="Line 64">
              <a:extLst>
                <a:ext uri="{FF2B5EF4-FFF2-40B4-BE49-F238E27FC236}">
                  <a16:creationId xmlns:a16="http://schemas.microsoft.com/office/drawing/2014/main" id="{13DC4257-AF3D-804D-AF54-7B6313B71244}"/>
                </a:ext>
              </a:extLst>
            </p:cNvPr>
            <p:cNvSpPr>
              <a:spLocks noChangeShapeType="1"/>
            </p:cNvSpPr>
            <p:nvPr/>
          </p:nvSpPr>
          <p:spPr bwMode="auto">
            <a:xfrm flipV="1">
              <a:off x="5895976" y="4213225"/>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6594" name="Rectangle 65">
              <a:extLst>
                <a:ext uri="{FF2B5EF4-FFF2-40B4-BE49-F238E27FC236}">
                  <a16:creationId xmlns:a16="http://schemas.microsoft.com/office/drawing/2014/main" id="{D0CAF17C-2B72-AF47-9254-2D74F65DFA19}"/>
                </a:ext>
              </a:extLst>
            </p:cNvPr>
            <p:cNvSpPr>
              <a:spLocks noChangeArrowheads="1"/>
            </p:cNvSpPr>
            <p:nvPr/>
          </p:nvSpPr>
          <p:spPr bwMode="auto">
            <a:xfrm>
              <a:off x="5381626" y="4233862"/>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66595" name="Rectangle 66">
              <a:extLst>
                <a:ext uri="{FF2B5EF4-FFF2-40B4-BE49-F238E27FC236}">
                  <a16:creationId xmlns:a16="http://schemas.microsoft.com/office/drawing/2014/main" id="{2A867A6A-F20B-9E41-B322-9D5697718CEA}"/>
                </a:ext>
              </a:extLst>
            </p:cNvPr>
            <p:cNvSpPr>
              <a:spLocks noChangeArrowheads="1"/>
            </p:cNvSpPr>
            <p:nvPr/>
          </p:nvSpPr>
          <p:spPr bwMode="auto">
            <a:xfrm>
              <a:off x="5653088" y="4233862"/>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66596" name="Rectangle 67">
              <a:extLst>
                <a:ext uri="{FF2B5EF4-FFF2-40B4-BE49-F238E27FC236}">
                  <a16:creationId xmlns:a16="http://schemas.microsoft.com/office/drawing/2014/main" id="{9614B96D-4F7F-7E4D-9C05-45C197A9133B}"/>
                </a:ext>
              </a:extLst>
            </p:cNvPr>
            <p:cNvSpPr>
              <a:spLocks noChangeArrowheads="1"/>
            </p:cNvSpPr>
            <p:nvPr/>
          </p:nvSpPr>
          <p:spPr bwMode="auto">
            <a:xfrm>
              <a:off x="6038851" y="4233862"/>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66597" name="Rectangle 68">
              <a:extLst>
                <a:ext uri="{FF2B5EF4-FFF2-40B4-BE49-F238E27FC236}">
                  <a16:creationId xmlns:a16="http://schemas.microsoft.com/office/drawing/2014/main" id="{87D1CB34-0FDF-9740-B0A5-9471C6FBE7AD}"/>
                </a:ext>
              </a:extLst>
            </p:cNvPr>
            <p:cNvSpPr>
              <a:spLocks noChangeArrowheads="1"/>
            </p:cNvSpPr>
            <p:nvPr/>
          </p:nvSpPr>
          <p:spPr bwMode="auto">
            <a:xfrm>
              <a:off x="6156326" y="4291012"/>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66598" name="Rectangle 69">
              <a:extLst>
                <a:ext uri="{FF2B5EF4-FFF2-40B4-BE49-F238E27FC236}">
                  <a16:creationId xmlns:a16="http://schemas.microsoft.com/office/drawing/2014/main" id="{ADFA3109-F345-FA4C-AB62-5D92A160FF7D}"/>
                </a:ext>
              </a:extLst>
            </p:cNvPr>
            <p:cNvSpPr>
              <a:spLocks noChangeArrowheads="1"/>
            </p:cNvSpPr>
            <p:nvPr/>
          </p:nvSpPr>
          <p:spPr bwMode="auto">
            <a:xfrm>
              <a:off x="6342063" y="42291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66599" name="Rectangle 70">
              <a:extLst>
                <a:ext uri="{FF2B5EF4-FFF2-40B4-BE49-F238E27FC236}">
                  <a16:creationId xmlns:a16="http://schemas.microsoft.com/office/drawing/2014/main" id="{FC6D1445-D229-1042-9D8D-37F4EFD332DF}"/>
                </a:ext>
              </a:extLst>
            </p:cNvPr>
            <p:cNvSpPr>
              <a:spLocks noChangeArrowheads="1"/>
            </p:cNvSpPr>
            <p:nvPr/>
          </p:nvSpPr>
          <p:spPr bwMode="auto">
            <a:xfrm>
              <a:off x="6459538" y="4291012"/>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66600" name="Rectangle 71">
              <a:extLst>
                <a:ext uri="{FF2B5EF4-FFF2-40B4-BE49-F238E27FC236}">
                  <a16:creationId xmlns:a16="http://schemas.microsoft.com/office/drawing/2014/main" id="{598AD3DE-C9BF-2642-BD8A-2B67BA383F7B}"/>
                </a:ext>
              </a:extLst>
            </p:cNvPr>
            <p:cNvSpPr>
              <a:spLocks noChangeArrowheads="1"/>
            </p:cNvSpPr>
            <p:nvPr/>
          </p:nvSpPr>
          <p:spPr bwMode="auto">
            <a:xfrm>
              <a:off x="5386388" y="45751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601" name="Rectangle 72">
              <a:extLst>
                <a:ext uri="{FF2B5EF4-FFF2-40B4-BE49-F238E27FC236}">
                  <a16:creationId xmlns:a16="http://schemas.microsoft.com/office/drawing/2014/main" id="{3DCB85C5-612C-854D-8097-12EA9538E05B}"/>
                </a:ext>
              </a:extLst>
            </p:cNvPr>
            <p:cNvSpPr>
              <a:spLocks noChangeArrowheads="1"/>
            </p:cNvSpPr>
            <p:nvPr/>
          </p:nvSpPr>
          <p:spPr bwMode="auto">
            <a:xfrm>
              <a:off x="5665788" y="45751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602" name="Rectangle 73">
              <a:extLst>
                <a:ext uri="{FF2B5EF4-FFF2-40B4-BE49-F238E27FC236}">
                  <a16:creationId xmlns:a16="http://schemas.microsoft.com/office/drawing/2014/main" id="{AF91115E-0541-3A4A-B2E5-9B6F31412A35}"/>
                </a:ext>
              </a:extLst>
            </p:cNvPr>
            <p:cNvSpPr>
              <a:spLocks noChangeArrowheads="1"/>
            </p:cNvSpPr>
            <p:nvPr/>
          </p:nvSpPr>
          <p:spPr bwMode="auto">
            <a:xfrm>
              <a:off x="538638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603" name="Rectangle 74">
              <a:extLst>
                <a:ext uri="{FF2B5EF4-FFF2-40B4-BE49-F238E27FC236}">
                  <a16:creationId xmlns:a16="http://schemas.microsoft.com/office/drawing/2014/main" id="{420CE4FC-09C5-AB47-BC99-A7ED6C4B47F3}"/>
                </a:ext>
              </a:extLst>
            </p:cNvPr>
            <p:cNvSpPr>
              <a:spLocks noChangeArrowheads="1"/>
            </p:cNvSpPr>
            <p:nvPr/>
          </p:nvSpPr>
          <p:spPr bwMode="auto">
            <a:xfrm>
              <a:off x="566578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604" name="Rectangle 75">
              <a:extLst>
                <a:ext uri="{FF2B5EF4-FFF2-40B4-BE49-F238E27FC236}">
                  <a16:creationId xmlns:a16="http://schemas.microsoft.com/office/drawing/2014/main" id="{0D6DDEC4-4C30-3F4C-9E46-76D3823579FA}"/>
                </a:ext>
              </a:extLst>
            </p:cNvPr>
            <p:cNvSpPr>
              <a:spLocks noChangeArrowheads="1"/>
            </p:cNvSpPr>
            <p:nvPr/>
          </p:nvSpPr>
          <p:spPr bwMode="auto">
            <a:xfrm>
              <a:off x="538638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605" name="Rectangle 76">
              <a:extLst>
                <a:ext uri="{FF2B5EF4-FFF2-40B4-BE49-F238E27FC236}">
                  <a16:creationId xmlns:a16="http://schemas.microsoft.com/office/drawing/2014/main" id="{D5B35CC7-E296-E646-AB3C-07074BC23994}"/>
                </a:ext>
              </a:extLst>
            </p:cNvPr>
            <p:cNvSpPr>
              <a:spLocks noChangeArrowheads="1"/>
            </p:cNvSpPr>
            <p:nvPr/>
          </p:nvSpPr>
          <p:spPr bwMode="auto">
            <a:xfrm>
              <a:off x="566578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606" name="Rectangle 77">
              <a:extLst>
                <a:ext uri="{FF2B5EF4-FFF2-40B4-BE49-F238E27FC236}">
                  <a16:creationId xmlns:a16="http://schemas.microsoft.com/office/drawing/2014/main" id="{2542D9FC-5140-4D4E-8CFE-1C5FCDB85AA3}"/>
                </a:ext>
              </a:extLst>
            </p:cNvPr>
            <p:cNvSpPr>
              <a:spLocks noChangeArrowheads="1"/>
            </p:cNvSpPr>
            <p:nvPr/>
          </p:nvSpPr>
          <p:spPr bwMode="auto">
            <a:xfrm>
              <a:off x="538638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607" name="Rectangle 78">
              <a:extLst>
                <a:ext uri="{FF2B5EF4-FFF2-40B4-BE49-F238E27FC236}">
                  <a16:creationId xmlns:a16="http://schemas.microsoft.com/office/drawing/2014/main" id="{011B61DB-68BF-8744-9259-38C1E100DAFB}"/>
                </a:ext>
              </a:extLst>
            </p:cNvPr>
            <p:cNvSpPr>
              <a:spLocks noChangeArrowheads="1"/>
            </p:cNvSpPr>
            <p:nvPr/>
          </p:nvSpPr>
          <p:spPr bwMode="auto">
            <a:xfrm>
              <a:off x="566578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608" name="Rectangle 79">
              <a:extLst>
                <a:ext uri="{FF2B5EF4-FFF2-40B4-BE49-F238E27FC236}">
                  <a16:creationId xmlns:a16="http://schemas.microsoft.com/office/drawing/2014/main" id="{2113C68A-671C-5646-B402-0752E56253CE}"/>
                </a:ext>
              </a:extLst>
            </p:cNvPr>
            <p:cNvSpPr>
              <a:spLocks noChangeArrowheads="1"/>
            </p:cNvSpPr>
            <p:nvPr/>
          </p:nvSpPr>
          <p:spPr bwMode="auto">
            <a:xfrm>
              <a:off x="6032501" y="4575175"/>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66609" name="Rectangle 80">
              <a:extLst>
                <a:ext uri="{FF2B5EF4-FFF2-40B4-BE49-F238E27FC236}">
                  <a16:creationId xmlns:a16="http://schemas.microsoft.com/office/drawing/2014/main" id="{DA5C3668-AFB4-8C45-A6C7-960F8E6DFAE7}"/>
                </a:ext>
              </a:extLst>
            </p:cNvPr>
            <p:cNvSpPr>
              <a:spLocks noChangeArrowheads="1"/>
            </p:cNvSpPr>
            <p:nvPr/>
          </p:nvSpPr>
          <p:spPr bwMode="auto">
            <a:xfrm>
              <a:off x="6092826"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610" name="Rectangle 81">
              <a:extLst>
                <a:ext uri="{FF2B5EF4-FFF2-40B4-BE49-F238E27FC236}">
                  <a16:creationId xmlns:a16="http://schemas.microsoft.com/office/drawing/2014/main" id="{12198BBF-2A2C-AF45-BC64-7BF0BF75E3CE}"/>
                </a:ext>
              </a:extLst>
            </p:cNvPr>
            <p:cNvSpPr>
              <a:spLocks noChangeArrowheads="1"/>
            </p:cNvSpPr>
            <p:nvPr/>
          </p:nvSpPr>
          <p:spPr bwMode="auto">
            <a:xfrm>
              <a:off x="639603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611" name="Rectangle 82">
              <a:extLst>
                <a:ext uri="{FF2B5EF4-FFF2-40B4-BE49-F238E27FC236}">
                  <a16:creationId xmlns:a16="http://schemas.microsoft.com/office/drawing/2014/main" id="{3CED2790-AE2C-474D-B443-7115B710409F}"/>
                </a:ext>
              </a:extLst>
            </p:cNvPr>
            <p:cNvSpPr>
              <a:spLocks noChangeArrowheads="1"/>
            </p:cNvSpPr>
            <p:nvPr/>
          </p:nvSpPr>
          <p:spPr bwMode="auto">
            <a:xfrm>
              <a:off x="6092826"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612" name="Rectangle 83">
              <a:extLst>
                <a:ext uri="{FF2B5EF4-FFF2-40B4-BE49-F238E27FC236}">
                  <a16:creationId xmlns:a16="http://schemas.microsoft.com/office/drawing/2014/main" id="{006B67CC-ED02-AA46-8CC9-9ECDB162BF45}"/>
                </a:ext>
              </a:extLst>
            </p:cNvPr>
            <p:cNvSpPr>
              <a:spLocks noChangeArrowheads="1"/>
            </p:cNvSpPr>
            <p:nvPr/>
          </p:nvSpPr>
          <p:spPr bwMode="auto">
            <a:xfrm>
              <a:off x="639603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613" name="Rectangle 84">
              <a:extLst>
                <a:ext uri="{FF2B5EF4-FFF2-40B4-BE49-F238E27FC236}">
                  <a16:creationId xmlns:a16="http://schemas.microsoft.com/office/drawing/2014/main" id="{FF83680A-66F6-5741-AC6E-573F9E00CF4B}"/>
                </a:ext>
              </a:extLst>
            </p:cNvPr>
            <p:cNvSpPr>
              <a:spLocks noChangeArrowheads="1"/>
            </p:cNvSpPr>
            <p:nvPr/>
          </p:nvSpPr>
          <p:spPr bwMode="auto">
            <a:xfrm>
              <a:off x="6092826"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614" name="Rectangle 85">
              <a:extLst>
                <a:ext uri="{FF2B5EF4-FFF2-40B4-BE49-F238E27FC236}">
                  <a16:creationId xmlns:a16="http://schemas.microsoft.com/office/drawing/2014/main" id="{ADC92797-A652-BA4E-BF9C-1CF123CF4D3D}"/>
                </a:ext>
              </a:extLst>
            </p:cNvPr>
            <p:cNvSpPr>
              <a:spLocks noChangeArrowheads="1"/>
            </p:cNvSpPr>
            <p:nvPr/>
          </p:nvSpPr>
          <p:spPr bwMode="auto">
            <a:xfrm>
              <a:off x="639603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615" name="Rectangle 178">
              <a:extLst>
                <a:ext uri="{FF2B5EF4-FFF2-40B4-BE49-F238E27FC236}">
                  <a16:creationId xmlns:a16="http://schemas.microsoft.com/office/drawing/2014/main" id="{FEA1BD88-9D34-9943-A961-8863688AC7D9}"/>
                </a:ext>
              </a:extLst>
            </p:cNvPr>
            <p:cNvSpPr>
              <a:spLocks noChangeArrowheads="1"/>
            </p:cNvSpPr>
            <p:nvPr/>
          </p:nvSpPr>
          <p:spPr bwMode="auto">
            <a:xfrm>
              <a:off x="6662738" y="4570412"/>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grpSp>
      <p:grpSp>
        <p:nvGrpSpPr>
          <p:cNvPr id="66565" name="Group 86">
            <a:extLst>
              <a:ext uri="{FF2B5EF4-FFF2-40B4-BE49-F238E27FC236}">
                <a16:creationId xmlns:a16="http://schemas.microsoft.com/office/drawing/2014/main" id="{FF33A6BE-8FA0-E04D-8542-B737C96A9886}"/>
              </a:ext>
            </a:extLst>
          </p:cNvPr>
          <p:cNvGrpSpPr>
            <a:grpSpLocks/>
          </p:cNvGrpSpPr>
          <p:nvPr/>
        </p:nvGrpSpPr>
        <p:grpSpPr bwMode="auto">
          <a:xfrm>
            <a:off x="1905000" y="4479926"/>
            <a:ext cx="2218474" cy="1275279"/>
            <a:chOff x="5176838" y="4213225"/>
            <a:chExt cx="2218473" cy="1275279"/>
          </a:xfrm>
        </p:grpSpPr>
        <p:sp>
          <p:nvSpPr>
            <p:cNvPr id="66568" name="Line 63">
              <a:extLst>
                <a:ext uri="{FF2B5EF4-FFF2-40B4-BE49-F238E27FC236}">
                  <a16:creationId xmlns:a16="http://schemas.microsoft.com/office/drawing/2014/main" id="{61EA1703-1249-D840-B68A-8555E29F696B}"/>
                </a:ext>
              </a:extLst>
            </p:cNvPr>
            <p:cNvSpPr>
              <a:spLocks noChangeShapeType="1"/>
            </p:cNvSpPr>
            <p:nvPr/>
          </p:nvSpPr>
          <p:spPr bwMode="auto">
            <a:xfrm flipH="1">
              <a:off x="5176838" y="4491037"/>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6569" name="Line 64">
              <a:extLst>
                <a:ext uri="{FF2B5EF4-FFF2-40B4-BE49-F238E27FC236}">
                  <a16:creationId xmlns:a16="http://schemas.microsoft.com/office/drawing/2014/main" id="{1069A1B6-ADB5-624D-A3D4-D0526FD9D7BD}"/>
                </a:ext>
              </a:extLst>
            </p:cNvPr>
            <p:cNvSpPr>
              <a:spLocks noChangeShapeType="1"/>
            </p:cNvSpPr>
            <p:nvPr/>
          </p:nvSpPr>
          <p:spPr bwMode="auto">
            <a:xfrm flipV="1">
              <a:off x="5895976" y="4213225"/>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6570" name="Rectangle 65">
              <a:extLst>
                <a:ext uri="{FF2B5EF4-FFF2-40B4-BE49-F238E27FC236}">
                  <a16:creationId xmlns:a16="http://schemas.microsoft.com/office/drawing/2014/main" id="{AF8E2E82-2549-F544-A1E3-5C1D48B05263}"/>
                </a:ext>
              </a:extLst>
            </p:cNvPr>
            <p:cNvSpPr>
              <a:spLocks noChangeArrowheads="1"/>
            </p:cNvSpPr>
            <p:nvPr/>
          </p:nvSpPr>
          <p:spPr bwMode="auto">
            <a:xfrm>
              <a:off x="5381626" y="4233862"/>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66571" name="Rectangle 66">
              <a:extLst>
                <a:ext uri="{FF2B5EF4-FFF2-40B4-BE49-F238E27FC236}">
                  <a16:creationId xmlns:a16="http://schemas.microsoft.com/office/drawing/2014/main" id="{305AB042-1FE5-DB47-BC6C-383FF964162F}"/>
                </a:ext>
              </a:extLst>
            </p:cNvPr>
            <p:cNvSpPr>
              <a:spLocks noChangeArrowheads="1"/>
            </p:cNvSpPr>
            <p:nvPr/>
          </p:nvSpPr>
          <p:spPr bwMode="auto">
            <a:xfrm>
              <a:off x="5653088" y="4233862"/>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66572" name="Rectangle 67">
              <a:extLst>
                <a:ext uri="{FF2B5EF4-FFF2-40B4-BE49-F238E27FC236}">
                  <a16:creationId xmlns:a16="http://schemas.microsoft.com/office/drawing/2014/main" id="{3A0967DE-4A46-064C-90CC-D1B0DC8A78D7}"/>
                </a:ext>
              </a:extLst>
            </p:cNvPr>
            <p:cNvSpPr>
              <a:spLocks noChangeArrowheads="1"/>
            </p:cNvSpPr>
            <p:nvPr/>
          </p:nvSpPr>
          <p:spPr bwMode="auto">
            <a:xfrm>
              <a:off x="6038851" y="4233862"/>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66573" name="Rectangle 68">
              <a:extLst>
                <a:ext uri="{FF2B5EF4-FFF2-40B4-BE49-F238E27FC236}">
                  <a16:creationId xmlns:a16="http://schemas.microsoft.com/office/drawing/2014/main" id="{19A4CC3F-822E-7D40-99C5-C20B1FF66A64}"/>
                </a:ext>
              </a:extLst>
            </p:cNvPr>
            <p:cNvSpPr>
              <a:spLocks noChangeArrowheads="1"/>
            </p:cNvSpPr>
            <p:nvPr/>
          </p:nvSpPr>
          <p:spPr bwMode="auto">
            <a:xfrm>
              <a:off x="6156326" y="4291012"/>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66574" name="Rectangle 69">
              <a:extLst>
                <a:ext uri="{FF2B5EF4-FFF2-40B4-BE49-F238E27FC236}">
                  <a16:creationId xmlns:a16="http://schemas.microsoft.com/office/drawing/2014/main" id="{FD8B29B9-3946-3148-913B-639D332D5381}"/>
                </a:ext>
              </a:extLst>
            </p:cNvPr>
            <p:cNvSpPr>
              <a:spLocks noChangeArrowheads="1"/>
            </p:cNvSpPr>
            <p:nvPr/>
          </p:nvSpPr>
          <p:spPr bwMode="auto">
            <a:xfrm>
              <a:off x="6342063" y="42291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66575" name="Rectangle 70">
              <a:extLst>
                <a:ext uri="{FF2B5EF4-FFF2-40B4-BE49-F238E27FC236}">
                  <a16:creationId xmlns:a16="http://schemas.microsoft.com/office/drawing/2014/main" id="{146AD22D-8908-5744-B450-D2C425F6DBEB}"/>
                </a:ext>
              </a:extLst>
            </p:cNvPr>
            <p:cNvSpPr>
              <a:spLocks noChangeArrowheads="1"/>
            </p:cNvSpPr>
            <p:nvPr/>
          </p:nvSpPr>
          <p:spPr bwMode="auto">
            <a:xfrm>
              <a:off x="6459538" y="4291012"/>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66576" name="Rectangle 71">
              <a:extLst>
                <a:ext uri="{FF2B5EF4-FFF2-40B4-BE49-F238E27FC236}">
                  <a16:creationId xmlns:a16="http://schemas.microsoft.com/office/drawing/2014/main" id="{36669BE5-84F0-7D40-9C5D-1E8F94A4B9ED}"/>
                </a:ext>
              </a:extLst>
            </p:cNvPr>
            <p:cNvSpPr>
              <a:spLocks noChangeArrowheads="1"/>
            </p:cNvSpPr>
            <p:nvPr/>
          </p:nvSpPr>
          <p:spPr bwMode="auto">
            <a:xfrm>
              <a:off x="5386388" y="45751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577" name="Rectangle 72">
              <a:extLst>
                <a:ext uri="{FF2B5EF4-FFF2-40B4-BE49-F238E27FC236}">
                  <a16:creationId xmlns:a16="http://schemas.microsoft.com/office/drawing/2014/main" id="{29D7D757-7EA9-7247-836D-031D5167CF0C}"/>
                </a:ext>
              </a:extLst>
            </p:cNvPr>
            <p:cNvSpPr>
              <a:spLocks noChangeArrowheads="1"/>
            </p:cNvSpPr>
            <p:nvPr/>
          </p:nvSpPr>
          <p:spPr bwMode="auto">
            <a:xfrm>
              <a:off x="5665788" y="45751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578" name="Rectangle 73">
              <a:extLst>
                <a:ext uri="{FF2B5EF4-FFF2-40B4-BE49-F238E27FC236}">
                  <a16:creationId xmlns:a16="http://schemas.microsoft.com/office/drawing/2014/main" id="{9A56747A-DFE7-984E-B196-209E4B270713}"/>
                </a:ext>
              </a:extLst>
            </p:cNvPr>
            <p:cNvSpPr>
              <a:spLocks noChangeArrowheads="1"/>
            </p:cNvSpPr>
            <p:nvPr/>
          </p:nvSpPr>
          <p:spPr bwMode="auto">
            <a:xfrm>
              <a:off x="538638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579" name="Rectangle 74">
              <a:extLst>
                <a:ext uri="{FF2B5EF4-FFF2-40B4-BE49-F238E27FC236}">
                  <a16:creationId xmlns:a16="http://schemas.microsoft.com/office/drawing/2014/main" id="{5726EC4D-8F6B-B241-952C-01E88CA2CE56}"/>
                </a:ext>
              </a:extLst>
            </p:cNvPr>
            <p:cNvSpPr>
              <a:spLocks noChangeArrowheads="1"/>
            </p:cNvSpPr>
            <p:nvPr/>
          </p:nvSpPr>
          <p:spPr bwMode="auto">
            <a:xfrm>
              <a:off x="566578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580" name="Rectangle 75">
              <a:extLst>
                <a:ext uri="{FF2B5EF4-FFF2-40B4-BE49-F238E27FC236}">
                  <a16:creationId xmlns:a16="http://schemas.microsoft.com/office/drawing/2014/main" id="{A89F88D1-D275-C247-9EED-27B20CD2B1B2}"/>
                </a:ext>
              </a:extLst>
            </p:cNvPr>
            <p:cNvSpPr>
              <a:spLocks noChangeArrowheads="1"/>
            </p:cNvSpPr>
            <p:nvPr/>
          </p:nvSpPr>
          <p:spPr bwMode="auto">
            <a:xfrm>
              <a:off x="538638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581" name="Rectangle 76">
              <a:extLst>
                <a:ext uri="{FF2B5EF4-FFF2-40B4-BE49-F238E27FC236}">
                  <a16:creationId xmlns:a16="http://schemas.microsoft.com/office/drawing/2014/main" id="{E06B6543-184A-C24B-9B03-BA0460C37275}"/>
                </a:ext>
              </a:extLst>
            </p:cNvPr>
            <p:cNvSpPr>
              <a:spLocks noChangeArrowheads="1"/>
            </p:cNvSpPr>
            <p:nvPr/>
          </p:nvSpPr>
          <p:spPr bwMode="auto">
            <a:xfrm>
              <a:off x="566578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582" name="Rectangle 77">
              <a:extLst>
                <a:ext uri="{FF2B5EF4-FFF2-40B4-BE49-F238E27FC236}">
                  <a16:creationId xmlns:a16="http://schemas.microsoft.com/office/drawing/2014/main" id="{FE4F7D6B-0548-0746-AFC2-305FACF3AD3C}"/>
                </a:ext>
              </a:extLst>
            </p:cNvPr>
            <p:cNvSpPr>
              <a:spLocks noChangeArrowheads="1"/>
            </p:cNvSpPr>
            <p:nvPr/>
          </p:nvSpPr>
          <p:spPr bwMode="auto">
            <a:xfrm>
              <a:off x="538638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583" name="Rectangle 78">
              <a:extLst>
                <a:ext uri="{FF2B5EF4-FFF2-40B4-BE49-F238E27FC236}">
                  <a16:creationId xmlns:a16="http://schemas.microsoft.com/office/drawing/2014/main" id="{F8E34C86-9338-AF48-BCAF-DE181CE35C9A}"/>
                </a:ext>
              </a:extLst>
            </p:cNvPr>
            <p:cNvSpPr>
              <a:spLocks noChangeArrowheads="1"/>
            </p:cNvSpPr>
            <p:nvPr/>
          </p:nvSpPr>
          <p:spPr bwMode="auto">
            <a:xfrm>
              <a:off x="566578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584" name="Rectangle 79">
              <a:extLst>
                <a:ext uri="{FF2B5EF4-FFF2-40B4-BE49-F238E27FC236}">
                  <a16:creationId xmlns:a16="http://schemas.microsoft.com/office/drawing/2014/main" id="{6132BF7F-B05C-B843-BCEC-AAE9CFF1B0EC}"/>
                </a:ext>
              </a:extLst>
            </p:cNvPr>
            <p:cNvSpPr>
              <a:spLocks noChangeArrowheads="1"/>
            </p:cNvSpPr>
            <p:nvPr/>
          </p:nvSpPr>
          <p:spPr bwMode="auto">
            <a:xfrm>
              <a:off x="6032501" y="4575175"/>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66585" name="Rectangle 80">
              <a:extLst>
                <a:ext uri="{FF2B5EF4-FFF2-40B4-BE49-F238E27FC236}">
                  <a16:creationId xmlns:a16="http://schemas.microsoft.com/office/drawing/2014/main" id="{B7ABFE82-FD51-BE46-BB21-4E43492EF044}"/>
                </a:ext>
              </a:extLst>
            </p:cNvPr>
            <p:cNvSpPr>
              <a:spLocks noChangeArrowheads="1"/>
            </p:cNvSpPr>
            <p:nvPr/>
          </p:nvSpPr>
          <p:spPr bwMode="auto">
            <a:xfrm>
              <a:off x="6092826"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586" name="Rectangle 81">
              <a:extLst>
                <a:ext uri="{FF2B5EF4-FFF2-40B4-BE49-F238E27FC236}">
                  <a16:creationId xmlns:a16="http://schemas.microsoft.com/office/drawing/2014/main" id="{D66483C4-996B-9B4F-B6BF-CF2561846322}"/>
                </a:ext>
              </a:extLst>
            </p:cNvPr>
            <p:cNvSpPr>
              <a:spLocks noChangeArrowheads="1"/>
            </p:cNvSpPr>
            <p:nvPr/>
          </p:nvSpPr>
          <p:spPr bwMode="auto">
            <a:xfrm>
              <a:off x="639603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587" name="Rectangle 82">
              <a:extLst>
                <a:ext uri="{FF2B5EF4-FFF2-40B4-BE49-F238E27FC236}">
                  <a16:creationId xmlns:a16="http://schemas.microsoft.com/office/drawing/2014/main" id="{5B26A540-3A2C-D04F-895A-76F0E07981AD}"/>
                </a:ext>
              </a:extLst>
            </p:cNvPr>
            <p:cNvSpPr>
              <a:spLocks noChangeArrowheads="1"/>
            </p:cNvSpPr>
            <p:nvPr/>
          </p:nvSpPr>
          <p:spPr bwMode="auto">
            <a:xfrm>
              <a:off x="6092826"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6588" name="Rectangle 83">
              <a:extLst>
                <a:ext uri="{FF2B5EF4-FFF2-40B4-BE49-F238E27FC236}">
                  <a16:creationId xmlns:a16="http://schemas.microsoft.com/office/drawing/2014/main" id="{7590B9CB-824E-104D-A3D2-ADE56A3F7E20}"/>
                </a:ext>
              </a:extLst>
            </p:cNvPr>
            <p:cNvSpPr>
              <a:spLocks noChangeArrowheads="1"/>
            </p:cNvSpPr>
            <p:nvPr/>
          </p:nvSpPr>
          <p:spPr bwMode="auto">
            <a:xfrm>
              <a:off x="639603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589" name="Rectangle 84">
              <a:extLst>
                <a:ext uri="{FF2B5EF4-FFF2-40B4-BE49-F238E27FC236}">
                  <a16:creationId xmlns:a16="http://schemas.microsoft.com/office/drawing/2014/main" id="{9EB554E5-6541-B14E-9656-982947352015}"/>
                </a:ext>
              </a:extLst>
            </p:cNvPr>
            <p:cNvSpPr>
              <a:spLocks noChangeArrowheads="1"/>
            </p:cNvSpPr>
            <p:nvPr/>
          </p:nvSpPr>
          <p:spPr bwMode="auto">
            <a:xfrm>
              <a:off x="6092826"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590" name="Rectangle 85">
              <a:extLst>
                <a:ext uri="{FF2B5EF4-FFF2-40B4-BE49-F238E27FC236}">
                  <a16:creationId xmlns:a16="http://schemas.microsoft.com/office/drawing/2014/main" id="{39FFEE40-7AF7-0742-B2D5-2BE90A19F3E2}"/>
                </a:ext>
              </a:extLst>
            </p:cNvPr>
            <p:cNvSpPr>
              <a:spLocks noChangeArrowheads="1"/>
            </p:cNvSpPr>
            <p:nvPr/>
          </p:nvSpPr>
          <p:spPr bwMode="auto">
            <a:xfrm>
              <a:off x="639603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6591" name="Rectangle 178">
              <a:extLst>
                <a:ext uri="{FF2B5EF4-FFF2-40B4-BE49-F238E27FC236}">
                  <a16:creationId xmlns:a16="http://schemas.microsoft.com/office/drawing/2014/main" id="{53735A1B-0EE9-F640-8EA1-D5C08735C634}"/>
                </a:ext>
              </a:extLst>
            </p:cNvPr>
            <p:cNvSpPr>
              <a:spLocks noChangeArrowheads="1"/>
            </p:cNvSpPr>
            <p:nvPr/>
          </p:nvSpPr>
          <p:spPr bwMode="auto">
            <a:xfrm>
              <a:off x="6662738" y="4570412"/>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grpSp>
      <p:sp>
        <p:nvSpPr>
          <p:cNvPr id="66566" name="Title 1">
            <a:extLst>
              <a:ext uri="{FF2B5EF4-FFF2-40B4-BE49-F238E27FC236}">
                <a16:creationId xmlns:a16="http://schemas.microsoft.com/office/drawing/2014/main" id="{7AFA2910-0A3D-BE4D-B38F-B3F045F79A55}"/>
              </a:ext>
            </a:extLst>
          </p:cNvPr>
          <p:cNvSpPr txBox="1">
            <a:spLocks/>
          </p:cNvSpPr>
          <p:nvPr/>
        </p:nvSpPr>
        <p:spPr bwMode="auto">
          <a:xfrm>
            <a:off x="5657850" y="0"/>
            <a:ext cx="441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Basic Latch </a:t>
            </a:r>
            <a:br>
              <a:rPr lang="en-US" altLang="en-US" sz="3200"/>
            </a:br>
            <a:r>
              <a:rPr lang="en-US" altLang="en-US" sz="2800"/>
              <a:t>(</a:t>
            </a:r>
            <a:r>
              <a:rPr lang="en-US" altLang="en-US"/>
              <a:t>with NAND Gates)</a:t>
            </a:r>
          </a:p>
        </p:txBody>
      </p:sp>
      <p:cxnSp>
        <p:nvCxnSpPr>
          <p:cNvPr id="66567" name="Straight Connector 75">
            <a:extLst>
              <a:ext uri="{FF2B5EF4-FFF2-40B4-BE49-F238E27FC236}">
                <a16:creationId xmlns:a16="http://schemas.microsoft.com/office/drawing/2014/main" id="{12A9D6D1-4A9A-5A47-A052-CBC279755DA4}"/>
              </a:ext>
            </a:extLst>
          </p:cNvPr>
          <p:cNvCxnSpPr>
            <a:cxnSpLocks noChangeShapeType="1"/>
          </p:cNvCxnSpPr>
          <p:nvPr/>
        </p:nvCxnSpPr>
        <p:spPr bwMode="auto">
          <a:xfrm flipV="1">
            <a:off x="5486400" y="280988"/>
            <a:ext cx="0" cy="5662612"/>
          </a:xfrm>
          <a:prstGeom prst="line">
            <a:avLst/>
          </a:prstGeom>
          <a:noFill/>
          <a:ln w="38100">
            <a:solidFill>
              <a:srgbClr val="0CF9FF"/>
            </a:solidFill>
            <a:round/>
            <a:headEnd/>
            <a:tailEnd/>
          </a:ln>
          <a:extLst>
            <a:ext uri="{909E8E84-426E-40DD-AFC4-6F175D3DCCD1}">
              <a14:hiddenFill xmlns:a14="http://schemas.microsoft.com/office/drawing/2010/main">
                <a:noFill/>
              </a14:hiddenFill>
            </a:ext>
          </a:extLst>
        </p:spPr>
      </p:cxnSp>
    </p:spTree>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585" name="Picture 76" descr="Screen shot 2014-03-27 at 3.33.50 PM.png">
            <a:extLst>
              <a:ext uri="{FF2B5EF4-FFF2-40B4-BE49-F238E27FC236}">
                <a16:creationId xmlns:a16="http://schemas.microsoft.com/office/drawing/2014/main" id="{7C8A82A6-FF56-9B40-8EE2-D6E7D05E3E1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019800" y="1417639"/>
            <a:ext cx="3587750" cy="2478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586" name="Title 1">
            <a:extLst>
              <a:ext uri="{FF2B5EF4-FFF2-40B4-BE49-F238E27FC236}">
                <a16:creationId xmlns:a16="http://schemas.microsoft.com/office/drawing/2014/main" id="{2D708FB8-53EB-AE47-B0DB-86A3FFC92E78}"/>
              </a:ext>
            </a:extLst>
          </p:cNvPr>
          <p:cNvSpPr>
            <a:spLocks noGrp="1" noChangeArrowheads="1"/>
          </p:cNvSpPr>
          <p:nvPr>
            <p:ph type="title"/>
          </p:nvPr>
        </p:nvSpPr>
        <p:spPr>
          <a:xfrm>
            <a:off x="914400" y="0"/>
            <a:ext cx="4419600" cy="1143000"/>
          </a:xfrm>
        </p:spPr>
        <p:txBody>
          <a:bodyPr/>
          <a:lstStyle/>
          <a:p>
            <a:r>
              <a:rPr lang="en-US" altLang="en-US" sz="3200"/>
              <a:t>Basic Latch </a:t>
            </a:r>
            <a:br>
              <a:rPr lang="en-US" altLang="en-US" sz="3200"/>
            </a:br>
            <a:r>
              <a:rPr lang="en-US" altLang="en-US" sz="2800"/>
              <a:t>(</a:t>
            </a:r>
            <a:r>
              <a:rPr lang="en-US" altLang="en-US" sz="2400"/>
              <a:t>with NOR Gates)</a:t>
            </a:r>
          </a:p>
        </p:txBody>
      </p:sp>
      <p:pic>
        <p:nvPicPr>
          <p:cNvPr id="67587" name="Picture 2" descr="Screen shot 2013-10-21 at 2.59.24 PM.png">
            <a:extLst>
              <a:ext uri="{FF2B5EF4-FFF2-40B4-BE49-F238E27FC236}">
                <a16:creationId xmlns:a16="http://schemas.microsoft.com/office/drawing/2014/main" id="{BA8D0DA6-CE4E-014C-B47C-4A9C9DB6869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77926" y="1447801"/>
            <a:ext cx="4003675" cy="2601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7588" name="Group 85">
            <a:extLst>
              <a:ext uri="{FF2B5EF4-FFF2-40B4-BE49-F238E27FC236}">
                <a16:creationId xmlns:a16="http://schemas.microsoft.com/office/drawing/2014/main" id="{A2599DE6-733C-6D4A-BF81-3CB2A5434B87}"/>
              </a:ext>
            </a:extLst>
          </p:cNvPr>
          <p:cNvGrpSpPr>
            <a:grpSpLocks/>
          </p:cNvGrpSpPr>
          <p:nvPr/>
        </p:nvGrpSpPr>
        <p:grpSpPr bwMode="auto">
          <a:xfrm>
            <a:off x="6553200" y="4484689"/>
            <a:ext cx="2218474" cy="1275279"/>
            <a:chOff x="5176838" y="4213225"/>
            <a:chExt cx="2218473" cy="1275279"/>
          </a:xfrm>
        </p:grpSpPr>
        <p:sp>
          <p:nvSpPr>
            <p:cNvPr id="67624" name="Line 63">
              <a:extLst>
                <a:ext uri="{FF2B5EF4-FFF2-40B4-BE49-F238E27FC236}">
                  <a16:creationId xmlns:a16="http://schemas.microsoft.com/office/drawing/2014/main" id="{48405325-8E8A-2345-A4DE-1074D07C67A5}"/>
                </a:ext>
              </a:extLst>
            </p:cNvPr>
            <p:cNvSpPr>
              <a:spLocks noChangeShapeType="1"/>
            </p:cNvSpPr>
            <p:nvPr/>
          </p:nvSpPr>
          <p:spPr bwMode="auto">
            <a:xfrm flipH="1">
              <a:off x="5176838" y="4491037"/>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25" name="Line 64">
              <a:extLst>
                <a:ext uri="{FF2B5EF4-FFF2-40B4-BE49-F238E27FC236}">
                  <a16:creationId xmlns:a16="http://schemas.microsoft.com/office/drawing/2014/main" id="{9ACF40FA-5028-A745-8DF5-A75989237D3D}"/>
                </a:ext>
              </a:extLst>
            </p:cNvPr>
            <p:cNvSpPr>
              <a:spLocks noChangeShapeType="1"/>
            </p:cNvSpPr>
            <p:nvPr/>
          </p:nvSpPr>
          <p:spPr bwMode="auto">
            <a:xfrm flipV="1">
              <a:off x="5895976" y="4213225"/>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26" name="Rectangle 65">
              <a:extLst>
                <a:ext uri="{FF2B5EF4-FFF2-40B4-BE49-F238E27FC236}">
                  <a16:creationId xmlns:a16="http://schemas.microsoft.com/office/drawing/2014/main" id="{68207377-1418-A84C-BFE9-291E252EB856}"/>
                </a:ext>
              </a:extLst>
            </p:cNvPr>
            <p:cNvSpPr>
              <a:spLocks noChangeArrowheads="1"/>
            </p:cNvSpPr>
            <p:nvPr/>
          </p:nvSpPr>
          <p:spPr bwMode="auto">
            <a:xfrm>
              <a:off x="5381626" y="4233862"/>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67627" name="Rectangle 66">
              <a:extLst>
                <a:ext uri="{FF2B5EF4-FFF2-40B4-BE49-F238E27FC236}">
                  <a16:creationId xmlns:a16="http://schemas.microsoft.com/office/drawing/2014/main" id="{48376AE1-4DF2-F64F-AE92-5C09A29A4CC8}"/>
                </a:ext>
              </a:extLst>
            </p:cNvPr>
            <p:cNvSpPr>
              <a:spLocks noChangeArrowheads="1"/>
            </p:cNvSpPr>
            <p:nvPr/>
          </p:nvSpPr>
          <p:spPr bwMode="auto">
            <a:xfrm>
              <a:off x="5653088" y="4233862"/>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67628" name="Rectangle 67">
              <a:extLst>
                <a:ext uri="{FF2B5EF4-FFF2-40B4-BE49-F238E27FC236}">
                  <a16:creationId xmlns:a16="http://schemas.microsoft.com/office/drawing/2014/main" id="{7AB53F97-5676-8341-84C1-CDB2AB101619}"/>
                </a:ext>
              </a:extLst>
            </p:cNvPr>
            <p:cNvSpPr>
              <a:spLocks noChangeArrowheads="1"/>
            </p:cNvSpPr>
            <p:nvPr/>
          </p:nvSpPr>
          <p:spPr bwMode="auto">
            <a:xfrm>
              <a:off x="6038851" y="4233862"/>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67629" name="Rectangle 68">
              <a:extLst>
                <a:ext uri="{FF2B5EF4-FFF2-40B4-BE49-F238E27FC236}">
                  <a16:creationId xmlns:a16="http://schemas.microsoft.com/office/drawing/2014/main" id="{087BBFDC-A936-944A-9E48-15ADC2276F88}"/>
                </a:ext>
              </a:extLst>
            </p:cNvPr>
            <p:cNvSpPr>
              <a:spLocks noChangeArrowheads="1"/>
            </p:cNvSpPr>
            <p:nvPr/>
          </p:nvSpPr>
          <p:spPr bwMode="auto">
            <a:xfrm>
              <a:off x="6156326" y="4291012"/>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67630" name="Rectangle 69">
              <a:extLst>
                <a:ext uri="{FF2B5EF4-FFF2-40B4-BE49-F238E27FC236}">
                  <a16:creationId xmlns:a16="http://schemas.microsoft.com/office/drawing/2014/main" id="{3516ED2C-69B1-684F-BC4A-4E398FDB0F91}"/>
                </a:ext>
              </a:extLst>
            </p:cNvPr>
            <p:cNvSpPr>
              <a:spLocks noChangeArrowheads="1"/>
            </p:cNvSpPr>
            <p:nvPr/>
          </p:nvSpPr>
          <p:spPr bwMode="auto">
            <a:xfrm>
              <a:off x="6342063" y="42291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67631" name="Rectangle 70">
              <a:extLst>
                <a:ext uri="{FF2B5EF4-FFF2-40B4-BE49-F238E27FC236}">
                  <a16:creationId xmlns:a16="http://schemas.microsoft.com/office/drawing/2014/main" id="{6C8069CB-1421-7F4A-AAD9-6A5CDEF06948}"/>
                </a:ext>
              </a:extLst>
            </p:cNvPr>
            <p:cNvSpPr>
              <a:spLocks noChangeArrowheads="1"/>
            </p:cNvSpPr>
            <p:nvPr/>
          </p:nvSpPr>
          <p:spPr bwMode="auto">
            <a:xfrm>
              <a:off x="6459538" y="4291012"/>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67632" name="Rectangle 71">
              <a:extLst>
                <a:ext uri="{FF2B5EF4-FFF2-40B4-BE49-F238E27FC236}">
                  <a16:creationId xmlns:a16="http://schemas.microsoft.com/office/drawing/2014/main" id="{143C26F6-0F99-DD43-B22D-B42627263D09}"/>
                </a:ext>
              </a:extLst>
            </p:cNvPr>
            <p:cNvSpPr>
              <a:spLocks noChangeArrowheads="1"/>
            </p:cNvSpPr>
            <p:nvPr/>
          </p:nvSpPr>
          <p:spPr bwMode="auto">
            <a:xfrm>
              <a:off x="5386388" y="45751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33" name="Rectangle 72">
              <a:extLst>
                <a:ext uri="{FF2B5EF4-FFF2-40B4-BE49-F238E27FC236}">
                  <a16:creationId xmlns:a16="http://schemas.microsoft.com/office/drawing/2014/main" id="{2A685ED8-D646-B649-8067-1357462671CF}"/>
                </a:ext>
              </a:extLst>
            </p:cNvPr>
            <p:cNvSpPr>
              <a:spLocks noChangeArrowheads="1"/>
            </p:cNvSpPr>
            <p:nvPr/>
          </p:nvSpPr>
          <p:spPr bwMode="auto">
            <a:xfrm>
              <a:off x="5665788" y="45751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34" name="Rectangle 73">
              <a:extLst>
                <a:ext uri="{FF2B5EF4-FFF2-40B4-BE49-F238E27FC236}">
                  <a16:creationId xmlns:a16="http://schemas.microsoft.com/office/drawing/2014/main" id="{87D800EC-1DCD-3746-A727-6C9DB7414F96}"/>
                </a:ext>
              </a:extLst>
            </p:cNvPr>
            <p:cNvSpPr>
              <a:spLocks noChangeArrowheads="1"/>
            </p:cNvSpPr>
            <p:nvPr/>
          </p:nvSpPr>
          <p:spPr bwMode="auto">
            <a:xfrm>
              <a:off x="538638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35" name="Rectangle 74">
              <a:extLst>
                <a:ext uri="{FF2B5EF4-FFF2-40B4-BE49-F238E27FC236}">
                  <a16:creationId xmlns:a16="http://schemas.microsoft.com/office/drawing/2014/main" id="{99641217-EE5A-9643-91F4-8B7BD2AF2CB7}"/>
                </a:ext>
              </a:extLst>
            </p:cNvPr>
            <p:cNvSpPr>
              <a:spLocks noChangeArrowheads="1"/>
            </p:cNvSpPr>
            <p:nvPr/>
          </p:nvSpPr>
          <p:spPr bwMode="auto">
            <a:xfrm>
              <a:off x="566578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36" name="Rectangle 75">
              <a:extLst>
                <a:ext uri="{FF2B5EF4-FFF2-40B4-BE49-F238E27FC236}">
                  <a16:creationId xmlns:a16="http://schemas.microsoft.com/office/drawing/2014/main" id="{3EEFA60C-4506-FD43-A62B-420B944CEA3D}"/>
                </a:ext>
              </a:extLst>
            </p:cNvPr>
            <p:cNvSpPr>
              <a:spLocks noChangeArrowheads="1"/>
            </p:cNvSpPr>
            <p:nvPr/>
          </p:nvSpPr>
          <p:spPr bwMode="auto">
            <a:xfrm>
              <a:off x="538638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37" name="Rectangle 76">
              <a:extLst>
                <a:ext uri="{FF2B5EF4-FFF2-40B4-BE49-F238E27FC236}">
                  <a16:creationId xmlns:a16="http://schemas.microsoft.com/office/drawing/2014/main" id="{4D0EC3A4-2197-044E-8549-CF0EC7F6D155}"/>
                </a:ext>
              </a:extLst>
            </p:cNvPr>
            <p:cNvSpPr>
              <a:spLocks noChangeArrowheads="1"/>
            </p:cNvSpPr>
            <p:nvPr/>
          </p:nvSpPr>
          <p:spPr bwMode="auto">
            <a:xfrm>
              <a:off x="566578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38" name="Rectangle 77">
              <a:extLst>
                <a:ext uri="{FF2B5EF4-FFF2-40B4-BE49-F238E27FC236}">
                  <a16:creationId xmlns:a16="http://schemas.microsoft.com/office/drawing/2014/main" id="{97587108-AE78-F340-868B-D1C276613A3E}"/>
                </a:ext>
              </a:extLst>
            </p:cNvPr>
            <p:cNvSpPr>
              <a:spLocks noChangeArrowheads="1"/>
            </p:cNvSpPr>
            <p:nvPr/>
          </p:nvSpPr>
          <p:spPr bwMode="auto">
            <a:xfrm>
              <a:off x="538638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39" name="Rectangle 78">
              <a:extLst>
                <a:ext uri="{FF2B5EF4-FFF2-40B4-BE49-F238E27FC236}">
                  <a16:creationId xmlns:a16="http://schemas.microsoft.com/office/drawing/2014/main" id="{58D189C5-F99F-9F4D-9226-4C58452E85F9}"/>
                </a:ext>
              </a:extLst>
            </p:cNvPr>
            <p:cNvSpPr>
              <a:spLocks noChangeArrowheads="1"/>
            </p:cNvSpPr>
            <p:nvPr/>
          </p:nvSpPr>
          <p:spPr bwMode="auto">
            <a:xfrm>
              <a:off x="566578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40" name="Rectangle 79">
              <a:extLst>
                <a:ext uri="{FF2B5EF4-FFF2-40B4-BE49-F238E27FC236}">
                  <a16:creationId xmlns:a16="http://schemas.microsoft.com/office/drawing/2014/main" id="{78382E7F-9F60-B24A-9DBC-B138CFFD1EE7}"/>
                </a:ext>
              </a:extLst>
            </p:cNvPr>
            <p:cNvSpPr>
              <a:spLocks noChangeArrowheads="1"/>
            </p:cNvSpPr>
            <p:nvPr/>
          </p:nvSpPr>
          <p:spPr bwMode="auto">
            <a:xfrm>
              <a:off x="6032501" y="4575175"/>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67641" name="Rectangle 80">
              <a:extLst>
                <a:ext uri="{FF2B5EF4-FFF2-40B4-BE49-F238E27FC236}">
                  <a16:creationId xmlns:a16="http://schemas.microsoft.com/office/drawing/2014/main" id="{3F22CBAC-CF86-B64D-874F-180527046622}"/>
                </a:ext>
              </a:extLst>
            </p:cNvPr>
            <p:cNvSpPr>
              <a:spLocks noChangeArrowheads="1"/>
            </p:cNvSpPr>
            <p:nvPr/>
          </p:nvSpPr>
          <p:spPr bwMode="auto">
            <a:xfrm>
              <a:off x="6092826"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42" name="Rectangle 81">
              <a:extLst>
                <a:ext uri="{FF2B5EF4-FFF2-40B4-BE49-F238E27FC236}">
                  <a16:creationId xmlns:a16="http://schemas.microsoft.com/office/drawing/2014/main" id="{1A45D276-0CF2-834F-99B7-3A5F88A4BB8A}"/>
                </a:ext>
              </a:extLst>
            </p:cNvPr>
            <p:cNvSpPr>
              <a:spLocks noChangeArrowheads="1"/>
            </p:cNvSpPr>
            <p:nvPr/>
          </p:nvSpPr>
          <p:spPr bwMode="auto">
            <a:xfrm>
              <a:off x="639603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43" name="Rectangle 82">
              <a:extLst>
                <a:ext uri="{FF2B5EF4-FFF2-40B4-BE49-F238E27FC236}">
                  <a16:creationId xmlns:a16="http://schemas.microsoft.com/office/drawing/2014/main" id="{F16C3EC0-A789-0448-8F0A-0C8C0CE84641}"/>
                </a:ext>
              </a:extLst>
            </p:cNvPr>
            <p:cNvSpPr>
              <a:spLocks noChangeArrowheads="1"/>
            </p:cNvSpPr>
            <p:nvPr/>
          </p:nvSpPr>
          <p:spPr bwMode="auto">
            <a:xfrm>
              <a:off x="6092826"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44" name="Rectangle 83">
              <a:extLst>
                <a:ext uri="{FF2B5EF4-FFF2-40B4-BE49-F238E27FC236}">
                  <a16:creationId xmlns:a16="http://schemas.microsoft.com/office/drawing/2014/main" id="{551EAF69-69D5-4D49-A2BA-E34F8000E2D8}"/>
                </a:ext>
              </a:extLst>
            </p:cNvPr>
            <p:cNvSpPr>
              <a:spLocks noChangeArrowheads="1"/>
            </p:cNvSpPr>
            <p:nvPr/>
          </p:nvSpPr>
          <p:spPr bwMode="auto">
            <a:xfrm>
              <a:off x="639603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45" name="Rectangle 84">
              <a:extLst>
                <a:ext uri="{FF2B5EF4-FFF2-40B4-BE49-F238E27FC236}">
                  <a16:creationId xmlns:a16="http://schemas.microsoft.com/office/drawing/2014/main" id="{04BA7980-AC3D-C84F-8908-B063A228129B}"/>
                </a:ext>
              </a:extLst>
            </p:cNvPr>
            <p:cNvSpPr>
              <a:spLocks noChangeArrowheads="1"/>
            </p:cNvSpPr>
            <p:nvPr/>
          </p:nvSpPr>
          <p:spPr bwMode="auto">
            <a:xfrm>
              <a:off x="6092826"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46" name="Rectangle 85">
              <a:extLst>
                <a:ext uri="{FF2B5EF4-FFF2-40B4-BE49-F238E27FC236}">
                  <a16:creationId xmlns:a16="http://schemas.microsoft.com/office/drawing/2014/main" id="{ACC276C8-1434-8C4D-A4D3-23BDEAE14E34}"/>
                </a:ext>
              </a:extLst>
            </p:cNvPr>
            <p:cNvSpPr>
              <a:spLocks noChangeArrowheads="1"/>
            </p:cNvSpPr>
            <p:nvPr/>
          </p:nvSpPr>
          <p:spPr bwMode="auto">
            <a:xfrm>
              <a:off x="639603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47" name="Rectangle 178">
              <a:extLst>
                <a:ext uri="{FF2B5EF4-FFF2-40B4-BE49-F238E27FC236}">
                  <a16:creationId xmlns:a16="http://schemas.microsoft.com/office/drawing/2014/main" id="{13A7E483-BDCA-6645-9016-F86F49C50142}"/>
                </a:ext>
              </a:extLst>
            </p:cNvPr>
            <p:cNvSpPr>
              <a:spLocks noChangeArrowheads="1"/>
            </p:cNvSpPr>
            <p:nvPr/>
          </p:nvSpPr>
          <p:spPr bwMode="auto">
            <a:xfrm>
              <a:off x="6662738" y="4570412"/>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grpSp>
      <p:grpSp>
        <p:nvGrpSpPr>
          <p:cNvPr id="67589" name="Group 86">
            <a:extLst>
              <a:ext uri="{FF2B5EF4-FFF2-40B4-BE49-F238E27FC236}">
                <a16:creationId xmlns:a16="http://schemas.microsoft.com/office/drawing/2014/main" id="{C382FE51-F750-C141-AB91-162E6D7BCFB3}"/>
              </a:ext>
            </a:extLst>
          </p:cNvPr>
          <p:cNvGrpSpPr>
            <a:grpSpLocks/>
          </p:cNvGrpSpPr>
          <p:nvPr/>
        </p:nvGrpSpPr>
        <p:grpSpPr bwMode="auto">
          <a:xfrm>
            <a:off x="1905000" y="4479926"/>
            <a:ext cx="2218474" cy="1275279"/>
            <a:chOff x="5176838" y="4213225"/>
            <a:chExt cx="2218473" cy="1275279"/>
          </a:xfrm>
        </p:grpSpPr>
        <p:sp>
          <p:nvSpPr>
            <p:cNvPr id="67600" name="Line 63">
              <a:extLst>
                <a:ext uri="{FF2B5EF4-FFF2-40B4-BE49-F238E27FC236}">
                  <a16:creationId xmlns:a16="http://schemas.microsoft.com/office/drawing/2014/main" id="{1910F2A0-3B63-D446-95D9-2D391C67FEB7}"/>
                </a:ext>
              </a:extLst>
            </p:cNvPr>
            <p:cNvSpPr>
              <a:spLocks noChangeShapeType="1"/>
            </p:cNvSpPr>
            <p:nvPr/>
          </p:nvSpPr>
          <p:spPr bwMode="auto">
            <a:xfrm flipH="1">
              <a:off x="5176838" y="4491037"/>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01" name="Line 64">
              <a:extLst>
                <a:ext uri="{FF2B5EF4-FFF2-40B4-BE49-F238E27FC236}">
                  <a16:creationId xmlns:a16="http://schemas.microsoft.com/office/drawing/2014/main" id="{864601A0-5E21-214C-A80C-DF77E4A7BEA9}"/>
                </a:ext>
              </a:extLst>
            </p:cNvPr>
            <p:cNvSpPr>
              <a:spLocks noChangeShapeType="1"/>
            </p:cNvSpPr>
            <p:nvPr/>
          </p:nvSpPr>
          <p:spPr bwMode="auto">
            <a:xfrm flipV="1">
              <a:off x="5895976" y="4213225"/>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602" name="Rectangle 65">
              <a:extLst>
                <a:ext uri="{FF2B5EF4-FFF2-40B4-BE49-F238E27FC236}">
                  <a16:creationId xmlns:a16="http://schemas.microsoft.com/office/drawing/2014/main" id="{CB9D8C92-4883-B548-AFD7-3637771405AA}"/>
                </a:ext>
              </a:extLst>
            </p:cNvPr>
            <p:cNvSpPr>
              <a:spLocks noChangeArrowheads="1"/>
            </p:cNvSpPr>
            <p:nvPr/>
          </p:nvSpPr>
          <p:spPr bwMode="auto">
            <a:xfrm>
              <a:off x="5381626" y="4233862"/>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67603" name="Rectangle 66">
              <a:extLst>
                <a:ext uri="{FF2B5EF4-FFF2-40B4-BE49-F238E27FC236}">
                  <a16:creationId xmlns:a16="http://schemas.microsoft.com/office/drawing/2014/main" id="{5705ACA4-9B61-0B4D-90D6-3A79168421A4}"/>
                </a:ext>
              </a:extLst>
            </p:cNvPr>
            <p:cNvSpPr>
              <a:spLocks noChangeArrowheads="1"/>
            </p:cNvSpPr>
            <p:nvPr/>
          </p:nvSpPr>
          <p:spPr bwMode="auto">
            <a:xfrm>
              <a:off x="5653088" y="4233862"/>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67604" name="Rectangle 67">
              <a:extLst>
                <a:ext uri="{FF2B5EF4-FFF2-40B4-BE49-F238E27FC236}">
                  <a16:creationId xmlns:a16="http://schemas.microsoft.com/office/drawing/2014/main" id="{AE2AC5C2-6743-3340-AE69-DA5382DE8561}"/>
                </a:ext>
              </a:extLst>
            </p:cNvPr>
            <p:cNvSpPr>
              <a:spLocks noChangeArrowheads="1"/>
            </p:cNvSpPr>
            <p:nvPr/>
          </p:nvSpPr>
          <p:spPr bwMode="auto">
            <a:xfrm>
              <a:off x="6038851" y="4233862"/>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67605" name="Rectangle 68">
              <a:extLst>
                <a:ext uri="{FF2B5EF4-FFF2-40B4-BE49-F238E27FC236}">
                  <a16:creationId xmlns:a16="http://schemas.microsoft.com/office/drawing/2014/main" id="{E8166C90-0FFF-1E45-B1E1-684207A2C87A}"/>
                </a:ext>
              </a:extLst>
            </p:cNvPr>
            <p:cNvSpPr>
              <a:spLocks noChangeArrowheads="1"/>
            </p:cNvSpPr>
            <p:nvPr/>
          </p:nvSpPr>
          <p:spPr bwMode="auto">
            <a:xfrm>
              <a:off x="6156326" y="4291012"/>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67606" name="Rectangle 69">
              <a:extLst>
                <a:ext uri="{FF2B5EF4-FFF2-40B4-BE49-F238E27FC236}">
                  <a16:creationId xmlns:a16="http://schemas.microsoft.com/office/drawing/2014/main" id="{E577F41F-7BDA-E443-BCF9-3EF852C4BDC7}"/>
                </a:ext>
              </a:extLst>
            </p:cNvPr>
            <p:cNvSpPr>
              <a:spLocks noChangeArrowheads="1"/>
            </p:cNvSpPr>
            <p:nvPr/>
          </p:nvSpPr>
          <p:spPr bwMode="auto">
            <a:xfrm>
              <a:off x="6342063" y="42291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67607" name="Rectangle 70">
              <a:extLst>
                <a:ext uri="{FF2B5EF4-FFF2-40B4-BE49-F238E27FC236}">
                  <a16:creationId xmlns:a16="http://schemas.microsoft.com/office/drawing/2014/main" id="{458560F2-7E11-4F4B-B746-A1E59CA9C551}"/>
                </a:ext>
              </a:extLst>
            </p:cNvPr>
            <p:cNvSpPr>
              <a:spLocks noChangeArrowheads="1"/>
            </p:cNvSpPr>
            <p:nvPr/>
          </p:nvSpPr>
          <p:spPr bwMode="auto">
            <a:xfrm>
              <a:off x="6459538" y="4291012"/>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67608" name="Rectangle 71">
              <a:extLst>
                <a:ext uri="{FF2B5EF4-FFF2-40B4-BE49-F238E27FC236}">
                  <a16:creationId xmlns:a16="http://schemas.microsoft.com/office/drawing/2014/main" id="{DE877954-5AB7-964F-855A-2D5EA41A28F7}"/>
                </a:ext>
              </a:extLst>
            </p:cNvPr>
            <p:cNvSpPr>
              <a:spLocks noChangeArrowheads="1"/>
            </p:cNvSpPr>
            <p:nvPr/>
          </p:nvSpPr>
          <p:spPr bwMode="auto">
            <a:xfrm>
              <a:off x="5386388" y="45751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09" name="Rectangle 72">
              <a:extLst>
                <a:ext uri="{FF2B5EF4-FFF2-40B4-BE49-F238E27FC236}">
                  <a16:creationId xmlns:a16="http://schemas.microsoft.com/office/drawing/2014/main" id="{0D4FF43A-40A4-0745-9242-2E6E319CF142}"/>
                </a:ext>
              </a:extLst>
            </p:cNvPr>
            <p:cNvSpPr>
              <a:spLocks noChangeArrowheads="1"/>
            </p:cNvSpPr>
            <p:nvPr/>
          </p:nvSpPr>
          <p:spPr bwMode="auto">
            <a:xfrm>
              <a:off x="5665788" y="45751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10" name="Rectangle 73">
              <a:extLst>
                <a:ext uri="{FF2B5EF4-FFF2-40B4-BE49-F238E27FC236}">
                  <a16:creationId xmlns:a16="http://schemas.microsoft.com/office/drawing/2014/main" id="{564054F8-DDBE-4049-9251-F0D55F6B6657}"/>
                </a:ext>
              </a:extLst>
            </p:cNvPr>
            <p:cNvSpPr>
              <a:spLocks noChangeArrowheads="1"/>
            </p:cNvSpPr>
            <p:nvPr/>
          </p:nvSpPr>
          <p:spPr bwMode="auto">
            <a:xfrm>
              <a:off x="538638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11" name="Rectangle 74">
              <a:extLst>
                <a:ext uri="{FF2B5EF4-FFF2-40B4-BE49-F238E27FC236}">
                  <a16:creationId xmlns:a16="http://schemas.microsoft.com/office/drawing/2014/main" id="{A5F9FFC3-E406-C749-AA57-DE0ABB07B36F}"/>
                </a:ext>
              </a:extLst>
            </p:cNvPr>
            <p:cNvSpPr>
              <a:spLocks noChangeArrowheads="1"/>
            </p:cNvSpPr>
            <p:nvPr/>
          </p:nvSpPr>
          <p:spPr bwMode="auto">
            <a:xfrm>
              <a:off x="566578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12" name="Rectangle 75">
              <a:extLst>
                <a:ext uri="{FF2B5EF4-FFF2-40B4-BE49-F238E27FC236}">
                  <a16:creationId xmlns:a16="http://schemas.microsoft.com/office/drawing/2014/main" id="{82244DF5-4399-4E4D-8463-16B9B950B3D8}"/>
                </a:ext>
              </a:extLst>
            </p:cNvPr>
            <p:cNvSpPr>
              <a:spLocks noChangeArrowheads="1"/>
            </p:cNvSpPr>
            <p:nvPr/>
          </p:nvSpPr>
          <p:spPr bwMode="auto">
            <a:xfrm>
              <a:off x="538638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13" name="Rectangle 76">
              <a:extLst>
                <a:ext uri="{FF2B5EF4-FFF2-40B4-BE49-F238E27FC236}">
                  <a16:creationId xmlns:a16="http://schemas.microsoft.com/office/drawing/2014/main" id="{BFB01640-B4F9-0F46-BBF0-C335CACAEE43}"/>
                </a:ext>
              </a:extLst>
            </p:cNvPr>
            <p:cNvSpPr>
              <a:spLocks noChangeArrowheads="1"/>
            </p:cNvSpPr>
            <p:nvPr/>
          </p:nvSpPr>
          <p:spPr bwMode="auto">
            <a:xfrm>
              <a:off x="566578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14" name="Rectangle 77">
              <a:extLst>
                <a:ext uri="{FF2B5EF4-FFF2-40B4-BE49-F238E27FC236}">
                  <a16:creationId xmlns:a16="http://schemas.microsoft.com/office/drawing/2014/main" id="{A190AC21-8C0F-BF47-9550-23BCEAA33431}"/>
                </a:ext>
              </a:extLst>
            </p:cNvPr>
            <p:cNvSpPr>
              <a:spLocks noChangeArrowheads="1"/>
            </p:cNvSpPr>
            <p:nvPr/>
          </p:nvSpPr>
          <p:spPr bwMode="auto">
            <a:xfrm>
              <a:off x="538638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15" name="Rectangle 78">
              <a:extLst>
                <a:ext uri="{FF2B5EF4-FFF2-40B4-BE49-F238E27FC236}">
                  <a16:creationId xmlns:a16="http://schemas.microsoft.com/office/drawing/2014/main" id="{B02C1335-B76F-AB4B-A027-70C3F3431576}"/>
                </a:ext>
              </a:extLst>
            </p:cNvPr>
            <p:cNvSpPr>
              <a:spLocks noChangeArrowheads="1"/>
            </p:cNvSpPr>
            <p:nvPr/>
          </p:nvSpPr>
          <p:spPr bwMode="auto">
            <a:xfrm>
              <a:off x="566578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16" name="Rectangle 79">
              <a:extLst>
                <a:ext uri="{FF2B5EF4-FFF2-40B4-BE49-F238E27FC236}">
                  <a16:creationId xmlns:a16="http://schemas.microsoft.com/office/drawing/2014/main" id="{896D10D9-D2FF-AF4D-A253-049996D0607C}"/>
                </a:ext>
              </a:extLst>
            </p:cNvPr>
            <p:cNvSpPr>
              <a:spLocks noChangeArrowheads="1"/>
            </p:cNvSpPr>
            <p:nvPr/>
          </p:nvSpPr>
          <p:spPr bwMode="auto">
            <a:xfrm>
              <a:off x="6032501" y="4575175"/>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67617" name="Rectangle 80">
              <a:extLst>
                <a:ext uri="{FF2B5EF4-FFF2-40B4-BE49-F238E27FC236}">
                  <a16:creationId xmlns:a16="http://schemas.microsoft.com/office/drawing/2014/main" id="{D7DE2B48-B2CF-E441-9665-E69018E2E926}"/>
                </a:ext>
              </a:extLst>
            </p:cNvPr>
            <p:cNvSpPr>
              <a:spLocks noChangeArrowheads="1"/>
            </p:cNvSpPr>
            <p:nvPr/>
          </p:nvSpPr>
          <p:spPr bwMode="auto">
            <a:xfrm>
              <a:off x="6092826"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18" name="Rectangle 81">
              <a:extLst>
                <a:ext uri="{FF2B5EF4-FFF2-40B4-BE49-F238E27FC236}">
                  <a16:creationId xmlns:a16="http://schemas.microsoft.com/office/drawing/2014/main" id="{F171BE20-EAA0-124F-8252-5BA1471E0A7F}"/>
                </a:ext>
              </a:extLst>
            </p:cNvPr>
            <p:cNvSpPr>
              <a:spLocks noChangeArrowheads="1"/>
            </p:cNvSpPr>
            <p:nvPr/>
          </p:nvSpPr>
          <p:spPr bwMode="auto">
            <a:xfrm>
              <a:off x="639603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19" name="Rectangle 82">
              <a:extLst>
                <a:ext uri="{FF2B5EF4-FFF2-40B4-BE49-F238E27FC236}">
                  <a16:creationId xmlns:a16="http://schemas.microsoft.com/office/drawing/2014/main" id="{47294EB5-2767-6846-9CC2-A692FAA2DAC3}"/>
                </a:ext>
              </a:extLst>
            </p:cNvPr>
            <p:cNvSpPr>
              <a:spLocks noChangeArrowheads="1"/>
            </p:cNvSpPr>
            <p:nvPr/>
          </p:nvSpPr>
          <p:spPr bwMode="auto">
            <a:xfrm>
              <a:off x="6092826"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7620" name="Rectangle 83">
              <a:extLst>
                <a:ext uri="{FF2B5EF4-FFF2-40B4-BE49-F238E27FC236}">
                  <a16:creationId xmlns:a16="http://schemas.microsoft.com/office/drawing/2014/main" id="{15BBE23F-AA2A-7A48-AD1C-ECC1F3B34A40}"/>
                </a:ext>
              </a:extLst>
            </p:cNvPr>
            <p:cNvSpPr>
              <a:spLocks noChangeArrowheads="1"/>
            </p:cNvSpPr>
            <p:nvPr/>
          </p:nvSpPr>
          <p:spPr bwMode="auto">
            <a:xfrm>
              <a:off x="639603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21" name="Rectangle 84">
              <a:extLst>
                <a:ext uri="{FF2B5EF4-FFF2-40B4-BE49-F238E27FC236}">
                  <a16:creationId xmlns:a16="http://schemas.microsoft.com/office/drawing/2014/main" id="{823BF3CE-EC63-F44F-9690-335209848EB9}"/>
                </a:ext>
              </a:extLst>
            </p:cNvPr>
            <p:cNvSpPr>
              <a:spLocks noChangeArrowheads="1"/>
            </p:cNvSpPr>
            <p:nvPr/>
          </p:nvSpPr>
          <p:spPr bwMode="auto">
            <a:xfrm>
              <a:off x="6092826"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22" name="Rectangle 85">
              <a:extLst>
                <a:ext uri="{FF2B5EF4-FFF2-40B4-BE49-F238E27FC236}">
                  <a16:creationId xmlns:a16="http://schemas.microsoft.com/office/drawing/2014/main" id="{8EC821C3-B04C-8B49-9B25-C57A88E15E74}"/>
                </a:ext>
              </a:extLst>
            </p:cNvPr>
            <p:cNvSpPr>
              <a:spLocks noChangeArrowheads="1"/>
            </p:cNvSpPr>
            <p:nvPr/>
          </p:nvSpPr>
          <p:spPr bwMode="auto">
            <a:xfrm>
              <a:off x="639603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7623" name="Rectangle 178">
              <a:extLst>
                <a:ext uri="{FF2B5EF4-FFF2-40B4-BE49-F238E27FC236}">
                  <a16:creationId xmlns:a16="http://schemas.microsoft.com/office/drawing/2014/main" id="{58D3E957-81D3-014B-A0AA-B4B601497D7F}"/>
                </a:ext>
              </a:extLst>
            </p:cNvPr>
            <p:cNvSpPr>
              <a:spLocks noChangeArrowheads="1"/>
            </p:cNvSpPr>
            <p:nvPr/>
          </p:nvSpPr>
          <p:spPr bwMode="auto">
            <a:xfrm>
              <a:off x="6662738" y="4570412"/>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grpSp>
      <p:sp>
        <p:nvSpPr>
          <p:cNvPr id="67590" name="Title 1">
            <a:extLst>
              <a:ext uri="{FF2B5EF4-FFF2-40B4-BE49-F238E27FC236}">
                <a16:creationId xmlns:a16="http://schemas.microsoft.com/office/drawing/2014/main" id="{B3CD14F1-F3C0-EA40-8DA0-A20A8219ABC4}"/>
              </a:ext>
            </a:extLst>
          </p:cNvPr>
          <p:cNvSpPr txBox="1">
            <a:spLocks/>
          </p:cNvSpPr>
          <p:nvPr/>
        </p:nvSpPr>
        <p:spPr bwMode="auto">
          <a:xfrm>
            <a:off x="5657850" y="0"/>
            <a:ext cx="441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Basic Latch </a:t>
            </a:r>
            <a:br>
              <a:rPr lang="en-US" altLang="en-US" sz="3200"/>
            </a:br>
            <a:r>
              <a:rPr lang="en-US" altLang="en-US" sz="2800"/>
              <a:t>(</a:t>
            </a:r>
            <a:r>
              <a:rPr lang="en-US" altLang="en-US"/>
              <a:t>with NAND Gates)</a:t>
            </a:r>
          </a:p>
        </p:txBody>
      </p:sp>
      <p:cxnSp>
        <p:nvCxnSpPr>
          <p:cNvPr id="67591" name="Straight Connector 75">
            <a:extLst>
              <a:ext uri="{FF2B5EF4-FFF2-40B4-BE49-F238E27FC236}">
                <a16:creationId xmlns:a16="http://schemas.microsoft.com/office/drawing/2014/main" id="{4FA90655-B545-824B-A967-E68571DFC5CE}"/>
              </a:ext>
            </a:extLst>
          </p:cNvPr>
          <p:cNvCxnSpPr>
            <a:cxnSpLocks noChangeShapeType="1"/>
          </p:cNvCxnSpPr>
          <p:nvPr/>
        </p:nvCxnSpPr>
        <p:spPr bwMode="auto">
          <a:xfrm flipV="1">
            <a:off x="5486400" y="280988"/>
            <a:ext cx="0" cy="5662612"/>
          </a:xfrm>
          <a:prstGeom prst="line">
            <a:avLst/>
          </a:prstGeom>
          <a:noFill/>
          <a:ln w="38100">
            <a:solidFill>
              <a:srgbClr val="0CF9FF"/>
            </a:solidFill>
            <a:round/>
            <a:headEnd/>
            <a:tailEnd/>
          </a:ln>
          <a:extLst>
            <a:ext uri="{909E8E84-426E-40DD-AFC4-6F175D3DCCD1}">
              <a14:hiddenFill xmlns:a14="http://schemas.microsoft.com/office/drawing/2010/main">
                <a:noFill/>
              </a14:hiddenFill>
            </a:ext>
          </a:extLst>
        </p:spPr>
      </p:cxnSp>
      <p:sp>
        <p:nvSpPr>
          <p:cNvPr id="67592" name="TextBox 80">
            <a:extLst>
              <a:ext uri="{FF2B5EF4-FFF2-40B4-BE49-F238E27FC236}">
                <a16:creationId xmlns:a16="http://schemas.microsoft.com/office/drawing/2014/main" id="{2DE8FD97-2D6D-4144-9013-915F31AFCC15}"/>
              </a:ext>
            </a:extLst>
          </p:cNvPr>
          <p:cNvSpPr txBox="1">
            <a:spLocks noChangeArrowheads="1"/>
          </p:cNvSpPr>
          <p:nvPr/>
        </p:nvSpPr>
        <p:spPr bwMode="auto">
          <a:xfrm>
            <a:off x="8763000" y="4724400"/>
            <a:ext cx="7112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Latch</a:t>
            </a:r>
          </a:p>
        </p:txBody>
      </p:sp>
      <p:sp>
        <p:nvSpPr>
          <p:cNvPr id="67593" name="TextBox 81">
            <a:extLst>
              <a:ext uri="{FF2B5EF4-FFF2-40B4-BE49-F238E27FC236}">
                <a16:creationId xmlns:a16="http://schemas.microsoft.com/office/drawing/2014/main" id="{32DDC666-2220-4C42-B8C8-55CFF66E262D}"/>
              </a:ext>
            </a:extLst>
          </p:cNvPr>
          <p:cNvSpPr txBox="1">
            <a:spLocks noChangeArrowheads="1"/>
          </p:cNvSpPr>
          <p:nvPr/>
        </p:nvSpPr>
        <p:spPr bwMode="auto">
          <a:xfrm>
            <a:off x="8769351" y="4984750"/>
            <a:ext cx="6969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Reset</a:t>
            </a:r>
          </a:p>
        </p:txBody>
      </p:sp>
      <p:sp>
        <p:nvSpPr>
          <p:cNvPr id="67594" name="TextBox 82">
            <a:extLst>
              <a:ext uri="{FF2B5EF4-FFF2-40B4-BE49-F238E27FC236}">
                <a16:creationId xmlns:a16="http://schemas.microsoft.com/office/drawing/2014/main" id="{D8292E35-9661-9541-99C0-B926A5FA0D49}"/>
              </a:ext>
            </a:extLst>
          </p:cNvPr>
          <p:cNvSpPr txBox="1">
            <a:spLocks noChangeArrowheads="1"/>
          </p:cNvSpPr>
          <p:nvPr/>
        </p:nvSpPr>
        <p:spPr bwMode="auto">
          <a:xfrm>
            <a:off x="8772526" y="5232400"/>
            <a:ext cx="4794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Set</a:t>
            </a:r>
          </a:p>
        </p:txBody>
      </p:sp>
      <p:sp>
        <p:nvSpPr>
          <p:cNvPr id="67595" name="TextBox 83">
            <a:extLst>
              <a:ext uri="{FF2B5EF4-FFF2-40B4-BE49-F238E27FC236}">
                <a16:creationId xmlns:a16="http://schemas.microsoft.com/office/drawing/2014/main" id="{2CEE2F65-5EFC-3345-8EF8-A588EC308E4D}"/>
              </a:ext>
            </a:extLst>
          </p:cNvPr>
          <p:cNvSpPr txBox="1">
            <a:spLocks noChangeArrowheads="1"/>
          </p:cNvSpPr>
          <p:nvPr/>
        </p:nvSpPr>
        <p:spPr bwMode="auto">
          <a:xfrm>
            <a:off x="8763001" y="5483225"/>
            <a:ext cx="13001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Undesirable</a:t>
            </a:r>
          </a:p>
        </p:txBody>
      </p:sp>
      <p:sp>
        <p:nvSpPr>
          <p:cNvPr id="67596" name="TextBox 130">
            <a:extLst>
              <a:ext uri="{FF2B5EF4-FFF2-40B4-BE49-F238E27FC236}">
                <a16:creationId xmlns:a16="http://schemas.microsoft.com/office/drawing/2014/main" id="{F281B002-FFAD-B24D-8245-8E6C65595666}"/>
              </a:ext>
            </a:extLst>
          </p:cNvPr>
          <p:cNvSpPr txBox="1">
            <a:spLocks noChangeArrowheads="1"/>
          </p:cNvSpPr>
          <p:nvPr/>
        </p:nvSpPr>
        <p:spPr bwMode="auto">
          <a:xfrm>
            <a:off x="4195763" y="4719638"/>
            <a:ext cx="711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Latch</a:t>
            </a:r>
          </a:p>
        </p:txBody>
      </p:sp>
      <p:sp>
        <p:nvSpPr>
          <p:cNvPr id="67597" name="TextBox 131">
            <a:extLst>
              <a:ext uri="{FF2B5EF4-FFF2-40B4-BE49-F238E27FC236}">
                <a16:creationId xmlns:a16="http://schemas.microsoft.com/office/drawing/2014/main" id="{47615C14-6D87-F74F-825C-503475E17CC9}"/>
              </a:ext>
            </a:extLst>
          </p:cNvPr>
          <p:cNvSpPr txBox="1">
            <a:spLocks noChangeArrowheads="1"/>
          </p:cNvSpPr>
          <p:nvPr/>
        </p:nvSpPr>
        <p:spPr bwMode="auto">
          <a:xfrm>
            <a:off x="4202113" y="4979989"/>
            <a:ext cx="6969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Reset</a:t>
            </a:r>
          </a:p>
        </p:txBody>
      </p:sp>
      <p:sp>
        <p:nvSpPr>
          <p:cNvPr id="67598" name="TextBox 132">
            <a:extLst>
              <a:ext uri="{FF2B5EF4-FFF2-40B4-BE49-F238E27FC236}">
                <a16:creationId xmlns:a16="http://schemas.microsoft.com/office/drawing/2014/main" id="{6888E9D6-31F6-924A-98A1-94C04289561E}"/>
              </a:ext>
            </a:extLst>
          </p:cNvPr>
          <p:cNvSpPr txBox="1">
            <a:spLocks noChangeArrowheads="1"/>
          </p:cNvSpPr>
          <p:nvPr/>
        </p:nvSpPr>
        <p:spPr bwMode="auto">
          <a:xfrm>
            <a:off x="4203701" y="5227638"/>
            <a:ext cx="4794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Set</a:t>
            </a:r>
          </a:p>
        </p:txBody>
      </p:sp>
      <p:sp>
        <p:nvSpPr>
          <p:cNvPr id="67599" name="TextBox 133">
            <a:extLst>
              <a:ext uri="{FF2B5EF4-FFF2-40B4-BE49-F238E27FC236}">
                <a16:creationId xmlns:a16="http://schemas.microsoft.com/office/drawing/2014/main" id="{82E01811-8D28-C24D-BD0D-3FFCB56EB2B6}"/>
              </a:ext>
            </a:extLst>
          </p:cNvPr>
          <p:cNvSpPr txBox="1">
            <a:spLocks noChangeArrowheads="1"/>
          </p:cNvSpPr>
          <p:nvPr/>
        </p:nvSpPr>
        <p:spPr bwMode="auto">
          <a:xfrm>
            <a:off x="4191001" y="5478464"/>
            <a:ext cx="13001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Undesirable</a:t>
            </a:r>
          </a:p>
        </p:txBody>
      </p:sp>
    </p:spTree>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09" name="Picture 76" descr="Screen shot 2014-03-27 at 3.33.50 PM.png">
            <a:extLst>
              <a:ext uri="{FF2B5EF4-FFF2-40B4-BE49-F238E27FC236}">
                <a16:creationId xmlns:a16="http://schemas.microsoft.com/office/drawing/2014/main" id="{18FA5AF3-68D6-1E4A-9702-BB5E4647865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019800" y="1417639"/>
            <a:ext cx="3587750" cy="2478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10" name="Title 1">
            <a:extLst>
              <a:ext uri="{FF2B5EF4-FFF2-40B4-BE49-F238E27FC236}">
                <a16:creationId xmlns:a16="http://schemas.microsoft.com/office/drawing/2014/main" id="{3905FF62-5222-7245-B517-D0C5F416F047}"/>
              </a:ext>
            </a:extLst>
          </p:cNvPr>
          <p:cNvSpPr>
            <a:spLocks noGrp="1" noChangeArrowheads="1"/>
          </p:cNvSpPr>
          <p:nvPr>
            <p:ph type="title"/>
          </p:nvPr>
        </p:nvSpPr>
        <p:spPr>
          <a:xfrm>
            <a:off x="914400" y="0"/>
            <a:ext cx="4419600" cy="1143000"/>
          </a:xfrm>
        </p:spPr>
        <p:txBody>
          <a:bodyPr/>
          <a:lstStyle/>
          <a:p>
            <a:r>
              <a:rPr lang="en-US" altLang="en-US" sz="3200"/>
              <a:t>Basic Latch </a:t>
            </a:r>
            <a:br>
              <a:rPr lang="en-US" altLang="en-US" sz="3200"/>
            </a:br>
            <a:r>
              <a:rPr lang="en-US" altLang="en-US" sz="2800"/>
              <a:t>(</a:t>
            </a:r>
            <a:r>
              <a:rPr lang="en-US" altLang="en-US" sz="2400"/>
              <a:t>with NOR Gates)</a:t>
            </a:r>
          </a:p>
        </p:txBody>
      </p:sp>
      <p:pic>
        <p:nvPicPr>
          <p:cNvPr id="68611" name="Picture 2" descr="Screen shot 2013-10-21 at 2.59.24 PM.png">
            <a:extLst>
              <a:ext uri="{FF2B5EF4-FFF2-40B4-BE49-F238E27FC236}">
                <a16:creationId xmlns:a16="http://schemas.microsoft.com/office/drawing/2014/main" id="{7B380A19-3D2A-8442-9D4E-1A1652B42BA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77926" y="1447801"/>
            <a:ext cx="4003675" cy="2601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8612" name="Group 85">
            <a:extLst>
              <a:ext uri="{FF2B5EF4-FFF2-40B4-BE49-F238E27FC236}">
                <a16:creationId xmlns:a16="http://schemas.microsoft.com/office/drawing/2014/main" id="{9C54C99C-2CD4-FF48-8ADC-E5E480C781AA}"/>
              </a:ext>
            </a:extLst>
          </p:cNvPr>
          <p:cNvGrpSpPr>
            <a:grpSpLocks/>
          </p:cNvGrpSpPr>
          <p:nvPr/>
        </p:nvGrpSpPr>
        <p:grpSpPr bwMode="auto">
          <a:xfrm>
            <a:off x="6553200" y="4484689"/>
            <a:ext cx="2218474" cy="1275279"/>
            <a:chOff x="5176838" y="4213225"/>
            <a:chExt cx="2218473" cy="1275279"/>
          </a:xfrm>
        </p:grpSpPr>
        <p:sp>
          <p:nvSpPr>
            <p:cNvPr id="68651" name="Line 63">
              <a:extLst>
                <a:ext uri="{FF2B5EF4-FFF2-40B4-BE49-F238E27FC236}">
                  <a16:creationId xmlns:a16="http://schemas.microsoft.com/office/drawing/2014/main" id="{49BFB17D-5B25-084C-BBE6-73BBDFF9D805}"/>
                </a:ext>
              </a:extLst>
            </p:cNvPr>
            <p:cNvSpPr>
              <a:spLocks noChangeShapeType="1"/>
            </p:cNvSpPr>
            <p:nvPr/>
          </p:nvSpPr>
          <p:spPr bwMode="auto">
            <a:xfrm flipH="1">
              <a:off x="5176838" y="4491037"/>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652" name="Line 64">
              <a:extLst>
                <a:ext uri="{FF2B5EF4-FFF2-40B4-BE49-F238E27FC236}">
                  <a16:creationId xmlns:a16="http://schemas.microsoft.com/office/drawing/2014/main" id="{BBADDB7F-97FA-7345-AA04-653968754DB9}"/>
                </a:ext>
              </a:extLst>
            </p:cNvPr>
            <p:cNvSpPr>
              <a:spLocks noChangeShapeType="1"/>
            </p:cNvSpPr>
            <p:nvPr/>
          </p:nvSpPr>
          <p:spPr bwMode="auto">
            <a:xfrm flipV="1">
              <a:off x="5895976" y="4213225"/>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653" name="Rectangle 65">
              <a:extLst>
                <a:ext uri="{FF2B5EF4-FFF2-40B4-BE49-F238E27FC236}">
                  <a16:creationId xmlns:a16="http://schemas.microsoft.com/office/drawing/2014/main" id="{B26FC49C-0101-C844-9C0B-562137EFCBE3}"/>
                </a:ext>
              </a:extLst>
            </p:cNvPr>
            <p:cNvSpPr>
              <a:spLocks noChangeArrowheads="1"/>
            </p:cNvSpPr>
            <p:nvPr/>
          </p:nvSpPr>
          <p:spPr bwMode="auto">
            <a:xfrm>
              <a:off x="5381626" y="4233862"/>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68654" name="Rectangle 66">
              <a:extLst>
                <a:ext uri="{FF2B5EF4-FFF2-40B4-BE49-F238E27FC236}">
                  <a16:creationId xmlns:a16="http://schemas.microsoft.com/office/drawing/2014/main" id="{7053168B-AEF8-E04D-9680-A95F6C9A12D3}"/>
                </a:ext>
              </a:extLst>
            </p:cNvPr>
            <p:cNvSpPr>
              <a:spLocks noChangeArrowheads="1"/>
            </p:cNvSpPr>
            <p:nvPr/>
          </p:nvSpPr>
          <p:spPr bwMode="auto">
            <a:xfrm>
              <a:off x="5653088" y="4233862"/>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68655" name="Rectangle 67">
              <a:extLst>
                <a:ext uri="{FF2B5EF4-FFF2-40B4-BE49-F238E27FC236}">
                  <a16:creationId xmlns:a16="http://schemas.microsoft.com/office/drawing/2014/main" id="{507E0375-9F39-0A4D-8089-C10CEFC4630B}"/>
                </a:ext>
              </a:extLst>
            </p:cNvPr>
            <p:cNvSpPr>
              <a:spLocks noChangeArrowheads="1"/>
            </p:cNvSpPr>
            <p:nvPr/>
          </p:nvSpPr>
          <p:spPr bwMode="auto">
            <a:xfrm>
              <a:off x="6038851" y="4233862"/>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68656" name="Rectangle 68">
              <a:extLst>
                <a:ext uri="{FF2B5EF4-FFF2-40B4-BE49-F238E27FC236}">
                  <a16:creationId xmlns:a16="http://schemas.microsoft.com/office/drawing/2014/main" id="{38C1334D-D384-C743-A009-E0C234B083E9}"/>
                </a:ext>
              </a:extLst>
            </p:cNvPr>
            <p:cNvSpPr>
              <a:spLocks noChangeArrowheads="1"/>
            </p:cNvSpPr>
            <p:nvPr/>
          </p:nvSpPr>
          <p:spPr bwMode="auto">
            <a:xfrm>
              <a:off x="6156326" y="4291012"/>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68657" name="Rectangle 69">
              <a:extLst>
                <a:ext uri="{FF2B5EF4-FFF2-40B4-BE49-F238E27FC236}">
                  <a16:creationId xmlns:a16="http://schemas.microsoft.com/office/drawing/2014/main" id="{A13E8D69-3947-074A-951F-9670C55A389F}"/>
                </a:ext>
              </a:extLst>
            </p:cNvPr>
            <p:cNvSpPr>
              <a:spLocks noChangeArrowheads="1"/>
            </p:cNvSpPr>
            <p:nvPr/>
          </p:nvSpPr>
          <p:spPr bwMode="auto">
            <a:xfrm>
              <a:off x="6342063" y="42291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68658" name="Rectangle 70">
              <a:extLst>
                <a:ext uri="{FF2B5EF4-FFF2-40B4-BE49-F238E27FC236}">
                  <a16:creationId xmlns:a16="http://schemas.microsoft.com/office/drawing/2014/main" id="{563BEDCB-D57A-BE43-9449-6A315DEA73AA}"/>
                </a:ext>
              </a:extLst>
            </p:cNvPr>
            <p:cNvSpPr>
              <a:spLocks noChangeArrowheads="1"/>
            </p:cNvSpPr>
            <p:nvPr/>
          </p:nvSpPr>
          <p:spPr bwMode="auto">
            <a:xfrm>
              <a:off x="6459538" y="4291012"/>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68659" name="Rectangle 71">
              <a:extLst>
                <a:ext uri="{FF2B5EF4-FFF2-40B4-BE49-F238E27FC236}">
                  <a16:creationId xmlns:a16="http://schemas.microsoft.com/office/drawing/2014/main" id="{61AC9F4F-63D5-0C45-A30D-DB665DCE62DD}"/>
                </a:ext>
              </a:extLst>
            </p:cNvPr>
            <p:cNvSpPr>
              <a:spLocks noChangeArrowheads="1"/>
            </p:cNvSpPr>
            <p:nvPr/>
          </p:nvSpPr>
          <p:spPr bwMode="auto">
            <a:xfrm>
              <a:off x="5386388" y="45751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60" name="Rectangle 72">
              <a:extLst>
                <a:ext uri="{FF2B5EF4-FFF2-40B4-BE49-F238E27FC236}">
                  <a16:creationId xmlns:a16="http://schemas.microsoft.com/office/drawing/2014/main" id="{F7555541-2192-7245-90E5-A10CC48E6CE2}"/>
                </a:ext>
              </a:extLst>
            </p:cNvPr>
            <p:cNvSpPr>
              <a:spLocks noChangeArrowheads="1"/>
            </p:cNvSpPr>
            <p:nvPr/>
          </p:nvSpPr>
          <p:spPr bwMode="auto">
            <a:xfrm>
              <a:off x="5665788" y="45751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61" name="Rectangle 73">
              <a:extLst>
                <a:ext uri="{FF2B5EF4-FFF2-40B4-BE49-F238E27FC236}">
                  <a16:creationId xmlns:a16="http://schemas.microsoft.com/office/drawing/2014/main" id="{0BC06B3A-BCE0-3B45-8826-D176056E3B07}"/>
                </a:ext>
              </a:extLst>
            </p:cNvPr>
            <p:cNvSpPr>
              <a:spLocks noChangeArrowheads="1"/>
            </p:cNvSpPr>
            <p:nvPr/>
          </p:nvSpPr>
          <p:spPr bwMode="auto">
            <a:xfrm>
              <a:off x="538638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62" name="Rectangle 74">
              <a:extLst>
                <a:ext uri="{FF2B5EF4-FFF2-40B4-BE49-F238E27FC236}">
                  <a16:creationId xmlns:a16="http://schemas.microsoft.com/office/drawing/2014/main" id="{2C556470-5D84-DB4F-83A3-7BBB65E48175}"/>
                </a:ext>
              </a:extLst>
            </p:cNvPr>
            <p:cNvSpPr>
              <a:spLocks noChangeArrowheads="1"/>
            </p:cNvSpPr>
            <p:nvPr/>
          </p:nvSpPr>
          <p:spPr bwMode="auto">
            <a:xfrm>
              <a:off x="566578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63" name="Rectangle 75">
              <a:extLst>
                <a:ext uri="{FF2B5EF4-FFF2-40B4-BE49-F238E27FC236}">
                  <a16:creationId xmlns:a16="http://schemas.microsoft.com/office/drawing/2014/main" id="{9F3914F8-B42A-5943-AD19-29862E0F39AC}"/>
                </a:ext>
              </a:extLst>
            </p:cNvPr>
            <p:cNvSpPr>
              <a:spLocks noChangeArrowheads="1"/>
            </p:cNvSpPr>
            <p:nvPr/>
          </p:nvSpPr>
          <p:spPr bwMode="auto">
            <a:xfrm>
              <a:off x="538638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64" name="Rectangle 76">
              <a:extLst>
                <a:ext uri="{FF2B5EF4-FFF2-40B4-BE49-F238E27FC236}">
                  <a16:creationId xmlns:a16="http://schemas.microsoft.com/office/drawing/2014/main" id="{2451E3E1-69DF-C847-A136-217C9B2B5CDC}"/>
                </a:ext>
              </a:extLst>
            </p:cNvPr>
            <p:cNvSpPr>
              <a:spLocks noChangeArrowheads="1"/>
            </p:cNvSpPr>
            <p:nvPr/>
          </p:nvSpPr>
          <p:spPr bwMode="auto">
            <a:xfrm>
              <a:off x="566578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65" name="Rectangle 77">
              <a:extLst>
                <a:ext uri="{FF2B5EF4-FFF2-40B4-BE49-F238E27FC236}">
                  <a16:creationId xmlns:a16="http://schemas.microsoft.com/office/drawing/2014/main" id="{30993FE4-5C8C-304B-A514-D5D608C3BFCA}"/>
                </a:ext>
              </a:extLst>
            </p:cNvPr>
            <p:cNvSpPr>
              <a:spLocks noChangeArrowheads="1"/>
            </p:cNvSpPr>
            <p:nvPr/>
          </p:nvSpPr>
          <p:spPr bwMode="auto">
            <a:xfrm>
              <a:off x="538638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66" name="Rectangle 78">
              <a:extLst>
                <a:ext uri="{FF2B5EF4-FFF2-40B4-BE49-F238E27FC236}">
                  <a16:creationId xmlns:a16="http://schemas.microsoft.com/office/drawing/2014/main" id="{4B8F8A14-6D10-2944-843A-8F7CB56465CB}"/>
                </a:ext>
              </a:extLst>
            </p:cNvPr>
            <p:cNvSpPr>
              <a:spLocks noChangeArrowheads="1"/>
            </p:cNvSpPr>
            <p:nvPr/>
          </p:nvSpPr>
          <p:spPr bwMode="auto">
            <a:xfrm>
              <a:off x="566578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67" name="Rectangle 79">
              <a:extLst>
                <a:ext uri="{FF2B5EF4-FFF2-40B4-BE49-F238E27FC236}">
                  <a16:creationId xmlns:a16="http://schemas.microsoft.com/office/drawing/2014/main" id="{E455B794-FCB1-2F4D-A374-52F6F2A8B92A}"/>
                </a:ext>
              </a:extLst>
            </p:cNvPr>
            <p:cNvSpPr>
              <a:spLocks noChangeArrowheads="1"/>
            </p:cNvSpPr>
            <p:nvPr/>
          </p:nvSpPr>
          <p:spPr bwMode="auto">
            <a:xfrm>
              <a:off x="6032501" y="4575175"/>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68668" name="Rectangle 80">
              <a:extLst>
                <a:ext uri="{FF2B5EF4-FFF2-40B4-BE49-F238E27FC236}">
                  <a16:creationId xmlns:a16="http://schemas.microsoft.com/office/drawing/2014/main" id="{C094260A-C114-B843-8D53-E71417EA9368}"/>
                </a:ext>
              </a:extLst>
            </p:cNvPr>
            <p:cNvSpPr>
              <a:spLocks noChangeArrowheads="1"/>
            </p:cNvSpPr>
            <p:nvPr/>
          </p:nvSpPr>
          <p:spPr bwMode="auto">
            <a:xfrm>
              <a:off x="6092826"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69" name="Rectangle 81">
              <a:extLst>
                <a:ext uri="{FF2B5EF4-FFF2-40B4-BE49-F238E27FC236}">
                  <a16:creationId xmlns:a16="http://schemas.microsoft.com/office/drawing/2014/main" id="{E92E3750-BF8E-2246-ABE7-9BC0455D6863}"/>
                </a:ext>
              </a:extLst>
            </p:cNvPr>
            <p:cNvSpPr>
              <a:spLocks noChangeArrowheads="1"/>
            </p:cNvSpPr>
            <p:nvPr/>
          </p:nvSpPr>
          <p:spPr bwMode="auto">
            <a:xfrm>
              <a:off x="639603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70" name="Rectangle 82">
              <a:extLst>
                <a:ext uri="{FF2B5EF4-FFF2-40B4-BE49-F238E27FC236}">
                  <a16:creationId xmlns:a16="http://schemas.microsoft.com/office/drawing/2014/main" id="{FFBEA52E-B44F-264D-B939-22BB9B03BCBD}"/>
                </a:ext>
              </a:extLst>
            </p:cNvPr>
            <p:cNvSpPr>
              <a:spLocks noChangeArrowheads="1"/>
            </p:cNvSpPr>
            <p:nvPr/>
          </p:nvSpPr>
          <p:spPr bwMode="auto">
            <a:xfrm>
              <a:off x="6092826"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71" name="Rectangle 83">
              <a:extLst>
                <a:ext uri="{FF2B5EF4-FFF2-40B4-BE49-F238E27FC236}">
                  <a16:creationId xmlns:a16="http://schemas.microsoft.com/office/drawing/2014/main" id="{9A2606C1-F719-EB47-BD00-4D9928B5DE91}"/>
                </a:ext>
              </a:extLst>
            </p:cNvPr>
            <p:cNvSpPr>
              <a:spLocks noChangeArrowheads="1"/>
            </p:cNvSpPr>
            <p:nvPr/>
          </p:nvSpPr>
          <p:spPr bwMode="auto">
            <a:xfrm>
              <a:off x="639603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72" name="Rectangle 84">
              <a:extLst>
                <a:ext uri="{FF2B5EF4-FFF2-40B4-BE49-F238E27FC236}">
                  <a16:creationId xmlns:a16="http://schemas.microsoft.com/office/drawing/2014/main" id="{B840105C-1525-7141-A0C2-5F951147DFB8}"/>
                </a:ext>
              </a:extLst>
            </p:cNvPr>
            <p:cNvSpPr>
              <a:spLocks noChangeArrowheads="1"/>
            </p:cNvSpPr>
            <p:nvPr/>
          </p:nvSpPr>
          <p:spPr bwMode="auto">
            <a:xfrm>
              <a:off x="6092826"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73" name="Rectangle 85">
              <a:extLst>
                <a:ext uri="{FF2B5EF4-FFF2-40B4-BE49-F238E27FC236}">
                  <a16:creationId xmlns:a16="http://schemas.microsoft.com/office/drawing/2014/main" id="{339EDD32-E7B2-124E-AD8E-A128274E53C1}"/>
                </a:ext>
              </a:extLst>
            </p:cNvPr>
            <p:cNvSpPr>
              <a:spLocks noChangeArrowheads="1"/>
            </p:cNvSpPr>
            <p:nvPr/>
          </p:nvSpPr>
          <p:spPr bwMode="auto">
            <a:xfrm>
              <a:off x="639603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74" name="Rectangle 178">
              <a:extLst>
                <a:ext uri="{FF2B5EF4-FFF2-40B4-BE49-F238E27FC236}">
                  <a16:creationId xmlns:a16="http://schemas.microsoft.com/office/drawing/2014/main" id="{999A64F1-027E-E74E-9815-CC3770FCBA0B}"/>
                </a:ext>
              </a:extLst>
            </p:cNvPr>
            <p:cNvSpPr>
              <a:spLocks noChangeArrowheads="1"/>
            </p:cNvSpPr>
            <p:nvPr/>
          </p:nvSpPr>
          <p:spPr bwMode="auto">
            <a:xfrm>
              <a:off x="6662738" y="4570412"/>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grpSp>
      <p:grpSp>
        <p:nvGrpSpPr>
          <p:cNvPr id="68613" name="Group 86">
            <a:extLst>
              <a:ext uri="{FF2B5EF4-FFF2-40B4-BE49-F238E27FC236}">
                <a16:creationId xmlns:a16="http://schemas.microsoft.com/office/drawing/2014/main" id="{E920A580-903F-C14B-899D-8253F6ED8FB1}"/>
              </a:ext>
            </a:extLst>
          </p:cNvPr>
          <p:cNvGrpSpPr>
            <a:grpSpLocks/>
          </p:cNvGrpSpPr>
          <p:nvPr/>
        </p:nvGrpSpPr>
        <p:grpSpPr bwMode="auto">
          <a:xfrm>
            <a:off x="1905000" y="4479926"/>
            <a:ext cx="2218474" cy="1275279"/>
            <a:chOff x="5176838" y="4213225"/>
            <a:chExt cx="2218473" cy="1275279"/>
          </a:xfrm>
        </p:grpSpPr>
        <p:sp>
          <p:nvSpPr>
            <p:cNvPr id="68627" name="Line 63">
              <a:extLst>
                <a:ext uri="{FF2B5EF4-FFF2-40B4-BE49-F238E27FC236}">
                  <a16:creationId xmlns:a16="http://schemas.microsoft.com/office/drawing/2014/main" id="{3180974C-2600-194A-8726-0CB214D9B3CB}"/>
                </a:ext>
              </a:extLst>
            </p:cNvPr>
            <p:cNvSpPr>
              <a:spLocks noChangeShapeType="1"/>
            </p:cNvSpPr>
            <p:nvPr/>
          </p:nvSpPr>
          <p:spPr bwMode="auto">
            <a:xfrm flipH="1">
              <a:off x="5176838" y="4491037"/>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628" name="Line 64">
              <a:extLst>
                <a:ext uri="{FF2B5EF4-FFF2-40B4-BE49-F238E27FC236}">
                  <a16:creationId xmlns:a16="http://schemas.microsoft.com/office/drawing/2014/main" id="{36F30696-527E-E14F-AFF0-8DA712701FE9}"/>
                </a:ext>
              </a:extLst>
            </p:cNvPr>
            <p:cNvSpPr>
              <a:spLocks noChangeShapeType="1"/>
            </p:cNvSpPr>
            <p:nvPr/>
          </p:nvSpPr>
          <p:spPr bwMode="auto">
            <a:xfrm flipV="1">
              <a:off x="5895976" y="4213225"/>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629" name="Rectangle 65">
              <a:extLst>
                <a:ext uri="{FF2B5EF4-FFF2-40B4-BE49-F238E27FC236}">
                  <a16:creationId xmlns:a16="http://schemas.microsoft.com/office/drawing/2014/main" id="{A270AE19-8803-5A4F-8832-0203D7670050}"/>
                </a:ext>
              </a:extLst>
            </p:cNvPr>
            <p:cNvSpPr>
              <a:spLocks noChangeArrowheads="1"/>
            </p:cNvSpPr>
            <p:nvPr/>
          </p:nvSpPr>
          <p:spPr bwMode="auto">
            <a:xfrm>
              <a:off x="5381626" y="4233862"/>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68630" name="Rectangle 66">
              <a:extLst>
                <a:ext uri="{FF2B5EF4-FFF2-40B4-BE49-F238E27FC236}">
                  <a16:creationId xmlns:a16="http://schemas.microsoft.com/office/drawing/2014/main" id="{D856C2E7-FB66-D549-9DBD-C12D0C314555}"/>
                </a:ext>
              </a:extLst>
            </p:cNvPr>
            <p:cNvSpPr>
              <a:spLocks noChangeArrowheads="1"/>
            </p:cNvSpPr>
            <p:nvPr/>
          </p:nvSpPr>
          <p:spPr bwMode="auto">
            <a:xfrm>
              <a:off x="5653088" y="4233862"/>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68631" name="Rectangle 67">
              <a:extLst>
                <a:ext uri="{FF2B5EF4-FFF2-40B4-BE49-F238E27FC236}">
                  <a16:creationId xmlns:a16="http://schemas.microsoft.com/office/drawing/2014/main" id="{84C01813-8B68-3F43-9AB7-1C07A7A8C55D}"/>
                </a:ext>
              </a:extLst>
            </p:cNvPr>
            <p:cNvSpPr>
              <a:spLocks noChangeArrowheads="1"/>
            </p:cNvSpPr>
            <p:nvPr/>
          </p:nvSpPr>
          <p:spPr bwMode="auto">
            <a:xfrm>
              <a:off x="6038851" y="4233862"/>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68632" name="Rectangle 68">
              <a:extLst>
                <a:ext uri="{FF2B5EF4-FFF2-40B4-BE49-F238E27FC236}">
                  <a16:creationId xmlns:a16="http://schemas.microsoft.com/office/drawing/2014/main" id="{A769C16E-F20F-B343-B75F-48C9B9B8C2DA}"/>
                </a:ext>
              </a:extLst>
            </p:cNvPr>
            <p:cNvSpPr>
              <a:spLocks noChangeArrowheads="1"/>
            </p:cNvSpPr>
            <p:nvPr/>
          </p:nvSpPr>
          <p:spPr bwMode="auto">
            <a:xfrm>
              <a:off x="6156326" y="4291012"/>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68633" name="Rectangle 69">
              <a:extLst>
                <a:ext uri="{FF2B5EF4-FFF2-40B4-BE49-F238E27FC236}">
                  <a16:creationId xmlns:a16="http://schemas.microsoft.com/office/drawing/2014/main" id="{E752B3AA-41CE-1D4F-9785-D45686AABE63}"/>
                </a:ext>
              </a:extLst>
            </p:cNvPr>
            <p:cNvSpPr>
              <a:spLocks noChangeArrowheads="1"/>
            </p:cNvSpPr>
            <p:nvPr/>
          </p:nvSpPr>
          <p:spPr bwMode="auto">
            <a:xfrm>
              <a:off x="6342063" y="422910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68634" name="Rectangle 70">
              <a:extLst>
                <a:ext uri="{FF2B5EF4-FFF2-40B4-BE49-F238E27FC236}">
                  <a16:creationId xmlns:a16="http://schemas.microsoft.com/office/drawing/2014/main" id="{72EA20CE-E4B5-EA4E-9584-A3E7A6AB1CC0}"/>
                </a:ext>
              </a:extLst>
            </p:cNvPr>
            <p:cNvSpPr>
              <a:spLocks noChangeArrowheads="1"/>
            </p:cNvSpPr>
            <p:nvPr/>
          </p:nvSpPr>
          <p:spPr bwMode="auto">
            <a:xfrm>
              <a:off x="6459538" y="4291012"/>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68635" name="Rectangle 71">
              <a:extLst>
                <a:ext uri="{FF2B5EF4-FFF2-40B4-BE49-F238E27FC236}">
                  <a16:creationId xmlns:a16="http://schemas.microsoft.com/office/drawing/2014/main" id="{6F2B6479-5CC5-FC49-984E-0B08A1E88342}"/>
                </a:ext>
              </a:extLst>
            </p:cNvPr>
            <p:cNvSpPr>
              <a:spLocks noChangeArrowheads="1"/>
            </p:cNvSpPr>
            <p:nvPr/>
          </p:nvSpPr>
          <p:spPr bwMode="auto">
            <a:xfrm>
              <a:off x="5386388" y="45751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36" name="Rectangle 72">
              <a:extLst>
                <a:ext uri="{FF2B5EF4-FFF2-40B4-BE49-F238E27FC236}">
                  <a16:creationId xmlns:a16="http://schemas.microsoft.com/office/drawing/2014/main" id="{3CD26103-50EE-5140-BC86-6EE2B697D78B}"/>
                </a:ext>
              </a:extLst>
            </p:cNvPr>
            <p:cNvSpPr>
              <a:spLocks noChangeArrowheads="1"/>
            </p:cNvSpPr>
            <p:nvPr/>
          </p:nvSpPr>
          <p:spPr bwMode="auto">
            <a:xfrm>
              <a:off x="5665788" y="457517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37" name="Rectangle 73">
              <a:extLst>
                <a:ext uri="{FF2B5EF4-FFF2-40B4-BE49-F238E27FC236}">
                  <a16:creationId xmlns:a16="http://schemas.microsoft.com/office/drawing/2014/main" id="{FC5A7A03-24C6-4C42-A570-BDB309956089}"/>
                </a:ext>
              </a:extLst>
            </p:cNvPr>
            <p:cNvSpPr>
              <a:spLocks noChangeArrowheads="1"/>
            </p:cNvSpPr>
            <p:nvPr/>
          </p:nvSpPr>
          <p:spPr bwMode="auto">
            <a:xfrm>
              <a:off x="538638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38" name="Rectangle 74">
              <a:extLst>
                <a:ext uri="{FF2B5EF4-FFF2-40B4-BE49-F238E27FC236}">
                  <a16:creationId xmlns:a16="http://schemas.microsoft.com/office/drawing/2014/main" id="{F990037E-DA61-5142-8728-F81766F2703B}"/>
                </a:ext>
              </a:extLst>
            </p:cNvPr>
            <p:cNvSpPr>
              <a:spLocks noChangeArrowheads="1"/>
            </p:cNvSpPr>
            <p:nvPr/>
          </p:nvSpPr>
          <p:spPr bwMode="auto">
            <a:xfrm>
              <a:off x="566578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39" name="Rectangle 75">
              <a:extLst>
                <a:ext uri="{FF2B5EF4-FFF2-40B4-BE49-F238E27FC236}">
                  <a16:creationId xmlns:a16="http://schemas.microsoft.com/office/drawing/2014/main" id="{BA9158C8-4037-5C45-A120-0B0E15D1E120}"/>
                </a:ext>
              </a:extLst>
            </p:cNvPr>
            <p:cNvSpPr>
              <a:spLocks noChangeArrowheads="1"/>
            </p:cNvSpPr>
            <p:nvPr/>
          </p:nvSpPr>
          <p:spPr bwMode="auto">
            <a:xfrm>
              <a:off x="538638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40" name="Rectangle 76">
              <a:extLst>
                <a:ext uri="{FF2B5EF4-FFF2-40B4-BE49-F238E27FC236}">
                  <a16:creationId xmlns:a16="http://schemas.microsoft.com/office/drawing/2014/main" id="{FFE6DB1F-C7AB-4645-9399-BAAD336A088A}"/>
                </a:ext>
              </a:extLst>
            </p:cNvPr>
            <p:cNvSpPr>
              <a:spLocks noChangeArrowheads="1"/>
            </p:cNvSpPr>
            <p:nvPr/>
          </p:nvSpPr>
          <p:spPr bwMode="auto">
            <a:xfrm>
              <a:off x="566578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41" name="Rectangle 77">
              <a:extLst>
                <a:ext uri="{FF2B5EF4-FFF2-40B4-BE49-F238E27FC236}">
                  <a16:creationId xmlns:a16="http://schemas.microsoft.com/office/drawing/2014/main" id="{2BD07998-C47A-0A46-8522-C74EB48E26D5}"/>
                </a:ext>
              </a:extLst>
            </p:cNvPr>
            <p:cNvSpPr>
              <a:spLocks noChangeArrowheads="1"/>
            </p:cNvSpPr>
            <p:nvPr/>
          </p:nvSpPr>
          <p:spPr bwMode="auto">
            <a:xfrm>
              <a:off x="538638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42" name="Rectangle 78">
              <a:extLst>
                <a:ext uri="{FF2B5EF4-FFF2-40B4-BE49-F238E27FC236}">
                  <a16:creationId xmlns:a16="http://schemas.microsoft.com/office/drawing/2014/main" id="{B29065CF-B35F-7348-AF3B-87A8E8B119CC}"/>
                </a:ext>
              </a:extLst>
            </p:cNvPr>
            <p:cNvSpPr>
              <a:spLocks noChangeArrowheads="1"/>
            </p:cNvSpPr>
            <p:nvPr/>
          </p:nvSpPr>
          <p:spPr bwMode="auto">
            <a:xfrm>
              <a:off x="566578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43" name="Rectangle 79">
              <a:extLst>
                <a:ext uri="{FF2B5EF4-FFF2-40B4-BE49-F238E27FC236}">
                  <a16:creationId xmlns:a16="http://schemas.microsoft.com/office/drawing/2014/main" id="{EE5E2485-4B56-D141-A974-FD36606BC23C}"/>
                </a:ext>
              </a:extLst>
            </p:cNvPr>
            <p:cNvSpPr>
              <a:spLocks noChangeArrowheads="1"/>
            </p:cNvSpPr>
            <p:nvPr/>
          </p:nvSpPr>
          <p:spPr bwMode="auto">
            <a:xfrm>
              <a:off x="6032501" y="4575175"/>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68644" name="Rectangle 80">
              <a:extLst>
                <a:ext uri="{FF2B5EF4-FFF2-40B4-BE49-F238E27FC236}">
                  <a16:creationId xmlns:a16="http://schemas.microsoft.com/office/drawing/2014/main" id="{7E7DCF12-7B39-0B43-BBF8-B1F84DE4AA96}"/>
                </a:ext>
              </a:extLst>
            </p:cNvPr>
            <p:cNvSpPr>
              <a:spLocks noChangeArrowheads="1"/>
            </p:cNvSpPr>
            <p:nvPr/>
          </p:nvSpPr>
          <p:spPr bwMode="auto">
            <a:xfrm>
              <a:off x="6092826"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45" name="Rectangle 81">
              <a:extLst>
                <a:ext uri="{FF2B5EF4-FFF2-40B4-BE49-F238E27FC236}">
                  <a16:creationId xmlns:a16="http://schemas.microsoft.com/office/drawing/2014/main" id="{220ECB7C-5884-204E-88F3-4D86C28DAFF3}"/>
                </a:ext>
              </a:extLst>
            </p:cNvPr>
            <p:cNvSpPr>
              <a:spLocks noChangeArrowheads="1"/>
            </p:cNvSpPr>
            <p:nvPr/>
          </p:nvSpPr>
          <p:spPr bwMode="auto">
            <a:xfrm>
              <a:off x="6396038" y="4818062"/>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46" name="Rectangle 82">
              <a:extLst>
                <a:ext uri="{FF2B5EF4-FFF2-40B4-BE49-F238E27FC236}">
                  <a16:creationId xmlns:a16="http://schemas.microsoft.com/office/drawing/2014/main" id="{43AB9392-2A7A-3A4D-9B92-C20EE919CE78}"/>
                </a:ext>
              </a:extLst>
            </p:cNvPr>
            <p:cNvSpPr>
              <a:spLocks noChangeArrowheads="1"/>
            </p:cNvSpPr>
            <p:nvPr/>
          </p:nvSpPr>
          <p:spPr bwMode="auto">
            <a:xfrm>
              <a:off x="6092826"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68647" name="Rectangle 83">
              <a:extLst>
                <a:ext uri="{FF2B5EF4-FFF2-40B4-BE49-F238E27FC236}">
                  <a16:creationId xmlns:a16="http://schemas.microsoft.com/office/drawing/2014/main" id="{422038C1-85B3-1444-B47E-8353983475DC}"/>
                </a:ext>
              </a:extLst>
            </p:cNvPr>
            <p:cNvSpPr>
              <a:spLocks noChangeArrowheads="1"/>
            </p:cNvSpPr>
            <p:nvPr/>
          </p:nvSpPr>
          <p:spPr bwMode="auto">
            <a:xfrm>
              <a:off x="6396038" y="50609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48" name="Rectangle 84">
              <a:extLst>
                <a:ext uri="{FF2B5EF4-FFF2-40B4-BE49-F238E27FC236}">
                  <a16:creationId xmlns:a16="http://schemas.microsoft.com/office/drawing/2014/main" id="{C5CC0C26-2102-5E40-982D-343EFAC25526}"/>
                </a:ext>
              </a:extLst>
            </p:cNvPr>
            <p:cNvSpPr>
              <a:spLocks noChangeArrowheads="1"/>
            </p:cNvSpPr>
            <p:nvPr/>
          </p:nvSpPr>
          <p:spPr bwMode="auto">
            <a:xfrm>
              <a:off x="6092826"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49" name="Rectangle 85">
              <a:extLst>
                <a:ext uri="{FF2B5EF4-FFF2-40B4-BE49-F238E27FC236}">
                  <a16:creationId xmlns:a16="http://schemas.microsoft.com/office/drawing/2014/main" id="{8C807949-8729-1A44-8A33-C86858E0E196}"/>
                </a:ext>
              </a:extLst>
            </p:cNvPr>
            <p:cNvSpPr>
              <a:spLocks noChangeArrowheads="1"/>
            </p:cNvSpPr>
            <p:nvPr/>
          </p:nvSpPr>
          <p:spPr bwMode="auto">
            <a:xfrm>
              <a:off x="6396038" y="5303838"/>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68650" name="Rectangle 178">
              <a:extLst>
                <a:ext uri="{FF2B5EF4-FFF2-40B4-BE49-F238E27FC236}">
                  <a16:creationId xmlns:a16="http://schemas.microsoft.com/office/drawing/2014/main" id="{E2086A4D-EBFC-2142-852B-D6CF7DF6B3A0}"/>
                </a:ext>
              </a:extLst>
            </p:cNvPr>
            <p:cNvSpPr>
              <a:spLocks noChangeArrowheads="1"/>
            </p:cNvSpPr>
            <p:nvPr/>
          </p:nvSpPr>
          <p:spPr bwMode="auto">
            <a:xfrm>
              <a:off x="6662738" y="4570412"/>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grpSp>
      <p:sp>
        <p:nvSpPr>
          <p:cNvPr id="68614" name="Title 1">
            <a:extLst>
              <a:ext uri="{FF2B5EF4-FFF2-40B4-BE49-F238E27FC236}">
                <a16:creationId xmlns:a16="http://schemas.microsoft.com/office/drawing/2014/main" id="{FCC552F3-BFB9-C843-8A4D-B7971F9456C9}"/>
              </a:ext>
            </a:extLst>
          </p:cNvPr>
          <p:cNvSpPr txBox="1">
            <a:spLocks/>
          </p:cNvSpPr>
          <p:nvPr/>
        </p:nvSpPr>
        <p:spPr bwMode="auto">
          <a:xfrm>
            <a:off x="5657850" y="0"/>
            <a:ext cx="441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Basic Latch </a:t>
            </a:r>
            <a:br>
              <a:rPr lang="en-US" altLang="en-US" sz="3200"/>
            </a:br>
            <a:r>
              <a:rPr lang="en-US" altLang="en-US" sz="2800"/>
              <a:t>(</a:t>
            </a:r>
            <a:r>
              <a:rPr lang="en-US" altLang="en-US"/>
              <a:t>with NAND Gates)</a:t>
            </a:r>
          </a:p>
        </p:txBody>
      </p:sp>
      <p:cxnSp>
        <p:nvCxnSpPr>
          <p:cNvPr id="68615" name="Straight Connector 75">
            <a:extLst>
              <a:ext uri="{FF2B5EF4-FFF2-40B4-BE49-F238E27FC236}">
                <a16:creationId xmlns:a16="http://schemas.microsoft.com/office/drawing/2014/main" id="{ABD70244-318D-7A44-8D69-FE7CAC183998}"/>
              </a:ext>
            </a:extLst>
          </p:cNvPr>
          <p:cNvCxnSpPr>
            <a:cxnSpLocks noChangeShapeType="1"/>
          </p:cNvCxnSpPr>
          <p:nvPr/>
        </p:nvCxnSpPr>
        <p:spPr bwMode="auto">
          <a:xfrm flipV="1">
            <a:off x="5486400" y="280988"/>
            <a:ext cx="0" cy="5662612"/>
          </a:xfrm>
          <a:prstGeom prst="line">
            <a:avLst/>
          </a:prstGeom>
          <a:noFill/>
          <a:ln w="38100">
            <a:solidFill>
              <a:srgbClr val="0CF9FF"/>
            </a:solidFill>
            <a:round/>
            <a:headEnd/>
            <a:tailEnd/>
          </a:ln>
          <a:extLst>
            <a:ext uri="{909E8E84-426E-40DD-AFC4-6F175D3DCCD1}">
              <a14:hiddenFill xmlns:a14="http://schemas.microsoft.com/office/drawing/2010/main">
                <a:noFill/>
              </a14:hiddenFill>
            </a:ext>
          </a:extLst>
        </p:spPr>
      </p:cxnSp>
      <p:sp>
        <p:nvSpPr>
          <p:cNvPr id="68616" name="TextBox 80">
            <a:extLst>
              <a:ext uri="{FF2B5EF4-FFF2-40B4-BE49-F238E27FC236}">
                <a16:creationId xmlns:a16="http://schemas.microsoft.com/office/drawing/2014/main" id="{EF303371-DEA2-AA4B-8420-58CD16E58FE7}"/>
              </a:ext>
            </a:extLst>
          </p:cNvPr>
          <p:cNvSpPr txBox="1">
            <a:spLocks noChangeArrowheads="1"/>
          </p:cNvSpPr>
          <p:nvPr/>
        </p:nvSpPr>
        <p:spPr bwMode="auto">
          <a:xfrm>
            <a:off x="8763000" y="4724400"/>
            <a:ext cx="7112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Latch</a:t>
            </a:r>
          </a:p>
        </p:txBody>
      </p:sp>
      <p:sp>
        <p:nvSpPr>
          <p:cNvPr id="68617" name="TextBox 81">
            <a:extLst>
              <a:ext uri="{FF2B5EF4-FFF2-40B4-BE49-F238E27FC236}">
                <a16:creationId xmlns:a16="http://schemas.microsoft.com/office/drawing/2014/main" id="{0B1B2925-4DDB-EB46-B644-516A63F43870}"/>
              </a:ext>
            </a:extLst>
          </p:cNvPr>
          <p:cNvSpPr txBox="1">
            <a:spLocks noChangeArrowheads="1"/>
          </p:cNvSpPr>
          <p:nvPr/>
        </p:nvSpPr>
        <p:spPr bwMode="auto">
          <a:xfrm>
            <a:off x="8769351" y="4984750"/>
            <a:ext cx="6969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Reset</a:t>
            </a:r>
          </a:p>
        </p:txBody>
      </p:sp>
      <p:sp>
        <p:nvSpPr>
          <p:cNvPr id="68618" name="TextBox 82">
            <a:extLst>
              <a:ext uri="{FF2B5EF4-FFF2-40B4-BE49-F238E27FC236}">
                <a16:creationId xmlns:a16="http://schemas.microsoft.com/office/drawing/2014/main" id="{33130E9A-C4F2-F741-A3FA-8D4CF3B4827F}"/>
              </a:ext>
            </a:extLst>
          </p:cNvPr>
          <p:cNvSpPr txBox="1">
            <a:spLocks noChangeArrowheads="1"/>
          </p:cNvSpPr>
          <p:nvPr/>
        </p:nvSpPr>
        <p:spPr bwMode="auto">
          <a:xfrm>
            <a:off x="8772526" y="5232400"/>
            <a:ext cx="4794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Set</a:t>
            </a:r>
          </a:p>
        </p:txBody>
      </p:sp>
      <p:sp>
        <p:nvSpPr>
          <p:cNvPr id="68619" name="TextBox 83">
            <a:extLst>
              <a:ext uri="{FF2B5EF4-FFF2-40B4-BE49-F238E27FC236}">
                <a16:creationId xmlns:a16="http://schemas.microsoft.com/office/drawing/2014/main" id="{FB276288-F952-2148-B260-6C41E2A5E72E}"/>
              </a:ext>
            </a:extLst>
          </p:cNvPr>
          <p:cNvSpPr txBox="1">
            <a:spLocks noChangeArrowheads="1"/>
          </p:cNvSpPr>
          <p:nvPr/>
        </p:nvSpPr>
        <p:spPr bwMode="auto">
          <a:xfrm>
            <a:off x="8763001" y="5483225"/>
            <a:ext cx="13001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Undesirable</a:t>
            </a:r>
          </a:p>
        </p:txBody>
      </p:sp>
      <p:sp>
        <p:nvSpPr>
          <p:cNvPr id="68620" name="TextBox 130">
            <a:extLst>
              <a:ext uri="{FF2B5EF4-FFF2-40B4-BE49-F238E27FC236}">
                <a16:creationId xmlns:a16="http://schemas.microsoft.com/office/drawing/2014/main" id="{C62E2163-6DB7-364A-8CD1-93E39C58BF8E}"/>
              </a:ext>
            </a:extLst>
          </p:cNvPr>
          <p:cNvSpPr txBox="1">
            <a:spLocks noChangeArrowheads="1"/>
          </p:cNvSpPr>
          <p:nvPr/>
        </p:nvSpPr>
        <p:spPr bwMode="auto">
          <a:xfrm>
            <a:off x="4195763" y="4719638"/>
            <a:ext cx="711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Latch</a:t>
            </a:r>
          </a:p>
        </p:txBody>
      </p:sp>
      <p:sp>
        <p:nvSpPr>
          <p:cNvPr id="68621" name="TextBox 131">
            <a:extLst>
              <a:ext uri="{FF2B5EF4-FFF2-40B4-BE49-F238E27FC236}">
                <a16:creationId xmlns:a16="http://schemas.microsoft.com/office/drawing/2014/main" id="{3A8A589D-9007-644E-BB2C-40BD5D844AF5}"/>
              </a:ext>
            </a:extLst>
          </p:cNvPr>
          <p:cNvSpPr txBox="1">
            <a:spLocks noChangeArrowheads="1"/>
          </p:cNvSpPr>
          <p:nvPr/>
        </p:nvSpPr>
        <p:spPr bwMode="auto">
          <a:xfrm>
            <a:off x="4202113" y="4979989"/>
            <a:ext cx="6969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Reset</a:t>
            </a:r>
          </a:p>
        </p:txBody>
      </p:sp>
      <p:sp>
        <p:nvSpPr>
          <p:cNvPr id="68622" name="TextBox 132">
            <a:extLst>
              <a:ext uri="{FF2B5EF4-FFF2-40B4-BE49-F238E27FC236}">
                <a16:creationId xmlns:a16="http://schemas.microsoft.com/office/drawing/2014/main" id="{B596D3AB-AD8E-654E-8979-0B7D80985E9F}"/>
              </a:ext>
            </a:extLst>
          </p:cNvPr>
          <p:cNvSpPr txBox="1">
            <a:spLocks noChangeArrowheads="1"/>
          </p:cNvSpPr>
          <p:nvPr/>
        </p:nvSpPr>
        <p:spPr bwMode="auto">
          <a:xfrm>
            <a:off x="4203701" y="5227638"/>
            <a:ext cx="4794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Set</a:t>
            </a:r>
          </a:p>
        </p:txBody>
      </p:sp>
      <p:sp>
        <p:nvSpPr>
          <p:cNvPr id="68623" name="TextBox 133">
            <a:extLst>
              <a:ext uri="{FF2B5EF4-FFF2-40B4-BE49-F238E27FC236}">
                <a16:creationId xmlns:a16="http://schemas.microsoft.com/office/drawing/2014/main" id="{8DC963F7-A80C-C445-91E1-DA79007B3603}"/>
              </a:ext>
            </a:extLst>
          </p:cNvPr>
          <p:cNvSpPr txBox="1">
            <a:spLocks noChangeArrowheads="1"/>
          </p:cNvSpPr>
          <p:nvPr/>
        </p:nvSpPr>
        <p:spPr bwMode="auto">
          <a:xfrm>
            <a:off x="4191001" y="5478464"/>
            <a:ext cx="13001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solidFill>
                  <a:srgbClr val="FF0000"/>
                </a:solidFill>
                <a:latin typeface="Times" pitchFamily="2" charset="0"/>
              </a:rPr>
              <a:t>Undesirable</a:t>
            </a:r>
          </a:p>
        </p:txBody>
      </p:sp>
      <p:sp>
        <p:nvSpPr>
          <p:cNvPr id="68624" name="TextBox 77">
            <a:extLst>
              <a:ext uri="{FF2B5EF4-FFF2-40B4-BE49-F238E27FC236}">
                <a16:creationId xmlns:a16="http://schemas.microsoft.com/office/drawing/2014/main" id="{69758774-7754-8A49-B067-DE6ED8F4BF3B}"/>
              </a:ext>
            </a:extLst>
          </p:cNvPr>
          <p:cNvSpPr txBox="1">
            <a:spLocks noChangeArrowheads="1"/>
          </p:cNvSpPr>
          <p:nvPr/>
        </p:nvSpPr>
        <p:spPr bwMode="auto">
          <a:xfrm>
            <a:off x="1447800" y="6042025"/>
            <a:ext cx="8053388"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The two characteristic tables are the same </a:t>
            </a:r>
          </a:p>
          <a:p>
            <a:pPr algn="ctr">
              <a:spcBef>
                <a:spcPct val="0"/>
              </a:spcBef>
              <a:buFontTx/>
              <a:buNone/>
            </a:pPr>
            <a:r>
              <a:rPr lang="en-US" altLang="en-US" b="0">
                <a:solidFill>
                  <a:srgbClr val="FF0000"/>
                </a:solidFill>
                <a:latin typeface="Times" pitchFamily="2" charset="0"/>
              </a:rPr>
              <a:t>(except for the last row, which is the undesirable configuration).</a:t>
            </a:r>
          </a:p>
        </p:txBody>
      </p:sp>
      <p:sp>
        <p:nvSpPr>
          <p:cNvPr id="68625" name="Rectangle 9">
            <a:extLst>
              <a:ext uri="{FF2B5EF4-FFF2-40B4-BE49-F238E27FC236}">
                <a16:creationId xmlns:a16="http://schemas.microsoft.com/office/drawing/2014/main" id="{8C7B5487-02E6-B34B-8629-E3DB8E380F0D}"/>
              </a:ext>
            </a:extLst>
          </p:cNvPr>
          <p:cNvSpPr>
            <a:spLocks noChangeArrowheads="1"/>
          </p:cNvSpPr>
          <p:nvPr/>
        </p:nvSpPr>
        <p:spPr bwMode="auto">
          <a:xfrm>
            <a:off x="2757488" y="5529263"/>
            <a:ext cx="546100" cy="220662"/>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68626" name="Rectangle 9">
            <a:extLst>
              <a:ext uri="{FF2B5EF4-FFF2-40B4-BE49-F238E27FC236}">
                <a16:creationId xmlns:a16="http://schemas.microsoft.com/office/drawing/2014/main" id="{731C0ACB-FD01-9245-A71F-895014E8B779}"/>
              </a:ext>
            </a:extLst>
          </p:cNvPr>
          <p:cNvSpPr>
            <a:spLocks noChangeArrowheads="1"/>
          </p:cNvSpPr>
          <p:nvPr/>
        </p:nvSpPr>
        <p:spPr bwMode="auto">
          <a:xfrm>
            <a:off x="7389813" y="5534026"/>
            <a:ext cx="546100" cy="219075"/>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Rectangle 3">
            <a:extLst>
              <a:ext uri="{FF2B5EF4-FFF2-40B4-BE49-F238E27FC236}">
                <a16:creationId xmlns:a16="http://schemas.microsoft.com/office/drawing/2014/main" id="{81EB91F0-9B63-FB45-84E5-47E7B9DDAF0E}"/>
              </a:ext>
            </a:extLst>
          </p:cNvPr>
          <p:cNvSpPr>
            <a:spLocks noGrp="1" noChangeArrowheads="1"/>
          </p:cNvSpPr>
          <p:nvPr>
            <p:ph type="body" idx="1"/>
          </p:nvPr>
        </p:nvSpPr>
        <p:spPr>
          <a:xfrm>
            <a:off x="1524000" y="1219200"/>
            <a:ext cx="8305800" cy="5334000"/>
          </a:xfrm>
        </p:spPr>
        <p:txBody>
          <a:bodyPr/>
          <a:lstStyle/>
          <a:p>
            <a:pPr eaLnBrk="1" hangingPunct="1"/>
            <a:endParaRPr lang="en-US" altLang="en-US"/>
          </a:p>
          <a:p>
            <a:pPr eaLnBrk="1" hangingPunct="1"/>
            <a:r>
              <a:rPr lang="en-US" altLang="en-US"/>
              <a:t>The basic latch with NAND gates also suffers form oscillation problems, similar to the basic latch implemented with NOR gates.</a:t>
            </a:r>
          </a:p>
          <a:p>
            <a:pPr eaLnBrk="1" hangingPunct="1"/>
            <a:endParaRPr lang="en-US" altLang="en-US"/>
          </a:p>
          <a:p>
            <a:pPr eaLnBrk="1" hangingPunct="1"/>
            <a:endParaRPr lang="en-US" altLang="en-US"/>
          </a:p>
          <a:p>
            <a:pPr eaLnBrk="1" hangingPunct="1"/>
            <a:r>
              <a:rPr lang="en-US" altLang="en-US"/>
              <a:t>Try to do this analysis on your own.</a:t>
            </a:r>
          </a:p>
        </p:txBody>
      </p:sp>
      <p:sp>
        <p:nvSpPr>
          <p:cNvPr id="5" name="Rectangle 2">
            <a:extLst>
              <a:ext uri="{FF2B5EF4-FFF2-40B4-BE49-F238E27FC236}">
                <a16:creationId xmlns:a16="http://schemas.microsoft.com/office/drawing/2014/main" id="{28542F95-7061-014A-BFF1-EE6DB621B310}"/>
              </a:ext>
            </a:extLst>
          </p:cNvPr>
          <p:cNvSpPr>
            <a:spLocks noGrp="1" noChangeArrowheads="1"/>
          </p:cNvSpPr>
          <p:nvPr>
            <p:ph type="title"/>
          </p:nvPr>
        </p:nvSpPr>
        <p:spPr>
          <a:xfrm>
            <a:off x="919163" y="9525"/>
            <a:ext cx="9144000" cy="685800"/>
          </a:xfrm>
        </p:spPr>
        <p:txBody>
          <a:bodyPr/>
          <a:lstStyle/>
          <a:p>
            <a:pPr eaLnBrk="1" hangingPunct="1">
              <a:defRPr/>
            </a:pPr>
            <a:r>
              <a:rPr lang="en-US" dirty="0">
                <a:ea typeface="+mj-ea"/>
                <a:cs typeface="+mj-cs"/>
              </a:rPr>
              <a:t>Oscillations and Undesirable States</a:t>
            </a:r>
          </a:p>
        </p:txBody>
      </p:sp>
    </p:spTree>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3">
            <a:extLst>
              <a:ext uri="{FF2B5EF4-FFF2-40B4-BE49-F238E27FC236}">
                <a16:creationId xmlns:a16="http://schemas.microsoft.com/office/drawing/2014/main" id="{CE9C16D5-90D9-B14F-9B1D-B1447D9C119C}"/>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Gated SR Latch</a:t>
            </a:r>
          </a:p>
        </p:txBody>
      </p:sp>
    </p:spTree>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a:extLst>
              <a:ext uri="{FF2B5EF4-FFF2-40B4-BE49-F238E27FC236}">
                <a16:creationId xmlns:a16="http://schemas.microsoft.com/office/drawing/2014/main" id="{E4E6ACFE-EDAF-A045-9882-5BBA6F52CBD8}"/>
              </a:ext>
            </a:extLst>
          </p:cNvPr>
          <p:cNvSpPr>
            <a:spLocks noGrp="1" noChangeArrowheads="1"/>
          </p:cNvSpPr>
          <p:nvPr>
            <p:ph type="title"/>
          </p:nvPr>
        </p:nvSpPr>
        <p:spPr/>
        <p:txBody>
          <a:bodyPr/>
          <a:lstStyle/>
          <a:p>
            <a:pPr eaLnBrk="1" hangingPunct="1">
              <a:defRPr/>
            </a:pPr>
            <a:r>
              <a:rPr lang="en-US" dirty="0">
                <a:ea typeface="+mj-ea"/>
                <a:cs typeface="+mj-cs"/>
              </a:rPr>
              <a:t>Motivation</a:t>
            </a:r>
          </a:p>
        </p:txBody>
      </p:sp>
      <p:sp>
        <p:nvSpPr>
          <p:cNvPr id="71682" name="Rectangle 3">
            <a:extLst>
              <a:ext uri="{FF2B5EF4-FFF2-40B4-BE49-F238E27FC236}">
                <a16:creationId xmlns:a16="http://schemas.microsoft.com/office/drawing/2014/main" id="{8EAEF7CB-C105-0744-AFD5-CA99CA7CDCDB}"/>
              </a:ext>
            </a:extLst>
          </p:cNvPr>
          <p:cNvSpPr>
            <a:spLocks noGrp="1" noChangeArrowheads="1"/>
          </p:cNvSpPr>
          <p:nvPr>
            <p:ph type="body" idx="1"/>
          </p:nvPr>
        </p:nvSpPr>
        <p:spPr>
          <a:xfrm>
            <a:off x="1524000" y="1219200"/>
            <a:ext cx="8305800" cy="4953000"/>
          </a:xfrm>
        </p:spPr>
        <p:txBody>
          <a:bodyPr/>
          <a:lstStyle/>
          <a:p>
            <a:pPr eaLnBrk="1" hangingPunct="1"/>
            <a:r>
              <a:rPr lang="en-US" altLang="en-US"/>
              <a:t>The basic latch changes its state when the input signals change</a:t>
            </a:r>
          </a:p>
          <a:p>
            <a:pPr eaLnBrk="1" hangingPunct="1"/>
            <a:endParaRPr lang="en-US" altLang="en-US"/>
          </a:p>
          <a:p>
            <a:pPr eaLnBrk="1" hangingPunct="1"/>
            <a:r>
              <a:rPr lang="en-US" altLang="en-US"/>
              <a:t>It is hard to control when these input signals will change and thus it is hard to know when the latch may change its state.</a:t>
            </a:r>
          </a:p>
          <a:p>
            <a:pPr eaLnBrk="1" hangingPunct="1"/>
            <a:endParaRPr lang="en-US" altLang="en-US"/>
          </a:p>
          <a:p>
            <a:pPr eaLnBrk="1" hangingPunct="1"/>
            <a:r>
              <a:rPr lang="en-US" altLang="en-US"/>
              <a:t>We want to have something like an Enable input.</a:t>
            </a:r>
          </a:p>
          <a:p>
            <a:pPr eaLnBrk="1" hangingPunct="1"/>
            <a:endParaRPr lang="en-US" altLang="en-US"/>
          </a:p>
          <a:p>
            <a:pPr eaLnBrk="1" hangingPunct="1"/>
            <a:r>
              <a:rPr lang="en-US" altLang="en-US"/>
              <a:t>In this case it is called the “Clock” input because it is desirable for the state changes to be synchronized.</a:t>
            </a:r>
          </a:p>
          <a:p>
            <a:pPr eaLnBrk="1" hangingPunct="1"/>
            <a:endParaRPr lang="en-US" altLang="en-US"/>
          </a:p>
          <a:p>
            <a:pPr eaLnBrk="1" hangingPunct="1"/>
            <a:endParaRPr lang="en-US" altLang="en-US"/>
          </a:p>
        </p:txBody>
      </p:sp>
    </p:spTree>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TextBox 125">
            <a:extLst>
              <a:ext uri="{FF2B5EF4-FFF2-40B4-BE49-F238E27FC236}">
                <a16:creationId xmlns:a16="http://schemas.microsoft.com/office/drawing/2014/main" id="{446CA347-21D6-2941-8EE6-C5DA47A0ECDF}"/>
              </a:ext>
            </a:extLst>
          </p:cNvPr>
          <p:cNvSpPr txBox="1">
            <a:spLocks noChangeArrowheads="1"/>
          </p:cNvSpPr>
          <p:nvPr/>
        </p:nvSpPr>
        <p:spPr bwMode="auto">
          <a:xfrm>
            <a:off x="7515226"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5.5a from the textbook ]</a:t>
            </a:r>
          </a:p>
        </p:txBody>
      </p:sp>
      <p:sp>
        <p:nvSpPr>
          <p:cNvPr id="72706" name="Title 1">
            <a:extLst>
              <a:ext uri="{FF2B5EF4-FFF2-40B4-BE49-F238E27FC236}">
                <a16:creationId xmlns:a16="http://schemas.microsoft.com/office/drawing/2014/main" id="{F27EAEAA-C54A-2C4F-9D2E-E4B2B090069C}"/>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SR Latch</a:t>
            </a:r>
          </a:p>
        </p:txBody>
      </p:sp>
      <p:grpSp>
        <p:nvGrpSpPr>
          <p:cNvPr id="72707" name="Group 1">
            <a:extLst>
              <a:ext uri="{FF2B5EF4-FFF2-40B4-BE49-F238E27FC236}">
                <a16:creationId xmlns:a16="http://schemas.microsoft.com/office/drawing/2014/main" id="{FABD9C7E-1F91-4E47-A97F-B802204F24EA}"/>
              </a:ext>
            </a:extLst>
          </p:cNvPr>
          <p:cNvGrpSpPr>
            <a:grpSpLocks/>
          </p:cNvGrpSpPr>
          <p:nvPr/>
        </p:nvGrpSpPr>
        <p:grpSpPr bwMode="auto">
          <a:xfrm>
            <a:off x="2514600" y="2057401"/>
            <a:ext cx="6324600" cy="3051175"/>
            <a:chOff x="1600200" y="2057400"/>
            <a:chExt cx="6324600" cy="3051175"/>
          </a:xfrm>
        </p:grpSpPr>
        <p:pic>
          <p:nvPicPr>
            <p:cNvPr id="72708" name="Picture 1" descr="Screen shot 2013-10-21 at 1.11.22 PM.png">
              <a:extLst>
                <a:ext uri="{FF2B5EF4-FFF2-40B4-BE49-F238E27FC236}">
                  <a16:creationId xmlns:a16="http://schemas.microsoft.com/office/drawing/2014/main" id="{504860E4-D2FE-784C-ABCB-4E3701958CCB}"/>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2057400"/>
              <a:ext cx="6324600" cy="305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709" name="Rectangle 4">
              <a:extLst>
                <a:ext uri="{FF2B5EF4-FFF2-40B4-BE49-F238E27FC236}">
                  <a16:creationId xmlns:a16="http://schemas.microsoft.com/office/drawing/2014/main" id="{FCB9F762-D7C6-2A44-A127-046DB4B996F5}"/>
                </a:ext>
              </a:extLst>
            </p:cNvPr>
            <p:cNvSpPr>
              <a:spLocks noChangeArrowheads="1"/>
            </p:cNvSpPr>
            <p:nvPr/>
          </p:nvSpPr>
          <p:spPr bwMode="auto">
            <a:xfrm>
              <a:off x="4267200" y="2253343"/>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2710" name="Rectangle 5">
              <a:extLst>
                <a:ext uri="{FF2B5EF4-FFF2-40B4-BE49-F238E27FC236}">
                  <a16:creationId xmlns:a16="http://schemas.microsoft.com/office/drawing/2014/main" id="{1FA25000-48BE-FA4B-A6B1-B4982EC8048B}"/>
                </a:ext>
              </a:extLst>
            </p:cNvPr>
            <p:cNvSpPr>
              <a:spLocks noChangeArrowheads="1"/>
            </p:cNvSpPr>
            <p:nvPr/>
          </p:nvSpPr>
          <p:spPr bwMode="auto">
            <a:xfrm>
              <a:off x="4191000" y="47244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Tree>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729" name="Group 5">
            <a:extLst>
              <a:ext uri="{FF2B5EF4-FFF2-40B4-BE49-F238E27FC236}">
                <a16:creationId xmlns:a16="http://schemas.microsoft.com/office/drawing/2014/main" id="{50D71639-4456-344B-BAFC-287FD763E9CA}"/>
              </a:ext>
            </a:extLst>
          </p:cNvPr>
          <p:cNvGrpSpPr>
            <a:grpSpLocks/>
          </p:cNvGrpSpPr>
          <p:nvPr/>
        </p:nvGrpSpPr>
        <p:grpSpPr bwMode="auto">
          <a:xfrm>
            <a:off x="2514600" y="2057401"/>
            <a:ext cx="6324600" cy="3051175"/>
            <a:chOff x="1600200" y="2057400"/>
            <a:chExt cx="6324600" cy="3051175"/>
          </a:xfrm>
        </p:grpSpPr>
        <p:pic>
          <p:nvPicPr>
            <p:cNvPr id="73733" name="Picture 1" descr="Screen shot 2013-10-21 at 1.11.22 PM.png">
              <a:extLst>
                <a:ext uri="{FF2B5EF4-FFF2-40B4-BE49-F238E27FC236}">
                  <a16:creationId xmlns:a16="http://schemas.microsoft.com/office/drawing/2014/main" id="{12A585C3-9D0B-E448-A46A-3C46AFE31A3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2057400"/>
              <a:ext cx="6324600" cy="305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734" name="Rectangle 7">
              <a:extLst>
                <a:ext uri="{FF2B5EF4-FFF2-40B4-BE49-F238E27FC236}">
                  <a16:creationId xmlns:a16="http://schemas.microsoft.com/office/drawing/2014/main" id="{52AD4387-9659-DA43-B132-0DEFE0BFBBAD}"/>
                </a:ext>
              </a:extLst>
            </p:cNvPr>
            <p:cNvSpPr>
              <a:spLocks noChangeArrowheads="1"/>
            </p:cNvSpPr>
            <p:nvPr/>
          </p:nvSpPr>
          <p:spPr bwMode="auto">
            <a:xfrm>
              <a:off x="4267200" y="2253343"/>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3735" name="Rectangle 8">
              <a:extLst>
                <a:ext uri="{FF2B5EF4-FFF2-40B4-BE49-F238E27FC236}">
                  <a16:creationId xmlns:a16="http://schemas.microsoft.com/office/drawing/2014/main" id="{C69FA4C1-B61A-9B46-BED0-B0A63F97971B}"/>
                </a:ext>
              </a:extLst>
            </p:cNvPr>
            <p:cNvSpPr>
              <a:spLocks noChangeArrowheads="1"/>
            </p:cNvSpPr>
            <p:nvPr/>
          </p:nvSpPr>
          <p:spPr bwMode="auto">
            <a:xfrm>
              <a:off x="4191000" y="47244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
        <p:nvSpPr>
          <p:cNvPr id="73730" name="Title 1">
            <a:extLst>
              <a:ext uri="{FF2B5EF4-FFF2-40B4-BE49-F238E27FC236}">
                <a16:creationId xmlns:a16="http://schemas.microsoft.com/office/drawing/2014/main" id="{B4510DB5-7997-6341-AA57-A895FAD94804}"/>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SR Latch</a:t>
            </a:r>
          </a:p>
        </p:txBody>
      </p:sp>
      <p:sp>
        <p:nvSpPr>
          <p:cNvPr id="73731" name="Rectangle 1">
            <a:extLst>
              <a:ext uri="{FF2B5EF4-FFF2-40B4-BE49-F238E27FC236}">
                <a16:creationId xmlns:a16="http://schemas.microsoft.com/office/drawing/2014/main" id="{FF47B563-CFFD-1745-9A38-83D0CF36E081}"/>
              </a:ext>
            </a:extLst>
          </p:cNvPr>
          <p:cNvSpPr>
            <a:spLocks noChangeArrowheads="1"/>
          </p:cNvSpPr>
          <p:nvPr/>
        </p:nvSpPr>
        <p:spPr bwMode="auto">
          <a:xfrm>
            <a:off x="3276600" y="1905000"/>
            <a:ext cx="1828800" cy="3505200"/>
          </a:xfrm>
          <a:prstGeom prst="rect">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3732" name="TextBox 2">
            <a:extLst>
              <a:ext uri="{FF2B5EF4-FFF2-40B4-BE49-F238E27FC236}">
                <a16:creationId xmlns:a16="http://schemas.microsoft.com/office/drawing/2014/main" id="{9CB839D8-C1A6-D14F-B611-185BD7C673A5}"/>
              </a:ext>
            </a:extLst>
          </p:cNvPr>
          <p:cNvSpPr txBox="1">
            <a:spLocks noChangeArrowheads="1"/>
          </p:cNvSpPr>
          <p:nvPr/>
        </p:nvSpPr>
        <p:spPr bwMode="auto">
          <a:xfrm>
            <a:off x="3124200" y="5715001"/>
            <a:ext cx="240322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This is the “gate” </a:t>
            </a:r>
          </a:p>
          <a:p>
            <a:pPr>
              <a:spcBef>
                <a:spcPct val="0"/>
              </a:spcBef>
              <a:buFontTx/>
              <a:buNone/>
            </a:pPr>
            <a:r>
              <a:rPr lang="en-US" altLang="en-US" b="0">
                <a:solidFill>
                  <a:srgbClr val="FF0000"/>
                </a:solidFill>
                <a:latin typeface="Times" pitchFamily="2" charset="0"/>
              </a:rPr>
              <a:t>of the gated latch</a:t>
            </a:r>
          </a:p>
        </p:txBody>
      </p:sp>
    </p:spTree>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Line 4">
            <a:extLst>
              <a:ext uri="{FF2B5EF4-FFF2-40B4-BE49-F238E27FC236}">
                <a16:creationId xmlns:a16="http://schemas.microsoft.com/office/drawing/2014/main" id="{A02C1AEE-F88B-1F47-8292-526E20DE2FE2}"/>
              </a:ext>
            </a:extLst>
          </p:cNvPr>
          <p:cNvSpPr>
            <a:spLocks noChangeShapeType="1"/>
          </p:cNvSpPr>
          <p:nvPr/>
        </p:nvSpPr>
        <p:spPr bwMode="auto">
          <a:xfrm flipH="1">
            <a:off x="5062539" y="3376614"/>
            <a:ext cx="89058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2" name="Freeform 5">
            <a:extLst>
              <a:ext uri="{FF2B5EF4-FFF2-40B4-BE49-F238E27FC236}">
                <a16:creationId xmlns:a16="http://schemas.microsoft.com/office/drawing/2014/main" id="{1B959AA0-3A7C-8447-BC6A-5E2E6819CDED}"/>
              </a:ext>
            </a:extLst>
          </p:cNvPr>
          <p:cNvSpPr>
            <a:spLocks/>
          </p:cNvSpPr>
          <p:nvPr/>
        </p:nvSpPr>
        <p:spPr bwMode="auto">
          <a:xfrm>
            <a:off x="465137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3" name="Freeform 7">
            <a:extLst>
              <a:ext uri="{FF2B5EF4-FFF2-40B4-BE49-F238E27FC236}">
                <a16:creationId xmlns:a16="http://schemas.microsoft.com/office/drawing/2014/main" id="{824C4675-CE7A-B041-B1ED-1CE6FC3CE084}"/>
              </a:ext>
            </a:extLst>
          </p:cNvPr>
          <p:cNvSpPr>
            <a:spLocks/>
          </p:cNvSpPr>
          <p:nvPr/>
        </p:nvSpPr>
        <p:spPr bwMode="auto">
          <a:xfrm>
            <a:off x="4991101" y="3322639"/>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0244" name="Freeform 9">
            <a:extLst>
              <a:ext uri="{FF2B5EF4-FFF2-40B4-BE49-F238E27FC236}">
                <a16:creationId xmlns:a16="http://schemas.microsoft.com/office/drawing/2014/main" id="{4885DB4F-1016-054A-8CC5-1B049D9208A4}"/>
              </a:ext>
            </a:extLst>
          </p:cNvPr>
          <p:cNvSpPr>
            <a:spLocks/>
          </p:cNvSpPr>
          <p:nvPr/>
        </p:nvSpPr>
        <p:spPr bwMode="auto">
          <a:xfrm>
            <a:off x="595312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5" name="Freeform 11">
            <a:extLst>
              <a:ext uri="{FF2B5EF4-FFF2-40B4-BE49-F238E27FC236}">
                <a16:creationId xmlns:a16="http://schemas.microsoft.com/office/drawing/2014/main" id="{599AD7B3-DA24-A842-AD54-7D05ED10B414}"/>
              </a:ext>
            </a:extLst>
          </p:cNvPr>
          <p:cNvSpPr>
            <a:spLocks/>
          </p:cNvSpPr>
          <p:nvPr/>
        </p:nvSpPr>
        <p:spPr bwMode="auto">
          <a:xfrm>
            <a:off x="6292850" y="3325814"/>
            <a:ext cx="103188"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9"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3"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3"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9" y="131"/>
                </a:lnTo>
                <a:lnTo>
                  <a:pt x="61" y="131"/>
                </a:lnTo>
                <a:lnTo>
                  <a:pt x="64" y="131"/>
                </a:lnTo>
                <a:lnTo>
                  <a:pt x="69" y="131"/>
                </a:lnTo>
                <a:lnTo>
                  <a:pt x="71" y="131"/>
                </a:lnTo>
                <a:lnTo>
                  <a:pt x="74" y="131"/>
                </a:lnTo>
                <a:lnTo>
                  <a:pt x="77" y="130"/>
                </a:lnTo>
                <a:lnTo>
                  <a:pt x="82"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2"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0246" name="Freeform 13">
            <a:extLst>
              <a:ext uri="{FF2B5EF4-FFF2-40B4-BE49-F238E27FC236}">
                <a16:creationId xmlns:a16="http://schemas.microsoft.com/office/drawing/2014/main" id="{3C64B091-D605-0846-82B9-1E483FE62A37}"/>
              </a:ext>
            </a:extLst>
          </p:cNvPr>
          <p:cNvSpPr>
            <a:spLocks/>
          </p:cNvSpPr>
          <p:nvPr/>
        </p:nvSpPr>
        <p:spPr bwMode="auto">
          <a:xfrm>
            <a:off x="4011614" y="3376614"/>
            <a:ext cx="2922587" cy="661987"/>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7" name="Title 1">
            <a:extLst>
              <a:ext uri="{FF2B5EF4-FFF2-40B4-BE49-F238E27FC236}">
                <a16:creationId xmlns:a16="http://schemas.microsoft.com/office/drawing/2014/main" id="{2B0A6290-1AF4-F345-B6C6-D27E0826E06A}"/>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A simple memory element with NOT Gates</a:t>
            </a:r>
          </a:p>
        </p:txBody>
      </p:sp>
      <p:sp>
        <p:nvSpPr>
          <p:cNvPr id="10248" name="Rectangle 96">
            <a:extLst>
              <a:ext uri="{FF2B5EF4-FFF2-40B4-BE49-F238E27FC236}">
                <a16:creationId xmlns:a16="http://schemas.microsoft.com/office/drawing/2014/main" id="{23EA1AE1-B3CF-A345-902D-30EFDCEF3AF5}"/>
              </a:ext>
            </a:extLst>
          </p:cNvPr>
          <p:cNvSpPr>
            <a:spLocks noChangeArrowheads="1"/>
          </p:cNvSpPr>
          <p:nvPr/>
        </p:nvSpPr>
        <p:spPr bwMode="auto">
          <a:xfrm>
            <a:off x="4079875" y="2944813"/>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Roman" pitchFamily="2" charset="0"/>
              </a:rPr>
              <a:t>1</a:t>
            </a:r>
            <a:r>
              <a:rPr lang="en-US" altLang="en-US" sz="1500" b="0" i="1">
                <a:solidFill>
                  <a:srgbClr val="000000"/>
                </a:solidFill>
                <a:latin typeface="Times-Roman" pitchFamily="2" charset="0"/>
              </a:rPr>
              <a:t> </a:t>
            </a:r>
            <a:endParaRPr lang="en-US" altLang="en-US" b="0">
              <a:latin typeface="Times" pitchFamily="2" charset="0"/>
            </a:endParaRPr>
          </a:p>
        </p:txBody>
      </p:sp>
      <p:sp>
        <p:nvSpPr>
          <p:cNvPr id="10249" name="Rectangle 96">
            <a:extLst>
              <a:ext uri="{FF2B5EF4-FFF2-40B4-BE49-F238E27FC236}">
                <a16:creationId xmlns:a16="http://schemas.microsoft.com/office/drawing/2014/main" id="{FE520FD0-93A9-6C4B-BCCA-3881C075778C}"/>
              </a:ext>
            </a:extLst>
          </p:cNvPr>
          <p:cNvSpPr>
            <a:spLocks noChangeArrowheads="1"/>
          </p:cNvSpPr>
          <p:nvPr/>
        </p:nvSpPr>
        <p:spPr bwMode="auto">
          <a:xfrm>
            <a:off x="6629401" y="2971800"/>
            <a:ext cx="2016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i="1">
                <a:solidFill>
                  <a:srgbClr val="000000"/>
                </a:solidFill>
                <a:latin typeface="Times-Roman" pitchFamily="2" charset="0"/>
              </a:rPr>
              <a:t> </a:t>
            </a:r>
            <a:endParaRPr lang="en-US" altLang="en-US" b="0">
              <a:latin typeface="Times" pitchFamily="2" charset="0"/>
            </a:endParaRPr>
          </a:p>
        </p:txBody>
      </p:sp>
      <p:sp>
        <p:nvSpPr>
          <p:cNvPr id="10250" name="Rectangle 96">
            <a:extLst>
              <a:ext uri="{FF2B5EF4-FFF2-40B4-BE49-F238E27FC236}">
                <a16:creationId xmlns:a16="http://schemas.microsoft.com/office/drawing/2014/main" id="{36C6209A-61D3-694B-BF06-2A2D4AA9C36B}"/>
              </a:ext>
            </a:extLst>
          </p:cNvPr>
          <p:cNvSpPr>
            <a:spLocks noChangeArrowheads="1"/>
          </p:cNvSpPr>
          <p:nvPr/>
        </p:nvSpPr>
        <p:spPr bwMode="auto">
          <a:xfrm>
            <a:off x="5457825" y="294322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Roman" pitchFamily="2" charset="0"/>
              </a:rPr>
              <a:t>0</a:t>
            </a:r>
            <a:r>
              <a:rPr lang="en-US" altLang="en-US" sz="1500" b="0" i="1">
                <a:solidFill>
                  <a:srgbClr val="000000"/>
                </a:solidFill>
                <a:latin typeface="Times-Roman" pitchFamily="2" charset="0"/>
              </a:rPr>
              <a:t> </a:t>
            </a:r>
            <a:endParaRPr lang="en-US" altLang="en-US" b="0">
              <a:latin typeface="Times" pitchFamily="2" charset="0"/>
            </a:endParaRPr>
          </a:p>
        </p:txBody>
      </p:sp>
    </p:spTree>
  </p:cSld>
  <p:clrMapOvr>
    <a:masterClrMapping/>
  </p:clrMapOvr>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753" name="Group 5">
            <a:extLst>
              <a:ext uri="{FF2B5EF4-FFF2-40B4-BE49-F238E27FC236}">
                <a16:creationId xmlns:a16="http://schemas.microsoft.com/office/drawing/2014/main" id="{16A623C8-C645-8747-874F-D2BF55C49808}"/>
              </a:ext>
            </a:extLst>
          </p:cNvPr>
          <p:cNvGrpSpPr>
            <a:grpSpLocks/>
          </p:cNvGrpSpPr>
          <p:nvPr/>
        </p:nvGrpSpPr>
        <p:grpSpPr bwMode="auto">
          <a:xfrm>
            <a:off x="2514600" y="2057401"/>
            <a:ext cx="6324600" cy="3051175"/>
            <a:chOff x="1600200" y="2057400"/>
            <a:chExt cx="6324600" cy="3051175"/>
          </a:xfrm>
        </p:grpSpPr>
        <p:pic>
          <p:nvPicPr>
            <p:cNvPr id="74757" name="Picture 1" descr="Screen shot 2013-10-21 at 1.11.22 PM.png">
              <a:extLst>
                <a:ext uri="{FF2B5EF4-FFF2-40B4-BE49-F238E27FC236}">
                  <a16:creationId xmlns:a16="http://schemas.microsoft.com/office/drawing/2014/main" id="{C648A439-056F-FC45-BAB9-F8B66FBF500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2057400"/>
              <a:ext cx="6324600" cy="305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8" name="Rectangle 7">
              <a:extLst>
                <a:ext uri="{FF2B5EF4-FFF2-40B4-BE49-F238E27FC236}">
                  <a16:creationId xmlns:a16="http://schemas.microsoft.com/office/drawing/2014/main" id="{D4FAE470-F1C6-E341-B51C-B54AFE99077D}"/>
                </a:ext>
              </a:extLst>
            </p:cNvPr>
            <p:cNvSpPr>
              <a:spLocks noChangeArrowheads="1"/>
            </p:cNvSpPr>
            <p:nvPr/>
          </p:nvSpPr>
          <p:spPr bwMode="auto">
            <a:xfrm>
              <a:off x="4267200" y="2253343"/>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4759" name="Rectangle 8">
              <a:extLst>
                <a:ext uri="{FF2B5EF4-FFF2-40B4-BE49-F238E27FC236}">
                  <a16:creationId xmlns:a16="http://schemas.microsoft.com/office/drawing/2014/main" id="{F23EC48D-EA96-D048-8D7A-598DC579FC9D}"/>
                </a:ext>
              </a:extLst>
            </p:cNvPr>
            <p:cNvSpPr>
              <a:spLocks noChangeArrowheads="1"/>
            </p:cNvSpPr>
            <p:nvPr/>
          </p:nvSpPr>
          <p:spPr bwMode="auto">
            <a:xfrm>
              <a:off x="4191000" y="47244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
        <p:nvSpPr>
          <p:cNvPr id="74754" name="Title 1">
            <a:extLst>
              <a:ext uri="{FF2B5EF4-FFF2-40B4-BE49-F238E27FC236}">
                <a16:creationId xmlns:a16="http://schemas.microsoft.com/office/drawing/2014/main" id="{FEA854E8-9DC8-6A46-B748-D33A7E60932B}"/>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SR Latch</a:t>
            </a:r>
          </a:p>
        </p:txBody>
      </p:sp>
      <p:sp>
        <p:nvSpPr>
          <p:cNvPr id="74755" name="Rectangle 1">
            <a:extLst>
              <a:ext uri="{FF2B5EF4-FFF2-40B4-BE49-F238E27FC236}">
                <a16:creationId xmlns:a16="http://schemas.microsoft.com/office/drawing/2014/main" id="{AB960389-DDFE-B548-A266-AC4799D13CA6}"/>
              </a:ext>
            </a:extLst>
          </p:cNvPr>
          <p:cNvSpPr>
            <a:spLocks noChangeArrowheads="1"/>
          </p:cNvSpPr>
          <p:nvPr/>
        </p:nvSpPr>
        <p:spPr bwMode="auto">
          <a:xfrm>
            <a:off x="5594350" y="1905000"/>
            <a:ext cx="1828800" cy="3505200"/>
          </a:xfrm>
          <a:prstGeom prst="rect">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4756" name="TextBox 2">
            <a:extLst>
              <a:ext uri="{FF2B5EF4-FFF2-40B4-BE49-F238E27FC236}">
                <a16:creationId xmlns:a16="http://schemas.microsoft.com/office/drawing/2014/main" id="{67C487AA-9418-0A43-AA99-71E6450C25EB}"/>
              </a:ext>
            </a:extLst>
          </p:cNvPr>
          <p:cNvSpPr txBox="1">
            <a:spLocks noChangeArrowheads="1"/>
          </p:cNvSpPr>
          <p:nvPr/>
        </p:nvSpPr>
        <p:spPr bwMode="auto">
          <a:xfrm>
            <a:off x="5441950" y="5715001"/>
            <a:ext cx="259238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This is the “snake” </a:t>
            </a:r>
          </a:p>
          <a:p>
            <a:pPr>
              <a:spcBef>
                <a:spcPct val="0"/>
              </a:spcBef>
              <a:buFontTx/>
              <a:buNone/>
            </a:pPr>
            <a:r>
              <a:rPr lang="en-US" altLang="en-US" b="0">
                <a:solidFill>
                  <a:srgbClr val="FF0000"/>
                </a:solidFill>
                <a:latin typeface="Times" pitchFamily="2" charset="0"/>
              </a:rPr>
              <a:t>of the gated latch</a:t>
            </a:r>
          </a:p>
        </p:txBody>
      </p:sp>
    </p:spTree>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777" name="Group 5">
            <a:extLst>
              <a:ext uri="{FF2B5EF4-FFF2-40B4-BE49-F238E27FC236}">
                <a16:creationId xmlns:a16="http://schemas.microsoft.com/office/drawing/2014/main" id="{652869F7-49AD-6E41-8D46-B3D9DCFFB646}"/>
              </a:ext>
            </a:extLst>
          </p:cNvPr>
          <p:cNvGrpSpPr>
            <a:grpSpLocks/>
          </p:cNvGrpSpPr>
          <p:nvPr/>
        </p:nvGrpSpPr>
        <p:grpSpPr bwMode="auto">
          <a:xfrm>
            <a:off x="2514600" y="2057401"/>
            <a:ext cx="6324600" cy="3051175"/>
            <a:chOff x="1600200" y="2057400"/>
            <a:chExt cx="6324600" cy="3051175"/>
          </a:xfrm>
        </p:grpSpPr>
        <p:pic>
          <p:nvPicPr>
            <p:cNvPr id="75781" name="Picture 1" descr="Screen shot 2013-10-21 at 1.11.22 PM.png">
              <a:extLst>
                <a:ext uri="{FF2B5EF4-FFF2-40B4-BE49-F238E27FC236}">
                  <a16:creationId xmlns:a16="http://schemas.microsoft.com/office/drawing/2014/main" id="{B68C2B12-0358-DC45-8E59-B3C7EB37F7DB}"/>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2057400"/>
              <a:ext cx="6324600" cy="305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782" name="Rectangle 7">
              <a:extLst>
                <a:ext uri="{FF2B5EF4-FFF2-40B4-BE49-F238E27FC236}">
                  <a16:creationId xmlns:a16="http://schemas.microsoft.com/office/drawing/2014/main" id="{77C89E76-5A67-E94C-919C-4046DA158135}"/>
                </a:ext>
              </a:extLst>
            </p:cNvPr>
            <p:cNvSpPr>
              <a:spLocks noChangeArrowheads="1"/>
            </p:cNvSpPr>
            <p:nvPr/>
          </p:nvSpPr>
          <p:spPr bwMode="auto">
            <a:xfrm>
              <a:off x="4267200" y="2253343"/>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5783" name="Rectangle 8">
              <a:extLst>
                <a:ext uri="{FF2B5EF4-FFF2-40B4-BE49-F238E27FC236}">
                  <a16:creationId xmlns:a16="http://schemas.microsoft.com/office/drawing/2014/main" id="{9E1EEA37-ED02-F649-8763-46A4501DAD94}"/>
                </a:ext>
              </a:extLst>
            </p:cNvPr>
            <p:cNvSpPr>
              <a:spLocks noChangeArrowheads="1"/>
            </p:cNvSpPr>
            <p:nvPr/>
          </p:nvSpPr>
          <p:spPr bwMode="auto">
            <a:xfrm>
              <a:off x="4191000" y="47244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
        <p:nvSpPr>
          <p:cNvPr id="75778" name="Title 1">
            <a:extLst>
              <a:ext uri="{FF2B5EF4-FFF2-40B4-BE49-F238E27FC236}">
                <a16:creationId xmlns:a16="http://schemas.microsoft.com/office/drawing/2014/main" id="{1C2D0070-E318-844E-9452-7857E74DAF8A}"/>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SR Latch</a:t>
            </a:r>
          </a:p>
        </p:txBody>
      </p:sp>
      <p:sp>
        <p:nvSpPr>
          <p:cNvPr id="75779" name="Rectangle 4">
            <a:extLst>
              <a:ext uri="{FF2B5EF4-FFF2-40B4-BE49-F238E27FC236}">
                <a16:creationId xmlns:a16="http://schemas.microsoft.com/office/drawing/2014/main" id="{D4061EA4-16B8-0C45-AD79-CC3C62636C52}"/>
              </a:ext>
            </a:extLst>
          </p:cNvPr>
          <p:cNvSpPr>
            <a:spLocks noChangeArrowheads="1"/>
          </p:cNvSpPr>
          <p:nvPr/>
        </p:nvSpPr>
        <p:spPr bwMode="auto">
          <a:xfrm>
            <a:off x="8229600" y="2514600"/>
            <a:ext cx="609600" cy="2362200"/>
          </a:xfrm>
          <a:prstGeom prst="rect">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5780" name="TextBox 5">
            <a:extLst>
              <a:ext uri="{FF2B5EF4-FFF2-40B4-BE49-F238E27FC236}">
                <a16:creationId xmlns:a16="http://schemas.microsoft.com/office/drawing/2014/main" id="{C546C176-B213-8447-B1E6-44F981DB204E}"/>
              </a:ext>
            </a:extLst>
          </p:cNvPr>
          <p:cNvSpPr txBox="1">
            <a:spLocks noChangeArrowheads="1"/>
          </p:cNvSpPr>
          <p:nvPr/>
        </p:nvSpPr>
        <p:spPr bwMode="auto">
          <a:xfrm>
            <a:off x="7469188" y="5334000"/>
            <a:ext cx="22098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The outputs are complements of </a:t>
            </a:r>
          </a:p>
          <a:p>
            <a:pPr>
              <a:spcBef>
                <a:spcPct val="0"/>
              </a:spcBef>
              <a:buFontTx/>
              <a:buNone/>
            </a:pPr>
            <a:r>
              <a:rPr lang="en-US" altLang="en-US" b="0">
                <a:solidFill>
                  <a:srgbClr val="FF0000"/>
                </a:solidFill>
                <a:latin typeface="Times" pitchFamily="2" charset="0"/>
              </a:rPr>
              <a:t>each other</a:t>
            </a:r>
          </a:p>
        </p:txBody>
      </p:sp>
    </p:spTree>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801" name="Picture 3" descr="Screen shot 2013-10-21 at 1.11.30 PM.png">
            <a:extLst>
              <a:ext uri="{FF2B5EF4-FFF2-40B4-BE49-F238E27FC236}">
                <a16:creationId xmlns:a16="http://schemas.microsoft.com/office/drawing/2014/main" id="{BC2F33E6-D7A4-E347-8DA0-8BD8DDFC1A6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19788" y="2057401"/>
            <a:ext cx="4114800" cy="278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2" name="TextBox 125">
            <a:extLst>
              <a:ext uri="{FF2B5EF4-FFF2-40B4-BE49-F238E27FC236}">
                <a16:creationId xmlns:a16="http://schemas.microsoft.com/office/drawing/2014/main" id="{627792E2-012E-3E4E-9E18-084423E51AD2}"/>
              </a:ext>
            </a:extLst>
          </p:cNvPr>
          <p:cNvSpPr txBox="1">
            <a:spLocks noChangeArrowheads="1"/>
          </p:cNvSpPr>
          <p:nvPr/>
        </p:nvSpPr>
        <p:spPr bwMode="auto">
          <a:xfrm>
            <a:off x="7366000" y="6477001"/>
            <a:ext cx="2692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5.5a-b from the textbook ]</a:t>
            </a:r>
          </a:p>
        </p:txBody>
      </p:sp>
      <p:sp>
        <p:nvSpPr>
          <p:cNvPr id="76803" name="Title 1">
            <a:extLst>
              <a:ext uri="{FF2B5EF4-FFF2-40B4-BE49-F238E27FC236}">
                <a16:creationId xmlns:a16="http://schemas.microsoft.com/office/drawing/2014/main" id="{85BC36A3-6A21-F846-AF20-DB7C7229EC44}"/>
              </a:ext>
            </a:extLst>
          </p:cNvPr>
          <p:cNvSpPr txBox="1">
            <a:spLocks/>
          </p:cNvSpPr>
          <p:nvPr/>
        </p:nvSpPr>
        <p:spPr bwMode="auto">
          <a:xfrm>
            <a:off x="914400" y="304800"/>
            <a:ext cx="91440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and Characteristic Table </a:t>
            </a:r>
          </a:p>
          <a:p>
            <a:pPr algn="ctr">
              <a:spcBef>
                <a:spcPct val="0"/>
              </a:spcBef>
              <a:buFontTx/>
              <a:buNone/>
            </a:pPr>
            <a:r>
              <a:rPr lang="en-US" altLang="en-US" sz="3200"/>
              <a:t>for the Gated SR Latch</a:t>
            </a:r>
          </a:p>
        </p:txBody>
      </p:sp>
      <p:grpSp>
        <p:nvGrpSpPr>
          <p:cNvPr id="76804" name="Group 1">
            <a:extLst>
              <a:ext uri="{FF2B5EF4-FFF2-40B4-BE49-F238E27FC236}">
                <a16:creationId xmlns:a16="http://schemas.microsoft.com/office/drawing/2014/main" id="{C08F5633-C540-1844-AF4F-174890B0E288}"/>
              </a:ext>
            </a:extLst>
          </p:cNvPr>
          <p:cNvGrpSpPr>
            <a:grpSpLocks/>
          </p:cNvGrpSpPr>
          <p:nvPr/>
        </p:nvGrpSpPr>
        <p:grpSpPr bwMode="auto">
          <a:xfrm>
            <a:off x="990601" y="2286001"/>
            <a:ext cx="4695825" cy="2265363"/>
            <a:chOff x="76200" y="2286000"/>
            <a:chExt cx="4695825" cy="2265363"/>
          </a:xfrm>
        </p:grpSpPr>
        <p:pic>
          <p:nvPicPr>
            <p:cNvPr id="76805" name="Picture 1" descr="Screen shot 2013-10-21 at 1.11.22 PM.png">
              <a:extLst>
                <a:ext uri="{FF2B5EF4-FFF2-40B4-BE49-F238E27FC236}">
                  <a16:creationId xmlns:a16="http://schemas.microsoft.com/office/drawing/2014/main" id="{63AC2217-256A-D94C-B259-224B9CDBCCA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200" y="2286000"/>
              <a:ext cx="4695825" cy="2265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6" name="Rectangle 5">
              <a:extLst>
                <a:ext uri="{FF2B5EF4-FFF2-40B4-BE49-F238E27FC236}">
                  <a16:creationId xmlns:a16="http://schemas.microsoft.com/office/drawing/2014/main" id="{B5122C83-DF99-AB45-AC13-10123A7403E9}"/>
                </a:ext>
              </a:extLst>
            </p:cNvPr>
            <p:cNvSpPr>
              <a:spLocks noChangeArrowheads="1"/>
            </p:cNvSpPr>
            <p:nvPr/>
          </p:nvSpPr>
          <p:spPr bwMode="auto">
            <a:xfrm>
              <a:off x="1981200" y="23622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6807" name="Rectangle 6">
              <a:extLst>
                <a:ext uri="{FF2B5EF4-FFF2-40B4-BE49-F238E27FC236}">
                  <a16:creationId xmlns:a16="http://schemas.microsoft.com/office/drawing/2014/main" id="{FABDAE15-AB66-614E-A8A2-A897F9EBE588}"/>
                </a:ext>
              </a:extLst>
            </p:cNvPr>
            <p:cNvSpPr>
              <a:spLocks noChangeArrowheads="1"/>
            </p:cNvSpPr>
            <p:nvPr/>
          </p:nvSpPr>
          <p:spPr bwMode="auto">
            <a:xfrm>
              <a:off x="1981200" y="4234542"/>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Tree>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825" name="Group 12">
            <a:extLst>
              <a:ext uri="{FF2B5EF4-FFF2-40B4-BE49-F238E27FC236}">
                <a16:creationId xmlns:a16="http://schemas.microsoft.com/office/drawing/2014/main" id="{E4E5F4DF-F943-A849-A305-9EC01ED0F876}"/>
              </a:ext>
            </a:extLst>
          </p:cNvPr>
          <p:cNvGrpSpPr>
            <a:grpSpLocks/>
          </p:cNvGrpSpPr>
          <p:nvPr/>
        </p:nvGrpSpPr>
        <p:grpSpPr bwMode="auto">
          <a:xfrm>
            <a:off x="990601" y="2286001"/>
            <a:ext cx="4695825" cy="2265363"/>
            <a:chOff x="76200" y="2286000"/>
            <a:chExt cx="4695825" cy="2265363"/>
          </a:xfrm>
        </p:grpSpPr>
        <p:pic>
          <p:nvPicPr>
            <p:cNvPr id="77836" name="Picture 1" descr="Screen shot 2013-10-21 at 1.11.22 PM.png">
              <a:extLst>
                <a:ext uri="{FF2B5EF4-FFF2-40B4-BE49-F238E27FC236}">
                  <a16:creationId xmlns:a16="http://schemas.microsoft.com/office/drawing/2014/main" id="{EBA165F6-4A66-CC49-BFBE-FB860475B51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6200" y="2286000"/>
              <a:ext cx="4695825" cy="2265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37" name="Rectangle 14">
              <a:extLst>
                <a:ext uri="{FF2B5EF4-FFF2-40B4-BE49-F238E27FC236}">
                  <a16:creationId xmlns:a16="http://schemas.microsoft.com/office/drawing/2014/main" id="{1EB7F372-9493-6545-915D-7C6236AB141E}"/>
                </a:ext>
              </a:extLst>
            </p:cNvPr>
            <p:cNvSpPr>
              <a:spLocks noChangeArrowheads="1"/>
            </p:cNvSpPr>
            <p:nvPr/>
          </p:nvSpPr>
          <p:spPr bwMode="auto">
            <a:xfrm>
              <a:off x="1981200" y="23622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7838" name="Rectangle 15">
              <a:extLst>
                <a:ext uri="{FF2B5EF4-FFF2-40B4-BE49-F238E27FC236}">
                  <a16:creationId xmlns:a16="http://schemas.microsoft.com/office/drawing/2014/main" id="{FDDED3DD-7EAB-014A-B2F1-238D89E96A53}"/>
                </a:ext>
              </a:extLst>
            </p:cNvPr>
            <p:cNvSpPr>
              <a:spLocks noChangeArrowheads="1"/>
            </p:cNvSpPr>
            <p:nvPr/>
          </p:nvSpPr>
          <p:spPr bwMode="auto">
            <a:xfrm>
              <a:off x="1981200" y="4234542"/>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pic>
        <p:nvPicPr>
          <p:cNvPr id="77826" name="Picture 3" descr="Screen shot 2013-10-21 at 1.11.30 PM.png">
            <a:extLst>
              <a:ext uri="{FF2B5EF4-FFF2-40B4-BE49-F238E27FC236}">
                <a16:creationId xmlns:a16="http://schemas.microsoft.com/office/drawing/2014/main" id="{19C0CEFF-7022-0D40-AEB7-503691F6645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919788" y="2057401"/>
            <a:ext cx="4114800" cy="278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27" name="TextBox 125">
            <a:extLst>
              <a:ext uri="{FF2B5EF4-FFF2-40B4-BE49-F238E27FC236}">
                <a16:creationId xmlns:a16="http://schemas.microsoft.com/office/drawing/2014/main" id="{853FA56B-23FE-6B41-BCBA-58F273555071}"/>
              </a:ext>
            </a:extLst>
          </p:cNvPr>
          <p:cNvSpPr txBox="1">
            <a:spLocks noChangeArrowheads="1"/>
          </p:cNvSpPr>
          <p:nvPr/>
        </p:nvSpPr>
        <p:spPr bwMode="auto">
          <a:xfrm>
            <a:off x="7366000" y="6477001"/>
            <a:ext cx="2692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5.5a-b from the textbook ]</a:t>
            </a:r>
          </a:p>
        </p:txBody>
      </p:sp>
      <p:sp>
        <p:nvSpPr>
          <p:cNvPr id="77828" name="Title 1">
            <a:extLst>
              <a:ext uri="{FF2B5EF4-FFF2-40B4-BE49-F238E27FC236}">
                <a16:creationId xmlns:a16="http://schemas.microsoft.com/office/drawing/2014/main" id="{EB783A08-6407-B849-93CE-17FF15AF6B86}"/>
              </a:ext>
            </a:extLst>
          </p:cNvPr>
          <p:cNvSpPr txBox="1">
            <a:spLocks/>
          </p:cNvSpPr>
          <p:nvPr/>
        </p:nvSpPr>
        <p:spPr bwMode="auto">
          <a:xfrm>
            <a:off x="914400" y="304800"/>
            <a:ext cx="91440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and Characteristic Table </a:t>
            </a:r>
          </a:p>
          <a:p>
            <a:pPr algn="ctr">
              <a:spcBef>
                <a:spcPct val="0"/>
              </a:spcBef>
              <a:buFontTx/>
              <a:buNone/>
            </a:pPr>
            <a:r>
              <a:rPr lang="en-US" altLang="en-US" sz="3200"/>
              <a:t>for the Gated SR Latch</a:t>
            </a:r>
          </a:p>
        </p:txBody>
      </p:sp>
      <p:sp>
        <p:nvSpPr>
          <p:cNvPr id="77829" name="TextBox 1">
            <a:extLst>
              <a:ext uri="{FF2B5EF4-FFF2-40B4-BE49-F238E27FC236}">
                <a16:creationId xmlns:a16="http://schemas.microsoft.com/office/drawing/2014/main" id="{A166A1D6-FEE5-8341-B9E8-78CB510F39CC}"/>
              </a:ext>
            </a:extLst>
          </p:cNvPr>
          <p:cNvSpPr txBox="1">
            <a:spLocks noChangeArrowheads="1"/>
          </p:cNvSpPr>
          <p:nvPr/>
        </p:nvSpPr>
        <p:spPr bwMode="auto">
          <a:xfrm>
            <a:off x="1447800" y="303688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77830" name="TextBox 5">
            <a:extLst>
              <a:ext uri="{FF2B5EF4-FFF2-40B4-BE49-F238E27FC236}">
                <a16:creationId xmlns:a16="http://schemas.microsoft.com/office/drawing/2014/main" id="{3B013413-908E-EA44-9F94-5F3B997211FF}"/>
              </a:ext>
            </a:extLst>
          </p:cNvPr>
          <p:cNvSpPr txBox="1">
            <a:spLocks noChangeArrowheads="1"/>
          </p:cNvSpPr>
          <p:nvPr/>
        </p:nvSpPr>
        <p:spPr bwMode="auto">
          <a:xfrm>
            <a:off x="3200400" y="2317751"/>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77831" name="TextBox 6">
            <a:extLst>
              <a:ext uri="{FF2B5EF4-FFF2-40B4-BE49-F238E27FC236}">
                <a16:creationId xmlns:a16="http://schemas.microsoft.com/office/drawing/2014/main" id="{606DD06B-F412-9548-A33A-F64B2A5A9BC0}"/>
              </a:ext>
            </a:extLst>
          </p:cNvPr>
          <p:cNvSpPr txBox="1">
            <a:spLocks noChangeArrowheads="1"/>
          </p:cNvSpPr>
          <p:nvPr/>
        </p:nvSpPr>
        <p:spPr bwMode="auto">
          <a:xfrm>
            <a:off x="3211514" y="415290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77832" name="TextBox 1">
            <a:extLst>
              <a:ext uri="{FF2B5EF4-FFF2-40B4-BE49-F238E27FC236}">
                <a16:creationId xmlns:a16="http://schemas.microsoft.com/office/drawing/2014/main" id="{330241B1-1C0B-A341-B630-A28FD0DD9708}"/>
              </a:ext>
            </a:extLst>
          </p:cNvPr>
          <p:cNvSpPr txBox="1">
            <a:spLocks noChangeArrowheads="1"/>
          </p:cNvSpPr>
          <p:nvPr/>
        </p:nvSpPr>
        <p:spPr bwMode="auto">
          <a:xfrm>
            <a:off x="1592264" y="5410201"/>
            <a:ext cx="8142287"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When Clk = 0 this circuit holds the previous output values,</a:t>
            </a:r>
          </a:p>
          <a:p>
            <a:pPr algn="ctr">
              <a:spcBef>
                <a:spcPct val="0"/>
              </a:spcBef>
              <a:buFontTx/>
              <a:buNone/>
            </a:pPr>
            <a:r>
              <a:rPr lang="en-US" altLang="en-US" b="0">
                <a:solidFill>
                  <a:srgbClr val="FF0000"/>
                </a:solidFill>
                <a:latin typeface="Times" pitchFamily="2" charset="0"/>
              </a:rPr>
              <a:t>regardless of the current inputs S and R because S’ and R’ are 0. </a:t>
            </a:r>
          </a:p>
        </p:txBody>
      </p:sp>
      <p:sp>
        <p:nvSpPr>
          <p:cNvPr id="77833" name="Rectangle 9">
            <a:extLst>
              <a:ext uri="{FF2B5EF4-FFF2-40B4-BE49-F238E27FC236}">
                <a16:creationId xmlns:a16="http://schemas.microsoft.com/office/drawing/2014/main" id="{D5FC0CF1-F8EE-1D4B-B3B8-C40BB209B2F5}"/>
              </a:ext>
            </a:extLst>
          </p:cNvPr>
          <p:cNvSpPr>
            <a:spLocks noChangeArrowheads="1"/>
          </p:cNvSpPr>
          <p:nvPr/>
        </p:nvSpPr>
        <p:spPr bwMode="auto">
          <a:xfrm>
            <a:off x="6246814" y="2709864"/>
            <a:ext cx="371475" cy="338137"/>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7834" name="Rectangle 10">
            <a:extLst>
              <a:ext uri="{FF2B5EF4-FFF2-40B4-BE49-F238E27FC236}">
                <a16:creationId xmlns:a16="http://schemas.microsoft.com/office/drawing/2014/main" id="{2EC7AC74-5AE1-0449-972E-914336BA3A43}"/>
              </a:ext>
            </a:extLst>
          </p:cNvPr>
          <p:cNvSpPr>
            <a:spLocks noChangeArrowheads="1"/>
          </p:cNvSpPr>
          <p:nvPr/>
        </p:nvSpPr>
        <p:spPr bwMode="auto">
          <a:xfrm>
            <a:off x="2895600" y="23622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7835" name="Rectangle 11">
            <a:extLst>
              <a:ext uri="{FF2B5EF4-FFF2-40B4-BE49-F238E27FC236}">
                <a16:creationId xmlns:a16="http://schemas.microsoft.com/office/drawing/2014/main" id="{816DCB8B-F3AB-C440-8E9B-CC9F8891A307}"/>
              </a:ext>
            </a:extLst>
          </p:cNvPr>
          <p:cNvSpPr>
            <a:spLocks noChangeArrowheads="1"/>
          </p:cNvSpPr>
          <p:nvPr/>
        </p:nvSpPr>
        <p:spPr bwMode="auto">
          <a:xfrm>
            <a:off x="2895600" y="4233863"/>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849" name="Group 10">
            <a:extLst>
              <a:ext uri="{FF2B5EF4-FFF2-40B4-BE49-F238E27FC236}">
                <a16:creationId xmlns:a16="http://schemas.microsoft.com/office/drawing/2014/main" id="{0FC5FDE9-22B3-BD47-9983-38BFCABEB85C}"/>
              </a:ext>
            </a:extLst>
          </p:cNvPr>
          <p:cNvGrpSpPr>
            <a:grpSpLocks/>
          </p:cNvGrpSpPr>
          <p:nvPr/>
        </p:nvGrpSpPr>
        <p:grpSpPr bwMode="auto">
          <a:xfrm>
            <a:off x="990601" y="2286001"/>
            <a:ext cx="4695825" cy="2265363"/>
            <a:chOff x="76200" y="2286000"/>
            <a:chExt cx="4695825" cy="2265363"/>
          </a:xfrm>
        </p:grpSpPr>
        <p:pic>
          <p:nvPicPr>
            <p:cNvPr id="78858" name="Picture 1" descr="Screen shot 2013-10-21 at 1.11.22 PM.png">
              <a:extLst>
                <a:ext uri="{FF2B5EF4-FFF2-40B4-BE49-F238E27FC236}">
                  <a16:creationId xmlns:a16="http://schemas.microsoft.com/office/drawing/2014/main" id="{9056257E-2059-F34E-9A0F-F78AD914AB0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6200" y="2286000"/>
              <a:ext cx="4695825" cy="2265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859" name="Rectangle 12">
              <a:extLst>
                <a:ext uri="{FF2B5EF4-FFF2-40B4-BE49-F238E27FC236}">
                  <a16:creationId xmlns:a16="http://schemas.microsoft.com/office/drawing/2014/main" id="{5516935D-7CA3-0C45-890B-FB3EE5E2D1A3}"/>
                </a:ext>
              </a:extLst>
            </p:cNvPr>
            <p:cNvSpPr>
              <a:spLocks noChangeArrowheads="1"/>
            </p:cNvSpPr>
            <p:nvPr/>
          </p:nvSpPr>
          <p:spPr bwMode="auto">
            <a:xfrm>
              <a:off x="1981200" y="23622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8860" name="Rectangle 13">
              <a:extLst>
                <a:ext uri="{FF2B5EF4-FFF2-40B4-BE49-F238E27FC236}">
                  <a16:creationId xmlns:a16="http://schemas.microsoft.com/office/drawing/2014/main" id="{04959C21-DBB0-634A-B6DD-2363E6320841}"/>
                </a:ext>
              </a:extLst>
            </p:cNvPr>
            <p:cNvSpPr>
              <a:spLocks noChangeArrowheads="1"/>
            </p:cNvSpPr>
            <p:nvPr/>
          </p:nvSpPr>
          <p:spPr bwMode="auto">
            <a:xfrm>
              <a:off x="1981200" y="4234542"/>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pic>
        <p:nvPicPr>
          <p:cNvPr id="78850" name="Picture 3" descr="Screen shot 2013-10-21 at 1.11.30 PM.png">
            <a:extLst>
              <a:ext uri="{FF2B5EF4-FFF2-40B4-BE49-F238E27FC236}">
                <a16:creationId xmlns:a16="http://schemas.microsoft.com/office/drawing/2014/main" id="{A273F90C-A278-DA47-A05C-812801DD5C7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919788" y="2057401"/>
            <a:ext cx="4114800" cy="278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851" name="TextBox 125">
            <a:extLst>
              <a:ext uri="{FF2B5EF4-FFF2-40B4-BE49-F238E27FC236}">
                <a16:creationId xmlns:a16="http://schemas.microsoft.com/office/drawing/2014/main" id="{1713A588-FA0F-5C4A-8F2E-90EEE55263E3}"/>
              </a:ext>
            </a:extLst>
          </p:cNvPr>
          <p:cNvSpPr txBox="1">
            <a:spLocks noChangeArrowheads="1"/>
          </p:cNvSpPr>
          <p:nvPr/>
        </p:nvSpPr>
        <p:spPr bwMode="auto">
          <a:xfrm>
            <a:off x="7366000" y="6477001"/>
            <a:ext cx="2692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5.5a-b from the textbook ]</a:t>
            </a:r>
          </a:p>
        </p:txBody>
      </p:sp>
      <p:sp>
        <p:nvSpPr>
          <p:cNvPr id="78852" name="Title 1">
            <a:extLst>
              <a:ext uri="{FF2B5EF4-FFF2-40B4-BE49-F238E27FC236}">
                <a16:creationId xmlns:a16="http://schemas.microsoft.com/office/drawing/2014/main" id="{7D914218-3398-7849-A9CD-A4B177B4EF66}"/>
              </a:ext>
            </a:extLst>
          </p:cNvPr>
          <p:cNvSpPr txBox="1">
            <a:spLocks/>
          </p:cNvSpPr>
          <p:nvPr/>
        </p:nvSpPr>
        <p:spPr bwMode="auto">
          <a:xfrm>
            <a:off x="914400" y="304800"/>
            <a:ext cx="91440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and Characteristic Table </a:t>
            </a:r>
          </a:p>
          <a:p>
            <a:pPr algn="ctr">
              <a:spcBef>
                <a:spcPct val="0"/>
              </a:spcBef>
              <a:buFontTx/>
              <a:buNone/>
            </a:pPr>
            <a:r>
              <a:rPr lang="en-US" altLang="en-US" sz="3200"/>
              <a:t>for the Gated SR Latch</a:t>
            </a:r>
          </a:p>
        </p:txBody>
      </p:sp>
      <p:sp>
        <p:nvSpPr>
          <p:cNvPr id="78853" name="TextBox 1">
            <a:extLst>
              <a:ext uri="{FF2B5EF4-FFF2-40B4-BE49-F238E27FC236}">
                <a16:creationId xmlns:a16="http://schemas.microsoft.com/office/drawing/2014/main" id="{E4921ACD-5C70-9D49-A755-9AFF72EF8572}"/>
              </a:ext>
            </a:extLst>
          </p:cNvPr>
          <p:cNvSpPr txBox="1">
            <a:spLocks noChangeArrowheads="1"/>
          </p:cNvSpPr>
          <p:nvPr/>
        </p:nvSpPr>
        <p:spPr bwMode="auto">
          <a:xfrm>
            <a:off x="1447800" y="303688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78854" name="TextBox 1">
            <a:extLst>
              <a:ext uri="{FF2B5EF4-FFF2-40B4-BE49-F238E27FC236}">
                <a16:creationId xmlns:a16="http://schemas.microsoft.com/office/drawing/2014/main" id="{FBED7BD2-015B-B241-B0BD-CE97E6D5E6D8}"/>
              </a:ext>
            </a:extLst>
          </p:cNvPr>
          <p:cNvSpPr txBox="1">
            <a:spLocks noChangeArrowheads="1"/>
          </p:cNvSpPr>
          <p:nvPr/>
        </p:nvSpPr>
        <p:spPr bwMode="auto">
          <a:xfrm>
            <a:off x="2374900" y="5410201"/>
            <a:ext cx="65786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When Clk = 1 this circuit behaves like a basic latch.</a:t>
            </a:r>
          </a:p>
        </p:txBody>
      </p:sp>
      <p:sp>
        <p:nvSpPr>
          <p:cNvPr id="78855" name="Rectangle 9">
            <a:extLst>
              <a:ext uri="{FF2B5EF4-FFF2-40B4-BE49-F238E27FC236}">
                <a16:creationId xmlns:a16="http://schemas.microsoft.com/office/drawing/2014/main" id="{3F6EDA68-6B49-4442-84C4-C944F839F50C}"/>
              </a:ext>
            </a:extLst>
          </p:cNvPr>
          <p:cNvSpPr>
            <a:spLocks noChangeArrowheads="1"/>
          </p:cNvSpPr>
          <p:nvPr/>
        </p:nvSpPr>
        <p:spPr bwMode="auto">
          <a:xfrm>
            <a:off x="6246814" y="3124201"/>
            <a:ext cx="371475" cy="1490663"/>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8856" name="TextBox 5">
            <a:extLst>
              <a:ext uri="{FF2B5EF4-FFF2-40B4-BE49-F238E27FC236}">
                <a16:creationId xmlns:a16="http://schemas.microsoft.com/office/drawing/2014/main" id="{BF5AE37D-A854-FF40-8C0A-9DCFE94BCC8D}"/>
              </a:ext>
            </a:extLst>
          </p:cNvPr>
          <p:cNvSpPr txBox="1">
            <a:spLocks noChangeArrowheads="1"/>
          </p:cNvSpPr>
          <p:nvPr/>
        </p:nvSpPr>
        <p:spPr bwMode="auto">
          <a:xfrm>
            <a:off x="3173414" y="2317751"/>
            <a:ext cx="4079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R</a:t>
            </a:r>
          </a:p>
        </p:txBody>
      </p:sp>
      <p:sp>
        <p:nvSpPr>
          <p:cNvPr id="78857" name="TextBox 6">
            <a:extLst>
              <a:ext uri="{FF2B5EF4-FFF2-40B4-BE49-F238E27FC236}">
                <a16:creationId xmlns:a16="http://schemas.microsoft.com/office/drawing/2014/main" id="{F0FA6CF6-A784-154D-A539-69B109E2B876}"/>
              </a:ext>
            </a:extLst>
          </p:cNvPr>
          <p:cNvSpPr txBox="1">
            <a:spLocks noChangeArrowheads="1"/>
          </p:cNvSpPr>
          <p:nvPr/>
        </p:nvSpPr>
        <p:spPr bwMode="auto">
          <a:xfrm>
            <a:off x="3184525" y="4152901"/>
            <a:ext cx="357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S</a:t>
            </a:r>
          </a:p>
        </p:txBody>
      </p:sp>
    </p:spTree>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873" name="Group 11">
            <a:extLst>
              <a:ext uri="{FF2B5EF4-FFF2-40B4-BE49-F238E27FC236}">
                <a16:creationId xmlns:a16="http://schemas.microsoft.com/office/drawing/2014/main" id="{0C32BBB0-1B27-8743-AA0B-C87C7E03AC89}"/>
              </a:ext>
            </a:extLst>
          </p:cNvPr>
          <p:cNvGrpSpPr>
            <a:grpSpLocks/>
          </p:cNvGrpSpPr>
          <p:nvPr/>
        </p:nvGrpSpPr>
        <p:grpSpPr bwMode="auto">
          <a:xfrm>
            <a:off x="990601" y="2286001"/>
            <a:ext cx="4695825" cy="2265363"/>
            <a:chOff x="76200" y="2286000"/>
            <a:chExt cx="4695825" cy="2265363"/>
          </a:xfrm>
        </p:grpSpPr>
        <p:pic>
          <p:nvPicPr>
            <p:cNvPr id="79883" name="Picture 1" descr="Screen shot 2013-10-21 at 1.11.22 PM.png">
              <a:extLst>
                <a:ext uri="{FF2B5EF4-FFF2-40B4-BE49-F238E27FC236}">
                  <a16:creationId xmlns:a16="http://schemas.microsoft.com/office/drawing/2014/main" id="{2BA2A882-CFF5-E64B-84CF-600E3C667644}"/>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6200" y="2286000"/>
              <a:ext cx="4695825" cy="2265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84" name="Rectangle 13">
              <a:extLst>
                <a:ext uri="{FF2B5EF4-FFF2-40B4-BE49-F238E27FC236}">
                  <a16:creationId xmlns:a16="http://schemas.microsoft.com/office/drawing/2014/main" id="{74B6164C-5ABD-1A4E-8483-04634077ED1B}"/>
                </a:ext>
              </a:extLst>
            </p:cNvPr>
            <p:cNvSpPr>
              <a:spLocks noChangeArrowheads="1"/>
            </p:cNvSpPr>
            <p:nvPr/>
          </p:nvSpPr>
          <p:spPr bwMode="auto">
            <a:xfrm>
              <a:off x="1981200" y="23622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79885" name="Rectangle 14">
              <a:extLst>
                <a:ext uri="{FF2B5EF4-FFF2-40B4-BE49-F238E27FC236}">
                  <a16:creationId xmlns:a16="http://schemas.microsoft.com/office/drawing/2014/main" id="{8DB8796E-7C6F-8D4A-8C75-506DE5CFA9DD}"/>
                </a:ext>
              </a:extLst>
            </p:cNvPr>
            <p:cNvSpPr>
              <a:spLocks noChangeArrowheads="1"/>
            </p:cNvSpPr>
            <p:nvPr/>
          </p:nvSpPr>
          <p:spPr bwMode="auto">
            <a:xfrm>
              <a:off x="1981200" y="4234542"/>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pic>
        <p:nvPicPr>
          <p:cNvPr id="79874" name="Picture 3" descr="Screen shot 2013-10-21 at 1.11.30 PM.png">
            <a:extLst>
              <a:ext uri="{FF2B5EF4-FFF2-40B4-BE49-F238E27FC236}">
                <a16:creationId xmlns:a16="http://schemas.microsoft.com/office/drawing/2014/main" id="{6E6609FD-8DD3-2C47-B9D8-CD0CFD962AB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919788" y="2057401"/>
            <a:ext cx="4114800" cy="278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75" name="TextBox 125">
            <a:extLst>
              <a:ext uri="{FF2B5EF4-FFF2-40B4-BE49-F238E27FC236}">
                <a16:creationId xmlns:a16="http://schemas.microsoft.com/office/drawing/2014/main" id="{2AECDBD6-DB62-AD4B-8677-E835C3145984}"/>
              </a:ext>
            </a:extLst>
          </p:cNvPr>
          <p:cNvSpPr txBox="1">
            <a:spLocks noChangeArrowheads="1"/>
          </p:cNvSpPr>
          <p:nvPr/>
        </p:nvSpPr>
        <p:spPr bwMode="auto">
          <a:xfrm>
            <a:off x="7366000" y="6477001"/>
            <a:ext cx="2692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5.5a-b from the textbook ]</a:t>
            </a:r>
          </a:p>
        </p:txBody>
      </p:sp>
      <p:sp>
        <p:nvSpPr>
          <p:cNvPr id="79876" name="Title 1">
            <a:extLst>
              <a:ext uri="{FF2B5EF4-FFF2-40B4-BE49-F238E27FC236}">
                <a16:creationId xmlns:a16="http://schemas.microsoft.com/office/drawing/2014/main" id="{5AF0B543-3BAF-E54F-9560-78044C048D46}"/>
              </a:ext>
            </a:extLst>
          </p:cNvPr>
          <p:cNvSpPr txBox="1">
            <a:spLocks/>
          </p:cNvSpPr>
          <p:nvPr/>
        </p:nvSpPr>
        <p:spPr bwMode="auto">
          <a:xfrm>
            <a:off x="914400" y="304800"/>
            <a:ext cx="91440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and Characteristic Table </a:t>
            </a:r>
          </a:p>
          <a:p>
            <a:pPr algn="ctr">
              <a:spcBef>
                <a:spcPct val="0"/>
              </a:spcBef>
              <a:buFontTx/>
              <a:buNone/>
            </a:pPr>
            <a:r>
              <a:rPr lang="en-US" altLang="en-US" sz="3200"/>
              <a:t>for the Gated SR Latch</a:t>
            </a:r>
          </a:p>
        </p:txBody>
      </p:sp>
      <p:sp>
        <p:nvSpPr>
          <p:cNvPr id="79877" name="TextBox 1">
            <a:extLst>
              <a:ext uri="{FF2B5EF4-FFF2-40B4-BE49-F238E27FC236}">
                <a16:creationId xmlns:a16="http://schemas.microsoft.com/office/drawing/2014/main" id="{B9CFEFD0-FC76-4D46-B02C-FA4F7F29BF96}"/>
              </a:ext>
            </a:extLst>
          </p:cNvPr>
          <p:cNvSpPr txBox="1">
            <a:spLocks noChangeArrowheads="1"/>
          </p:cNvSpPr>
          <p:nvPr/>
        </p:nvSpPr>
        <p:spPr bwMode="auto">
          <a:xfrm>
            <a:off x="1447800" y="303688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79878" name="TextBox 5">
            <a:extLst>
              <a:ext uri="{FF2B5EF4-FFF2-40B4-BE49-F238E27FC236}">
                <a16:creationId xmlns:a16="http://schemas.microsoft.com/office/drawing/2014/main" id="{A0A0B971-0140-524C-8155-1F879BE77044}"/>
              </a:ext>
            </a:extLst>
          </p:cNvPr>
          <p:cNvSpPr txBox="1">
            <a:spLocks noChangeArrowheads="1"/>
          </p:cNvSpPr>
          <p:nvPr/>
        </p:nvSpPr>
        <p:spPr bwMode="auto">
          <a:xfrm>
            <a:off x="3173414" y="2317751"/>
            <a:ext cx="4079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R</a:t>
            </a:r>
          </a:p>
        </p:txBody>
      </p:sp>
      <p:sp>
        <p:nvSpPr>
          <p:cNvPr id="79879" name="TextBox 6">
            <a:extLst>
              <a:ext uri="{FF2B5EF4-FFF2-40B4-BE49-F238E27FC236}">
                <a16:creationId xmlns:a16="http://schemas.microsoft.com/office/drawing/2014/main" id="{70544109-C9AA-1D43-9E22-0544641D651E}"/>
              </a:ext>
            </a:extLst>
          </p:cNvPr>
          <p:cNvSpPr txBox="1">
            <a:spLocks noChangeArrowheads="1"/>
          </p:cNvSpPr>
          <p:nvPr/>
        </p:nvSpPr>
        <p:spPr bwMode="auto">
          <a:xfrm>
            <a:off x="3184525" y="4152901"/>
            <a:ext cx="357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S</a:t>
            </a:r>
          </a:p>
        </p:txBody>
      </p:sp>
      <p:sp>
        <p:nvSpPr>
          <p:cNvPr id="79880" name="TextBox 1">
            <a:extLst>
              <a:ext uri="{FF2B5EF4-FFF2-40B4-BE49-F238E27FC236}">
                <a16:creationId xmlns:a16="http://schemas.microsoft.com/office/drawing/2014/main" id="{B2097D9F-BF50-6E49-9D22-661FD9A23571}"/>
              </a:ext>
            </a:extLst>
          </p:cNvPr>
          <p:cNvSpPr txBox="1">
            <a:spLocks noChangeArrowheads="1"/>
          </p:cNvSpPr>
          <p:nvPr/>
        </p:nvSpPr>
        <p:spPr bwMode="auto">
          <a:xfrm>
            <a:off x="2374900" y="5410201"/>
            <a:ext cx="65786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b="0">
                <a:solidFill>
                  <a:srgbClr val="FF0000"/>
                </a:solidFill>
                <a:latin typeface="Times" pitchFamily="2" charset="0"/>
              </a:rPr>
              <a:t>When Clk = 1 this circuit behaves like a basic latch.</a:t>
            </a:r>
          </a:p>
          <a:p>
            <a:pPr algn="ctr">
              <a:spcBef>
                <a:spcPct val="0"/>
              </a:spcBef>
              <a:buFontTx/>
              <a:buNone/>
            </a:pPr>
            <a:r>
              <a:rPr lang="en-US" altLang="en-US" b="0">
                <a:solidFill>
                  <a:srgbClr val="FF0000"/>
                </a:solidFill>
                <a:latin typeface="Times" pitchFamily="2" charset="0"/>
              </a:rPr>
              <a:t>As if this part in gray were not even there.</a:t>
            </a:r>
          </a:p>
        </p:txBody>
      </p:sp>
      <p:sp>
        <p:nvSpPr>
          <p:cNvPr id="79881" name="Rectangle 9">
            <a:extLst>
              <a:ext uri="{FF2B5EF4-FFF2-40B4-BE49-F238E27FC236}">
                <a16:creationId xmlns:a16="http://schemas.microsoft.com/office/drawing/2014/main" id="{D57963ED-207D-E04C-A3E4-3789661EAF4D}"/>
              </a:ext>
            </a:extLst>
          </p:cNvPr>
          <p:cNvSpPr>
            <a:spLocks noChangeArrowheads="1"/>
          </p:cNvSpPr>
          <p:nvPr/>
        </p:nvSpPr>
        <p:spPr bwMode="auto">
          <a:xfrm>
            <a:off x="6246814" y="3124201"/>
            <a:ext cx="371475" cy="1490663"/>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3" name="Rectangle 2">
            <a:extLst>
              <a:ext uri="{FF2B5EF4-FFF2-40B4-BE49-F238E27FC236}">
                <a16:creationId xmlns:a16="http://schemas.microsoft.com/office/drawing/2014/main" id="{B86EA68E-4B6A-F14B-ABC2-5DD978749B26}"/>
              </a:ext>
            </a:extLst>
          </p:cNvPr>
          <p:cNvSpPr/>
          <p:nvPr/>
        </p:nvSpPr>
        <p:spPr bwMode="auto">
          <a:xfrm>
            <a:off x="1019175" y="2146301"/>
            <a:ext cx="2166938" cy="2784475"/>
          </a:xfrm>
          <a:prstGeom prst="rect">
            <a:avLst/>
          </a:prstGeom>
          <a:solidFill>
            <a:schemeClr val="bg1">
              <a:lumMod val="85000"/>
            </a:schemeClr>
          </a:solidFill>
          <a:ln w="9525" cap="flat" cmpd="sng" algn="ctr">
            <a:noFill/>
            <a:prstDash val="solid"/>
            <a:round/>
            <a:headEnd type="none" w="med" len="med"/>
            <a:tailEnd type="none" w="med" len="med"/>
          </a:ln>
          <a:effectLst/>
          <a:extLst>
            <a:ext uri="{AF507438-7753-43e0-B8FC-AC1667EBCBE1}"/>
          </a:extLst>
        </p:spPr>
        <p:txBody>
          <a:bodyPr/>
          <a:lstStyle/>
          <a:p>
            <a:pPr>
              <a:defRPr/>
            </a:pPr>
            <a:endParaRPr lang="en-US">
              <a:latin typeface="Times" charset="0"/>
              <a:ea typeface="ＭＳ Ｐゴシック" charset="0"/>
            </a:endParaRPr>
          </a:p>
        </p:txBody>
      </p:sp>
    </p:spTree>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897" name="Picture 2" descr="Screen shot 2013-10-21 at 1.11.56 PM.png">
            <a:extLst>
              <a:ext uri="{FF2B5EF4-FFF2-40B4-BE49-F238E27FC236}">
                <a16:creationId xmlns:a16="http://schemas.microsoft.com/office/drawing/2014/main" id="{00226EA9-5CDE-0A43-AECC-3A31ADCE59F4}"/>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096000" y="2209800"/>
            <a:ext cx="3581400"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898" name="TextBox 125">
            <a:extLst>
              <a:ext uri="{FF2B5EF4-FFF2-40B4-BE49-F238E27FC236}">
                <a16:creationId xmlns:a16="http://schemas.microsoft.com/office/drawing/2014/main" id="{45537682-3B4C-8D4A-903D-B04884966F95}"/>
              </a:ext>
            </a:extLst>
          </p:cNvPr>
          <p:cNvSpPr txBox="1">
            <a:spLocks noChangeArrowheads="1"/>
          </p:cNvSpPr>
          <p:nvPr/>
        </p:nvSpPr>
        <p:spPr bwMode="auto">
          <a:xfrm>
            <a:off x="7366000" y="6477001"/>
            <a:ext cx="26670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5.5a,c from the textbook ]</a:t>
            </a:r>
          </a:p>
        </p:txBody>
      </p:sp>
      <p:sp>
        <p:nvSpPr>
          <p:cNvPr id="80899" name="Title 1">
            <a:extLst>
              <a:ext uri="{FF2B5EF4-FFF2-40B4-BE49-F238E27FC236}">
                <a16:creationId xmlns:a16="http://schemas.microsoft.com/office/drawing/2014/main" id="{CCCF58A0-44CE-504B-A6D2-0D2AEB1F4427}"/>
              </a:ext>
            </a:extLst>
          </p:cNvPr>
          <p:cNvSpPr txBox="1">
            <a:spLocks/>
          </p:cNvSpPr>
          <p:nvPr/>
        </p:nvSpPr>
        <p:spPr bwMode="auto">
          <a:xfrm>
            <a:off x="914400" y="304800"/>
            <a:ext cx="91440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and Graphical Symbol</a:t>
            </a:r>
          </a:p>
          <a:p>
            <a:pPr algn="ctr">
              <a:spcBef>
                <a:spcPct val="0"/>
              </a:spcBef>
              <a:buFontTx/>
              <a:buNone/>
            </a:pPr>
            <a:r>
              <a:rPr lang="en-US" altLang="en-US" sz="3200"/>
              <a:t>for the Gated SR Latch</a:t>
            </a:r>
          </a:p>
        </p:txBody>
      </p:sp>
      <p:grpSp>
        <p:nvGrpSpPr>
          <p:cNvPr id="80900" name="Group 1">
            <a:extLst>
              <a:ext uri="{FF2B5EF4-FFF2-40B4-BE49-F238E27FC236}">
                <a16:creationId xmlns:a16="http://schemas.microsoft.com/office/drawing/2014/main" id="{9E375AE9-71B4-F940-9422-EC96867DE7F5}"/>
              </a:ext>
            </a:extLst>
          </p:cNvPr>
          <p:cNvGrpSpPr>
            <a:grpSpLocks/>
          </p:cNvGrpSpPr>
          <p:nvPr/>
        </p:nvGrpSpPr>
        <p:grpSpPr bwMode="auto">
          <a:xfrm>
            <a:off x="1066801" y="2438400"/>
            <a:ext cx="4695825" cy="2319338"/>
            <a:chOff x="152400" y="2438400"/>
            <a:chExt cx="4695825" cy="2318657"/>
          </a:xfrm>
        </p:grpSpPr>
        <p:pic>
          <p:nvPicPr>
            <p:cNvPr id="80901" name="Picture 1" descr="Screen shot 2013-10-21 at 1.11.22 PM.png">
              <a:extLst>
                <a:ext uri="{FF2B5EF4-FFF2-40B4-BE49-F238E27FC236}">
                  <a16:creationId xmlns:a16="http://schemas.microsoft.com/office/drawing/2014/main" id="{66082FFC-F28D-674F-A0F0-157BE121E9A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52400" y="2438400"/>
              <a:ext cx="4695825" cy="2265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902" name="Rectangle 5">
              <a:extLst>
                <a:ext uri="{FF2B5EF4-FFF2-40B4-BE49-F238E27FC236}">
                  <a16:creationId xmlns:a16="http://schemas.microsoft.com/office/drawing/2014/main" id="{C2D9A113-7A78-5E48-BA68-BB1A6EEA1A4E}"/>
                </a:ext>
              </a:extLst>
            </p:cNvPr>
            <p:cNvSpPr>
              <a:spLocks noChangeArrowheads="1"/>
            </p:cNvSpPr>
            <p:nvPr/>
          </p:nvSpPr>
          <p:spPr bwMode="auto">
            <a:xfrm>
              <a:off x="2057400" y="24384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0903" name="Rectangle 6">
              <a:extLst>
                <a:ext uri="{FF2B5EF4-FFF2-40B4-BE49-F238E27FC236}">
                  <a16:creationId xmlns:a16="http://schemas.microsoft.com/office/drawing/2014/main" id="{A24C3ED3-C388-CB45-B6BB-C7CCE5933782}"/>
                </a:ext>
              </a:extLst>
            </p:cNvPr>
            <p:cNvSpPr>
              <a:spLocks noChangeArrowheads="1"/>
            </p:cNvSpPr>
            <p:nvPr/>
          </p:nvSpPr>
          <p:spPr bwMode="auto">
            <a:xfrm>
              <a:off x="2057400" y="4452257"/>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Tree>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TextBox 125">
            <a:extLst>
              <a:ext uri="{FF2B5EF4-FFF2-40B4-BE49-F238E27FC236}">
                <a16:creationId xmlns:a16="http://schemas.microsoft.com/office/drawing/2014/main" id="{5B4A9596-75AE-9E4A-9839-6BBD6ED76E20}"/>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5.5c from the textbook ]</a:t>
            </a:r>
          </a:p>
        </p:txBody>
      </p:sp>
      <p:sp>
        <p:nvSpPr>
          <p:cNvPr id="81922" name="Title 1">
            <a:extLst>
              <a:ext uri="{FF2B5EF4-FFF2-40B4-BE49-F238E27FC236}">
                <a16:creationId xmlns:a16="http://schemas.microsoft.com/office/drawing/2014/main" id="{891953B4-7DDB-5D45-97D2-98DE7548AAB2}"/>
              </a:ext>
            </a:extLst>
          </p:cNvPr>
          <p:cNvSpPr txBox="1">
            <a:spLocks/>
          </p:cNvSpPr>
          <p:nvPr/>
        </p:nvSpPr>
        <p:spPr bwMode="auto">
          <a:xfrm>
            <a:off x="914400" y="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Timing Diagram for the Gated SR Latch</a:t>
            </a:r>
          </a:p>
        </p:txBody>
      </p:sp>
      <p:pic>
        <p:nvPicPr>
          <p:cNvPr id="81923" name="Picture 1" descr="Screen shot 2013-10-21 at 1.11.42 PM.png">
            <a:extLst>
              <a:ext uri="{FF2B5EF4-FFF2-40B4-BE49-F238E27FC236}">
                <a16:creationId xmlns:a16="http://schemas.microsoft.com/office/drawing/2014/main" id="{A042A27E-3B88-6849-9BD2-7971FBE1327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733800" y="2362201"/>
            <a:ext cx="6248400" cy="406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1924" name="Group 1">
            <a:extLst>
              <a:ext uri="{FF2B5EF4-FFF2-40B4-BE49-F238E27FC236}">
                <a16:creationId xmlns:a16="http://schemas.microsoft.com/office/drawing/2014/main" id="{2BABEEF8-347F-C642-AC20-68864831CFEA}"/>
              </a:ext>
            </a:extLst>
          </p:cNvPr>
          <p:cNvGrpSpPr>
            <a:grpSpLocks/>
          </p:cNvGrpSpPr>
          <p:nvPr/>
        </p:nvGrpSpPr>
        <p:grpSpPr bwMode="auto">
          <a:xfrm>
            <a:off x="1066800" y="685801"/>
            <a:ext cx="3790950" cy="1958975"/>
            <a:chOff x="152400" y="783772"/>
            <a:chExt cx="3790950" cy="1959428"/>
          </a:xfrm>
        </p:grpSpPr>
        <p:pic>
          <p:nvPicPr>
            <p:cNvPr id="81925" name="Picture 4" descr="Screen shot 2013-10-21 at 1.11.22 PM.png">
              <a:extLst>
                <a:ext uri="{FF2B5EF4-FFF2-40B4-BE49-F238E27FC236}">
                  <a16:creationId xmlns:a16="http://schemas.microsoft.com/office/drawing/2014/main" id="{797C0612-371A-7641-9B39-01330767510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52400" y="838200"/>
              <a:ext cx="3790950"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26" name="Rectangle 5">
              <a:extLst>
                <a:ext uri="{FF2B5EF4-FFF2-40B4-BE49-F238E27FC236}">
                  <a16:creationId xmlns:a16="http://schemas.microsoft.com/office/drawing/2014/main" id="{59FA83A6-4373-4640-BF69-80884C64AEC5}"/>
                </a:ext>
              </a:extLst>
            </p:cNvPr>
            <p:cNvSpPr>
              <a:spLocks noChangeArrowheads="1"/>
            </p:cNvSpPr>
            <p:nvPr/>
          </p:nvSpPr>
          <p:spPr bwMode="auto">
            <a:xfrm>
              <a:off x="1665515" y="783772"/>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1927" name="Rectangle 6">
              <a:extLst>
                <a:ext uri="{FF2B5EF4-FFF2-40B4-BE49-F238E27FC236}">
                  <a16:creationId xmlns:a16="http://schemas.microsoft.com/office/drawing/2014/main" id="{4A727E23-A3AA-7045-8950-564C96EAEF30}"/>
                </a:ext>
              </a:extLst>
            </p:cNvPr>
            <p:cNvSpPr>
              <a:spLocks noChangeArrowheads="1"/>
            </p:cNvSpPr>
            <p:nvPr/>
          </p:nvSpPr>
          <p:spPr bwMode="auto">
            <a:xfrm>
              <a:off x="1676400" y="24384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Tree>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TextBox 125">
            <a:extLst>
              <a:ext uri="{FF2B5EF4-FFF2-40B4-BE49-F238E27FC236}">
                <a16:creationId xmlns:a16="http://schemas.microsoft.com/office/drawing/2014/main" id="{2D2CA180-E468-3641-ACDE-112C3A9C15C3}"/>
              </a:ext>
            </a:extLst>
          </p:cNvPr>
          <p:cNvSpPr txBox="1">
            <a:spLocks noChangeArrowheads="1"/>
          </p:cNvSpPr>
          <p:nvPr/>
        </p:nvSpPr>
        <p:spPr bwMode="auto">
          <a:xfrm>
            <a:off x="7366000" y="6477001"/>
            <a:ext cx="24638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5.6 from the textbook ]</a:t>
            </a:r>
          </a:p>
        </p:txBody>
      </p:sp>
      <p:sp>
        <p:nvSpPr>
          <p:cNvPr id="82946" name="Title 1">
            <a:extLst>
              <a:ext uri="{FF2B5EF4-FFF2-40B4-BE49-F238E27FC236}">
                <a16:creationId xmlns:a16="http://schemas.microsoft.com/office/drawing/2014/main" id="{61A1C189-930C-A74D-BC85-54AB40C7381C}"/>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Gated SR latch with NAND gates</a:t>
            </a:r>
          </a:p>
        </p:txBody>
      </p:sp>
      <p:grpSp>
        <p:nvGrpSpPr>
          <p:cNvPr id="82947" name="Group 1">
            <a:extLst>
              <a:ext uri="{FF2B5EF4-FFF2-40B4-BE49-F238E27FC236}">
                <a16:creationId xmlns:a16="http://schemas.microsoft.com/office/drawing/2014/main" id="{3638C3DC-4759-4748-98DC-441995D274FC}"/>
              </a:ext>
            </a:extLst>
          </p:cNvPr>
          <p:cNvGrpSpPr>
            <a:grpSpLocks/>
          </p:cNvGrpSpPr>
          <p:nvPr/>
        </p:nvGrpSpPr>
        <p:grpSpPr bwMode="auto">
          <a:xfrm>
            <a:off x="3516314" y="2466976"/>
            <a:ext cx="4027487" cy="2182971"/>
            <a:chOff x="2601913" y="2466975"/>
            <a:chExt cx="4027487" cy="2182971"/>
          </a:xfrm>
        </p:grpSpPr>
        <p:sp>
          <p:nvSpPr>
            <p:cNvPr id="82948" name="Line 4">
              <a:extLst>
                <a:ext uri="{FF2B5EF4-FFF2-40B4-BE49-F238E27FC236}">
                  <a16:creationId xmlns:a16="http://schemas.microsoft.com/office/drawing/2014/main" id="{F49A6B01-9801-B64C-AF59-ACCB441E5828}"/>
                </a:ext>
              </a:extLst>
            </p:cNvPr>
            <p:cNvSpPr>
              <a:spLocks noChangeShapeType="1"/>
            </p:cNvSpPr>
            <p:nvPr/>
          </p:nvSpPr>
          <p:spPr bwMode="auto">
            <a:xfrm>
              <a:off x="3033713" y="3536950"/>
              <a:ext cx="25082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49" name="Line 5">
              <a:extLst>
                <a:ext uri="{FF2B5EF4-FFF2-40B4-BE49-F238E27FC236}">
                  <a16:creationId xmlns:a16="http://schemas.microsoft.com/office/drawing/2014/main" id="{3E9BB874-7137-564C-87B1-E0D6D66857B9}"/>
                </a:ext>
              </a:extLst>
            </p:cNvPr>
            <p:cNvSpPr>
              <a:spLocks noChangeShapeType="1"/>
            </p:cNvSpPr>
            <p:nvPr/>
          </p:nvSpPr>
          <p:spPr bwMode="auto">
            <a:xfrm flipH="1">
              <a:off x="5632450" y="2900363"/>
              <a:ext cx="7064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0" name="Line 6">
              <a:extLst>
                <a:ext uri="{FF2B5EF4-FFF2-40B4-BE49-F238E27FC236}">
                  <a16:creationId xmlns:a16="http://schemas.microsoft.com/office/drawing/2014/main" id="{78B53272-DE04-A440-AE59-A8D57329358E}"/>
                </a:ext>
              </a:extLst>
            </p:cNvPr>
            <p:cNvSpPr>
              <a:spLocks noChangeShapeType="1"/>
            </p:cNvSpPr>
            <p:nvPr/>
          </p:nvSpPr>
          <p:spPr bwMode="auto">
            <a:xfrm flipH="1">
              <a:off x="5632450" y="4175125"/>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1" name="Freeform 7">
              <a:extLst>
                <a:ext uri="{FF2B5EF4-FFF2-40B4-BE49-F238E27FC236}">
                  <a16:creationId xmlns:a16="http://schemas.microsoft.com/office/drawing/2014/main" id="{BF5DBFAB-4FD9-4043-B325-BB2F146DB97F}"/>
                </a:ext>
              </a:extLst>
            </p:cNvPr>
            <p:cNvSpPr>
              <a:spLocks/>
            </p:cNvSpPr>
            <p:nvPr/>
          </p:nvSpPr>
          <p:spPr bwMode="auto">
            <a:xfrm>
              <a:off x="4560888" y="3059113"/>
              <a:ext cx="1458912"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52" name="Freeform 8">
              <a:extLst>
                <a:ext uri="{FF2B5EF4-FFF2-40B4-BE49-F238E27FC236}">
                  <a16:creationId xmlns:a16="http://schemas.microsoft.com/office/drawing/2014/main" id="{79B1BC9C-00E2-4A4F-8264-0A53E9058C75}"/>
                </a:ext>
              </a:extLst>
            </p:cNvPr>
            <p:cNvSpPr>
              <a:spLocks/>
            </p:cNvSpPr>
            <p:nvPr/>
          </p:nvSpPr>
          <p:spPr bwMode="auto">
            <a:xfrm>
              <a:off x="4560888" y="2898775"/>
              <a:ext cx="1458912"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53" name="Freeform 10">
              <a:extLst>
                <a:ext uri="{FF2B5EF4-FFF2-40B4-BE49-F238E27FC236}">
                  <a16:creationId xmlns:a16="http://schemas.microsoft.com/office/drawing/2014/main" id="{693BA34B-0E81-CF47-9522-6346E5DF8567}"/>
                </a:ext>
              </a:extLst>
            </p:cNvPr>
            <p:cNvSpPr>
              <a:spLocks/>
            </p:cNvSpPr>
            <p:nvPr/>
          </p:nvSpPr>
          <p:spPr bwMode="auto">
            <a:xfrm>
              <a:off x="5991225" y="2871788"/>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2954" name="Freeform 11">
              <a:extLst>
                <a:ext uri="{FF2B5EF4-FFF2-40B4-BE49-F238E27FC236}">
                  <a16:creationId xmlns:a16="http://schemas.microsoft.com/office/drawing/2014/main" id="{E8D9328D-1D3C-074A-B010-C4E2EDBCE58D}"/>
                </a:ext>
              </a:extLst>
            </p:cNvPr>
            <p:cNvSpPr>
              <a:spLocks/>
            </p:cNvSpPr>
            <p:nvPr/>
          </p:nvSpPr>
          <p:spPr bwMode="auto">
            <a:xfrm>
              <a:off x="5997575" y="4152900"/>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82955" name="Line 13">
              <a:extLst>
                <a:ext uri="{FF2B5EF4-FFF2-40B4-BE49-F238E27FC236}">
                  <a16:creationId xmlns:a16="http://schemas.microsoft.com/office/drawing/2014/main" id="{D95B52A0-20CA-9646-ACF6-A752410130F3}"/>
                </a:ext>
              </a:extLst>
            </p:cNvPr>
            <p:cNvSpPr>
              <a:spLocks noChangeShapeType="1"/>
            </p:cNvSpPr>
            <p:nvPr/>
          </p:nvSpPr>
          <p:spPr bwMode="auto">
            <a:xfrm flipH="1">
              <a:off x="4356100" y="4335463"/>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6" name="Line 14">
              <a:extLst>
                <a:ext uri="{FF2B5EF4-FFF2-40B4-BE49-F238E27FC236}">
                  <a16:creationId xmlns:a16="http://schemas.microsoft.com/office/drawing/2014/main" id="{2178CE11-6AE1-804D-8CD8-6083C758A91E}"/>
                </a:ext>
              </a:extLst>
            </p:cNvPr>
            <p:cNvSpPr>
              <a:spLocks noChangeShapeType="1"/>
            </p:cNvSpPr>
            <p:nvPr/>
          </p:nvSpPr>
          <p:spPr bwMode="auto">
            <a:xfrm flipV="1">
              <a:off x="3284538" y="2898775"/>
              <a:ext cx="1587"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7" name="Freeform 18">
              <a:extLst>
                <a:ext uri="{FF2B5EF4-FFF2-40B4-BE49-F238E27FC236}">
                  <a16:creationId xmlns:a16="http://schemas.microsoft.com/office/drawing/2014/main" id="{F37FC694-8AD8-3549-B02B-16CE717ECCBF}"/>
                </a:ext>
              </a:extLst>
            </p:cNvPr>
            <p:cNvSpPr>
              <a:spLocks/>
            </p:cNvSpPr>
            <p:nvPr/>
          </p:nvSpPr>
          <p:spPr bwMode="auto">
            <a:xfrm>
              <a:off x="3033713" y="4494213"/>
              <a:ext cx="546100" cy="1588"/>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2958" name="Line 19">
              <a:extLst>
                <a:ext uri="{FF2B5EF4-FFF2-40B4-BE49-F238E27FC236}">
                  <a16:creationId xmlns:a16="http://schemas.microsoft.com/office/drawing/2014/main" id="{8F8A747F-C5C2-4841-A25D-8EC7AC903FFB}"/>
                </a:ext>
              </a:extLst>
            </p:cNvPr>
            <p:cNvSpPr>
              <a:spLocks noChangeShapeType="1"/>
            </p:cNvSpPr>
            <p:nvPr/>
          </p:nvSpPr>
          <p:spPr bwMode="auto">
            <a:xfrm flipH="1">
              <a:off x="3033713" y="4494213"/>
              <a:ext cx="546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9" name="Freeform 20">
              <a:extLst>
                <a:ext uri="{FF2B5EF4-FFF2-40B4-BE49-F238E27FC236}">
                  <a16:creationId xmlns:a16="http://schemas.microsoft.com/office/drawing/2014/main" id="{69B0C113-AE37-BE42-B68C-1EB19D113AE6}"/>
                </a:ext>
              </a:extLst>
            </p:cNvPr>
            <p:cNvSpPr>
              <a:spLocks/>
            </p:cNvSpPr>
            <p:nvPr/>
          </p:nvSpPr>
          <p:spPr bwMode="auto">
            <a:xfrm>
              <a:off x="3284538" y="4175125"/>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2960" name="Line 21">
              <a:extLst>
                <a:ext uri="{FF2B5EF4-FFF2-40B4-BE49-F238E27FC236}">
                  <a16:creationId xmlns:a16="http://schemas.microsoft.com/office/drawing/2014/main" id="{523B82FF-CE38-DC4F-BDAD-2FCE4D9B8B3A}"/>
                </a:ext>
              </a:extLst>
            </p:cNvPr>
            <p:cNvSpPr>
              <a:spLocks noChangeShapeType="1"/>
            </p:cNvSpPr>
            <p:nvPr/>
          </p:nvSpPr>
          <p:spPr bwMode="auto">
            <a:xfrm flipH="1">
              <a:off x="3284538" y="4175125"/>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1" name="Line 25">
              <a:extLst>
                <a:ext uri="{FF2B5EF4-FFF2-40B4-BE49-F238E27FC236}">
                  <a16:creationId xmlns:a16="http://schemas.microsoft.com/office/drawing/2014/main" id="{0A5353FE-CA18-534D-B468-88F1DAABD9FC}"/>
                </a:ext>
              </a:extLst>
            </p:cNvPr>
            <p:cNvSpPr>
              <a:spLocks noChangeShapeType="1"/>
            </p:cNvSpPr>
            <p:nvPr/>
          </p:nvSpPr>
          <p:spPr bwMode="auto">
            <a:xfrm flipH="1">
              <a:off x="6019800" y="4175125"/>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2" name="Rectangle 26">
              <a:extLst>
                <a:ext uri="{FF2B5EF4-FFF2-40B4-BE49-F238E27FC236}">
                  <a16:creationId xmlns:a16="http://schemas.microsoft.com/office/drawing/2014/main" id="{47B41DE9-C86F-844F-B908-658C66D66200}"/>
                </a:ext>
              </a:extLst>
            </p:cNvPr>
            <p:cNvSpPr>
              <a:spLocks noChangeArrowheads="1"/>
            </p:cNvSpPr>
            <p:nvPr/>
          </p:nvSpPr>
          <p:spPr bwMode="auto">
            <a:xfrm>
              <a:off x="2784475" y="2466975"/>
              <a:ext cx="16511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 </a:t>
              </a:r>
              <a:endParaRPr lang="en-US" altLang="en-US" b="0">
                <a:latin typeface="Times" pitchFamily="2" charset="0"/>
              </a:endParaRPr>
            </a:p>
          </p:txBody>
        </p:sp>
        <p:sp>
          <p:nvSpPr>
            <p:cNvPr id="82963" name="Rectangle 27">
              <a:extLst>
                <a:ext uri="{FF2B5EF4-FFF2-40B4-BE49-F238E27FC236}">
                  <a16:creationId xmlns:a16="http://schemas.microsoft.com/office/drawing/2014/main" id="{2DEB7147-C48D-624F-8DAA-39DDBDA63284}"/>
                </a:ext>
              </a:extLst>
            </p:cNvPr>
            <p:cNvSpPr>
              <a:spLocks noChangeArrowheads="1"/>
            </p:cNvSpPr>
            <p:nvPr/>
          </p:nvSpPr>
          <p:spPr bwMode="auto">
            <a:xfrm>
              <a:off x="2762250" y="4403725"/>
              <a:ext cx="18755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R </a:t>
              </a:r>
              <a:endParaRPr lang="en-US" altLang="en-US" b="0">
                <a:latin typeface="Times" pitchFamily="2" charset="0"/>
              </a:endParaRPr>
            </a:p>
          </p:txBody>
        </p:sp>
        <p:sp>
          <p:nvSpPr>
            <p:cNvPr id="82964" name="Freeform 29">
              <a:extLst>
                <a:ext uri="{FF2B5EF4-FFF2-40B4-BE49-F238E27FC236}">
                  <a16:creationId xmlns:a16="http://schemas.microsoft.com/office/drawing/2014/main" id="{4F0A6BA3-4F9A-D541-9A65-E04B1710B4A4}"/>
                </a:ext>
              </a:extLst>
            </p:cNvPr>
            <p:cNvSpPr>
              <a:spLocks/>
            </p:cNvSpPr>
            <p:nvPr/>
          </p:nvSpPr>
          <p:spPr bwMode="auto">
            <a:xfrm>
              <a:off x="4224338" y="4275138"/>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65" name="Freeform 34">
              <a:extLst>
                <a:ext uri="{FF2B5EF4-FFF2-40B4-BE49-F238E27FC236}">
                  <a16:creationId xmlns:a16="http://schemas.microsoft.com/office/drawing/2014/main" id="{B7DFFB63-85C0-5245-9FC3-3D7CB215EABC}"/>
                </a:ext>
              </a:extLst>
            </p:cNvPr>
            <p:cNvSpPr>
              <a:spLocks/>
            </p:cNvSpPr>
            <p:nvPr/>
          </p:nvSpPr>
          <p:spPr bwMode="auto">
            <a:xfrm>
              <a:off x="5510213" y="4111625"/>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66" name="Line 35">
              <a:extLst>
                <a:ext uri="{FF2B5EF4-FFF2-40B4-BE49-F238E27FC236}">
                  <a16:creationId xmlns:a16="http://schemas.microsoft.com/office/drawing/2014/main" id="{8E22A51E-FCA1-CB46-8220-50844A9B52C0}"/>
                </a:ext>
              </a:extLst>
            </p:cNvPr>
            <p:cNvSpPr>
              <a:spLocks noChangeShapeType="1"/>
            </p:cNvSpPr>
            <p:nvPr/>
          </p:nvSpPr>
          <p:spPr bwMode="auto">
            <a:xfrm>
              <a:off x="4560888" y="4016375"/>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7" name="Freeform 40">
              <a:extLst>
                <a:ext uri="{FF2B5EF4-FFF2-40B4-BE49-F238E27FC236}">
                  <a16:creationId xmlns:a16="http://schemas.microsoft.com/office/drawing/2014/main" id="{8B95DDE8-2FA9-F045-9171-3D82CDFEC146}"/>
                </a:ext>
              </a:extLst>
            </p:cNvPr>
            <p:cNvSpPr>
              <a:spLocks/>
            </p:cNvSpPr>
            <p:nvPr/>
          </p:nvSpPr>
          <p:spPr bwMode="auto">
            <a:xfrm>
              <a:off x="5510213" y="2838450"/>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82968" name="Line 41">
              <a:extLst>
                <a:ext uri="{FF2B5EF4-FFF2-40B4-BE49-F238E27FC236}">
                  <a16:creationId xmlns:a16="http://schemas.microsoft.com/office/drawing/2014/main" id="{91ECD7D3-4C1E-0C45-8266-921D49B27160}"/>
                </a:ext>
              </a:extLst>
            </p:cNvPr>
            <p:cNvSpPr>
              <a:spLocks noChangeShapeType="1"/>
            </p:cNvSpPr>
            <p:nvPr/>
          </p:nvSpPr>
          <p:spPr bwMode="auto">
            <a:xfrm>
              <a:off x="4356100" y="2740025"/>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9" name="Line 42">
              <a:extLst>
                <a:ext uri="{FF2B5EF4-FFF2-40B4-BE49-F238E27FC236}">
                  <a16:creationId xmlns:a16="http://schemas.microsoft.com/office/drawing/2014/main" id="{F5A4EA63-234D-6D42-BC3F-F8B0D0C0AA67}"/>
                </a:ext>
              </a:extLst>
            </p:cNvPr>
            <p:cNvSpPr>
              <a:spLocks noChangeShapeType="1"/>
            </p:cNvSpPr>
            <p:nvPr/>
          </p:nvSpPr>
          <p:spPr bwMode="auto">
            <a:xfrm>
              <a:off x="4560888" y="3059113"/>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70" name="Freeform 44">
              <a:extLst>
                <a:ext uri="{FF2B5EF4-FFF2-40B4-BE49-F238E27FC236}">
                  <a16:creationId xmlns:a16="http://schemas.microsoft.com/office/drawing/2014/main" id="{2A10C954-66D9-6843-B577-3ABD337CE59B}"/>
                </a:ext>
              </a:extLst>
            </p:cNvPr>
            <p:cNvSpPr>
              <a:spLocks/>
            </p:cNvSpPr>
            <p:nvPr/>
          </p:nvSpPr>
          <p:spPr bwMode="auto">
            <a:xfrm>
              <a:off x="3284538" y="2898775"/>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2971" name="Line 45">
              <a:extLst>
                <a:ext uri="{FF2B5EF4-FFF2-40B4-BE49-F238E27FC236}">
                  <a16:creationId xmlns:a16="http://schemas.microsoft.com/office/drawing/2014/main" id="{515321B1-C445-1941-8EC3-E8AC38F34043}"/>
                </a:ext>
              </a:extLst>
            </p:cNvPr>
            <p:cNvSpPr>
              <a:spLocks noChangeShapeType="1"/>
            </p:cNvSpPr>
            <p:nvPr/>
          </p:nvSpPr>
          <p:spPr bwMode="auto">
            <a:xfrm flipH="1">
              <a:off x="3284538" y="2898775"/>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72" name="Freeform 46">
              <a:extLst>
                <a:ext uri="{FF2B5EF4-FFF2-40B4-BE49-F238E27FC236}">
                  <a16:creationId xmlns:a16="http://schemas.microsoft.com/office/drawing/2014/main" id="{B7870296-0E0F-7444-96B9-A57D4FDFA1A1}"/>
                </a:ext>
              </a:extLst>
            </p:cNvPr>
            <p:cNvSpPr>
              <a:spLocks/>
            </p:cNvSpPr>
            <p:nvPr/>
          </p:nvSpPr>
          <p:spPr bwMode="auto">
            <a:xfrm>
              <a:off x="3033713" y="2557463"/>
              <a:ext cx="546100" cy="1588"/>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2973" name="Line 47">
              <a:extLst>
                <a:ext uri="{FF2B5EF4-FFF2-40B4-BE49-F238E27FC236}">
                  <a16:creationId xmlns:a16="http://schemas.microsoft.com/office/drawing/2014/main" id="{657A0CB9-42B4-FB42-AA5D-9CFA3D34B2B0}"/>
                </a:ext>
              </a:extLst>
            </p:cNvPr>
            <p:cNvSpPr>
              <a:spLocks noChangeShapeType="1"/>
            </p:cNvSpPr>
            <p:nvPr/>
          </p:nvSpPr>
          <p:spPr bwMode="auto">
            <a:xfrm flipH="1">
              <a:off x="3033713" y="2557463"/>
              <a:ext cx="546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74" name="Freeform 51">
              <a:extLst>
                <a:ext uri="{FF2B5EF4-FFF2-40B4-BE49-F238E27FC236}">
                  <a16:creationId xmlns:a16="http://schemas.microsoft.com/office/drawing/2014/main" id="{9F2F30FE-BA1E-AC4A-9411-EE0D7482B540}"/>
                </a:ext>
              </a:extLst>
            </p:cNvPr>
            <p:cNvSpPr>
              <a:spLocks/>
            </p:cNvSpPr>
            <p:nvPr/>
          </p:nvSpPr>
          <p:spPr bwMode="auto">
            <a:xfrm>
              <a:off x="4227513" y="2678113"/>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75" name="Rectangle 52">
              <a:extLst>
                <a:ext uri="{FF2B5EF4-FFF2-40B4-BE49-F238E27FC236}">
                  <a16:creationId xmlns:a16="http://schemas.microsoft.com/office/drawing/2014/main" id="{A58D7595-C492-FC42-8472-4DDB2EC488A0}"/>
                </a:ext>
              </a:extLst>
            </p:cNvPr>
            <p:cNvSpPr>
              <a:spLocks noChangeArrowheads="1"/>
            </p:cNvSpPr>
            <p:nvPr/>
          </p:nvSpPr>
          <p:spPr bwMode="auto">
            <a:xfrm>
              <a:off x="2601913" y="3435350"/>
              <a:ext cx="34785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Clk </a:t>
              </a:r>
              <a:endParaRPr lang="en-US" altLang="en-US" b="0">
                <a:latin typeface="Times" pitchFamily="2" charset="0"/>
              </a:endParaRPr>
            </a:p>
          </p:txBody>
        </p:sp>
        <p:sp>
          <p:nvSpPr>
            <p:cNvPr id="82976" name="Line 53">
              <a:extLst>
                <a:ext uri="{FF2B5EF4-FFF2-40B4-BE49-F238E27FC236}">
                  <a16:creationId xmlns:a16="http://schemas.microsoft.com/office/drawing/2014/main" id="{1590353A-3BCE-F648-8B35-B90B56B69ECB}"/>
                </a:ext>
              </a:extLst>
            </p:cNvPr>
            <p:cNvSpPr>
              <a:spLocks noChangeShapeType="1"/>
            </p:cNvSpPr>
            <p:nvPr/>
          </p:nvSpPr>
          <p:spPr bwMode="auto">
            <a:xfrm flipH="1">
              <a:off x="6407150" y="4048125"/>
              <a:ext cx="177800" cy="0"/>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77" name="Rectangle 55">
              <a:extLst>
                <a:ext uri="{FF2B5EF4-FFF2-40B4-BE49-F238E27FC236}">
                  <a16:creationId xmlns:a16="http://schemas.microsoft.com/office/drawing/2014/main" id="{23259638-9625-1D45-9103-B7A2315F889E}"/>
                </a:ext>
              </a:extLst>
            </p:cNvPr>
            <p:cNvSpPr>
              <a:spLocks noChangeArrowheads="1"/>
            </p:cNvSpPr>
            <p:nvPr/>
          </p:nvSpPr>
          <p:spPr bwMode="auto">
            <a:xfrm>
              <a:off x="6432550" y="2790825"/>
              <a:ext cx="196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82978" name="AutoShape 56">
              <a:extLst>
                <a:ext uri="{FF2B5EF4-FFF2-40B4-BE49-F238E27FC236}">
                  <a16:creationId xmlns:a16="http://schemas.microsoft.com/office/drawing/2014/main" id="{03E56D2A-40AD-D045-AE0B-DB49897DCF2B}"/>
                </a:ext>
              </a:extLst>
            </p:cNvPr>
            <p:cNvSpPr>
              <a:spLocks noChangeArrowheads="1"/>
            </p:cNvSpPr>
            <p:nvPr/>
          </p:nvSpPr>
          <p:spPr bwMode="auto">
            <a:xfrm>
              <a:off x="3582988" y="246697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2979" name="AutoShape 57">
              <a:extLst>
                <a:ext uri="{FF2B5EF4-FFF2-40B4-BE49-F238E27FC236}">
                  <a16:creationId xmlns:a16="http://schemas.microsoft.com/office/drawing/2014/main" id="{1434A811-D174-A34C-AAC2-47F36399B91C}"/>
                </a:ext>
              </a:extLst>
            </p:cNvPr>
            <p:cNvSpPr>
              <a:spLocks noChangeArrowheads="1"/>
            </p:cNvSpPr>
            <p:nvPr/>
          </p:nvSpPr>
          <p:spPr bwMode="auto">
            <a:xfrm>
              <a:off x="3582988" y="4065588"/>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2980" name="AutoShape 59">
              <a:extLst>
                <a:ext uri="{FF2B5EF4-FFF2-40B4-BE49-F238E27FC236}">
                  <a16:creationId xmlns:a16="http://schemas.microsoft.com/office/drawing/2014/main" id="{BFBAF1BB-3E12-574A-8DDF-D5E87F0364EF}"/>
                </a:ext>
              </a:extLst>
            </p:cNvPr>
            <p:cNvSpPr>
              <a:spLocks noChangeArrowheads="1"/>
            </p:cNvSpPr>
            <p:nvPr/>
          </p:nvSpPr>
          <p:spPr bwMode="auto">
            <a:xfrm>
              <a:off x="4864100" y="262572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2981" name="AutoShape 61">
              <a:extLst>
                <a:ext uri="{FF2B5EF4-FFF2-40B4-BE49-F238E27FC236}">
                  <a16:creationId xmlns:a16="http://schemas.microsoft.com/office/drawing/2014/main" id="{5E0C2F72-07BB-9449-ACC5-839CD95F6C22}"/>
                </a:ext>
              </a:extLst>
            </p:cNvPr>
            <p:cNvSpPr>
              <a:spLocks noChangeArrowheads="1"/>
            </p:cNvSpPr>
            <p:nvPr/>
          </p:nvSpPr>
          <p:spPr bwMode="auto">
            <a:xfrm>
              <a:off x="4867275" y="390207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2982" name="Freeform 64">
              <a:extLst>
                <a:ext uri="{FF2B5EF4-FFF2-40B4-BE49-F238E27FC236}">
                  <a16:creationId xmlns:a16="http://schemas.microsoft.com/office/drawing/2014/main" id="{37E8AD7F-DEB8-D142-A7F4-278C5067FE67}"/>
                </a:ext>
              </a:extLst>
            </p:cNvPr>
            <p:cNvSpPr>
              <a:spLocks/>
            </p:cNvSpPr>
            <p:nvPr/>
          </p:nvSpPr>
          <p:spPr bwMode="auto">
            <a:xfrm>
              <a:off x="5989638" y="4149725"/>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2983" name="Freeform 65">
              <a:extLst>
                <a:ext uri="{FF2B5EF4-FFF2-40B4-BE49-F238E27FC236}">
                  <a16:creationId xmlns:a16="http://schemas.microsoft.com/office/drawing/2014/main" id="{D31D29CD-7B42-0E40-A1E1-82F3E40A418C}"/>
                </a:ext>
              </a:extLst>
            </p:cNvPr>
            <p:cNvSpPr>
              <a:spLocks/>
            </p:cNvSpPr>
            <p:nvPr/>
          </p:nvSpPr>
          <p:spPr bwMode="auto">
            <a:xfrm>
              <a:off x="3257550" y="3506788"/>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2984" name="Rectangle 54">
              <a:extLst>
                <a:ext uri="{FF2B5EF4-FFF2-40B4-BE49-F238E27FC236}">
                  <a16:creationId xmlns:a16="http://schemas.microsoft.com/office/drawing/2014/main" id="{03E539A4-1BA1-1542-BB69-91EE10A07563}"/>
                </a:ext>
              </a:extLst>
            </p:cNvPr>
            <p:cNvSpPr>
              <a:spLocks noChangeArrowheads="1"/>
            </p:cNvSpPr>
            <p:nvPr/>
          </p:nvSpPr>
          <p:spPr bwMode="auto">
            <a:xfrm>
              <a:off x="6421438" y="4081463"/>
              <a:ext cx="196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grpSp>
    </p:spTree>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F60ED1CA-A3E0-4047-9244-B95CC9AC530F}"/>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Gated SR latch with NAND gates</a:t>
            </a:r>
          </a:p>
        </p:txBody>
      </p:sp>
      <p:sp>
        <p:nvSpPr>
          <p:cNvPr id="83970" name="Rectangle 41">
            <a:extLst>
              <a:ext uri="{FF2B5EF4-FFF2-40B4-BE49-F238E27FC236}">
                <a16:creationId xmlns:a16="http://schemas.microsoft.com/office/drawing/2014/main" id="{C5468BFA-D633-914D-B6EA-603B8087304A}"/>
              </a:ext>
            </a:extLst>
          </p:cNvPr>
          <p:cNvSpPr>
            <a:spLocks noChangeArrowheads="1"/>
          </p:cNvSpPr>
          <p:nvPr/>
        </p:nvSpPr>
        <p:spPr bwMode="auto">
          <a:xfrm>
            <a:off x="4038601" y="1905000"/>
            <a:ext cx="1343025" cy="3505200"/>
          </a:xfrm>
          <a:prstGeom prst="rect">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3971" name="TextBox 42">
            <a:extLst>
              <a:ext uri="{FF2B5EF4-FFF2-40B4-BE49-F238E27FC236}">
                <a16:creationId xmlns:a16="http://schemas.microsoft.com/office/drawing/2014/main" id="{00FE0685-1A19-2149-8D72-C90879E04F16}"/>
              </a:ext>
            </a:extLst>
          </p:cNvPr>
          <p:cNvSpPr txBox="1">
            <a:spLocks noChangeArrowheads="1"/>
          </p:cNvSpPr>
          <p:nvPr/>
        </p:nvSpPr>
        <p:spPr bwMode="auto">
          <a:xfrm>
            <a:off x="3209925" y="5578475"/>
            <a:ext cx="35052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In this case, the “gate” is constructed using NAND gates! Not AND gates.</a:t>
            </a:r>
          </a:p>
        </p:txBody>
      </p:sp>
      <p:grpSp>
        <p:nvGrpSpPr>
          <p:cNvPr id="83972" name="Group 42">
            <a:extLst>
              <a:ext uri="{FF2B5EF4-FFF2-40B4-BE49-F238E27FC236}">
                <a16:creationId xmlns:a16="http://schemas.microsoft.com/office/drawing/2014/main" id="{3B3EE2C1-FE6B-C74C-A6E6-F611FF30C126}"/>
              </a:ext>
            </a:extLst>
          </p:cNvPr>
          <p:cNvGrpSpPr>
            <a:grpSpLocks/>
          </p:cNvGrpSpPr>
          <p:nvPr/>
        </p:nvGrpSpPr>
        <p:grpSpPr bwMode="auto">
          <a:xfrm>
            <a:off x="3516314" y="2466976"/>
            <a:ext cx="4027487" cy="2182971"/>
            <a:chOff x="2601913" y="2466975"/>
            <a:chExt cx="4027487" cy="2182971"/>
          </a:xfrm>
        </p:grpSpPr>
        <p:sp>
          <p:nvSpPr>
            <p:cNvPr id="83973" name="Line 4">
              <a:extLst>
                <a:ext uri="{FF2B5EF4-FFF2-40B4-BE49-F238E27FC236}">
                  <a16:creationId xmlns:a16="http://schemas.microsoft.com/office/drawing/2014/main" id="{E6DAEF69-A882-1243-99C7-CC8FF6ADCEBF}"/>
                </a:ext>
              </a:extLst>
            </p:cNvPr>
            <p:cNvSpPr>
              <a:spLocks noChangeShapeType="1"/>
            </p:cNvSpPr>
            <p:nvPr/>
          </p:nvSpPr>
          <p:spPr bwMode="auto">
            <a:xfrm>
              <a:off x="3033713" y="3536950"/>
              <a:ext cx="25082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74" name="Line 5">
              <a:extLst>
                <a:ext uri="{FF2B5EF4-FFF2-40B4-BE49-F238E27FC236}">
                  <a16:creationId xmlns:a16="http://schemas.microsoft.com/office/drawing/2014/main" id="{2CF36ACD-1252-394E-A46B-D37BBE280910}"/>
                </a:ext>
              </a:extLst>
            </p:cNvPr>
            <p:cNvSpPr>
              <a:spLocks noChangeShapeType="1"/>
            </p:cNvSpPr>
            <p:nvPr/>
          </p:nvSpPr>
          <p:spPr bwMode="auto">
            <a:xfrm flipH="1">
              <a:off x="5632450" y="2900363"/>
              <a:ext cx="7064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75" name="Line 6">
              <a:extLst>
                <a:ext uri="{FF2B5EF4-FFF2-40B4-BE49-F238E27FC236}">
                  <a16:creationId xmlns:a16="http://schemas.microsoft.com/office/drawing/2014/main" id="{947C36B4-8C17-4343-9F0C-F93BB9122643}"/>
                </a:ext>
              </a:extLst>
            </p:cNvPr>
            <p:cNvSpPr>
              <a:spLocks noChangeShapeType="1"/>
            </p:cNvSpPr>
            <p:nvPr/>
          </p:nvSpPr>
          <p:spPr bwMode="auto">
            <a:xfrm flipH="1">
              <a:off x="5632450" y="4175125"/>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76" name="Freeform 7">
              <a:extLst>
                <a:ext uri="{FF2B5EF4-FFF2-40B4-BE49-F238E27FC236}">
                  <a16:creationId xmlns:a16="http://schemas.microsoft.com/office/drawing/2014/main" id="{BB0BD4AB-843F-EA47-A298-72441071B1BE}"/>
                </a:ext>
              </a:extLst>
            </p:cNvPr>
            <p:cNvSpPr>
              <a:spLocks/>
            </p:cNvSpPr>
            <p:nvPr/>
          </p:nvSpPr>
          <p:spPr bwMode="auto">
            <a:xfrm>
              <a:off x="4560888" y="3059113"/>
              <a:ext cx="1458912"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977" name="Freeform 8">
              <a:extLst>
                <a:ext uri="{FF2B5EF4-FFF2-40B4-BE49-F238E27FC236}">
                  <a16:creationId xmlns:a16="http://schemas.microsoft.com/office/drawing/2014/main" id="{1CC1D6F3-66E6-BE4E-992E-527A2D8A05CA}"/>
                </a:ext>
              </a:extLst>
            </p:cNvPr>
            <p:cNvSpPr>
              <a:spLocks/>
            </p:cNvSpPr>
            <p:nvPr/>
          </p:nvSpPr>
          <p:spPr bwMode="auto">
            <a:xfrm>
              <a:off x="4560888" y="2898775"/>
              <a:ext cx="1458912"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978" name="Freeform 10">
              <a:extLst>
                <a:ext uri="{FF2B5EF4-FFF2-40B4-BE49-F238E27FC236}">
                  <a16:creationId xmlns:a16="http://schemas.microsoft.com/office/drawing/2014/main" id="{3494D81A-AB6A-BE41-8E67-871E4C1F9A74}"/>
                </a:ext>
              </a:extLst>
            </p:cNvPr>
            <p:cNvSpPr>
              <a:spLocks/>
            </p:cNvSpPr>
            <p:nvPr/>
          </p:nvSpPr>
          <p:spPr bwMode="auto">
            <a:xfrm>
              <a:off x="5991225" y="2871788"/>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3979" name="Freeform 11">
              <a:extLst>
                <a:ext uri="{FF2B5EF4-FFF2-40B4-BE49-F238E27FC236}">
                  <a16:creationId xmlns:a16="http://schemas.microsoft.com/office/drawing/2014/main" id="{368E5704-342B-F547-B5EC-0570646F4DA5}"/>
                </a:ext>
              </a:extLst>
            </p:cNvPr>
            <p:cNvSpPr>
              <a:spLocks/>
            </p:cNvSpPr>
            <p:nvPr/>
          </p:nvSpPr>
          <p:spPr bwMode="auto">
            <a:xfrm>
              <a:off x="5997575" y="4152900"/>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83980" name="Line 13">
              <a:extLst>
                <a:ext uri="{FF2B5EF4-FFF2-40B4-BE49-F238E27FC236}">
                  <a16:creationId xmlns:a16="http://schemas.microsoft.com/office/drawing/2014/main" id="{9A928AE5-A8A9-C84C-B692-2F7D68BFDCAF}"/>
                </a:ext>
              </a:extLst>
            </p:cNvPr>
            <p:cNvSpPr>
              <a:spLocks noChangeShapeType="1"/>
            </p:cNvSpPr>
            <p:nvPr/>
          </p:nvSpPr>
          <p:spPr bwMode="auto">
            <a:xfrm flipH="1">
              <a:off x="4356100" y="4335463"/>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81" name="Line 14">
              <a:extLst>
                <a:ext uri="{FF2B5EF4-FFF2-40B4-BE49-F238E27FC236}">
                  <a16:creationId xmlns:a16="http://schemas.microsoft.com/office/drawing/2014/main" id="{B36E6506-0678-B54A-A712-B8869EE20515}"/>
                </a:ext>
              </a:extLst>
            </p:cNvPr>
            <p:cNvSpPr>
              <a:spLocks noChangeShapeType="1"/>
            </p:cNvSpPr>
            <p:nvPr/>
          </p:nvSpPr>
          <p:spPr bwMode="auto">
            <a:xfrm flipV="1">
              <a:off x="3284538" y="2898775"/>
              <a:ext cx="1587"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82" name="Freeform 18">
              <a:extLst>
                <a:ext uri="{FF2B5EF4-FFF2-40B4-BE49-F238E27FC236}">
                  <a16:creationId xmlns:a16="http://schemas.microsoft.com/office/drawing/2014/main" id="{2BB63AAD-3E38-AF47-991E-2B52450D1F68}"/>
                </a:ext>
              </a:extLst>
            </p:cNvPr>
            <p:cNvSpPr>
              <a:spLocks/>
            </p:cNvSpPr>
            <p:nvPr/>
          </p:nvSpPr>
          <p:spPr bwMode="auto">
            <a:xfrm>
              <a:off x="3033713" y="4494213"/>
              <a:ext cx="546100" cy="1588"/>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3983" name="Line 19">
              <a:extLst>
                <a:ext uri="{FF2B5EF4-FFF2-40B4-BE49-F238E27FC236}">
                  <a16:creationId xmlns:a16="http://schemas.microsoft.com/office/drawing/2014/main" id="{FF8B157E-00C9-5B44-91C1-0545C4463967}"/>
                </a:ext>
              </a:extLst>
            </p:cNvPr>
            <p:cNvSpPr>
              <a:spLocks noChangeShapeType="1"/>
            </p:cNvSpPr>
            <p:nvPr/>
          </p:nvSpPr>
          <p:spPr bwMode="auto">
            <a:xfrm flipH="1">
              <a:off x="3033713" y="4494213"/>
              <a:ext cx="546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84" name="Freeform 20">
              <a:extLst>
                <a:ext uri="{FF2B5EF4-FFF2-40B4-BE49-F238E27FC236}">
                  <a16:creationId xmlns:a16="http://schemas.microsoft.com/office/drawing/2014/main" id="{BA29A569-EE7C-3740-9C26-EC5C008A001B}"/>
                </a:ext>
              </a:extLst>
            </p:cNvPr>
            <p:cNvSpPr>
              <a:spLocks/>
            </p:cNvSpPr>
            <p:nvPr/>
          </p:nvSpPr>
          <p:spPr bwMode="auto">
            <a:xfrm>
              <a:off x="3284538" y="4175125"/>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3985" name="Line 21">
              <a:extLst>
                <a:ext uri="{FF2B5EF4-FFF2-40B4-BE49-F238E27FC236}">
                  <a16:creationId xmlns:a16="http://schemas.microsoft.com/office/drawing/2014/main" id="{0CDAEB9F-D466-2340-A2E2-820D76044BC0}"/>
                </a:ext>
              </a:extLst>
            </p:cNvPr>
            <p:cNvSpPr>
              <a:spLocks noChangeShapeType="1"/>
            </p:cNvSpPr>
            <p:nvPr/>
          </p:nvSpPr>
          <p:spPr bwMode="auto">
            <a:xfrm flipH="1">
              <a:off x="3284538" y="4175125"/>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86" name="Line 25">
              <a:extLst>
                <a:ext uri="{FF2B5EF4-FFF2-40B4-BE49-F238E27FC236}">
                  <a16:creationId xmlns:a16="http://schemas.microsoft.com/office/drawing/2014/main" id="{3AA9B52C-22F4-F742-9D08-1BA820180AB9}"/>
                </a:ext>
              </a:extLst>
            </p:cNvPr>
            <p:cNvSpPr>
              <a:spLocks noChangeShapeType="1"/>
            </p:cNvSpPr>
            <p:nvPr/>
          </p:nvSpPr>
          <p:spPr bwMode="auto">
            <a:xfrm flipH="1">
              <a:off x="6019800" y="4175125"/>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87" name="Rectangle 26">
              <a:extLst>
                <a:ext uri="{FF2B5EF4-FFF2-40B4-BE49-F238E27FC236}">
                  <a16:creationId xmlns:a16="http://schemas.microsoft.com/office/drawing/2014/main" id="{D626669F-73E4-5444-A653-D8EA7180714F}"/>
                </a:ext>
              </a:extLst>
            </p:cNvPr>
            <p:cNvSpPr>
              <a:spLocks noChangeArrowheads="1"/>
            </p:cNvSpPr>
            <p:nvPr/>
          </p:nvSpPr>
          <p:spPr bwMode="auto">
            <a:xfrm>
              <a:off x="2784475" y="2466975"/>
              <a:ext cx="16511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 </a:t>
              </a:r>
              <a:endParaRPr lang="en-US" altLang="en-US" b="0">
                <a:latin typeface="Times" pitchFamily="2" charset="0"/>
              </a:endParaRPr>
            </a:p>
          </p:txBody>
        </p:sp>
        <p:sp>
          <p:nvSpPr>
            <p:cNvPr id="83988" name="Rectangle 27">
              <a:extLst>
                <a:ext uri="{FF2B5EF4-FFF2-40B4-BE49-F238E27FC236}">
                  <a16:creationId xmlns:a16="http://schemas.microsoft.com/office/drawing/2014/main" id="{E5A96312-5314-814F-B4E6-8F9AE45E011D}"/>
                </a:ext>
              </a:extLst>
            </p:cNvPr>
            <p:cNvSpPr>
              <a:spLocks noChangeArrowheads="1"/>
            </p:cNvSpPr>
            <p:nvPr/>
          </p:nvSpPr>
          <p:spPr bwMode="auto">
            <a:xfrm>
              <a:off x="2762250" y="4403725"/>
              <a:ext cx="18755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R </a:t>
              </a:r>
              <a:endParaRPr lang="en-US" altLang="en-US" b="0">
                <a:latin typeface="Times" pitchFamily="2" charset="0"/>
              </a:endParaRPr>
            </a:p>
          </p:txBody>
        </p:sp>
        <p:sp>
          <p:nvSpPr>
            <p:cNvPr id="83989" name="Freeform 29">
              <a:extLst>
                <a:ext uri="{FF2B5EF4-FFF2-40B4-BE49-F238E27FC236}">
                  <a16:creationId xmlns:a16="http://schemas.microsoft.com/office/drawing/2014/main" id="{E1318296-07BC-3049-A0C1-4F4953C37D10}"/>
                </a:ext>
              </a:extLst>
            </p:cNvPr>
            <p:cNvSpPr>
              <a:spLocks/>
            </p:cNvSpPr>
            <p:nvPr/>
          </p:nvSpPr>
          <p:spPr bwMode="auto">
            <a:xfrm>
              <a:off x="4224338" y="4275138"/>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990" name="Freeform 34">
              <a:extLst>
                <a:ext uri="{FF2B5EF4-FFF2-40B4-BE49-F238E27FC236}">
                  <a16:creationId xmlns:a16="http://schemas.microsoft.com/office/drawing/2014/main" id="{45849376-A2B2-E745-AD78-206A44628471}"/>
                </a:ext>
              </a:extLst>
            </p:cNvPr>
            <p:cNvSpPr>
              <a:spLocks/>
            </p:cNvSpPr>
            <p:nvPr/>
          </p:nvSpPr>
          <p:spPr bwMode="auto">
            <a:xfrm>
              <a:off x="5510213" y="4111625"/>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991" name="Line 35">
              <a:extLst>
                <a:ext uri="{FF2B5EF4-FFF2-40B4-BE49-F238E27FC236}">
                  <a16:creationId xmlns:a16="http://schemas.microsoft.com/office/drawing/2014/main" id="{7DDED86A-A951-3D47-86C2-067A451C047F}"/>
                </a:ext>
              </a:extLst>
            </p:cNvPr>
            <p:cNvSpPr>
              <a:spLocks noChangeShapeType="1"/>
            </p:cNvSpPr>
            <p:nvPr/>
          </p:nvSpPr>
          <p:spPr bwMode="auto">
            <a:xfrm>
              <a:off x="4560888" y="4016375"/>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92" name="Freeform 40">
              <a:extLst>
                <a:ext uri="{FF2B5EF4-FFF2-40B4-BE49-F238E27FC236}">
                  <a16:creationId xmlns:a16="http://schemas.microsoft.com/office/drawing/2014/main" id="{0FA1BEDA-F188-C541-8E37-004C0BB6F542}"/>
                </a:ext>
              </a:extLst>
            </p:cNvPr>
            <p:cNvSpPr>
              <a:spLocks/>
            </p:cNvSpPr>
            <p:nvPr/>
          </p:nvSpPr>
          <p:spPr bwMode="auto">
            <a:xfrm>
              <a:off x="5510213" y="2838450"/>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83993" name="Line 41">
              <a:extLst>
                <a:ext uri="{FF2B5EF4-FFF2-40B4-BE49-F238E27FC236}">
                  <a16:creationId xmlns:a16="http://schemas.microsoft.com/office/drawing/2014/main" id="{EEA62D18-1A60-C545-977D-A529F5976121}"/>
                </a:ext>
              </a:extLst>
            </p:cNvPr>
            <p:cNvSpPr>
              <a:spLocks noChangeShapeType="1"/>
            </p:cNvSpPr>
            <p:nvPr/>
          </p:nvSpPr>
          <p:spPr bwMode="auto">
            <a:xfrm>
              <a:off x="4356100" y="2740025"/>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94" name="Line 42">
              <a:extLst>
                <a:ext uri="{FF2B5EF4-FFF2-40B4-BE49-F238E27FC236}">
                  <a16:creationId xmlns:a16="http://schemas.microsoft.com/office/drawing/2014/main" id="{752B868F-06FA-2941-B283-C7B2DAF7FB7C}"/>
                </a:ext>
              </a:extLst>
            </p:cNvPr>
            <p:cNvSpPr>
              <a:spLocks noChangeShapeType="1"/>
            </p:cNvSpPr>
            <p:nvPr/>
          </p:nvSpPr>
          <p:spPr bwMode="auto">
            <a:xfrm>
              <a:off x="4560888" y="3059113"/>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95" name="Freeform 44">
              <a:extLst>
                <a:ext uri="{FF2B5EF4-FFF2-40B4-BE49-F238E27FC236}">
                  <a16:creationId xmlns:a16="http://schemas.microsoft.com/office/drawing/2014/main" id="{7FD05F78-F851-4D46-BC07-65BF682D108C}"/>
                </a:ext>
              </a:extLst>
            </p:cNvPr>
            <p:cNvSpPr>
              <a:spLocks/>
            </p:cNvSpPr>
            <p:nvPr/>
          </p:nvSpPr>
          <p:spPr bwMode="auto">
            <a:xfrm>
              <a:off x="3284538" y="2898775"/>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3996" name="Line 45">
              <a:extLst>
                <a:ext uri="{FF2B5EF4-FFF2-40B4-BE49-F238E27FC236}">
                  <a16:creationId xmlns:a16="http://schemas.microsoft.com/office/drawing/2014/main" id="{B38BB986-DF16-4E42-BFF0-D19AA5BF3CE6}"/>
                </a:ext>
              </a:extLst>
            </p:cNvPr>
            <p:cNvSpPr>
              <a:spLocks noChangeShapeType="1"/>
            </p:cNvSpPr>
            <p:nvPr/>
          </p:nvSpPr>
          <p:spPr bwMode="auto">
            <a:xfrm flipH="1">
              <a:off x="3284538" y="2898775"/>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97" name="Freeform 46">
              <a:extLst>
                <a:ext uri="{FF2B5EF4-FFF2-40B4-BE49-F238E27FC236}">
                  <a16:creationId xmlns:a16="http://schemas.microsoft.com/office/drawing/2014/main" id="{3E46BDE4-33F8-0F4B-9DF2-2C687DEEA415}"/>
                </a:ext>
              </a:extLst>
            </p:cNvPr>
            <p:cNvSpPr>
              <a:spLocks/>
            </p:cNvSpPr>
            <p:nvPr/>
          </p:nvSpPr>
          <p:spPr bwMode="auto">
            <a:xfrm>
              <a:off x="3033713" y="2557463"/>
              <a:ext cx="546100" cy="1588"/>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3998" name="Line 47">
              <a:extLst>
                <a:ext uri="{FF2B5EF4-FFF2-40B4-BE49-F238E27FC236}">
                  <a16:creationId xmlns:a16="http://schemas.microsoft.com/office/drawing/2014/main" id="{C6AB525D-C56B-2047-A470-22F5C80C99D1}"/>
                </a:ext>
              </a:extLst>
            </p:cNvPr>
            <p:cNvSpPr>
              <a:spLocks noChangeShapeType="1"/>
            </p:cNvSpPr>
            <p:nvPr/>
          </p:nvSpPr>
          <p:spPr bwMode="auto">
            <a:xfrm flipH="1">
              <a:off x="3033713" y="2557463"/>
              <a:ext cx="546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999" name="Freeform 51">
              <a:extLst>
                <a:ext uri="{FF2B5EF4-FFF2-40B4-BE49-F238E27FC236}">
                  <a16:creationId xmlns:a16="http://schemas.microsoft.com/office/drawing/2014/main" id="{BA479CCC-B3B7-FF48-BE96-59EACDC48F4C}"/>
                </a:ext>
              </a:extLst>
            </p:cNvPr>
            <p:cNvSpPr>
              <a:spLocks/>
            </p:cNvSpPr>
            <p:nvPr/>
          </p:nvSpPr>
          <p:spPr bwMode="auto">
            <a:xfrm>
              <a:off x="4227513" y="2678113"/>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4000" name="Rectangle 52">
              <a:extLst>
                <a:ext uri="{FF2B5EF4-FFF2-40B4-BE49-F238E27FC236}">
                  <a16:creationId xmlns:a16="http://schemas.microsoft.com/office/drawing/2014/main" id="{6096A9F6-B795-EA44-8439-18AE52777C5B}"/>
                </a:ext>
              </a:extLst>
            </p:cNvPr>
            <p:cNvSpPr>
              <a:spLocks noChangeArrowheads="1"/>
            </p:cNvSpPr>
            <p:nvPr/>
          </p:nvSpPr>
          <p:spPr bwMode="auto">
            <a:xfrm>
              <a:off x="2601913" y="3435350"/>
              <a:ext cx="34785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Clk </a:t>
              </a:r>
              <a:endParaRPr lang="en-US" altLang="en-US" b="0">
                <a:latin typeface="Times" pitchFamily="2" charset="0"/>
              </a:endParaRPr>
            </a:p>
          </p:txBody>
        </p:sp>
        <p:sp>
          <p:nvSpPr>
            <p:cNvPr id="84001" name="Line 53">
              <a:extLst>
                <a:ext uri="{FF2B5EF4-FFF2-40B4-BE49-F238E27FC236}">
                  <a16:creationId xmlns:a16="http://schemas.microsoft.com/office/drawing/2014/main" id="{8EDDD465-C83F-704B-B14D-2D404C210BA4}"/>
                </a:ext>
              </a:extLst>
            </p:cNvPr>
            <p:cNvSpPr>
              <a:spLocks noChangeShapeType="1"/>
            </p:cNvSpPr>
            <p:nvPr/>
          </p:nvSpPr>
          <p:spPr bwMode="auto">
            <a:xfrm flipH="1">
              <a:off x="6407150" y="4048125"/>
              <a:ext cx="177800" cy="0"/>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002" name="Rectangle 55">
              <a:extLst>
                <a:ext uri="{FF2B5EF4-FFF2-40B4-BE49-F238E27FC236}">
                  <a16:creationId xmlns:a16="http://schemas.microsoft.com/office/drawing/2014/main" id="{B00B4CB7-823D-DC44-9E8C-B161F3B30DE5}"/>
                </a:ext>
              </a:extLst>
            </p:cNvPr>
            <p:cNvSpPr>
              <a:spLocks noChangeArrowheads="1"/>
            </p:cNvSpPr>
            <p:nvPr/>
          </p:nvSpPr>
          <p:spPr bwMode="auto">
            <a:xfrm>
              <a:off x="6432550" y="2790825"/>
              <a:ext cx="196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84003" name="AutoShape 56">
              <a:extLst>
                <a:ext uri="{FF2B5EF4-FFF2-40B4-BE49-F238E27FC236}">
                  <a16:creationId xmlns:a16="http://schemas.microsoft.com/office/drawing/2014/main" id="{FA2B37FE-EDAE-EC4A-BDB1-52BFB1DE8277}"/>
                </a:ext>
              </a:extLst>
            </p:cNvPr>
            <p:cNvSpPr>
              <a:spLocks noChangeArrowheads="1"/>
            </p:cNvSpPr>
            <p:nvPr/>
          </p:nvSpPr>
          <p:spPr bwMode="auto">
            <a:xfrm>
              <a:off x="3582988" y="246697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4004" name="AutoShape 57">
              <a:extLst>
                <a:ext uri="{FF2B5EF4-FFF2-40B4-BE49-F238E27FC236}">
                  <a16:creationId xmlns:a16="http://schemas.microsoft.com/office/drawing/2014/main" id="{324DC045-CF7A-2340-94E2-45EB74A3CB61}"/>
                </a:ext>
              </a:extLst>
            </p:cNvPr>
            <p:cNvSpPr>
              <a:spLocks noChangeArrowheads="1"/>
            </p:cNvSpPr>
            <p:nvPr/>
          </p:nvSpPr>
          <p:spPr bwMode="auto">
            <a:xfrm>
              <a:off x="3582988" y="4065588"/>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4005" name="AutoShape 59">
              <a:extLst>
                <a:ext uri="{FF2B5EF4-FFF2-40B4-BE49-F238E27FC236}">
                  <a16:creationId xmlns:a16="http://schemas.microsoft.com/office/drawing/2014/main" id="{193B8EF4-DDDF-CE49-86DB-C1087F174133}"/>
                </a:ext>
              </a:extLst>
            </p:cNvPr>
            <p:cNvSpPr>
              <a:spLocks noChangeArrowheads="1"/>
            </p:cNvSpPr>
            <p:nvPr/>
          </p:nvSpPr>
          <p:spPr bwMode="auto">
            <a:xfrm>
              <a:off x="4864100" y="262572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4006" name="AutoShape 61">
              <a:extLst>
                <a:ext uri="{FF2B5EF4-FFF2-40B4-BE49-F238E27FC236}">
                  <a16:creationId xmlns:a16="http://schemas.microsoft.com/office/drawing/2014/main" id="{CF031FFA-FB93-1E40-A0DE-93E478CE5E86}"/>
                </a:ext>
              </a:extLst>
            </p:cNvPr>
            <p:cNvSpPr>
              <a:spLocks noChangeArrowheads="1"/>
            </p:cNvSpPr>
            <p:nvPr/>
          </p:nvSpPr>
          <p:spPr bwMode="auto">
            <a:xfrm>
              <a:off x="4867275" y="390207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4007" name="Freeform 64">
              <a:extLst>
                <a:ext uri="{FF2B5EF4-FFF2-40B4-BE49-F238E27FC236}">
                  <a16:creationId xmlns:a16="http://schemas.microsoft.com/office/drawing/2014/main" id="{DA9BED9D-D84A-F142-BE11-63066FD95293}"/>
                </a:ext>
              </a:extLst>
            </p:cNvPr>
            <p:cNvSpPr>
              <a:spLocks/>
            </p:cNvSpPr>
            <p:nvPr/>
          </p:nvSpPr>
          <p:spPr bwMode="auto">
            <a:xfrm>
              <a:off x="5989638" y="4149725"/>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4008" name="Freeform 65">
              <a:extLst>
                <a:ext uri="{FF2B5EF4-FFF2-40B4-BE49-F238E27FC236}">
                  <a16:creationId xmlns:a16="http://schemas.microsoft.com/office/drawing/2014/main" id="{90996C21-93D6-3447-A01D-AAB489B15619}"/>
                </a:ext>
              </a:extLst>
            </p:cNvPr>
            <p:cNvSpPr>
              <a:spLocks/>
            </p:cNvSpPr>
            <p:nvPr/>
          </p:nvSpPr>
          <p:spPr bwMode="auto">
            <a:xfrm>
              <a:off x="3257550" y="3506788"/>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4009" name="Rectangle 54">
              <a:extLst>
                <a:ext uri="{FF2B5EF4-FFF2-40B4-BE49-F238E27FC236}">
                  <a16:creationId xmlns:a16="http://schemas.microsoft.com/office/drawing/2014/main" id="{995D94A0-D399-6747-8780-695D27805D10}"/>
                </a:ext>
              </a:extLst>
            </p:cNvPr>
            <p:cNvSpPr>
              <a:spLocks noChangeArrowheads="1"/>
            </p:cNvSpPr>
            <p:nvPr/>
          </p:nvSpPr>
          <p:spPr bwMode="auto">
            <a:xfrm>
              <a:off x="6421438" y="4081463"/>
              <a:ext cx="196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grpSp>
    </p:spTree>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Line 4">
            <a:extLst>
              <a:ext uri="{FF2B5EF4-FFF2-40B4-BE49-F238E27FC236}">
                <a16:creationId xmlns:a16="http://schemas.microsoft.com/office/drawing/2014/main" id="{52CA0415-80B3-D640-A2E1-D67893365949}"/>
              </a:ext>
            </a:extLst>
          </p:cNvPr>
          <p:cNvSpPr>
            <a:spLocks noChangeShapeType="1"/>
          </p:cNvSpPr>
          <p:nvPr/>
        </p:nvSpPr>
        <p:spPr bwMode="auto">
          <a:xfrm flipH="1">
            <a:off x="5062539" y="3376614"/>
            <a:ext cx="89058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6" name="Freeform 5">
            <a:extLst>
              <a:ext uri="{FF2B5EF4-FFF2-40B4-BE49-F238E27FC236}">
                <a16:creationId xmlns:a16="http://schemas.microsoft.com/office/drawing/2014/main" id="{B40923F2-7AC4-244C-813F-16685C489E20}"/>
              </a:ext>
            </a:extLst>
          </p:cNvPr>
          <p:cNvSpPr>
            <a:spLocks/>
          </p:cNvSpPr>
          <p:nvPr/>
        </p:nvSpPr>
        <p:spPr bwMode="auto">
          <a:xfrm>
            <a:off x="465137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7" name="Freeform 7">
            <a:extLst>
              <a:ext uri="{FF2B5EF4-FFF2-40B4-BE49-F238E27FC236}">
                <a16:creationId xmlns:a16="http://schemas.microsoft.com/office/drawing/2014/main" id="{8FBAF0C5-A4BC-D34C-B65F-AB77B44EE9FF}"/>
              </a:ext>
            </a:extLst>
          </p:cNvPr>
          <p:cNvSpPr>
            <a:spLocks/>
          </p:cNvSpPr>
          <p:nvPr/>
        </p:nvSpPr>
        <p:spPr bwMode="auto">
          <a:xfrm>
            <a:off x="4991101" y="3322639"/>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1268" name="Freeform 9">
            <a:extLst>
              <a:ext uri="{FF2B5EF4-FFF2-40B4-BE49-F238E27FC236}">
                <a16:creationId xmlns:a16="http://schemas.microsoft.com/office/drawing/2014/main" id="{7BFE5FDE-2CF9-4144-BB97-301C89D5811C}"/>
              </a:ext>
            </a:extLst>
          </p:cNvPr>
          <p:cNvSpPr>
            <a:spLocks/>
          </p:cNvSpPr>
          <p:nvPr/>
        </p:nvSpPr>
        <p:spPr bwMode="auto">
          <a:xfrm>
            <a:off x="595312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69" name="Freeform 11">
            <a:extLst>
              <a:ext uri="{FF2B5EF4-FFF2-40B4-BE49-F238E27FC236}">
                <a16:creationId xmlns:a16="http://schemas.microsoft.com/office/drawing/2014/main" id="{9041D41B-4D50-8042-A849-4AF9F450232A}"/>
              </a:ext>
            </a:extLst>
          </p:cNvPr>
          <p:cNvSpPr>
            <a:spLocks/>
          </p:cNvSpPr>
          <p:nvPr/>
        </p:nvSpPr>
        <p:spPr bwMode="auto">
          <a:xfrm>
            <a:off x="6292850" y="3325814"/>
            <a:ext cx="103188"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9"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3"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3"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9" y="131"/>
                </a:lnTo>
                <a:lnTo>
                  <a:pt x="61" y="131"/>
                </a:lnTo>
                <a:lnTo>
                  <a:pt x="64" y="131"/>
                </a:lnTo>
                <a:lnTo>
                  <a:pt x="69" y="131"/>
                </a:lnTo>
                <a:lnTo>
                  <a:pt x="71" y="131"/>
                </a:lnTo>
                <a:lnTo>
                  <a:pt x="74" y="131"/>
                </a:lnTo>
                <a:lnTo>
                  <a:pt x="77" y="130"/>
                </a:lnTo>
                <a:lnTo>
                  <a:pt x="82"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2"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1270" name="Freeform 13">
            <a:extLst>
              <a:ext uri="{FF2B5EF4-FFF2-40B4-BE49-F238E27FC236}">
                <a16:creationId xmlns:a16="http://schemas.microsoft.com/office/drawing/2014/main" id="{EC66F2E7-7428-F042-B48A-44B937F1FDEA}"/>
              </a:ext>
            </a:extLst>
          </p:cNvPr>
          <p:cNvSpPr>
            <a:spLocks/>
          </p:cNvSpPr>
          <p:nvPr/>
        </p:nvSpPr>
        <p:spPr bwMode="auto">
          <a:xfrm>
            <a:off x="4011614" y="3376614"/>
            <a:ext cx="2922587" cy="661987"/>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71" name="Title 1">
            <a:extLst>
              <a:ext uri="{FF2B5EF4-FFF2-40B4-BE49-F238E27FC236}">
                <a16:creationId xmlns:a16="http://schemas.microsoft.com/office/drawing/2014/main" id="{FD303581-0F15-E34E-888C-3D84F69A44BA}"/>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A simple memory element with NOT Gates</a:t>
            </a:r>
          </a:p>
        </p:txBody>
      </p:sp>
      <p:sp>
        <p:nvSpPr>
          <p:cNvPr id="11272" name="Rectangle 96">
            <a:extLst>
              <a:ext uri="{FF2B5EF4-FFF2-40B4-BE49-F238E27FC236}">
                <a16:creationId xmlns:a16="http://schemas.microsoft.com/office/drawing/2014/main" id="{56F00EBB-4346-5342-BA2F-F829DC2F3D9B}"/>
              </a:ext>
            </a:extLst>
          </p:cNvPr>
          <p:cNvSpPr>
            <a:spLocks noChangeArrowheads="1"/>
          </p:cNvSpPr>
          <p:nvPr/>
        </p:nvSpPr>
        <p:spPr bwMode="auto">
          <a:xfrm>
            <a:off x="4079875" y="2944813"/>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Roman" pitchFamily="2" charset="0"/>
              </a:rPr>
              <a:t>1</a:t>
            </a:r>
            <a:r>
              <a:rPr lang="en-US" altLang="en-US" sz="1500" b="0" i="1">
                <a:solidFill>
                  <a:srgbClr val="000000"/>
                </a:solidFill>
                <a:latin typeface="Times-Roman" pitchFamily="2" charset="0"/>
              </a:rPr>
              <a:t> </a:t>
            </a:r>
            <a:endParaRPr lang="en-US" altLang="en-US" b="0">
              <a:latin typeface="Times" pitchFamily="2" charset="0"/>
            </a:endParaRPr>
          </a:p>
        </p:txBody>
      </p:sp>
      <p:sp>
        <p:nvSpPr>
          <p:cNvPr id="11273" name="Rectangle 96">
            <a:extLst>
              <a:ext uri="{FF2B5EF4-FFF2-40B4-BE49-F238E27FC236}">
                <a16:creationId xmlns:a16="http://schemas.microsoft.com/office/drawing/2014/main" id="{31E4C66D-BBDD-BD4E-8E02-B7E2B6116813}"/>
              </a:ext>
            </a:extLst>
          </p:cNvPr>
          <p:cNvSpPr>
            <a:spLocks noChangeArrowheads="1"/>
          </p:cNvSpPr>
          <p:nvPr/>
        </p:nvSpPr>
        <p:spPr bwMode="auto">
          <a:xfrm>
            <a:off x="6662738" y="294957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Roman" pitchFamily="2" charset="0"/>
              </a:rPr>
              <a:t>1</a:t>
            </a:r>
            <a:r>
              <a:rPr lang="en-US" altLang="en-US" sz="1500" b="0" i="1">
                <a:solidFill>
                  <a:srgbClr val="000000"/>
                </a:solidFill>
                <a:latin typeface="Times-Roman" pitchFamily="2" charset="0"/>
              </a:rPr>
              <a:t> </a:t>
            </a:r>
            <a:endParaRPr lang="en-US" altLang="en-US" b="0">
              <a:latin typeface="Times" pitchFamily="2" charset="0"/>
            </a:endParaRPr>
          </a:p>
        </p:txBody>
      </p:sp>
      <p:sp>
        <p:nvSpPr>
          <p:cNvPr id="11274" name="Rectangle 96">
            <a:extLst>
              <a:ext uri="{FF2B5EF4-FFF2-40B4-BE49-F238E27FC236}">
                <a16:creationId xmlns:a16="http://schemas.microsoft.com/office/drawing/2014/main" id="{80D4D63E-461F-B743-9D6A-33A85FF87465}"/>
              </a:ext>
            </a:extLst>
          </p:cNvPr>
          <p:cNvSpPr>
            <a:spLocks noChangeArrowheads="1"/>
          </p:cNvSpPr>
          <p:nvPr/>
        </p:nvSpPr>
        <p:spPr bwMode="auto">
          <a:xfrm>
            <a:off x="5457825" y="2943225"/>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Roman" pitchFamily="2" charset="0"/>
              </a:rPr>
              <a:t>0</a:t>
            </a:r>
            <a:r>
              <a:rPr lang="en-US" altLang="en-US" sz="1500" b="0" i="1">
                <a:solidFill>
                  <a:srgbClr val="000000"/>
                </a:solidFill>
                <a:latin typeface="Times-Roman" pitchFamily="2" charset="0"/>
              </a:rPr>
              <a:t> </a:t>
            </a:r>
            <a:endParaRPr lang="en-US" altLang="en-US" b="0">
              <a:latin typeface="Times" pitchFamily="2" charset="0"/>
            </a:endParaRPr>
          </a:p>
        </p:txBody>
      </p:sp>
      <p:sp>
        <p:nvSpPr>
          <p:cNvPr id="11275" name="TextBox 1">
            <a:extLst>
              <a:ext uri="{FF2B5EF4-FFF2-40B4-BE49-F238E27FC236}">
                <a16:creationId xmlns:a16="http://schemas.microsoft.com/office/drawing/2014/main" id="{2EED6BCE-FFA6-4A41-BB7C-0B325458B6E9}"/>
              </a:ext>
            </a:extLst>
          </p:cNvPr>
          <p:cNvSpPr txBox="1">
            <a:spLocks noChangeArrowheads="1"/>
          </p:cNvSpPr>
          <p:nvPr/>
        </p:nvSpPr>
        <p:spPr bwMode="auto">
          <a:xfrm>
            <a:off x="3016250" y="5943601"/>
            <a:ext cx="567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latin typeface="Times" pitchFamily="2" charset="0"/>
              </a:rPr>
              <a:t>The circuit will stay in this state indefinitely.</a:t>
            </a:r>
          </a:p>
        </p:txBody>
      </p:sp>
    </p:spTree>
  </p:cSld>
  <p:clrMapOvr>
    <a:masterClrMapping/>
  </p:clrMapOvr>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Title 1">
            <a:extLst>
              <a:ext uri="{FF2B5EF4-FFF2-40B4-BE49-F238E27FC236}">
                <a16:creationId xmlns:a16="http://schemas.microsoft.com/office/drawing/2014/main" id="{2D7189BB-4010-4A40-9CC4-3D5CD8DB6247}"/>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Gated SR latch with NAND gates</a:t>
            </a:r>
          </a:p>
        </p:txBody>
      </p:sp>
      <p:sp>
        <p:nvSpPr>
          <p:cNvPr id="84994" name="Rectangle 41">
            <a:extLst>
              <a:ext uri="{FF2B5EF4-FFF2-40B4-BE49-F238E27FC236}">
                <a16:creationId xmlns:a16="http://schemas.microsoft.com/office/drawing/2014/main" id="{8ECD5F89-EAB3-4547-89FE-92975967798C}"/>
              </a:ext>
            </a:extLst>
          </p:cNvPr>
          <p:cNvSpPr>
            <a:spLocks noChangeArrowheads="1"/>
          </p:cNvSpPr>
          <p:nvPr/>
        </p:nvSpPr>
        <p:spPr bwMode="auto">
          <a:xfrm>
            <a:off x="5378450" y="1905000"/>
            <a:ext cx="1220788" cy="3505200"/>
          </a:xfrm>
          <a:prstGeom prst="rect">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4995" name="TextBox 42">
            <a:extLst>
              <a:ext uri="{FF2B5EF4-FFF2-40B4-BE49-F238E27FC236}">
                <a16:creationId xmlns:a16="http://schemas.microsoft.com/office/drawing/2014/main" id="{A27A56E2-5076-E546-A8FE-CE408C7262D1}"/>
              </a:ext>
            </a:extLst>
          </p:cNvPr>
          <p:cNvSpPr txBox="1">
            <a:spLocks noChangeArrowheads="1"/>
          </p:cNvSpPr>
          <p:nvPr/>
        </p:nvSpPr>
        <p:spPr bwMode="auto">
          <a:xfrm>
            <a:off x="4800600" y="5578476"/>
            <a:ext cx="35052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The “snake” is also constructed with NANDs.</a:t>
            </a:r>
          </a:p>
        </p:txBody>
      </p:sp>
      <p:grpSp>
        <p:nvGrpSpPr>
          <p:cNvPr id="84996" name="Group 42">
            <a:extLst>
              <a:ext uri="{FF2B5EF4-FFF2-40B4-BE49-F238E27FC236}">
                <a16:creationId xmlns:a16="http://schemas.microsoft.com/office/drawing/2014/main" id="{ED32EE60-2D1A-BE45-8FDA-0B44D3812D2E}"/>
              </a:ext>
            </a:extLst>
          </p:cNvPr>
          <p:cNvGrpSpPr>
            <a:grpSpLocks/>
          </p:cNvGrpSpPr>
          <p:nvPr/>
        </p:nvGrpSpPr>
        <p:grpSpPr bwMode="auto">
          <a:xfrm>
            <a:off x="3516314" y="2466976"/>
            <a:ext cx="4027487" cy="2182971"/>
            <a:chOff x="2601913" y="2466975"/>
            <a:chExt cx="4027487" cy="2182971"/>
          </a:xfrm>
        </p:grpSpPr>
        <p:sp>
          <p:nvSpPr>
            <p:cNvPr id="84997" name="Line 4">
              <a:extLst>
                <a:ext uri="{FF2B5EF4-FFF2-40B4-BE49-F238E27FC236}">
                  <a16:creationId xmlns:a16="http://schemas.microsoft.com/office/drawing/2014/main" id="{40CC2B97-197B-DE46-B722-47AD402E8E89}"/>
                </a:ext>
              </a:extLst>
            </p:cNvPr>
            <p:cNvSpPr>
              <a:spLocks noChangeShapeType="1"/>
            </p:cNvSpPr>
            <p:nvPr/>
          </p:nvSpPr>
          <p:spPr bwMode="auto">
            <a:xfrm>
              <a:off x="3033713" y="3536950"/>
              <a:ext cx="25082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998" name="Line 5">
              <a:extLst>
                <a:ext uri="{FF2B5EF4-FFF2-40B4-BE49-F238E27FC236}">
                  <a16:creationId xmlns:a16="http://schemas.microsoft.com/office/drawing/2014/main" id="{427B43B6-6D06-BE4A-82AC-782C75F99D90}"/>
                </a:ext>
              </a:extLst>
            </p:cNvPr>
            <p:cNvSpPr>
              <a:spLocks noChangeShapeType="1"/>
            </p:cNvSpPr>
            <p:nvPr/>
          </p:nvSpPr>
          <p:spPr bwMode="auto">
            <a:xfrm flipH="1">
              <a:off x="5632450" y="2900363"/>
              <a:ext cx="7064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999" name="Line 6">
              <a:extLst>
                <a:ext uri="{FF2B5EF4-FFF2-40B4-BE49-F238E27FC236}">
                  <a16:creationId xmlns:a16="http://schemas.microsoft.com/office/drawing/2014/main" id="{3227C970-B547-F24E-BDC4-7CECA4694D43}"/>
                </a:ext>
              </a:extLst>
            </p:cNvPr>
            <p:cNvSpPr>
              <a:spLocks noChangeShapeType="1"/>
            </p:cNvSpPr>
            <p:nvPr/>
          </p:nvSpPr>
          <p:spPr bwMode="auto">
            <a:xfrm flipH="1">
              <a:off x="5632450" y="4175125"/>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00" name="Freeform 7">
              <a:extLst>
                <a:ext uri="{FF2B5EF4-FFF2-40B4-BE49-F238E27FC236}">
                  <a16:creationId xmlns:a16="http://schemas.microsoft.com/office/drawing/2014/main" id="{5D465A39-F822-A94F-9198-DB48CD0ABE4D}"/>
                </a:ext>
              </a:extLst>
            </p:cNvPr>
            <p:cNvSpPr>
              <a:spLocks/>
            </p:cNvSpPr>
            <p:nvPr/>
          </p:nvSpPr>
          <p:spPr bwMode="auto">
            <a:xfrm>
              <a:off x="4560888" y="3059113"/>
              <a:ext cx="1458912"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01" name="Freeform 8">
              <a:extLst>
                <a:ext uri="{FF2B5EF4-FFF2-40B4-BE49-F238E27FC236}">
                  <a16:creationId xmlns:a16="http://schemas.microsoft.com/office/drawing/2014/main" id="{6325E693-0147-DC43-9C99-9E4472A5E006}"/>
                </a:ext>
              </a:extLst>
            </p:cNvPr>
            <p:cNvSpPr>
              <a:spLocks/>
            </p:cNvSpPr>
            <p:nvPr/>
          </p:nvSpPr>
          <p:spPr bwMode="auto">
            <a:xfrm>
              <a:off x="4560888" y="2898775"/>
              <a:ext cx="1458912"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02" name="Freeform 10">
              <a:extLst>
                <a:ext uri="{FF2B5EF4-FFF2-40B4-BE49-F238E27FC236}">
                  <a16:creationId xmlns:a16="http://schemas.microsoft.com/office/drawing/2014/main" id="{2AB35344-2C66-EB46-A58F-DDB96BD815ED}"/>
                </a:ext>
              </a:extLst>
            </p:cNvPr>
            <p:cNvSpPr>
              <a:spLocks/>
            </p:cNvSpPr>
            <p:nvPr/>
          </p:nvSpPr>
          <p:spPr bwMode="auto">
            <a:xfrm>
              <a:off x="5991225" y="2871788"/>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5003" name="Freeform 11">
              <a:extLst>
                <a:ext uri="{FF2B5EF4-FFF2-40B4-BE49-F238E27FC236}">
                  <a16:creationId xmlns:a16="http://schemas.microsoft.com/office/drawing/2014/main" id="{8FA6D5F6-F34D-F54B-951B-F89F25B6716F}"/>
                </a:ext>
              </a:extLst>
            </p:cNvPr>
            <p:cNvSpPr>
              <a:spLocks/>
            </p:cNvSpPr>
            <p:nvPr/>
          </p:nvSpPr>
          <p:spPr bwMode="auto">
            <a:xfrm>
              <a:off x="5997575" y="4152900"/>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85004" name="Line 13">
              <a:extLst>
                <a:ext uri="{FF2B5EF4-FFF2-40B4-BE49-F238E27FC236}">
                  <a16:creationId xmlns:a16="http://schemas.microsoft.com/office/drawing/2014/main" id="{ADB00026-739F-C747-9868-29A5AACA4468}"/>
                </a:ext>
              </a:extLst>
            </p:cNvPr>
            <p:cNvSpPr>
              <a:spLocks noChangeShapeType="1"/>
            </p:cNvSpPr>
            <p:nvPr/>
          </p:nvSpPr>
          <p:spPr bwMode="auto">
            <a:xfrm flipH="1">
              <a:off x="4356100" y="4335463"/>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05" name="Line 14">
              <a:extLst>
                <a:ext uri="{FF2B5EF4-FFF2-40B4-BE49-F238E27FC236}">
                  <a16:creationId xmlns:a16="http://schemas.microsoft.com/office/drawing/2014/main" id="{E2395BCB-A153-1A4C-91CC-8CDA14DB16B2}"/>
                </a:ext>
              </a:extLst>
            </p:cNvPr>
            <p:cNvSpPr>
              <a:spLocks noChangeShapeType="1"/>
            </p:cNvSpPr>
            <p:nvPr/>
          </p:nvSpPr>
          <p:spPr bwMode="auto">
            <a:xfrm flipV="1">
              <a:off x="3284538" y="2898775"/>
              <a:ext cx="1587"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06" name="Freeform 18">
              <a:extLst>
                <a:ext uri="{FF2B5EF4-FFF2-40B4-BE49-F238E27FC236}">
                  <a16:creationId xmlns:a16="http://schemas.microsoft.com/office/drawing/2014/main" id="{E54F4E20-57CE-3443-84CF-8665A8DB47E0}"/>
                </a:ext>
              </a:extLst>
            </p:cNvPr>
            <p:cNvSpPr>
              <a:spLocks/>
            </p:cNvSpPr>
            <p:nvPr/>
          </p:nvSpPr>
          <p:spPr bwMode="auto">
            <a:xfrm>
              <a:off x="3033713" y="4494213"/>
              <a:ext cx="546100" cy="1588"/>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5007" name="Line 19">
              <a:extLst>
                <a:ext uri="{FF2B5EF4-FFF2-40B4-BE49-F238E27FC236}">
                  <a16:creationId xmlns:a16="http://schemas.microsoft.com/office/drawing/2014/main" id="{24F54162-0EAB-BD4E-9D3F-A166A5C4378D}"/>
                </a:ext>
              </a:extLst>
            </p:cNvPr>
            <p:cNvSpPr>
              <a:spLocks noChangeShapeType="1"/>
            </p:cNvSpPr>
            <p:nvPr/>
          </p:nvSpPr>
          <p:spPr bwMode="auto">
            <a:xfrm flipH="1">
              <a:off x="3033713" y="4494213"/>
              <a:ext cx="546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08" name="Freeform 20">
              <a:extLst>
                <a:ext uri="{FF2B5EF4-FFF2-40B4-BE49-F238E27FC236}">
                  <a16:creationId xmlns:a16="http://schemas.microsoft.com/office/drawing/2014/main" id="{4E110386-6A3F-F748-A280-8C444FA6C4CF}"/>
                </a:ext>
              </a:extLst>
            </p:cNvPr>
            <p:cNvSpPr>
              <a:spLocks/>
            </p:cNvSpPr>
            <p:nvPr/>
          </p:nvSpPr>
          <p:spPr bwMode="auto">
            <a:xfrm>
              <a:off x="3284538" y="4175125"/>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5009" name="Line 21">
              <a:extLst>
                <a:ext uri="{FF2B5EF4-FFF2-40B4-BE49-F238E27FC236}">
                  <a16:creationId xmlns:a16="http://schemas.microsoft.com/office/drawing/2014/main" id="{730C7C19-0FEC-1145-A9D5-A543204C6F72}"/>
                </a:ext>
              </a:extLst>
            </p:cNvPr>
            <p:cNvSpPr>
              <a:spLocks noChangeShapeType="1"/>
            </p:cNvSpPr>
            <p:nvPr/>
          </p:nvSpPr>
          <p:spPr bwMode="auto">
            <a:xfrm flipH="1">
              <a:off x="3284538" y="4175125"/>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0" name="Line 25">
              <a:extLst>
                <a:ext uri="{FF2B5EF4-FFF2-40B4-BE49-F238E27FC236}">
                  <a16:creationId xmlns:a16="http://schemas.microsoft.com/office/drawing/2014/main" id="{34D08FCE-3D04-2B4E-B9A1-6892B81F90FC}"/>
                </a:ext>
              </a:extLst>
            </p:cNvPr>
            <p:cNvSpPr>
              <a:spLocks noChangeShapeType="1"/>
            </p:cNvSpPr>
            <p:nvPr/>
          </p:nvSpPr>
          <p:spPr bwMode="auto">
            <a:xfrm flipH="1">
              <a:off x="6019800" y="4175125"/>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1" name="Rectangle 26">
              <a:extLst>
                <a:ext uri="{FF2B5EF4-FFF2-40B4-BE49-F238E27FC236}">
                  <a16:creationId xmlns:a16="http://schemas.microsoft.com/office/drawing/2014/main" id="{FEBDC5D9-7BE3-3546-8126-D082EEDE323F}"/>
                </a:ext>
              </a:extLst>
            </p:cNvPr>
            <p:cNvSpPr>
              <a:spLocks noChangeArrowheads="1"/>
            </p:cNvSpPr>
            <p:nvPr/>
          </p:nvSpPr>
          <p:spPr bwMode="auto">
            <a:xfrm>
              <a:off x="2784475" y="2466975"/>
              <a:ext cx="16511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 </a:t>
              </a:r>
              <a:endParaRPr lang="en-US" altLang="en-US" b="0">
                <a:latin typeface="Times" pitchFamily="2" charset="0"/>
              </a:endParaRPr>
            </a:p>
          </p:txBody>
        </p:sp>
        <p:sp>
          <p:nvSpPr>
            <p:cNvPr id="85012" name="Rectangle 27">
              <a:extLst>
                <a:ext uri="{FF2B5EF4-FFF2-40B4-BE49-F238E27FC236}">
                  <a16:creationId xmlns:a16="http://schemas.microsoft.com/office/drawing/2014/main" id="{02F017F5-6A0E-F340-8399-6FD9796B0FAA}"/>
                </a:ext>
              </a:extLst>
            </p:cNvPr>
            <p:cNvSpPr>
              <a:spLocks noChangeArrowheads="1"/>
            </p:cNvSpPr>
            <p:nvPr/>
          </p:nvSpPr>
          <p:spPr bwMode="auto">
            <a:xfrm>
              <a:off x="2762250" y="4403725"/>
              <a:ext cx="18755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R </a:t>
              </a:r>
              <a:endParaRPr lang="en-US" altLang="en-US" b="0">
                <a:latin typeface="Times" pitchFamily="2" charset="0"/>
              </a:endParaRPr>
            </a:p>
          </p:txBody>
        </p:sp>
        <p:sp>
          <p:nvSpPr>
            <p:cNvPr id="85013" name="Freeform 29">
              <a:extLst>
                <a:ext uri="{FF2B5EF4-FFF2-40B4-BE49-F238E27FC236}">
                  <a16:creationId xmlns:a16="http://schemas.microsoft.com/office/drawing/2014/main" id="{BB5949F1-2BC6-364C-A9CA-D706E4A4D818}"/>
                </a:ext>
              </a:extLst>
            </p:cNvPr>
            <p:cNvSpPr>
              <a:spLocks/>
            </p:cNvSpPr>
            <p:nvPr/>
          </p:nvSpPr>
          <p:spPr bwMode="auto">
            <a:xfrm>
              <a:off x="4224338" y="4275138"/>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14" name="Freeform 34">
              <a:extLst>
                <a:ext uri="{FF2B5EF4-FFF2-40B4-BE49-F238E27FC236}">
                  <a16:creationId xmlns:a16="http://schemas.microsoft.com/office/drawing/2014/main" id="{0C754A3E-D0F9-C946-8C6F-851C79745DE6}"/>
                </a:ext>
              </a:extLst>
            </p:cNvPr>
            <p:cNvSpPr>
              <a:spLocks/>
            </p:cNvSpPr>
            <p:nvPr/>
          </p:nvSpPr>
          <p:spPr bwMode="auto">
            <a:xfrm>
              <a:off x="5510213" y="4111625"/>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15" name="Line 35">
              <a:extLst>
                <a:ext uri="{FF2B5EF4-FFF2-40B4-BE49-F238E27FC236}">
                  <a16:creationId xmlns:a16="http://schemas.microsoft.com/office/drawing/2014/main" id="{7F115313-0510-C441-8A9A-A47C50E0454D}"/>
                </a:ext>
              </a:extLst>
            </p:cNvPr>
            <p:cNvSpPr>
              <a:spLocks noChangeShapeType="1"/>
            </p:cNvSpPr>
            <p:nvPr/>
          </p:nvSpPr>
          <p:spPr bwMode="auto">
            <a:xfrm>
              <a:off x="4560888" y="4016375"/>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6" name="Freeform 40">
              <a:extLst>
                <a:ext uri="{FF2B5EF4-FFF2-40B4-BE49-F238E27FC236}">
                  <a16:creationId xmlns:a16="http://schemas.microsoft.com/office/drawing/2014/main" id="{F96E3F15-6DB1-224C-99E2-EB9664A5E6C6}"/>
                </a:ext>
              </a:extLst>
            </p:cNvPr>
            <p:cNvSpPr>
              <a:spLocks/>
            </p:cNvSpPr>
            <p:nvPr/>
          </p:nvSpPr>
          <p:spPr bwMode="auto">
            <a:xfrm>
              <a:off x="5510213" y="2838450"/>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85017" name="Line 41">
              <a:extLst>
                <a:ext uri="{FF2B5EF4-FFF2-40B4-BE49-F238E27FC236}">
                  <a16:creationId xmlns:a16="http://schemas.microsoft.com/office/drawing/2014/main" id="{7FB8FE1D-E46E-424B-8BDC-763107C4BFD9}"/>
                </a:ext>
              </a:extLst>
            </p:cNvPr>
            <p:cNvSpPr>
              <a:spLocks noChangeShapeType="1"/>
            </p:cNvSpPr>
            <p:nvPr/>
          </p:nvSpPr>
          <p:spPr bwMode="auto">
            <a:xfrm>
              <a:off x="4356100" y="2740025"/>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8" name="Line 42">
              <a:extLst>
                <a:ext uri="{FF2B5EF4-FFF2-40B4-BE49-F238E27FC236}">
                  <a16:creationId xmlns:a16="http://schemas.microsoft.com/office/drawing/2014/main" id="{F644B339-F577-D146-9F0F-459B4549AA5B}"/>
                </a:ext>
              </a:extLst>
            </p:cNvPr>
            <p:cNvSpPr>
              <a:spLocks noChangeShapeType="1"/>
            </p:cNvSpPr>
            <p:nvPr/>
          </p:nvSpPr>
          <p:spPr bwMode="auto">
            <a:xfrm>
              <a:off x="4560888" y="3059113"/>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9" name="Freeform 44">
              <a:extLst>
                <a:ext uri="{FF2B5EF4-FFF2-40B4-BE49-F238E27FC236}">
                  <a16:creationId xmlns:a16="http://schemas.microsoft.com/office/drawing/2014/main" id="{F355EAFB-B50B-8740-8105-CA0C0F0D4623}"/>
                </a:ext>
              </a:extLst>
            </p:cNvPr>
            <p:cNvSpPr>
              <a:spLocks/>
            </p:cNvSpPr>
            <p:nvPr/>
          </p:nvSpPr>
          <p:spPr bwMode="auto">
            <a:xfrm>
              <a:off x="3284538" y="2898775"/>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5020" name="Line 45">
              <a:extLst>
                <a:ext uri="{FF2B5EF4-FFF2-40B4-BE49-F238E27FC236}">
                  <a16:creationId xmlns:a16="http://schemas.microsoft.com/office/drawing/2014/main" id="{1858A726-B931-EF4F-9EFE-3EC8AD1F5CB9}"/>
                </a:ext>
              </a:extLst>
            </p:cNvPr>
            <p:cNvSpPr>
              <a:spLocks noChangeShapeType="1"/>
            </p:cNvSpPr>
            <p:nvPr/>
          </p:nvSpPr>
          <p:spPr bwMode="auto">
            <a:xfrm flipH="1">
              <a:off x="3284538" y="2898775"/>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21" name="Freeform 46">
              <a:extLst>
                <a:ext uri="{FF2B5EF4-FFF2-40B4-BE49-F238E27FC236}">
                  <a16:creationId xmlns:a16="http://schemas.microsoft.com/office/drawing/2014/main" id="{3AF9AAA7-C6E9-F74F-86FD-06EE20952CAC}"/>
                </a:ext>
              </a:extLst>
            </p:cNvPr>
            <p:cNvSpPr>
              <a:spLocks/>
            </p:cNvSpPr>
            <p:nvPr/>
          </p:nvSpPr>
          <p:spPr bwMode="auto">
            <a:xfrm>
              <a:off x="3033713" y="2557463"/>
              <a:ext cx="546100" cy="1588"/>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5022" name="Line 47">
              <a:extLst>
                <a:ext uri="{FF2B5EF4-FFF2-40B4-BE49-F238E27FC236}">
                  <a16:creationId xmlns:a16="http://schemas.microsoft.com/office/drawing/2014/main" id="{5656CCE7-829E-1641-9C9F-8AD304D82EB7}"/>
                </a:ext>
              </a:extLst>
            </p:cNvPr>
            <p:cNvSpPr>
              <a:spLocks noChangeShapeType="1"/>
            </p:cNvSpPr>
            <p:nvPr/>
          </p:nvSpPr>
          <p:spPr bwMode="auto">
            <a:xfrm flipH="1">
              <a:off x="3033713" y="2557463"/>
              <a:ext cx="546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23" name="Freeform 51">
              <a:extLst>
                <a:ext uri="{FF2B5EF4-FFF2-40B4-BE49-F238E27FC236}">
                  <a16:creationId xmlns:a16="http://schemas.microsoft.com/office/drawing/2014/main" id="{12E5412C-8DDC-AD44-B853-CBF9E3A8EA00}"/>
                </a:ext>
              </a:extLst>
            </p:cNvPr>
            <p:cNvSpPr>
              <a:spLocks/>
            </p:cNvSpPr>
            <p:nvPr/>
          </p:nvSpPr>
          <p:spPr bwMode="auto">
            <a:xfrm>
              <a:off x="4227513" y="2678113"/>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24" name="Rectangle 52">
              <a:extLst>
                <a:ext uri="{FF2B5EF4-FFF2-40B4-BE49-F238E27FC236}">
                  <a16:creationId xmlns:a16="http://schemas.microsoft.com/office/drawing/2014/main" id="{A8772EBD-1E31-C64F-B893-6AEC22BA7C39}"/>
                </a:ext>
              </a:extLst>
            </p:cNvPr>
            <p:cNvSpPr>
              <a:spLocks noChangeArrowheads="1"/>
            </p:cNvSpPr>
            <p:nvPr/>
          </p:nvSpPr>
          <p:spPr bwMode="auto">
            <a:xfrm>
              <a:off x="2601913" y="3435350"/>
              <a:ext cx="34785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Clk </a:t>
              </a:r>
              <a:endParaRPr lang="en-US" altLang="en-US" b="0">
                <a:latin typeface="Times" pitchFamily="2" charset="0"/>
              </a:endParaRPr>
            </a:p>
          </p:txBody>
        </p:sp>
        <p:sp>
          <p:nvSpPr>
            <p:cNvPr id="85025" name="Line 53">
              <a:extLst>
                <a:ext uri="{FF2B5EF4-FFF2-40B4-BE49-F238E27FC236}">
                  <a16:creationId xmlns:a16="http://schemas.microsoft.com/office/drawing/2014/main" id="{DDF004D3-1B7A-6A4E-AA6A-C2CE07C4DB16}"/>
                </a:ext>
              </a:extLst>
            </p:cNvPr>
            <p:cNvSpPr>
              <a:spLocks noChangeShapeType="1"/>
            </p:cNvSpPr>
            <p:nvPr/>
          </p:nvSpPr>
          <p:spPr bwMode="auto">
            <a:xfrm flipH="1">
              <a:off x="6407150" y="4048125"/>
              <a:ext cx="177800" cy="0"/>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26" name="Rectangle 55">
              <a:extLst>
                <a:ext uri="{FF2B5EF4-FFF2-40B4-BE49-F238E27FC236}">
                  <a16:creationId xmlns:a16="http://schemas.microsoft.com/office/drawing/2014/main" id="{30FDEAE4-DCE3-1C47-AA56-5B4C92B19A4A}"/>
                </a:ext>
              </a:extLst>
            </p:cNvPr>
            <p:cNvSpPr>
              <a:spLocks noChangeArrowheads="1"/>
            </p:cNvSpPr>
            <p:nvPr/>
          </p:nvSpPr>
          <p:spPr bwMode="auto">
            <a:xfrm>
              <a:off x="6432550" y="2790825"/>
              <a:ext cx="196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85027" name="AutoShape 56">
              <a:extLst>
                <a:ext uri="{FF2B5EF4-FFF2-40B4-BE49-F238E27FC236}">
                  <a16:creationId xmlns:a16="http://schemas.microsoft.com/office/drawing/2014/main" id="{A6AA8DED-F89B-AD4D-8095-EBD020A73202}"/>
                </a:ext>
              </a:extLst>
            </p:cNvPr>
            <p:cNvSpPr>
              <a:spLocks noChangeArrowheads="1"/>
            </p:cNvSpPr>
            <p:nvPr/>
          </p:nvSpPr>
          <p:spPr bwMode="auto">
            <a:xfrm>
              <a:off x="3582988" y="246697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5028" name="AutoShape 57">
              <a:extLst>
                <a:ext uri="{FF2B5EF4-FFF2-40B4-BE49-F238E27FC236}">
                  <a16:creationId xmlns:a16="http://schemas.microsoft.com/office/drawing/2014/main" id="{C8B39FBC-DDC8-2F4A-87F0-FB7D77D33144}"/>
                </a:ext>
              </a:extLst>
            </p:cNvPr>
            <p:cNvSpPr>
              <a:spLocks noChangeArrowheads="1"/>
            </p:cNvSpPr>
            <p:nvPr/>
          </p:nvSpPr>
          <p:spPr bwMode="auto">
            <a:xfrm>
              <a:off x="3582988" y="4065588"/>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5029" name="AutoShape 59">
              <a:extLst>
                <a:ext uri="{FF2B5EF4-FFF2-40B4-BE49-F238E27FC236}">
                  <a16:creationId xmlns:a16="http://schemas.microsoft.com/office/drawing/2014/main" id="{E6B0A7F5-12D1-6248-B563-5035929B9F3F}"/>
                </a:ext>
              </a:extLst>
            </p:cNvPr>
            <p:cNvSpPr>
              <a:spLocks noChangeArrowheads="1"/>
            </p:cNvSpPr>
            <p:nvPr/>
          </p:nvSpPr>
          <p:spPr bwMode="auto">
            <a:xfrm>
              <a:off x="4864100" y="262572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5030" name="AutoShape 61">
              <a:extLst>
                <a:ext uri="{FF2B5EF4-FFF2-40B4-BE49-F238E27FC236}">
                  <a16:creationId xmlns:a16="http://schemas.microsoft.com/office/drawing/2014/main" id="{F696113E-38A3-FB4B-97E7-D794A65B508F}"/>
                </a:ext>
              </a:extLst>
            </p:cNvPr>
            <p:cNvSpPr>
              <a:spLocks noChangeArrowheads="1"/>
            </p:cNvSpPr>
            <p:nvPr/>
          </p:nvSpPr>
          <p:spPr bwMode="auto">
            <a:xfrm>
              <a:off x="4867275" y="390207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5031" name="Freeform 64">
              <a:extLst>
                <a:ext uri="{FF2B5EF4-FFF2-40B4-BE49-F238E27FC236}">
                  <a16:creationId xmlns:a16="http://schemas.microsoft.com/office/drawing/2014/main" id="{D1CED6BE-679B-D04A-95C7-947282D095FE}"/>
                </a:ext>
              </a:extLst>
            </p:cNvPr>
            <p:cNvSpPr>
              <a:spLocks/>
            </p:cNvSpPr>
            <p:nvPr/>
          </p:nvSpPr>
          <p:spPr bwMode="auto">
            <a:xfrm>
              <a:off x="5989638" y="4149725"/>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5032" name="Freeform 65">
              <a:extLst>
                <a:ext uri="{FF2B5EF4-FFF2-40B4-BE49-F238E27FC236}">
                  <a16:creationId xmlns:a16="http://schemas.microsoft.com/office/drawing/2014/main" id="{5A5C25CF-A1DF-784E-926B-775DD3C82EB2}"/>
                </a:ext>
              </a:extLst>
            </p:cNvPr>
            <p:cNvSpPr>
              <a:spLocks/>
            </p:cNvSpPr>
            <p:nvPr/>
          </p:nvSpPr>
          <p:spPr bwMode="auto">
            <a:xfrm>
              <a:off x="3257550" y="3506788"/>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5033" name="Rectangle 54">
              <a:extLst>
                <a:ext uri="{FF2B5EF4-FFF2-40B4-BE49-F238E27FC236}">
                  <a16:creationId xmlns:a16="http://schemas.microsoft.com/office/drawing/2014/main" id="{BF1C2C9B-CE57-244A-82DB-F1F09A7E509A}"/>
                </a:ext>
              </a:extLst>
            </p:cNvPr>
            <p:cNvSpPr>
              <a:spLocks noChangeArrowheads="1"/>
            </p:cNvSpPr>
            <p:nvPr/>
          </p:nvSpPr>
          <p:spPr bwMode="auto">
            <a:xfrm>
              <a:off x="6421438" y="4081463"/>
              <a:ext cx="196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grpSp>
    </p:spTree>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Title 1">
            <a:extLst>
              <a:ext uri="{FF2B5EF4-FFF2-40B4-BE49-F238E27FC236}">
                <a16:creationId xmlns:a16="http://schemas.microsoft.com/office/drawing/2014/main" id="{A438C3C2-E0BC-BF4F-B9BE-2BE89FAFFE6C}"/>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Gated SR latch with NAND gates</a:t>
            </a:r>
          </a:p>
        </p:txBody>
      </p:sp>
      <p:sp>
        <p:nvSpPr>
          <p:cNvPr id="86018" name="TextBox 42">
            <a:extLst>
              <a:ext uri="{FF2B5EF4-FFF2-40B4-BE49-F238E27FC236}">
                <a16:creationId xmlns:a16="http://schemas.microsoft.com/office/drawing/2014/main" id="{0EBD3799-EFAC-FE47-BB93-B2C9160D3C18}"/>
              </a:ext>
            </a:extLst>
          </p:cNvPr>
          <p:cNvSpPr txBox="1">
            <a:spLocks noChangeArrowheads="1"/>
          </p:cNvSpPr>
          <p:nvPr/>
        </p:nvSpPr>
        <p:spPr bwMode="auto">
          <a:xfrm>
            <a:off x="3209925" y="5578475"/>
            <a:ext cx="35052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Also, notice that the positions of S and R are now swapped.</a:t>
            </a:r>
          </a:p>
        </p:txBody>
      </p:sp>
      <p:sp>
        <p:nvSpPr>
          <p:cNvPr id="86019" name="Oval 1">
            <a:extLst>
              <a:ext uri="{FF2B5EF4-FFF2-40B4-BE49-F238E27FC236}">
                <a16:creationId xmlns:a16="http://schemas.microsoft.com/office/drawing/2014/main" id="{3ED7AA55-F01E-CC4A-872D-A494E4B39232}"/>
              </a:ext>
            </a:extLst>
          </p:cNvPr>
          <p:cNvSpPr>
            <a:spLocks noChangeArrowheads="1"/>
          </p:cNvSpPr>
          <p:nvPr/>
        </p:nvSpPr>
        <p:spPr bwMode="auto">
          <a:xfrm>
            <a:off x="3421064" y="2305050"/>
            <a:ext cx="549275" cy="51435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6020" name="Oval 43">
            <a:extLst>
              <a:ext uri="{FF2B5EF4-FFF2-40B4-BE49-F238E27FC236}">
                <a16:creationId xmlns:a16="http://schemas.microsoft.com/office/drawing/2014/main" id="{1773C5A7-13B5-EB4A-8B20-625F08E99406}"/>
              </a:ext>
            </a:extLst>
          </p:cNvPr>
          <p:cNvSpPr>
            <a:spLocks noChangeArrowheads="1"/>
          </p:cNvSpPr>
          <p:nvPr/>
        </p:nvSpPr>
        <p:spPr bwMode="auto">
          <a:xfrm>
            <a:off x="3436938" y="4248150"/>
            <a:ext cx="550862" cy="515938"/>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86021" name="Group 43">
            <a:extLst>
              <a:ext uri="{FF2B5EF4-FFF2-40B4-BE49-F238E27FC236}">
                <a16:creationId xmlns:a16="http://schemas.microsoft.com/office/drawing/2014/main" id="{F8FCFBBA-5996-594C-8947-AD751C5597CA}"/>
              </a:ext>
            </a:extLst>
          </p:cNvPr>
          <p:cNvGrpSpPr>
            <a:grpSpLocks/>
          </p:cNvGrpSpPr>
          <p:nvPr/>
        </p:nvGrpSpPr>
        <p:grpSpPr bwMode="auto">
          <a:xfrm>
            <a:off x="3516314" y="2466976"/>
            <a:ext cx="4027487" cy="2182971"/>
            <a:chOff x="2601913" y="2466975"/>
            <a:chExt cx="4027487" cy="2182971"/>
          </a:xfrm>
        </p:grpSpPr>
        <p:sp>
          <p:nvSpPr>
            <p:cNvPr id="86022" name="Line 4">
              <a:extLst>
                <a:ext uri="{FF2B5EF4-FFF2-40B4-BE49-F238E27FC236}">
                  <a16:creationId xmlns:a16="http://schemas.microsoft.com/office/drawing/2014/main" id="{3E5E5AD5-1B63-1243-A5F9-DCE15E0CA69D}"/>
                </a:ext>
              </a:extLst>
            </p:cNvPr>
            <p:cNvSpPr>
              <a:spLocks noChangeShapeType="1"/>
            </p:cNvSpPr>
            <p:nvPr/>
          </p:nvSpPr>
          <p:spPr bwMode="auto">
            <a:xfrm>
              <a:off x="3033713" y="3536950"/>
              <a:ext cx="25082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23" name="Line 5">
              <a:extLst>
                <a:ext uri="{FF2B5EF4-FFF2-40B4-BE49-F238E27FC236}">
                  <a16:creationId xmlns:a16="http://schemas.microsoft.com/office/drawing/2014/main" id="{CF0E68DE-C01F-AC46-B779-2F465D5920F9}"/>
                </a:ext>
              </a:extLst>
            </p:cNvPr>
            <p:cNvSpPr>
              <a:spLocks noChangeShapeType="1"/>
            </p:cNvSpPr>
            <p:nvPr/>
          </p:nvSpPr>
          <p:spPr bwMode="auto">
            <a:xfrm flipH="1">
              <a:off x="5632450" y="2900363"/>
              <a:ext cx="7064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24" name="Line 6">
              <a:extLst>
                <a:ext uri="{FF2B5EF4-FFF2-40B4-BE49-F238E27FC236}">
                  <a16:creationId xmlns:a16="http://schemas.microsoft.com/office/drawing/2014/main" id="{B72F2427-39D8-0E4D-A4F9-0C6F70E9DAE3}"/>
                </a:ext>
              </a:extLst>
            </p:cNvPr>
            <p:cNvSpPr>
              <a:spLocks noChangeShapeType="1"/>
            </p:cNvSpPr>
            <p:nvPr/>
          </p:nvSpPr>
          <p:spPr bwMode="auto">
            <a:xfrm flipH="1">
              <a:off x="5632450" y="4175125"/>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25" name="Freeform 7">
              <a:extLst>
                <a:ext uri="{FF2B5EF4-FFF2-40B4-BE49-F238E27FC236}">
                  <a16:creationId xmlns:a16="http://schemas.microsoft.com/office/drawing/2014/main" id="{9E1F124C-9499-AE45-BB81-EBA046D7A00A}"/>
                </a:ext>
              </a:extLst>
            </p:cNvPr>
            <p:cNvSpPr>
              <a:spLocks/>
            </p:cNvSpPr>
            <p:nvPr/>
          </p:nvSpPr>
          <p:spPr bwMode="auto">
            <a:xfrm>
              <a:off x="4560888" y="3059113"/>
              <a:ext cx="1458912"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26" name="Freeform 8">
              <a:extLst>
                <a:ext uri="{FF2B5EF4-FFF2-40B4-BE49-F238E27FC236}">
                  <a16:creationId xmlns:a16="http://schemas.microsoft.com/office/drawing/2014/main" id="{8D2B0B9A-95B9-1B4C-BBB4-906CA14014C8}"/>
                </a:ext>
              </a:extLst>
            </p:cNvPr>
            <p:cNvSpPr>
              <a:spLocks/>
            </p:cNvSpPr>
            <p:nvPr/>
          </p:nvSpPr>
          <p:spPr bwMode="auto">
            <a:xfrm>
              <a:off x="4560888" y="2898775"/>
              <a:ext cx="1458912"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27" name="Freeform 10">
              <a:extLst>
                <a:ext uri="{FF2B5EF4-FFF2-40B4-BE49-F238E27FC236}">
                  <a16:creationId xmlns:a16="http://schemas.microsoft.com/office/drawing/2014/main" id="{5C4EAFF7-44FF-2E47-A4FC-836F930C398B}"/>
                </a:ext>
              </a:extLst>
            </p:cNvPr>
            <p:cNvSpPr>
              <a:spLocks/>
            </p:cNvSpPr>
            <p:nvPr/>
          </p:nvSpPr>
          <p:spPr bwMode="auto">
            <a:xfrm>
              <a:off x="5991225" y="2871788"/>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6028" name="Freeform 11">
              <a:extLst>
                <a:ext uri="{FF2B5EF4-FFF2-40B4-BE49-F238E27FC236}">
                  <a16:creationId xmlns:a16="http://schemas.microsoft.com/office/drawing/2014/main" id="{084D2DE8-F53E-BB4F-A914-276156E91F41}"/>
                </a:ext>
              </a:extLst>
            </p:cNvPr>
            <p:cNvSpPr>
              <a:spLocks/>
            </p:cNvSpPr>
            <p:nvPr/>
          </p:nvSpPr>
          <p:spPr bwMode="auto">
            <a:xfrm>
              <a:off x="5997575" y="4152900"/>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86029" name="Line 13">
              <a:extLst>
                <a:ext uri="{FF2B5EF4-FFF2-40B4-BE49-F238E27FC236}">
                  <a16:creationId xmlns:a16="http://schemas.microsoft.com/office/drawing/2014/main" id="{95AFFC79-E162-4444-A471-B821EDF8FB12}"/>
                </a:ext>
              </a:extLst>
            </p:cNvPr>
            <p:cNvSpPr>
              <a:spLocks noChangeShapeType="1"/>
            </p:cNvSpPr>
            <p:nvPr/>
          </p:nvSpPr>
          <p:spPr bwMode="auto">
            <a:xfrm flipH="1">
              <a:off x="4356100" y="4335463"/>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0" name="Line 14">
              <a:extLst>
                <a:ext uri="{FF2B5EF4-FFF2-40B4-BE49-F238E27FC236}">
                  <a16:creationId xmlns:a16="http://schemas.microsoft.com/office/drawing/2014/main" id="{84D2A11D-F4A3-674D-97EA-7658EBDDCC6E}"/>
                </a:ext>
              </a:extLst>
            </p:cNvPr>
            <p:cNvSpPr>
              <a:spLocks noChangeShapeType="1"/>
            </p:cNvSpPr>
            <p:nvPr/>
          </p:nvSpPr>
          <p:spPr bwMode="auto">
            <a:xfrm flipV="1">
              <a:off x="3284538" y="2898775"/>
              <a:ext cx="1587"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1" name="Freeform 18">
              <a:extLst>
                <a:ext uri="{FF2B5EF4-FFF2-40B4-BE49-F238E27FC236}">
                  <a16:creationId xmlns:a16="http://schemas.microsoft.com/office/drawing/2014/main" id="{C878627E-70B2-7A45-97B4-849A77497E44}"/>
                </a:ext>
              </a:extLst>
            </p:cNvPr>
            <p:cNvSpPr>
              <a:spLocks/>
            </p:cNvSpPr>
            <p:nvPr/>
          </p:nvSpPr>
          <p:spPr bwMode="auto">
            <a:xfrm>
              <a:off x="3033713" y="4494213"/>
              <a:ext cx="546100" cy="1588"/>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6032" name="Line 19">
              <a:extLst>
                <a:ext uri="{FF2B5EF4-FFF2-40B4-BE49-F238E27FC236}">
                  <a16:creationId xmlns:a16="http://schemas.microsoft.com/office/drawing/2014/main" id="{7AF6B853-0104-D749-8701-84D9D98BD2D4}"/>
                </a:ext>
              </a:extLst>
            </p:cNvPr>
            <p:cNvSpPr>
              <a:spLocks noChangeShapeType="1"/>
            </p:cNvSpPr>
            <p:nvPr/>
          </p:nvSpPr>
          <p:spPr bwMode="auto">
            <a:xfrm flipH="1">
              <a:off x="3033713" y="4494213"/>
              <a:ext cx="546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3" name="Freeform 20">
              <a:extLst>
                <a:ext uri="{FF2B5EF4-FFF2-40B4-BE49-F238E27FC236}">
                  <a16:creationId xmlns:a16="http://schemas.microsoft.com/office/drawing/2014/main" id="{30077BA3-9B6A-684E-8093-E106E5593DB5}"/>
                </a:ext>
              </a:extLst>
            </p:cNvPr>
            <p:cNvSpPr>
              <a:spLocks/>
            </p:cNvSpPr>
            <p:nvPr/>
          </p:nvSpPr>
          <p:spPr bwMode="auto">
            <a:xfrm>
              <a:off x="3284538" y="4175125"/>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6034" name="Line 21">
              <a:extLst>
                <a:ext uri="{FF2B5EF4-FFF2-40B4-BE49-F238E27FC236}">
                  <a16:creationId xmlns:a16="http://schemas.microsoft.com/office/drawing/2014/main" id="{464BEA85-F41C-5D43-9FDC-0C7E17A3B2CB}"/>
                </a:ext>
              </a:extLst>
            </p:cNvPr>
            <p:cNvSpPr>
              <a:spLocks noChangeShapeType="1"/>
            </p:cNvSpPr>
            <p:nvPr/>
          </p:nvSpPr>
          <p:spPr bwMode="auto">
            <a:xfrm flipH="1">
              <a:off x="3284538" y="4175125"/>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5" name="Line 25">
              <a:extLst>
                <a:ext uri="{FF2B5EF4-FFF2-40B4-BE49-F238E27FC236}">
                  <a16:creationId xmlns:a16="http://schemas.microsoft.com/office/drawing/2014/main" id="{CB9420E1-97C7-1242-A5DD-513D2C9EBA6F}"/>
                </a:ext>
              </a:extLst>
            </p:cNvPr>
            <p:cNvSpPr>
              <a:spLocks noChangeShapeType="1"/>
            </p:cNvSpPr>
            <p:nvPr/>
          </p:nvSpPr>
          <p:spPr bwMode="auto">
            <a:xfrm flipH="1">
              <a:off x="6019800" y="4175125"/>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6" name="Rectangle 26">
              <a:extLst>
                <a:ext uri="{FF2B5EF4-FFF2-40B4-BE49-F238E27FC236}">
                  <a16:creationId xmlns:a16="http://schemas.microsoft.com/office/drawing/2014/main" id="{97547AA7-DD24-704F-B441-C1A866B91B05}"/>
                </a:ext>
              </a:extLst>
            </p:cNvPr>
            <p:cNvSpPr>
              <a:spLocks noChangeArrowheads="1"/>
            </p:cNvSpPr>
            <p:nvPr/>
          </p:nvSpPr>
          <p:spPr bwMode="auto">
            <a:xfrm>
              <a:off x="2784475" y="2466975"/>
              <a:ext cx="16511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 </a:t>
              </a:r>
              <a:endParaRPr lang="en-US" altLang="en-US" b="0">
                <a:latin typeface="Times" pitchFamily="2" charset="0"/>
              </a:endParaRPr>
            </a:p>
          </p:txBody>
        </p:sp>
        <p:sp>
          <p:nvSpPr>
            <p:cNvPr id="86037" name="Rectangle 27">
              <a:extLst>
                <a:ext uri="{FF2B5EF4-FFF2-40B4-BE49-F238E27FC236}">
                  <a16:creationId xmlns:a16="http://schemas.microsoft.com/office/drawing/2014/main" id="{1DDB2101-4D3D-7E48-85A9-6A1D692934BD}"/>
                </a:ext>
              </a:extLst>
            </p:cNvPr>
            <p:cNvSpPr>
              <a:spLocks noChangeArrowheads="1"/>
            </p:cNvSpPr>
            <p:nvPr/>
          </p:nvSpPr>
          <p:spPr bwMode="auto">
            <a:xfrm>
              <a:off x="2762250" y="4403725"/>
              <a:ext cx="18755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R </a:t>
              </a:r>
              <a:endParaRPr lang="en-US" altLang="en-US" b="0">
                <a:latin typeface="Times" pitchFamily="2" charset="0"/>
              </a:endParaRPr>
            </a:p>
          </p:txBody>
        </p:sp>
        <p:sp>
          <p:nvSpPr>
            <p:cNvPr id="86038" name="Freeform 29">
              <a:extLst>
                <a:ext uri="{FF2B5EF4-FFF2-40B4-BE49-F238E27FC236}">
                  <a16:creationId xmlns:a16="http://schemas.microsoft.com/office/drawing/2014/main" id="{156B314D-96FD-C54A-800B-E991CE07AB2F}"/>
                </a:ext>
              </a:extLst>
            </p:cNvPr>
            <p:cNvSpPr>
              <a:spLocks/>
            </p:cNvSpPr>
            <p:nvPr/>
          </p:nvSpPr>
          <p:spPr bwMode="auto">
            <a:xfrm>
              <a:off x="4224338" y="4275138"/>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39" name="Freeform 34">
              <a:extLst>
                <a:ext uri="{FF2B5EF4-FFF2-40B4-BE49-F238E27FC236}">
                  <a16:creationId xmlns:a16="http://schemas.microsoft.com/office/drawing/2014/main" id="{890DF002-115F-614A-9F73-4490C8FFF64C}"/>
                </a:ext>
              </a:extLst>
            </p:cNvPr>
            <p:cNvSpPr>
              <a:spLocks/>
            </p:cNvSpPr>
            <p:nvPr/>
          </p:nvSpPr>
          <p:spPr bwMode="auto">
            <a:xfrm>
              <a:off x="5510213" y="4111625"/>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40" name="Line 35">
              <a:extLst>
                <a:ext uri="{FF2B5EF4-FFF2-40B4-BE49-F238E27FC236}">
                  <a16:creationId xmlns:a16="http://schemas.microsoft.com/office/drawing/2014/main" id="{B76F95B1-8F7C-814F-890F-45CBBE67A2E9}"/>
                </a:ext>
              </a:extLst>
            </p:cNvPr>
            <p:cNvSpPr>
              <a:spLocks noChangeShapeType="1"/>
            </p:cNvSpPr>
            <p:nvPr/>
          </p:nvSpPr>
          <p:spPr bwMode="auto">
            <a:xfrm>
              <a:off x="4560888" y="4016375"/>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41" name="Freeform 40">
              <a:extLst>
                <a:ext uri="{FF2B5EF4-FFF2-40B4-BE49-F238E27FC236}">
                  <a16:creationId xmlns:a16="http://schemas.microsoft.com/office/drawing/2014/main" id="{37A798CC-8991-6C4D-BF91-C587567C88FB}"/>
                </a:ext>
              </a:extLst>
            </p:cNvPr>
            <p:cNvSpPr>
              <a:spLocks/>
            </p:cNvSpPr>
            <p:nvPr/>
          </p:nvSpPr>
          <p:spPr bwMode="auto">
            <a:xfrm>
              <a:off x="5510213" y="2838450"/>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86042" name="Line 41">
              <a:extLst>
                <a:ext uri="{FF2B5EF4-FFF2-40B4-BE49-F238E27FC236}">
                  <a16:creationId xmlns:a16="http://schemas.microsoft.com/office/drawing/2014/main" id="{1A3932AA-CAFB-1C43-A8DC-85D327FB5536}"/>
                </a:ext>
              </a:extLst>
            </p:cNvPr>
            <p:cNvSpPr>
              <a:spLocks noChangeShapeType="1"/>
            </p:cNvSpPr>
            <p:nvPr/>
          </p:nvSpPr>
          <p:spPr bwMode="auto">
            <a:xfrm>
              <a:off x="4356100" y="2740025"/>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43" name="Line 42">
              <a:extLst>
                <a:ext uri="{FF2B5EF4-FFF2-40B4-BE49-F238E27FC236}">
                  <a16:creationId xmlns:a16="http://schemas.microsoft.com/office/drawing/2014/main" id="{825B1FA5-246B-034E-91D0-25704EDBB585}"/>
                </a:ext>
              </a:extLst>
            </p:cNvPr>
            <p:cNvSpPr>
              <a:spLocks noChangeShapeType="1"/>
            </p:cNvSpPr>
            <p:nvPr/>
          </p:nvSpPr>
          <p:spPr bwMode="auto">
            <a:xfrm>
              <a:off x="4560888" y="3059113"/>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44" name="Freeform 44">
              <a:extLst>
                <a:ext uri="{FF2B5EF4-FFF2-40B4-BE49-F238E27FC236}">
                  <a16:creationId xmlns:a16="http://schemas.microsoft.com/office/drawing/2014/main" id="{183F43DD-E8C2-EF49-A666-DE0AA306F82C}"/>
                </a:ext>
              </a:extLst>
            </p:cNvPr>
            <p:cNvSpPr>
              <a:spLocks/>
            </p:cNvSpPr>
            <p:nvPr/>
          </p:nvSpPr>
          <p:spPr bwMode="auto">
            <a:xfrm>
              <a:off x="3284538" y="2898775"/>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6045" name="Line 45">
              <a:extLst>
                <a:ext uri="{FF2B5EF4-FFF2-40B4-BE49-F238E27FC236}">
                  <a16:creationId xmlns:a16="http://schemas.microsoft.com/office/drawing/2014/main" id="{F31C6DFB-820D-E243-A4AF-84445010C4FD}"/>
                </a:ext>
              </a:extLst>
            </p:cNvPr>
            <p:cNvSpPr>
              <a:spLocks noChangeShapeType="1"/>
            </p:cNvSpPr>
            <p:nvPr/>
          </p:nvSpPr>
          <p:spPr bwMode="auto">
            <a:xfrm flipH="1">
              <a:off x="3284538" y="2898775"/>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46" name="Freeform 46">
              <a:extLst>
                <a:ext uri="{FF2B5EF4-FFF2-40B4-BE49-F238E27FC236}">
                  <a16:creationId xmlns:a16="http://schemas.microsoft.com/office/drawing/2014/main" id="{459D5C9A-01B9-034C-BCAA-C7D32637D84F}"/>
                </a:ext>
              </a:extLst>
            </p:cNvPr>
            <p:cNvSpPr>
              <a:spLocks/>
            </p:cNvSpPr>
            <p:nvPr/>
          </p:nvSpPr>
          <p:spPr bwMode="auto">
            <a:xfrm>
              <a:off x="3033713" y="2557463"/>
              <a:ext cx="546100" cy="1588"/>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6047" name="Line 47">
              <a:extLst>
                <a:ext uri="{FF2B5EF4-FFF2-40B4-BE49-F238E27FC236}">
                  <a16:creationId xmlns:a16="http://schemas.microsoft.com/office/drawing/2014/main" id="{26B1BCE5-6B9A-7447-A731-3E9E5384EA6C}"/>
                </a:ext>
              </a:extLst>
            </p:cNvPr>
            <p:cNvSpPr>
              <a:spLocks noChangeShapeType="1"/>
            </p:cNvSpPr>
            <p:nvPr/>
          </p:nvSpPr>
          <p:spPr bwMode="auto">
            <a:xfrm flipH="1">
              <a:off x="3033713" y="2557463"/>
              <a:ext cx="546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48" name="Freeform 51">
              <a:extLst>
                <a:ext uri="{FF2B5EF4-FFF2-40B4-BE49-F238E27FC236}">
                  <a16:creationId xmlns:a16="http://schemas.microsoft.com/office/drawing/2014/main" id="{1588016F-A458-1D41-8D5D-A82DE0332AA3}"/>
                </a:ext>
              </a:extLst>
            </p:cNvPr>
            <p:cNvSpPr>
              <a:spLocks/>
            </p:cNvSpPr>
            <p:nvPr/>
          </p:nvSpPr>
          <p:spPr bwMode="auto">
            <a:xfrm>
              <a:off x="4227513" y="2678113"/>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49" name="Rectangle 52">
              <a:extLst>
                <a:ext uri="{FF2B5EF4-FFF2-40B4-BE49-F238E27FC236}">
                  <a16:creationId xmlns:a16="http://schemas.microsoft.com/office/drawing/2014/main" id="{25A66443-9AA4-EC48-A70A-B9518F54A81C}"/>
                </a:ext>
              </a:extLst>
            </p:cNvPr>
            <p:cNvSpPr>
              <a:spLocks noChangeArrowheads="1"/>
            </p:cNvSpPr>
            <p:nvPr/>
          </p:nvSpPr>
          <p:spPr bwMode="auto">
            <a:xfrm>
              <a:off x="2601913" y="3435350"/>
              <a:ext cx="34785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Clk </a:t>
              </a:r>
              <a:endParaRPr lang="en-US" altLang="en-US" b="0">
                <a:latin typeface="Times" pitchFamily="2" charset="0"/>
              </a:endParaRPr>
            </a:p>
          </p:txBody>
        </p:sp>
        <p:sp>
          <p:nvSpPr>
            <p:cNvPr id="86050" name="Line 53">
              <a:extLst>
                <a:ext uri="{FF2B5EF4-FFF2-40B4-BE49-F238E27FC236}">
                  <a16:creationId xmlns:a16="http://schemas.microsoft.com/office/drawing/2014/main" id="{FD12D96C-8CF1-CE44-A9D8-24939A9A4052}"/>
                </a:ext>
              </a:extLst>
            </p:cNvPr>
            <p:cNvSpPr>
              <a:spLocks noChangeShapeType="1"/>
            </p:cNvSpPr>
            <p:nvPr/>
          </p:nvSpPr>
          <p:spPr bwMode="auto">
            <a:xfrm flipH="1">
              <a:off x="6407150" y="4048125"/>
              <a:ext cx="177800" cy="0"/>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1" name="Rectangle 55">
              <a:extLst>
                <a:ext uri="{FF2B5EF4-FFF2-40B4-BE49-F238E27FC236}">
                  <a16:creationId xmlns:a16="http://schemas.microsoft.com/office/drawing/2014/main" id="{BA9D28B5-8D41-344B-A624-26347184CC3A}"/>
                </a:ext>
              </a:extLst>
            </p:cNvPr>
            <p:cNvSpPr>
              <a:spLocks noChangeArrowheads="1"/>
            </p:cNvSpPr>
            <p:nvPr/>
          </p:nvSpPr>
          <p:spPr bwMode="auto">
            <a:xfrm>
              <a:off x="6432550" y="2790825"/>
              <a:ext cx="196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86052" name="AutoShape 56">
              <a:extLst>
                <a:ext uri="{FF2B5EF4-FFF2-40B4-BE49-F238E27FC236}">
                  <a16:creationId xmlns:a16="http://schemas.microsoft.com/office/drawing/2014/main" id="{D84D3AF6-1305-C540-8975-25CB24ADD167}"/>
                </a:ext>
              </a:extLst>
            </p:cNvPr>
            <p:cNvSpPr>
              <a:spLocks noChangeArrowheads="1"/>
            </p:cNvSpPr>
            <p:nvPr/>
          </p:nvSpPr>
          <p:spPr bwMode="auto">
            <a:xfrm>
              <a:off x="3582988" y="246697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6053" name="AutoShape 57">
              <a:extLst>
                <a:ext uri="{FF2B5EF4-FFF2-40B4-BE49-F238E27FC236}">
                  <a16:creationId xmlns:a16="http://schemas.microsoft.com/office/drawing/2014/main" id="{24FC5B7E-EDC9-8243-860C-14423FC0E269}"/>
                </a:ext>
              </a:extLst>
            </p:cNvPr>
            <p:cNvSpPr>
              <a:spLocks noChangeArrowheads="1"/>
            </p:cNvSpPr>
            <p:nvPr/>
          </p:nvSpPr>
          <p:spPr bwMode="auto">
            <a:xfrm>
              <a:off x="3582988" y="4065588"/>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6054" name="AutoShape 59">
              <a:extLst>
                <a:ext uri="{FF2B5EF4-FFF2-40B4-BE49-F238E27FC236}">
                  <a16:creationId xmlns:a16="http://schemas.microsoft.com/office/drawing/2014/main" id="{397AA614-E498-1042-8AC3-8169F84F74A0}"/>
                </a:ext>
              </a:extLst>
            </p:cNvPr>
            <p:cNvSpPr>
              <a:spLocks noChangeArrowheads="1"/>
            </p:cNvSpPr>
            <p:nvPr/>
          </p:nvSpPr>
          <p:spPr bwMode="auto">
            <a:xfrm>
              <a:off x="4864100" y="262572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6055" name="AutoShape 61">
              <a:extLst>
                <a:ext uri="{FF2B5EF4-FFF2-40B4-BE49-F238E27FC236}">
                  <a16:creationId xmlns:a16="http://schemas.microsoft.com/office/drawing/2014/main" id="{54A0CE68-82AE-F64E-AEAC-004A46444F22}"/>
                </a:ext>
              </a:extLst>
            </p:cNvPr>
            <p:cNvSpPr>
              <a:spLocks noChangeArrowheads="1"/>
            </p:cNvSpPr>
            <p:nvPr/>
          </p:nvSpPr>
          <p:spPr bwMode="auto">
            <a:xfrm>
              <a:off x="4867275" y="390207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6056" name="Freeform 64">
              <a:extLst>
                <a:ext uri="{FF2B5EF4-FFF2-40B4-BE49-F238E27FC236}">
                  <a16:creationId xmlns:a16="http://schemas.microsoft.com/office/drawing/2014/main" id="{D83C06EA-A8DE-6240-96B8-F442D3F1F50E}"/>
                </a:ext>
              </a:extLst>
            </p:cNvPr>
            <p:cNvSpPr>
              <a:spLocks/>
            </p:cNvSpPr>
            <p:nvPr/>
          </p:nvSpPr>
          <p:spPr bwMode="auto">
            <a:xfrm>
              <a:off x="5989638" y="4149725"/>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6057" name="Freeform 65">
              <a:extLst>
                <a:ext uri="{FF2B5EF4-FFF2-40B4-BE49-F238E27FC236}">
                  <a16:creationId xmlns:a16="http://schemas.microsoft.com/office/drawing/2014/main" id="{0E2DA13E-8AE6-7942-AB88-76CBE1AF7ED8}"/>
                </a:ext>
              </a:extLst>
            </p:cNvPr>
            <p:cNvSpPr>
              <a:spLocks/>
            </p:cNvSpPr>
            <p:nvPr/>
          </p:nvSpPr>
          <p:spPr bwMode="auto">
            <a:xfrm>
              <a:off x="3257550" y="3506788"/>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6058" name="Rectangle 54">
              <a:extLst>
                <a:ext uri="{FF2B5EF4-FFF2-40B4-BE49-F238E27FC236}">
                  <a16:creationId xmlns:a16="http://schemas.microsoft.com/office/drawing/2014/main" id="{99C1B324-A958-CB43-849A-0294E7B48D86}"/>
                </a:ext>
              </a:extLst>
            </p:cNvPr>
            <p:cNvSpPr>
              <a:spLocks noChangeArrowheads="1"/>
            </p:cNvSpPr>
            <p:nvPr/>
          </p:nvSpPr>
          <p:spPr bwMode="auto">
            <a:xfrm>
              <a:off x="6421438" y="4081463"/>
              <a:ext cx="196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grpSp>
    </p:spTree>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Title 1">
            <a:extLst>
              <a:ext uri="{FF2B5EF4-FFF2-40B4-BE49-F238E27FC236}">
                <a16:creationId xmlns:a16="http://schemas.microsoft.com/office/drawing/2014/main" id="{C873630C-D985-9746-AF9B-93F38401AF86}"/>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Gated SR latch with NAND gates</a:t>
            </a:r>
          </a:p>
        </p:txBody>
      </p:sp>
      <p:grpSp>
        <p:nvGrpSpPr>
          <p:cNvPr id="87042" name="Group 4">
            <a:extLst>
              <a:ext uri="{FF2B5EF4-FFF2-40B4-BE49-F238E27FC236}">
                <a16:creationId xmlns:a16="http://schemas.microsoft.com/office/drawing/2014/main" id="{925592C3-C047-CA4E-AC6C-318D246F10DA}"/>
              </a:ext>
            </a:extLst>
          </p:cNvPr>
          <p:cNvGrpSpPr>
            <a:grpSpLocks/>
          </p:cNvGrpSpPr>
          <p:nvPr/>
        </p:nvGrpSpPr>
        <p:grpSpPr bwMode="auto">
          <a:xfrm>
            <a:off x="5430850" y="2428877"/>
            <a:ext cx="165110" cy="246221"/>
            <a:chOff x="4648200" y="1752600"/>
            <a:chExt cx="164968" cy="246379"/>
          </a:xfrm>
        </p:grpSpPr>
        <p:sp>
          <p:nvSpPr>
            <p:cNvPr id="87122" name="Rectangle 26">
              <a:extLst>
                <a:ext uri="{FF2B5EF4-FFF2-40B4-BE49-F238E27FC236}">
                  <a16:creationId xmlns:a16="http://schemas.microsoft.com/office/drawing/2014/main" id="{65CAB607-E2DF-4247-BAEB-82362AAE22A2}"/>
                </a:ext>
              </a:extLst>
            </p:cNvPr>
            <p:cNvSpPr>
              <a:spLocks noChangeArrowheads="1"/>
            </p:cNvSpPr>
            <p:nvPr/>
          </p:nvSpPr>
          <p:spPr bwMode="auto">
            <a:xfrm>
              <a:off x="4648200" y="1752600"/>
              <a:ext cx="164968" cy="246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FF0000"/>
                  </a:solidFill>
                  <a:latin typeface="Times-Roman" pitchFamily="2" charset="0"/>
                </a:rPr>
                <a:t>S</a:t>
              </a:r>
              <a:r>
                <a:rPr lang="en-US" altLang="en-US" sz="1600" b="0">
                  <a:solidFill>
                    <a:srgbClr val="000000"/>
                  </a:solidFill>
                  <a:latin typeface="Times-Roman" pitchFamily="2" charset="0"/>
                </a:rPr>
                <a:t> </a:t>
              </a:r>
              <a:endParaRPr lang="en-US" altLang="en-US" b="0">
                <a:latin typeface="Times" pitchFamily="2" charset="0"/>
              </a:endParaRPr>
            </a:p>
          </p:txBody>
        </p:sp>
        <p:cxnSp>
          <p:nvCxnSpPr>
            <p:cNvPr id="87123" name="Straight Connector 3">
              <a:extLst>
                <a:ext uri="{FF2B5EF4-FFF2-40B4-BE49-F238E27FC236}">
                  <a16:creationId xmlns:a16="http://schemas.microsoft.com/office/drawing/2014/main" id="{7D67F2E5-E875-E04D-A5E6-75E80D78531A}"/>
                </a:ext>
              </a:extLst>
            </p:cNvPr>
            <p:cNvCxnSpPr>
              <a:cxnSpLocks noChangeShapeType="1"/>
            </p:cNvCxnSpPr>
            <p:nvPr/>
          </p:nvCxnSpPr>
          <p:spPr bwMode="auto">
            <a:xfrm>
              <a:off x="4651372" y="1752600"/>
              <a:ext cx="111030"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grpSp>
        <p:nvGrpSpPr>
          <p:cNvPr id="87043" name="Group 48">
            <a:extLst>
              <a:ext uri="{FF2B5EF4-FFF2-40B4-BE49-F238E27FC236}">
                <a16:creationId xmlns:a16="http://schemas.microsoft.com/office/drawing/2014/main" id="{484A9672-1A6D-0741-A83B-C0BAD9BD53F4}"/>
              </a:ext>
            </a:extLst>
          </p:cNvPr>
          <p:cNvGrpSpPr>
            <a:grpSpLocks/>
          </p:cNvGrpSpPr>
          <p:nvPr/>
        </p:nvGrpSpPr>
        <p:grpSpPr bwMode="auto">
          <a:xfrm>
            <a:off x="5486391" y="4419602"/>
            <a:ext cx="187552" cy="246221"/>
            <a:chOff x="4648200" y="1752600"/>
            <a:chExt cx="187255" cy="246379"/>
          </a:xfrm>
        </p:grpSpPr>
        <p:sp>
          <p:nvSpPr>
            <p:cNvPr id="87120" name="Rectangle 26">
              <a:extLst>
                <a:ext uri="{FF2B5EF4-FFF2-40B4-BE49-F238E27FC236}">
                  <a16:creationId xmlns:a16="http://schemas.microsoft.com/office/drawing/2014/main" id="{4B4248D2-E271-454F-A03D-34AFA80F674E}"/>
                </a:ext>
              </a:extLst>
            </p:cNvPr>
            <p:cNvSpPr>
              <a:spLocks noChangeArrowheads="1"/>
            </p:cNvSpPr>
            <p:nvPr/>
          </p:nvSpPr>
          <p:spPr bwMode="auto">
            <a:xfrm>
              <a:off x="4648200" y="1752600"/>
              <a:ext cx="187255" cy="246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FF0000"/>
                  </a:solidFill>
                  <a:latin typeface="Times-Roman" pitchFamily="2" charset="0"/>
                </a:rPr>
                <a:t>R</a:t>
              </a:r>
              <a:r>
                <a:rPr lang="en-US" altLang="en-US" sz="1600" b="0">
                  <a:solidFill>
                    <a:srgbClr val="000000"/>
                  </a:solidFill>
                  <a:latin typeface="Times-Roman" pitchFamily="2" charset="0"/>
                </a:rPr>
                <a:t> </a:t>
              </a:r>
              <a:endParaRPr lang="en-US" altLang="en-US" b="0">
                <a:latin typeface="Times" pitchFamily="2" charset="0"/>
              </a:endParaRPr>
            </a:p>
          </p:txBody>
        </p:sp>
        <p:cxnSp>
          <p:nvCxnSpPr>
            <p:cNvPr id="87121" name="Straight Connector 50">
              <a:extLst>
                <a:ext uri="{FF2B5EF4-FFF2-40B4-BE49-F238E27FC236}">
                  <a16:creationId xmlns:a16="http://schemas.microsoft.com/office/drawing/2014/main" id="{461311A7-0979-574E-9B0C-04E33BB4ED5B}"/>
                </a:ext>
              </a:extLst>
            </p:cNvPr>
            <p:cNvCxnSpPr>
              <a:cxnSpLocks noChangeShapeType="1"/>
            </p:cNvCxnSpPr>
            <p:nvPr/>
          </p:nvCxnSpPr>
          <p:spPr bwMode="auto">
            <a:xfrm>
              <a:off x="4651370" y="1752600"/>
              <a:ext cx="110949"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grpSp>
        <p:nvGrpSpPr>
          <p:cNvPr id="87044" name="Group 5">
            <a:extLst>
              <a:ext uri="{FF2B5EF4-FFF2-40B4-BE49-F238E27FC236}">
                <a16:creationId xmlns:a16="http://schemas.microsoft.com/office/drawing/2014/main" id="{AFC396E9-6D14-2C4E-8D43-18F004AECA3E}"/>
              </a:ext>
            </a:extLst>
          </p:cNvPr>
          <p:cNvGrpSpPr>
            <a:grpSpLocks/>
          </p:cNvGrpSpPr>
          <p:nvPr/>
        </p:nvGrpSpPr>
        <p:grpSpPr bwMode="auto">
          <a:xfrm>
            <a:off x="2286000" y="5562600"/>
            <a:ext cx="6629400" cy="992188"/>
            <a:chOff x="1447800" y="5540301"/>
            <a:chExt cx="6629400" cy="992579"/>
          </a:xfrm>
        </p:grpSpPr>
        <p:sp>
          <p:nvSpPr>
            <p:cNvPr id="72707" name="TextBox 42">
              <a:extLst>
                <a:ext uri="{FF2B5EF4-FFF2-40B4-BE49-F238E27FC236}">
                  <a16:creationId xmlns:a16="http://schemas.microsoft.com/office/drawing/2014/main" id="{529C587B-C8A6-504F-B705-29F87B69D266}"/>
                </a:ext>
              </a:extLst>
            </p:cNvPr>
            <p:cNvSpPr txBox="1">
              <a:spLocks noChangeArrowheads="1"/>
            </p:cNvSpPr>
            <p:nvPr/>
          </p:nvSpPr>
          <p:spPr bwMode="auto">
            <a:xfrm>
              <a:off x="1447800" y="5540301"/>
              <a:ext cx="6629400" cy="992579"/>
            </a:xfrm>
            <a:prstGeom prst="rect">
              <a:avLst/>
            </a:prstGeom>
            <a:noFill/>
            <a:ln>
              <a:noFill/>
            </a:ln>
            <a:extLst>
              <a:ext uri="{909E8E84-426E-40dd-AFC4-6F175D3DCCD1}"/>
              <a:ext uri="{91240B29-F687-4f45-9708-019B960494DF}"/>
            </a:extLst>
          </p:spPr>
          <p:txBody>
            <a:bodyPr>
              <a:spAutoFit/>
            </a:bodyPr>
            <a:lstStyle>
              <a:lvl1pPr>
                <a:defRPr sz="2400">
                  <a:solidFill>
                    <a:schemeClr val="tx1"/>
                  </a:solidFill>
                  <a:latin typeface="Times" charset="0"/>
                  <a:ea typeface="MS PGothic" charset="0"/>
                  <a:cs typeface="MS PGothic" charset="0"/>
                </a:defRPr>
              </a:lvl1pPr>
              <a:lvl2pPr marL="742950" indent="-285750">
                <a:defRPr sz="2400">
                  <a:solidFill>
                    <a:schemeClr val="tx1"/>
                  </a:solidFill>
                  <a:latin typeface="Times" charset="0"/>
                  <a:ea typeface="MS PGothic" charset="0"/>
                  <a:cs typeface="MS PGothic" charset="0"/>
                </a:defRPr>
              </a:lvl2pPr>
              <a:lvl3pPr marL="1143000" indent="-228600">
                <a:defRPr sz="2400">
                  <a:solidFill>
                    <a:schemeClr val="tx1"/>
                  </a:solidFill>
                  <a:latin typeface="Times" charset="0"/>
                  <a:ea typeface="MS PGothic" charset="0"/>
                  <a:cs typeface="MS PGothic" charset="0"/>
                </a:defRPr>
              </a:lvl3pPr>
              <a:lvl4pPr marL="1600200" indent="-228600">
                <a:defRPr sz="2400">
                  <a:solidFill>
                    <a:schemeClr val="tx1"/>
                  </a:solidFill>
                  <a:latin typeface="Times" charset="0"/>
                  <a:ea typeface="MS PGothic" charset="0"/>
                  <a:cs typeface="MS PGothic" charset="0"/>
                </a:defRPr>
              </a:lvl4pPr>
              <a:lvl5pPr marL="2057400" indent="-228600">
                <a:defRPr sz="2400">
                  <a:solidFill>
                    <a:schemeClr val="tx1"/>
                  </a:solidFill>
                  <a:latin typeface="Times"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charset="0"/>
                  <a:ea typeface="MS PGothic" charset="0"/>
                  <a:cs typeface="MS PGothic" charset="0"/>
                </a:defRPr>
              </a:lvl9pPr>
            </a:lstStyle>
            <a:p>
              <a:pPr algn="ctr">
                <a:defRPr/>
              </a:pPr>
              <a:r>
                <a:rPr lang="en-US" dirty="0">
                  <a:solidFill>
                    <a:srgbClr val="FF0000"/>
                  </a:solidFill>
                </a:rPr>
                <a:t>Notice that when </a:t>
              </a:r>
              <a:r>
                <a:rPr lang="en-US" dirty="0" err="1">
                  <a:solidFill>
                    <a:srgbClr val="FF0000"/>
                  </a:solidFill>
                </a:rPr>
                <a:t>Clk</a:t>
              </a:r>
              <a:r>
                <a:rPr lang="en-US" dirty="0">
                  <a:solidFill>
                    <a:srgbClr val="FF0000"/>
                  </a:solidFill>
                </a:rPr>
                <a:t>=1 this turns into the</a:t>
              </a:r>
            </a:p>
            <a:p>
              <a:pPr algn="ctr">
                <a:defRPr/>
              </a:pPr>
              <a:endParaRPr lang="en-US" sz="1050" dirty="0">
                <a:solidFill>
                  <a:srgbClr val="FF0000"/>
                </a:solidFill>
              </a:endParaRPr>
            </a:p>
            <a:p>
              <a:pPr algn="ctr">
                <a:defRPr/>
              </a:pPr>
              <a:r>
                <a:rPr lang="en-US" dirty="0">
                  <a:solidFill>
                    <a:srgbClr val="FF0000"/>
                  </a:solidFill>
                </a:rPr>
                <a:t>basic latch with NAND gates, i.e., the SR Latch.</a:t>
              </a:r>
            </a:p>
          </p:txBody>
        </p:sp>
        <p:cxnSp>
          <p:nvCxnSpPr>
            <p:cNvPr id="87118" name="Straight Connector 51">
              <a:extLst>
                <a:ext uri="{FF2B5EF4-FFF2-40B4-BE49-F238E27FC236}">
                  <a16:creationId xmlns:a16="http://schemas.microsoft.com/office/drawing/2014/main" id="{848AA52F-62D4-0F4C-857C-70B26C83C5AD}"/>
                </a:ext>
              </a:extLst>
            </p:cNvPr>
            <p:cNvCxnSpPr>
              <a:cxnSpLocks noChangeShapeType="1"/>
            </p:cNvCxnSpPr>
            <p:nvPr/>
          </p:nvCxnSpPr>
          <p:spPr bwMode="auto">
            <a:xfrm>
              <a:off x="6477000" y="6142201"/>
              <a:ext cx="163513"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cxnSp>
          <p:nvCxnSpPr>
            <p:cNvPr id="87119" name="Straight Connector 52">
              <a:extLst>
                <a:ext uri="{FF2B5EF4-FFF2-40B4-BE49-F238E27FC236}">
                  <a16:creationId xmlns:a16="http://schemas.microsoft.com/office/drawing/2014/main" id="{0D487F9E-78F4-7F40-B2C3-47DB2B98CD70}"/>
                </a:ext>
              </a:extLst>
            </p:cNvPr>
            <p:cNvCxnSpPr>
              <a:cxnSpLocks noChangeShapeType="1"/>
            </p:cNvCxnSpPr>
            <p:nvPr/>
          </p:nvCxnSpPr>
          <p:spPr bwMode="auto">
            <a:xfrm>
              <a:off x="6670675" y="6135849"/>
              <a:ext cx="163513"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cxnSp>
      </p:grpSp>
      <p:sp>
        <p:nvSpPr>
          <p:cNvPr id="87045" name="Rectangle 26">
            <a:extLst>
              <a:ext uri="{FF2B5EF4-FFF2-40B4-BE49-F238E27FC236}">
                <a16:creationId xmlns:a16="http://schemas.microsoft.com/office/drawing/2014/main" id="{A7FB065F-E92F-004F-BA20-9B0A7ABB9091}"/>
              </a:ext>
            </a:extLst>
          </p:cNvPr>
          <p:cNvSpPr>
            <a:spLocks noChangeArrowheads="1"/>
          </p:cNvSpPr>
          <p:nvPr/>
        </p:nvSpPr>
        <p:spPr bwMode="auto">
          <a:xfrm>
            <a:off x="4302125" y="2954339"/>
            <a:ext cx="15388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FF0000"/>
                </a:solidFill>
                <a:latin typeface="Times-Roman" pitchFamily="2" charset="0"/>
              </a:rPr>
              <a:t>1</a:t>
            </a:r>
            <a:r>
              <a:rPr lang="en-US" altLang="en-US" sz="1600" b="0">
                <a:solidFill>
                  <a:srgbClr val="000000"/>
                </a:solidFill>
                <a:latin typeface="Times-Roman" pitchFamily="2" charset="0"/>
              </a:rPr>
              <a:t> </a:t>
            </a:r>
            <a:endParaRPr lang="en-US" altLang="en-US" b="0">
              <a:latin typeface="Times" pitchFamily="2" charset="0"/>
            </a:endParaRPr>
          </a:p>
        </p:txBody>
      </p:sp>
      <p:sp>
        <p:nvSpPr>
          <p:cNvPr id="87046" name="Rectangle 26">
            <a:extLst>
              <a:ext uri="{FF2B5EF4-FFF2-40B4-BE49-F238E27FC236}">
                <a16:creationId xmlns:a16="http://schemas.microsoft.com/office/drawing/2014/main" id="{6ECB9B9A-363C-0F45-9C2A-68574306A80D}"/>
              </a:ext>
            </a:extLst>
          </p:cNvPr>
          <p:cNvSpPr>
            <a:spLocks noChangeArrowheads="1"/>
          </p:cNvSpPr>
          <p:nvPr/>
        </p:nvSpPr>
        <p:spPr bwMode="auto">
          <a:xfrm>
            <a:off x="4313238" y="3906839"/>
            <a:ext cx="15388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FF0000"/>
                </a:solidFill>
                <a:latin typeface="Times-Roman" pitchFamily="2" charset="0"/>
              </a:rPr>
              <a:t>1</a:t>
            </a:r>
            <a:r>
              <a:rPr lang="en-US" altLang="en-US" sz="1600" b="0">
                <a:solidFill>
                  <a:srgbClr val="000000"/>
                </a:solidFill>
                <a:latin typeface="Times-Roman" pitchFamily="2" charset="0"/>
              </a:rPr>
              <a:t> </a:t>
            </a:r>
            <a:endParaRPr lang="en-US" altLang="en-US" b="0">
              <a:latin typeface="Times" pitchFamily="2" charset="0"/>
            </a:endParaRPr>
          </a:p>
        </p:txBody>
      </p:sp>
      <p:grpSp>
        <p:nvGrpSpPr>
          <p:cNvPr id="87047" name="Group 52">
            <a:extLst>
              <a:ext uri="{FF2B5EF4-FFF2-40B4-BE49-F238E27FC236}">
                <a16:creationId xmlns:a16="http://schemas.microsoft.com/office/drawing/2014/main" id="{ECE157FA-FD14-FA4A-990D-BFB82B85D3B4}"/>
              </a:ext>
            </a:extLst>
          </p:cNvPr>
          <p:cNvGrpSpPr>
            <a:grpSpLocks/>
          </p:cNvGrpSpPr>
          <p:nvPr/>
        </p:nvGrpSpPr>
        <p:grpSpPr bwMode="auto">
          <a:xfrm>
            <a:off x="3516314" y="2466976"/>
            <a:ext cx="4027487" cy="2182971"/>
            <a:chOff x="2601913" y="2466975"/>
            <a:chExt cx="4027487" cy="2182971"/>
          </a:xfrm>
        </p:grpSpPr>
        <p:sp>
          <p:nvSpPr>
            <p:cNvPr id="87080" name="Line 4">
              <a:extLst>
                <a:ext uri="{FF2B5EF4-FFF2-40B4-BE49-F238E27FC236}">
                  <a16:creationId xmlns:a16="http://schemas.microsoft.com/office/drawing/2014/main" id="{41F9C3C6-1546-9443-A9C0-F5EF80084F73}"/>
                </a:ext>
              </a:extLst>
            </p:cNvPr>
            <p:cNvSpPr>
              <a:spLocks noChangeShapeType="1"/>
            </p:cNvSpPr>
            <p:nvPr/>
          </p:nvSpPr>
          <p:spPr bwMode="auto">
            <a:xfrm>
              <a:off x="3033713" y="3536950"/>
              <a:ext cx="25082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81" name="Line 5">
              <a:extLst>
                <a:ext uri="{FF2B5EF4-FFF2-40B4-BE49-F238E27FC236}">
                  <a16:creationId xmlns:a16="http://schemas.microsoft.com/office/drawing/2014/main" id="{ADC0F5E1-C6EF-2743-99FB-6CF4031EE91E}"/>
                </a:ext>
              </a:extLst>
            </p:cNvPr>
            <p:cNvSpPr>
              <a:spLocks noChangeShapeType="1"/>
            </p:cNvSpPr>
            <p:nvPr/>
          </p:nvSpPr>
          <p:spPr bwMode="auto">
            <a:xfrm flipH="1">
              <a:off x="5632450" y="2900363"/>
              <a:ext cx="7064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82" name="Line 6">
              <a:extLst>
                <a:ext uri="{FF2B5EF4-FFF2-40B4-BE49-F238E27FC236}">
                  <a16:creationId xmlns:a16="http://schemas.microsoft.com/office/drawing/2014/main" id="{BB11258C-E506-8549-96C2-AE004E2EA80C}"/>
                </a:ext>
              </a:extLst>
            </p:cNvPr>
            <p:cNvSpPr>
              <a:spLocks noChangeShapeType="1"/>
            </p:cNvSpPr>
            <p:nvPr/>
          </p:nvSpPr>
          <p:spPr bwMode="auto">
            <a:xfrm flipH="1">
              <a:off x="5632450" y="4175125"/>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83" name="Freeform 7">
              <a:extLst>
                <a:ext uri="{FF2B5EF4-FFF2-40B4-BE49-F238E27FC236}">
                  <a16:creationId xmlns:a16="http://schemas.microsoft.com/office/drawing/2014/main" id="{103B562B-D26A-F840-ACAF-783376D19B13}"/>
                </a:ext>
              </a:extLst>
            </p:cNvPr>
            <p:cNvSpPr>
              <a:spLocks/>
            </p:cNvSpPr>
            <p:nvPr/>
          </p:nvSpPr>
          <p:spPr bwMode="auto">
            <a:xfrm>
              <a:off x="4560888" y="3059113"/>
              <a:ext cx="1458912"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84" name="Freeform 8">
              <a:extLst>
                <a:ext uri="{FF2B5EF4-FFF2-40B4-BE49-F238E27FC236}">
                  <a16:creationId xmlns:a16="http://schemas.microsoft.com/office/drawing/2014/main" id="{8336C0D5-DD36-1047-9635-6B19B2F28AB4}"/>
                </a:ext>
              </a:extLst>
            </p:cNvPr>
            <p:cNvSpPr>
              <a:spLocks/>
            </p:cNvSpPr>
            <p:nvPr/>
          </p:nvSpPr>
          <p:spPr bwMode="auto">
            <a:xfrm>
              <a:off x="4560888" y="2898775"/>
              <a:ext cx="1458912"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85" name="Freeform 10">
              <a:extLst>
                <a:ext uri="{FF2B5EF4-FFF2-40B4-BE49-F238E27FC236}">
                  <a16:creationId xmlns:a16="http://schemas.microsoft.com/office/drawing/2014/main" id="{0E2FBD3F-5933-144D-AC5A-44452FA6B731}"/>
                </a:ext>
              </a:extLst>
            </p:cNvPr>
            <p:cNvSpPr>
              <a:spLocks/>
            </p:cNvSpPr>
            <p:nvPr/>
          </p:nvSpPr>
          <p:spPr bwMode="auto">
            <a:xfrm>
              <a:off x="5991225" y="2871788"/>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7086" name="Freeform 11">
              <a:extLst>
                <a:ext uri="{FF2B5EF4-FFF2-40B4-BE49-F238E27FC236}">
                  <a16:creationId xmlns:a16="http://schemas.microsoft.com/office/drawing/2014/main" id="{0198851A-94FD-984E-BE40-2D2F933775DF}"/>
                </a:ext>
              </a:extLst>
            </p:cNvPr>
            <p:cNvSpPr>
              <a:spLocks/>
            </p:cNvSpPr>
            <p:nvPr/>
          </p:nvSpPr>
          <p:spPr bwMode="auto">
            <a:xfrm>
              <a:off x="5997575" y="4152900"/>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87087" name="Line 13">
              <a:extLst>
                <a:ext uri="{FF2B5EF4-FFF2-40B4-BE49-F238E27FC236}">
                  <a16:creationId xmlns:a16="http://schemas.microsoft.com/office/drawing/2014/main" id="{64CDA0B8-FAA2-344D-B81E-8627D12D6760}"/>
                </a:ext>
              </a:extLst>
            </p:cNvPr>
            <p:cNvSpPr>
              <a:spLocks noChangeShapeType="1"/>
            </p:cNvSpPr>
            <p:nvPr/>
          </p:nvSpPr>
          <p:spPr bwMode="auto">
            <a:xfrm flipH="1">
              <a:off x="4356100" y="4335463"/>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88" name="Line 14">
              <a:extLst>
                <a:ext uri="{FF2B5EF4-FFF2-40B4-BE49-F238E27FC236}">
                  <a16:creationId xmlns:a16="http://schemas.microsoft.com/office/drawing/2014/main" id="{7BAFD67A-E61E-BA41-A4E2-806C8A9D598E}"/>
                </a:ext>
              </a:extLst>
            </p:cNvPr>
            <p:cNvSpPr>
              <a:spLocks noChangeShapeType="1"/>
            </p:cNvSpPr>
            <p:nvPr/>
          </p:nvSpPr>
          <p:spPr bwMode="auto">
            <a:xfrm flipV="1">
              <a:off x="3284538" y="2898775"/>
              <a:ext cx="1587"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89" name="Freeform 18">
              <a:extLst>
                <a:ext uri="{FF2B5EF4-FFF2-40B4-BE49-F238E27FC236}">
                  <a16:creationId xmlns:a16="http://schemas.microsoft.com/office/drawing/2014/main" id="{C0E8C502-993D-354B-8F04-78C3068944AA}"/>
                </a:ext>
              </a:extLst>
            </p:cNvPr>
            <p:cNvSpPr>
              <a:spLocks/>
            </p:cNvSpPr>
            <p:nvPr/>
          </p:nvSpPr>
          <p:spPr bwMode="auto">
            <a:xfrm>
              <a:off x="3033713" y="4494213"/>
              <a:ext cx="546100" cy="1588"/>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7090" name="Line 19">
              <a:extLst>
                <a:ext uri="{FF2B5EF4-FFF2-40B4-BE49-F238E27FC236}">
                  <a16:creationId xmlns:a16="http://schemas.microsoft.com/office/drawing/2014/main" id="{A0F458FE-A343-EB48-AB1C-C6492A8C999E}"/>
                </a:ext>
              </a:extLst>
            </p:cNvPr>
            <p:cNvSpPr>
              <a:spLocks noChangeShapeType="1"/>
            </p:cNvSpPr>
            <p:nvPr/>
          </p:nvSpPr>
          <p:spPr bwMode="auto">
            <a:xfrm flipH="1">
              <a:off x="3033713" y="4494213"/>
              <a:ext cx="546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91" name="Freeform 20">
              <a:extLst>
                <a:ext uri="{FF2B5EF4-FFF2-40B4-BE49-F238E27FC236}">
                  <a16:creationId xmlns:a16="http://schemas.microsoft.com/office/drawing/2014/main" id="{8E7AF9D6-DB4B-2147-8731-C69040D1F4F5}"/>
                </a:ext>
              </a:extLst>
            </p:cNvPr>
            <p:cNvSpPr>
              <a:spLocks/>
            </p:cNvSpPr>
            <p:nvPr/>
          </p:nvSpPr>
          <p:spPr bwMode="auto">
            <a:xfrm>
              <a:off x="3284538" y="4175125"/>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7092" name="Line 21">
              <a:extLst>
                <a:ext uri="{FF2B5EF4-FFF2-40B4-BE49-F238E27FC236}">
                  <a16:creationId xmlns:a16="http://schemas.microsoft.com/office/drawing/2014/main" id="{4CB050CF-9EF8-EE4A-8180-BF9740E65978}"/>
                </a:ext>
              </a:extLst>
            </p:cNvPr>
            <p:cNvSpPr>
              <a:spLocks noChangeShapeType="1"/>
            </p:cNvSpPr>
            <p:nvPr/>
          </p:nvSpPr>
          <p:spPr bwMode="auto">
            <a:xfrm flipH="1">
              <a:off x="3284538" y="4175125"/>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93" name="Line 25">
              <a:extLst>
                <a:ext uri="{FF2B5EF4-FFF2-40B4-BE49-F238E27FC236}">
                  <a16:creationId xmlns:a16="http://schemas.microsoft.com/office/drawing/2014/main" id="{C1E06ECF-4F5A-504F-9583-A37906A14969}"/>
                </a:ext>
              </a:extLst>
            </p:cNvPr>
            <p:cNvSpPr>
              <a:spLocks noChangeShapeType="1"/>
            </p:cNvSpPr>
            <p:nvPr/>
          </p:nvSpPr>
          <p:spPr bwMode="auto">
            <a:xfrm flipH="1">
              <a:off x="6019800" y="4175125"/>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94" name="Rectangle 26">
              <a:extLst>
                <a:ext uri="{FF2B5EF4-FFF2-40B4-BE49-F238E27FC236}">
                  <a16:creationId xmlns:a16="http://schemas.microsoft.com/office/drawing/2014/main" id="{BE5BAA76-8E71-394F-88DA-594A8435DB2D}"/>
                </a:ext>
              </a:extLst>
            </p:cNvPr>
            <p:cNvSpPr>
              <a:spLocks noChangeArrowheads="1"/>
            </p:cNvSpPr>
            <p:nvPr/>
          </p:nvSpPr>
          <p:spPr bwMode="auto">
            <a:xfrm>
              <a:off x="2784475" y="2466975"/>
              <a:ext cx="16511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 </a:t>
              </a:r>
              <a:endParaRPr lang="en-US" altLang="en-US" b="0">
                <a:latin typeface="Times" pitchFamily="2" charset="0"/>
              </a:endParaRPr>
            </a:p>
          </p:txBody>
        </p:sp>
        <p:sp>
          <p:nvSpPr>
            <p:cNvPr id="87095" name="Rectangle 27">
              <a:extLst>
                <a:ext uri="{FF2B5EF4-FFF2-40B4-BE49-F238E27FC236}">
                  <a16:creationId xmlns:a16="http://schemas.microsoft.com/office/drawing/2014/main" id="{7AA1C82C-9EBA-FB4D-89F5-8351E52AF8F2}"/>
                </a:ext>
              </a:extLst>
            </p:cNvPr>
            <p:cNvSpPr>
              <a:spLocks noChangeArrowheads="1"/>
            </p:cNvSpPr>
            <p:nvPr/>
          </p:nvSpPr>
          <p:spPr bwMode="auto">
            <a:xfrm>
              <a:off x="2762250" y="4403725"/>
              <a:ext cx="18755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R </a:t>
              </a:r>
              <a:endParaRPr lang="en-US" altLang="en-US" b="0">
                <a:latin typeface="Times" pitchFamily="2" charset="0"/>
              </a:endParaRPr>
            </a:p>
          </p:txBody>
        </p:sp>
        <p:sp>
          <p:nvSpPr>
            <p:cNvPr id="87096" name="Freeform 29">
              <a:extLst>
                <a:ext uri="{FF2B5EF4-FFF2-40B4-BE49-F238E27FC236}">
                  <a16:creationId xmlns:a16="http://schemas.microsoft.com/office/drawing/2014/main" id="{62BF5991-2E6F-6848-8017-A2A52C1A1C2C}"/>
                </a:ext>
              </a:extLst>
            </p:cNvPr>
            <p:cNvSpPr>
              <a:spLocks/>
            </p:cNvSpPr>
            <p:nvPr/>
          </p:nvSpPr>
          <p:spPr bwMode="auto">
            <a:xfrm>
              <a:off x="4224338" y="4275138"/>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97" name="Freeform 34">
              <a:extLst>
                <a:ext uri="{FF2B5EF4-FFF2-40B4-BE49-F238E27FC236}">
                  <a16:creationId xmlns:a16="http://schemas.microsoft.com/office/drawing/2014/main" id="{E9BA629B-191D-0C41-81B2-273B840AA317}"/>
                </a:ext>
              </a:extLst>
            </p:cNvPr>
            <p:cNvSpPr>
              <a:spLocks/>
            </p:cNvSpPr>
            <p:nvPr/>
          </p:nvSpPr>
          <p:spPr bwMode="auto">
            <a:xfrm>
              <a:off x="5510213" y="4111625"/>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098" name="Line 35">
              <a:extLst>
                <a:ext uri="{FF2B5EF4-FFF2-40B4-BE49-F238E27FC236}">
                  <a16:creationId xmlns:a16="http://schemas.microsoft.com/office/drawing/2014/main" id="{3ED2A0E9-AA6A-5349-8407-686631F35BB7}"/>
                </a:ext>
              </a:extLst>
            </p:cNvPr>
            <p:cNvSpPr>
              <a:spLocks noChangeShapeType="1"/>
            </p:cNvSpPr>
            <p:nvPr/>
          </p:nvSpPr>
          <p:spPr bwMode="auto">
            <a:xfrm>
              <a:off x="4560888" y="4016375"/>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99" name="Freeform 40">
              <a:extLst>
                <a:ext uri="{FF2B5EF4-FFF2-40B4-BE49-F238E27FC236}">
                  <a16:creationId xmlns:a16="http://schemas.microsoft.com/office/drawing/2014/main" id="{C86C567B-CB21-8D40-98E9-D64701788026}"/>
                </a:ext>
              </a:extLst>
            </p:cNvPr>
            <p:cNvSpPr>
              <a:spLocks/>
            </p:cNvSpPr>
            <p:nvPr/>
          </p:nvSpPr>
          <p:spPr bwMode="auto">
            <a:xfrm>
              <a:off x="5510213" y="2838450"/>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87100" name="Line 41">
              <a:extLst>
                <a:ext uri="{FF2B5EF4-FFF2-40B4-BE49-F238E27FC236}">
                  <a16:creationId xmlns:a16="http://schemas.microsoft.com/office/drawing/2014/main" id="{265A48C2-9477-F74F-B6C3-3DEAB8961B01}"/>
                </a:ext>
              </a:extLst>
            </p:cNvPr>
            <p:cNvSpPr>
              <a:spLocks noChangeShapeType="1"/>
            </p:cNvSpPr>
            <p:nvPr/>
          </p:nvSpPr>
          <p:spPr bwMode="auto">
            <a:xfrm>
              <a:off x="4356100" y="2740025"/>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101" name="Line 42">
              <a:extLst>
                <a:ext uri="{FF2B5EF4-FFF2-40B4-BE49-F238E27FC236}">
                  <a16:creationId xmlns:a16="http://schemas.microsoft.com/office/drawing/2014/main" id="{0CC354A1-0C73-AD41-901A-9DE1127A8574}"/>
                </a:ext>
              </a:extLst>
            </p:cNvPr>
            <p:cNvSpPr>
              <a:spLocks noChangeShapeType="1"/>
            </p:cNvSpPr>
            <p:nvPr/>
          </p:nvSpPr>
          <p:spPr bwMode="auto">
            <a:xfrm>
              <a:off x="4560888" y="3059113"/>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102" name="Freeform 44">
              <a:extLst>
                <a:ext uri="{FF2B5EF4-FFF2-40B4-BE49-F238E27FC236}">
                  <a16:creationId xmlns:a16="http://schemas.microsoft.com/office/drawing/2014/main" id="{FF496EA8-6F66-8248-A4DC-18C3241881F8}"/>
                </a:ext>
              </a:extLst>
            </p:cNvPr>
            <p:cNvSpPr>
              <a:spLocks/>
            </p:cNvSpPr>
            <p:nvPr/>
          </p:nvSpPr>
          <p:spPr bwMode="auto">
            <a:xfrm>
              <a:off x="3284538" y="2898775"/>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7103" name="Line 45">
              <a:extLst>
                <a:ext uri="{FF2B5EF4-FFF2-40B4-BE49-F238E27FC236}">
                  <a16:creationId xmlns:a16="http://schemas.microsoft.com/office/drawing/2014/main" id="{42062423-C04F-1D44-924A-EB32AA91291E}"/>
                </a:ext>
              </a:extLst>
            </p:cNvPr>
            <p:cNvSpPr>
              <a:spLocks noChangeShapeType="1"/>
            </p:cNvSpPr>
            <p:nvPr/>
          </p:nvSpPr>
          <p:spPr bwMode="auto">
            <a:xfrm flipH="1">
              <a:off x="3284538" y="2898775"/>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104" name="Freeform 46">
              <a:extLst>
                <a:ext uri="{FF2B5EF4-FFF2-40B4-BE49-F238E27FC236}">
                  <a16:creationId xmlns:a16="http://schemas.microsoft.com/office/drawing/2014/main" id="{89B90B2C-9347-F140-96D8-40F15F1F46B2}"/>
                </a:ext>
              </a:extLst>
            </p:cNvPr>
            <p:cNvSpPr>
              <a:spLocks/>
            </p:cNvSpPr>
            <p:nvPr/>
          </p:nvSpPr>
          <p:spPr bwMode="auto">
            <a:xfrm>
              <a:off x="3033713" y="2557463"/>
              <a:ext cx="546100" cy="1588"/>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7105" name="Line 47">
              <a:extLst>
                <a:ext uri="{FF2B5EF4-FFF2-40B4-BE49-F238E27FC236}">
                  <a16:creationId xmlns:a16="http://schemas.microsoft.com/office/drawing/2014/main" id="{57C31FD8-86C7-A24A-BA83-B5D6A74230FE}"/>
                </a:ext>
              </a:extLst>
            </p:cNvPr>
            <p:cNvSpPr>
              <a:spLocks noChangeShapeType="1"/>
            </p:cNvSpPr>
            <p:nvPr/>
          </p:nvSpPr>
          <p:spPr bwMode="auto">
            <a:xfrm flipH="1">
              <a:off x="3033713" y="2557463"/>
              <a:ext cx="546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106" name="Freeform 51">
              <a:extLst>
                <a:ext uri="{FF2B5EF4-FFF2-40B4-BE49-F238E27FC236}">
                  <a16:creationId xmlns:a16="http://schemas.microsoft.com/office/drawing/2014/main" id="{4633C186-374A-0540-B8FB-8A6954DCBE27}"/>
                </a:ext>
              </a:extLst>
            </p:cNvPr>
            <p:cNvSpPr>
              <a:spLocks/>
            </p:cNvSpPr>
            <p:nvPr/>
          </p:nvSpPr>
          <p:spPr bwMode="auto">
            <a:xfrm>
              <a:off x="4227513" y="2678113"/>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107" name="Rectangle 52">
              <a:extLst>
                <a:ext uri="{FF2B5EF4-FFF2-40B4-BE49-F238E27FC236}">
                  <a16:creationId xmlns:a16="http://schemas.microsoft.com/office/drawing/2014/main" id="{F14D544B-79D7-A649-A396-C8FE906DB8E3}"/>
                </a:ext>
              </a:extLst>
            </p:cNvPr>
            <p:cNvSpPr>
              <a:spLocks noChangeArrowheads="1"/>
            </p:cNvSpPr>
            <p:nvPr/>
          </p:nvSpPr>
          <p:spPr bwMode="auto">
            <a:xfrm>
              <a:off x="2601913" y="3435350"/>
              <a:ext cx="34785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Clk </a:t>
              </a:r>
              <a:endParaRPr lang="en-US" altLang="en-US" b="0">
                <a:latin typeface="Times" pitchFamily="2" charset="0"/>
              </a:endParaRPr>
            </a:p>
          </p:txBody>
        </p:sp>
        <p:sp>
          <p:nvSpPr>
            <p:cNvPr id="87108" name="Line 53">
              <a:extLst>
                <a:ext uri="{FF2B5EF4-FFF2-40B4-BE49-F238E27FC236}">
                  <a16:creationId xmlns:a16="http://schemas.microsoft.com/office/drawing/2014/main" id="{2555DFD3-4717-334A-8FF4-AB57229B0EE5}"/>
                </a:ext>
              </a:extLst>
            </p:cNvPr>
            <p:cNvSpPr>
              <a:spLocks noChangeShapeType="1"/>
            </p:cNvSpPr>
            <p:nvPr/>
          </p:nvSpPr>
          <p:spPr bwMode="auto">
            <a:xfrm flipH="1">
              <a:off x="6407150" y="4048125"/>
              <a:ext cx="177800" cy="0"/>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109" name="Rectangle 55">
              <a:extLst>
                <a:ext uri="{FF2B5EF4-FFF2-40B4-BE49-F238E27FC236}">
                  <a16:creationId xmlns:a16="http://schemas.microsoft.com/office/drawing/2014/main" id="{8EB8479E-69F1-134A-8F99-4E3726C6ECD0}"/>
                </a:ext>
              </a:extLst>
            </p:cNvPr>
            <p:cNvSpPr>
              <a:spLocks noChangeArrowheads="1"/>
            </p:cNvSpPr>
            <p:nvPr/>
          </p:nvSpPr>
          <p:spPr bwMode="auto">
            <a:xfrm>
              <a:off x="6432550" y="2790825"/>
              <a:ext cx="196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87110" name="AutoShape 56">
              <a:extLst>
                <a:ext uri="{FF2B5EF4-FFF2-40B4-BE49-F238E27FC236}">
                  <a16:creationId xmlns:a16="http://schemas.microsoft.com/office/drawing/2014/main" id="{5D9BD85D-1169-7145-8D59-006B18723908}"/>
                </a:ext>
              </a:extLst>
            </p:cNvPr>
            <p:cNvSpPr>
              <a:spLocks noChangeArrowheads="1"/>
            </p:cNvSpPr>
            <p:nvPr/>
          </p:nvSpPr>
          <p:spPr bwMode="auto">
            <a:xfrm>
              <a:off x="3582988" y="246697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7111" name="AutoShape 57">
              <a:extLst>
                <a:ext uri="{FF2B5EF4-FFF2-40B4-BE49-F238E27FC236}">
                  <a16:creationId xmlns:a16="http://schemas.microsoft.com/office/drawing/2014/main" id="{51E99A4F-5900-6845-8D72-461614A7B0F7}"/>
                </a:ext>
              </a:extLst>
            </p:cNvPr>
            <p:cNvSpPr>
              <a:spLocks noChangeArrowheads="1"/>
            </p:cNvSpPr>
            <p:nvPr/>
          </p:nvSpPr>
          <p:spPr bwMode="auto">
            <a:xfrm>
              <a:off x="3582988" y="4065588"/>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7112" name="AutoShape 59">
              <a:extLst>
                <a:ext uri="{FF2B5EF4-FFF2-40B4-BE49-F238E27FC236}">
                  <a16:creationId xmlns:a16="http://schemas.microsoft.com/office/drawing/2014/main" id="{2FE56C69-D9F7-7D44-BFAD-127413CCF0E3}"/>
                </a:ext>
              </a:extLst>
            </p:cNvPr>
            <p:cNvSpPr>
              <a:spLocks noChangeArrowheads="1"/>
            </p:cNvSpPr>
            <p:nvPr/>
          </p:nvSpPr>
          <p:spPr bwMode="auto">
            <a:xfrm>
              <a:off x="4864100" y="262572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7113" name="AutoShape 61">
              <a:extLst>
                <a:ext uri="{FF2B5EF4-FFF2-40B4-BE49-F238E27FC236}">
                  <a16:creationId xmlns:a16="http://schemas.microsoft.com/office/drawing/2014/main" id="{201603BA-564E-C448-A295-CA2D55713AAF}"/>
                </a:ext>
              </a:extLst>
            </p:cNvPr>
            <p:cNvSpPr>
              <a:spLocks noChangeArrowheads="1"/>
            </p:cNvSpPr>
            <p:nvPr/>
          </p:nvSpPr>
          <p:spPr bwMode="auto">
            <a:xfrm>
              <a:off x="4867275" y="390207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7114" name="Freeform 64">
              <a:extLst>
                <a:ext uri="{FF2B5EF4-FFF2-40B4-BE49-F238E27FC236}">
                  <a16:creationId xmlns:a16="http://schemas.microsoft.com/office/drawing/2014/main" id="{511B23B3-AA9F-9244-8E46-EB3FB4B19508}"/>
                </a:ext>
              </a:extLst>
            </p:cNvPr>
            <p:cNvSpPr>
              <a:spLocks/>
            </p:cNvSpPr>
            <p:nvPr/>
          </p:nvSpPr>
          <p:spPr bwMode="auto">
            <a:xfrm>
              <a:off x="5989638" y="4149725"/>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7115" name="Freeform 65">
              <a:extLst>
                <a:ext uri="{FF2B5EF4-FFF2-40B4-BE49-F238E27FC236}">
                  <a16:creationId xmlns:a16="http://schemas.microsoft.com/office/drawing/2014/main" id="{A897B61B-EEE5-2E40-8DE7-80DE190447DE}"/>
                </a:ext>
              </a:extLst>
            </p:cNvPr>
            <p:cNvSpPr>
              <a:spLocks/>
            </p:cNvSpPr>
            <p:nvPr/>
          </p:nvSpPr>
          <p:spPr bwMode="auto">
            <a:xfrm>
              <a:off x="3257550" y="3506788"/>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7116" name="Rectangle 54">
              <a:extLst>
                <a:ext uri="{FF2B5EF4-FFF2-40B4-BE49-F238E27FC236}">
                  <a16:creationId xmlns:a16="http://schemas.microsoft.com/office/drawing/2014/main" id="{07BAF19B-5140-2C40-A6A6-19E497A44C8C}"/>
                </a:ext>
              </a:extLst>
            </p:cNvPr>
            <p:cNvSpPr>
              <a:spLocks noChangeArrowheads="1"/>
            </p:cNvSpPr>
            <p:nvPr/>
          </p:nvSpPr>
          <p:spPr bwMode="auto">
            <a:xfrm>
              <a:off x="6421438" y="4081463"/>
              <a:ext cx="196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grpSp>
      <p:sp>
        <p:nvSpPr>
          <p:cNvPr id="87048" name="Rectangle 26">
            <a:extLst>
              <a:ext uri="{FF2B5EF4-FFF2-40B4-BE49-F238E27FC236}">
                <a16:creationId xmlns:a16="http://schemas.microsoft.com/office/drawing/2014/main" id="{2BFD0F64-FDB4-4549-B224-4E92F6749A66}"/>
              </a:ext>
            </a:extLst>
          </p:cNvPr>
          <p:cNvSpPr>
            <a:spLocks noChangeArrowheads="1"/>
          </p:cNvSpPr>
          <p:nvPr/>
        </p:nvSpPr>
        <p:spPr bwMode="auto">
          <a:xfrm>
            <a:off x="3962400" y="3276601"/>
            <a:ext cx="15388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FF0000"/>
                </a:solidFill>
                <a:latin typeface="Times-Roman" pitchFamily="2" charset="0"/>
              </a:rPr>
              <a:t>1</a:t>
            </a:r>
            <a:r>
              <a:rPr lang="en-US" altLang="en-US" sz="1600" b="0">
                <a:solidFill>
                  <a:srgbClr val="000000"/>
                </a:solidFill>
                <a:latin typeface="Times-Roman" pitchFamily="2" charset="0"/>
              </a:rPr>
              <a:t> </a:t>
            </a:r>
            <a:endParaRPr lang="en-US" altLang="en-US" b="0">
              <a:latin typeface="Times" pitchFamily="2" charset="0"/>
            </a:endParaRPr>
          </a:p>
        </p:txBody>
      </p:sp>
      <p:grpSp>
        <p:nvGrpSpPr>
          <p:cNvPr id="87049" name="Group 80">
            <a:extLst>
              <a:ext uri="{FF2B5EF4-FFF2-40B4-BE49-F238E27FC236}">
                <a16:creationId xmlns:a16="http://schemas.microsoft.com/office/drawing/2014/main" id="{018CBC47-E2A0-6547-87A8-EBDC5E5BCC14}"/>
              </a:ext>
            </a:extLst>
          </p:cNvPr>
          <p:cNvGrpSpPr>
            <a:grpSpLocks/>
          </p:cNvGrpSpPr>
          <p:nvPr/>
        </p:nvGrpSpPr>
        <p:grpSpPr bwMode="auto">
          <a:xfrm>
            <a:off x="7429500" y="1227138"/>
            <a:ext cx="2218474" cy="1277184"/>
            <a:chOff x="219075" y="5343525"/>
            <a:chExt cx="2218474" cy="1277184"/>
          </a:xfrm>
        </p:grpSpPr>
        <p:grpSp>
          <p:nvGrpSpPr>
            <p:cNvPr id="87050" name="Group 34">
              <a:extLst>
                <a:ext uri="{FF2B5EF4-FFF2-40B4-BE49-F238E27FC236}">
                  <a16:creationId xmlns:a16="http://schemas.microsoft.com/office/drawing/2014/main" id="{F36B4FCE-26D8-1941-8B42-97DFEA82C0A2}"/>
                </a:ext>
              </a:extLst>
            </p:cNvPr>
            <p:cNvGrpSpPr>
              <a:grpSpLocks/>
            </p:cNvGrpSpPr>
            <p:nvPr/>
          </p:nvGrpSpPr>
          <p:grpSpPr bwMode="auto">
            <a:xfrm>
              <a:off x="219075" y="5343525"/>
              <a:ext cx="2218474" cy="1277184"/>
              <a:chOff x="3652838" y="1219200"/>
              <a:chExt cx="2218473" cy="1277184"/>
            </a:xfrm>
          </p:grpSpPr>
          <p:sp>
            <p:nvSpPr>
              <p:cNvPr id="87054" name="Line 63">
                <a:extLst>
                  <a:ext uri="{FF2B5EF4-FFF2-40B4-BE49-F238E27FC236}">
                    <a16:creationId xmlns:a16="http://schemas.microsoft.com/office/drawing/2014/main" id="{DCFA48CB-96BD-4C46-8258-972E0451F91B}"/>
                  </a:ext>
                </a:extLst>
              </p:cNvPr>
              <p:cNvSpPr>
                <a:spLocks noChangeShapeType="1"/>
              </p:cNvSpPr>
              <p:nvPr/>
            </p:nvSpPr>
            <p:spPr bwMode="auto">
              <a:xfrm flipH="1">
                <a:off x="3652838" y="1497012"/>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55" name="Line 64">
                <a:extLst>
                  <a:ext uri="{FF2B5EF4-FFF2-40B4-BE49-F238E27FC236}">
                    <a16:creationId xmlns:a16="http://schemas.microsoft.com/office/drawing/2014/main" id="{33A617ED-6A1F-0747-83BA-70798EA9E408}"/>
                  </a:ext>
                </a:extLst>
              </p:cNvPr>
              <p:cNvSpPr>
                <a:spLocks noChangeShapeType="1"/>
              </p:cNvSpPr>
              <p:nvPr/>
            </p:nvSpPr>
            <p:spPr bwMode="auto">
              <a:xfrm flipV="1">
                <a:off x="4371976" y="1219200"/>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56" name="Rectangle 65">
                <a:extLst>
                  <a:ext uri="{FF2B5EF4-FFF2-40B4-BE49-F238E27FC236}">
                    <a16:creationId xmlns:a16="http://schemas.microsoft.com/office/drawing/2014/main" id="{066036D4-9A66-5D46-BD70-58462BB1A061}"/>
                  </a:ext>
                </a:extLst>
              </p:cNvPr>
              <p:cNvSpPr>
                <a:spLocks noChangeArrowheads="1"/>
              </p:cNvSpPr>
              <p:nvPr/>
            </p:nvSpPr>
            <p:spPr bwMode="auto">
              <a:xfrm>
                <a:off x="3857626" y="1239837"/>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87057" name="Rectangle 66">
                <a:extLst>
                  <a:ext uri="{FF2B5EF4-FFF2-40B4-BE49-F238E27FC236}">
                    <a16:creationId xmlns:a16="http://schemas.microsoft.com/office/drawing/2014/main" id="{6DD418E4-BA1F-E34F-88F7-1D0676BA862F}"/>
                  </a:ext>
                </a:extLst>
              </p:cNvPr>
              <p:cNvSpPr>
                <a:spLocks noChangeArrowheads="1"/>
              </p:cNvSpPr>
              <p:nvPr/>
            </p:nvSpPr>
            <p:spPr bwMode="auto">
              <a:xfrm>
                <a:off x="4129088" y="1239837"/>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87058" name="Rectangle 67">
                <a:extLst>
                  <a:ext uri="{FF2B5EF4-FFF2-40B4-BE49-F238E27FC236}">
                    <a16:creationId xmlns:a16="http://schemas.microsoft.com/office/drawing/2014/main" id="{B0696024-004B-8E4F-83E9-263662A3C2FA}"/>
                  </a:ext>
                </a:extLst>
              </p:cNvPr>
              <p:cNvSpPr>
                <a:spLocks noChangeArrowheads="1"/>
              </p:cNvSpPr>
              <p:nvPr/>
            </p:nvSpPr>
            <p:spPr bwMode="auto">
              <a:xfrm>
                <a:off x="4514851" y="1239837"/>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87059" name="Rectangle 68">
                <a:extLst>
                  <a:ext uri="{FF2B5EF4-FFF2-40B4-BE49-F238E27FC236}">
                    <a16:creationId xmlns:a16="http://schemas.microsoft.com/office/drawing/2014/main" id="{63214995-9D87-8A41-B9BB-ED4F3E91365D}"/>
                  </a:ext>
                </a:extLst>
              </p:cNvPr>
              <p:cNvSpPr>
                <a:spLocks noChangeArrowheads="1"/>
              </p:cNvSpPr>
              <p:nvPr/>
            </p:nvSpPr>
            <p:spPr bwMode="auto">
              <a:xfrm>
                <a:off x="4632326" y="1296987"/>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87060" name="Rectangle 69">
                <a:extLst>
                  <a:ext uri="{FF2B5EF4-FFF2-40B4-BE49-F238E27FC236}">
                    <a16:creationId xmlns:a16="http://schemas.microsoft.com/office/drawing/2014/main" id="{521150C1-A410-0342-B2DC-C88ABA5B270E}"/>
                  </a:ext>
                </a:extLst>
              </p:cNvPr>
              <p:cNvSpPr>
                <a:spLocks noChangeArrowheads="1"/>
              </p:cNvSpPr>
              <p:nvPr/>
            </p:nvSpPr>
            <p:spPr bwMode="auto">
              <a:xfrm>
                <a:off x="4818063" y="12350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87061" name="Rectangle 70">
                <a:extLst>
                  <a:ext uri="{FF2B5EF4-FFF2-40B4-BE49-F238E27FC236}">
                    <a16:creationId xmlns:a16="http://schemas.microsoft.com/office/drawing/2014/main" id="{41D52F68-14E5-444D-9607-5FC9C19F60E5}"/>
                  </a:ext>
                </a:extLst>
              </p:cNvPr>
              <p:cNvSpPr>
                <a:spLocks noChangeArrowheads="1"/>
              </p:cNvSpPr>
              <p:nvPr/>
            </p:nvSpPr>
            <p:spPr bwMode="auto">
              <a:xfrm>
                <a:off x="4935538" y="1296987"/>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87062" name="Rectangle 71">
                <a:extLst>
                  <a:ext uri="{FF2B5EF4-FFF2-40B4-BE49-F238E27FC236}">
                    <a16:creationId xmlns:a16="http://schemas.microsoft.com/office/drawing/2014/main" id="{FE7FB3B5-9831-EE4C-905A-1768DE59A34E}"/>
                  </a:ext>
                </a:extLst>
              </p:cNvPr>
              <p:cNvSpPr>
                <a:spLocks noChangeArrowheads="1"/>
              </p:cNvSpPr>
              <p:nvPr/>
            </p:nvSpPr>
            <p:spPr bwMode="auto">
              <a:xfrm>
                <a:off x="38623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87063" name="Rectangle 72">
                <a:extLst>
                  <a:ext uri="{FF2B5EF4-FFF2-40B4-BE49-F238E27FC236}">
                    <a16:creationId xmlns:a16="http://schemas.microsoft.com/office/drawing/2014/main" id="{B09DBD9F-0537-D14D-A923-06DF272A1029}"/>
                  </a:ext>
                </a:extLst>
              </p:cNvPr>
              <p:cNvSpPr>
                <a:spLocks noChangeArrowheads="1"/>
              </p:cNvSpPr>
              <p:nvPr/>
            </p:nvSpPr>
            <p:spPr bwMode="auto">
              <a:xfrm>
                <a:off x="41417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87064" name="Rectangle 73">
                <a:extLst>
                  <a:ext uri="{FF2B5EF4-FFF2-40B4-BE49-F238E27FC236}">
                    <a16:creationId xmlns:a16="http://schemas.microsoft.com/office/drawing/2014/main" id="{A8FC6E7E-6E88-474B-B01D-8E5DF62BBF2F}"/>
                  </a:ext>
                </a:extLst>
              </p:cNvPr>
              <p:cNvSpPr>
                <a:spLocks noChangeArrowheads="1"/>
              </p:cNvSpPr>
              <p:nvPr/>
            </p:nvSpPr>
            <p:spPr bwMode="auto">
              <a:xfrm>
                <a:off x="38623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87065" name="Rectangle 74">
                <a:extLst>
                  <a:ext uri="{FF2B5EF4-FFF2-40B4-BE49-F238E27FC236}">
                    <a16:creationId xmlns:a16="http://schemas.microsoft.com/office/drawing/2014/main" id="{284A0254-4B40-8B4F-94C8-7B910F8E4613}"/>
                  </a:ext>
                </a:extLst>
              </p:cNvPr>
              <p:cNvSpPr>
                <a:spLocks noChangeArrowheads="1"/>
              </p:cNvSpPr>
              <p:nvPr/>
            </p:nvSpPr>
            <p:spPr bwMode="auto">
              <a:xfrm>
                <a:off x="41417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7066" name="Rectangle 75">
                <a:extLst>
                  <a:ext uri="{FF2B5EF4-FFF2-40B4-BE49-F238E27FC236}">
                    <a16:creationId xmlns:a16="http://schemas.microsoft.com/office/drawing/2014/main" id="{6EDC28C1-0A38-CA4F-BB94-12BA9227DF90}"/>
                  </a:ext>
                </a:extLst>
              </p:cNvPr>
              <p:cNvSpPr>
                <a:spLocks noChangeArrowheads="1"/>
              </p:cNvSpPr>
              <p:nvPr/>
            </p:nvSpPr>
            <p:spPr bwMode="auto">
              <a:xfrm>
                <a:off x="38623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7067" name="Rectangle 76">
                <a:extLst>
                  <a:ext uri="{FF2B5EF4-FFF2-40B4-BE49-F238E27FC236}">
                    <a16:creationId xmlns:a16="http://schemas.microsoft.com/office/drawing/2014/main" id="{01FB8D93-C8A7-9E4C-8FBC-3AEDBFF29A82}"/>
                  </a:ext>
                </a:extLst>
              </p:cNvPr>
              <p:cNvSpPr>
                <a:spLocks noChangeArrowheads="1"/>
              </p:cNvSpPr>
              <p:nvPr/>
            </p:nvSpPr>
            <p:spPr bwMode="auto">
              <a:xfrm>
                <a:off x="41417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87068" name="Rectangle 77">
                <a:extLst>
                  <a:ext uri="{FF2B5EF4-FFF2-40B4-BE49-F238E27FC236}">
                    <a16:creationId xmlns:a16="http://schemas.microsoft.com/office/drawing/2014/main" id="{2FD5CE62-EC5E-FA48-9F0C-4E9AD3A55E30}"/>
                  </a:ext>
                </a:extLst>
              </p:cNvPr>
              <p:cNvSpPr>
                <a:spLocks noChangeArrowheads="1"/>
              </p:cNvSpPr>
              <p:nvPr/>
            </p:nvSpPr>
            <p:spPr bwMode="auto">
              <a:xfrm>
                <a:off x="38623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7069" name="Rectangle 78">
                <a:extLst>
                  <a:ext uri="{FF2B5EF4-FFF2-40B4-BE49-F238E27FC236}">
                    <a16:creationId xmlns:a16="http://schemas.microsoft.com/office/drawing/2014/main" id="{4D51D45A-7576-174F-A8A1-8CB516040726}"/>
                  </a:ext>
                </a:extLst>
              </p:cNvPr>
              <p:cNvSpPr>
                <a:spLocks noChangeArrowheads="1"/>
              </p:cNvSpPr>
              <p:nvPr/>
            </p:nvSpPr>
            <p:spPr bwMode="auto">
              <a:xfrm>
                <a:off x="41417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7070" name="Rectangle 79">
                <a:extLst>
                  <a:ext uri="{FF2B5EF4-FFF2-40B4-BE49-F238E27FC236}">
                    <a16:creationId xmlns:a16="http://schemas.microsoft.com/office/drawing/2014/main" id="{FD065F94-7549-7E41-8A58-B6F85C68D042}"/>
                  </a:ext>
                </a:extLst>
              </p:cNvPr>
              <p:cNvSpPr>
                <a:spLocks noChangeArrowheads="1"/>
              </p:cNvSpPr>
              <p:nvPr/>
            </p:nvSpPr>
            <p:spPr bwMode="auto">
              <a:xfrm>
                <a:off x="4508501" y="2311718"/>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87071" name="Rectangle 80">
                <a:extLst>
                  <a:ext uri="{FF2B5EF4-FFF2-40B4-BE49-F238E27FC236}">
                    <a16:creationId xmlns:a16="http://schemas.microsoft.com/office/drawing/2014/main" id="{AC7F5E3D-DEDF-5547-8069-BDF2962BA52A}"/>
                  </a:ext>
                </a:extLst>
              </p:cNvPr>
              <p:cNvSpPr>
                <a:spLocks noChangeArrowheads="1"/>
              </p:cNvSpPr>
              <p:nvPr/>
            </p:nvSpPr>
            <p:spPr bwMode="auto">
              <a:xfrm>
                <a:off x="4568826"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7072" name="Rectangle 81">
                <a:extLst>
                  <a:ext uri="{FF2B5EF4-FFF2-40B4-BE49-F238E27FC236}">
                    <a16:creationId xmlns:a16="http://schemas.microsoft.com/office/drawing/2014/main" id="{17DB115E-A606-2147-921C-879B91652BD4}"/>
                  </a:ext>
                </a:extLst>
              </p:cNvPr>
              <p:cNvSpPr>
                <a:spLocks noChangeArrowheads="1"/>
              </p:cNvSpPr>
              <p:nvPr/>
            </p:nvSpPr>
            <p:spPr bwMode="auto">
              <a:xfrm>
                <a:off x="487203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87073" name="Rectangle 82">
                <a:extLst>
                  <a:ext uri="{FF2B5EF4-FFF2-40B4-BE49-F238E27FC236}">
                    <a16:creationId xmlns:a16="http://schemas.microsoft.com/office/drawing/2014/main" id="{891B8315-B350-0049-9715-636AAA2A8CFA}"/>
                  </a:ext>
                </a:extLst>
              </p:cNvPr>
              <p:cNvSpPr>
                <a:spLocks noChangeArrowheads="1"/>
              </p:cNvSpPr>
              <p:nvPr/>
            </p:nvSpPr>
            <p:spPr bwMode="auto">
              <a:xfrm>
                <a:off x="4568826"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87074" name="Rectangle 83">
                <a:extLst>
                  <a:ext uri="{FF2B5EF4-FFF2-40B4-BE49-F238E27FC236}">
                    <a16:creationId xmlns:a16="http://schemas.microsoft.com/office/drawing/2014/main" id="{D6B11420-E2ED-2745-AC8B-9B3B5C8EF19E}"/>
                  </a:ext>
                </a:extLst>
              </p:cNvPr>
              <p:cNvSpPr>
                <a:spLocks noChangeArrowheads="1"/>
              </p:cNvSpPr>
              <p:nvPr/>
            </p:nvSpPr>
            <p:spPr bwMode="auto">
              <a:xfrm>
                <a:off x="487203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7075" name="Rectangle 178">
                <a:extLst>
                  <a:ext uri="{FF2B5EF4-FFF2-40B4-BE49-F238E27FC236}">
                    <a16:creationId xmlns:a16="http://schemas.microsoft.com/office/drawing/2014/main" id="{8A8ABBAE-AE1F-4B46-8689-F018D96D82A8}"/>
                  </a:ext>
                </a:extLst>
              </p:cNvPr>
              <p:cNvSpPr>
                <a:spLocks noChangeArrowheads="1"/>
              </p:cNvSpPr>
              <p:nvPr/>
            </p:nvSpPr>
            <p:spPr bwMode="auto">
              <a:xfrm>
                <a:off x="5138738" y="229393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cxnSp>
            <p:nvCxnSpPr>
              <p:cNvPr id="87076" name="Straight Connector 57">
                <a:extLst>
                  <a:ext uri="{FF2B5EF4-FFF2-40B4-BE49-F238E27FC236}">
                    <a16:creationId xmlns:a16="http://schemas.microsoft.com/office/drawing/2014/main" id="{CAB53509-FF50-D644-B588-389A43548995}"/>
                  </a:ext>
                </a:extLst>
              </p:cNvPr>
              <p:cNvCxnSpPr>
                <a:cxnSpLocks noChangeShapeType="1"/>
              </p:cNvCxnSpPr>
              <p:nvPr/>
            </p:nvCxnSpPr>
            <p:spPr bwMode="auto">
              <a:xfrm>
                <a:off x="3860801"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87077" name="Straight Connector 58">
                <a:extLst>
                  <a:ext uri="{FF2B5EF4-FFF2-40B4-BE49-F238E27FC236}">
                    <a16:creationId xmlns:a16="http://schemas.microsoft.com/office/drawing/2014/main" id="{F6298079-4B6E-DE4A-9B2F-D3DA616DD100}"/>
                  </a:ext>
                </a:extLst>
              </p:cNvPr>
              <p:cNvCxnSpPr>
                <a:cxnSpLocks noChangeShapeType="1"/>
              </p:cNvCxnSpPr>
              <p:nvPr/>
            </p:nvCxnSpPr>
            <p:spPr bwMode="auto">
              <a:xfrm>
                <a:off x="4129088"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87078" name="Rectangle 80">
                <a:extLst>
                  <a:ext uri="{FF2B5EF4-FFF2-40B4-BE49-F238E27FC236}">
                    <a16:creationId xmlns:a16="http://schemas.microsoft.com/office/drawing/2014/main" id="{44ADABE8-6E5A-1742-8F26-77E493AF7FD9}"/>
                  </a:ext>
                </a:extLst>
              </p:cNvPr>
              <p:cNvSpPr>
                <a:spLocks noChangeArrowheads="1"/>
              </p:cNvSpPr>
              <p:nvPr/>
            </p:nvSpPr>
            <p:spPr bwMode="auto">
              <a:xfrm>
                <a:off x="4572000"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7079" name="Rectangle 81">
                <a:extLst>
                  <a:ext uri="{FF2B5EF4-FFF2-40B4-BE49-F238E27FC236}">
                    <a16:creationId xmlns:a16="http://schemas.microsoft.com/office/drawing/2014/main" id="{D4383481-41BA-8141-BDAC-59FAA80EF97A}"/>
                  </a:ext>
                </a:extLst>
              </p:cNvPr>
              <p:cNvSpPr>
                <a:spLocks noChangeArrowheads="1"/>
              </p:cNvSpPr>
              <p:nvPr/>
            </p:nvSpPr>
            <p:spPr bwMode="auto">
              <a:xfrm>
                <a:off x="4875213"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grpSp>
        <p:cxnSp>
          <p:nvCxnSpPr>
            <p:cNvPr id="87051" name="Straight Connector 58">
              <a:extLst>
                <a:ext uri="{FF2B5EF4-FFF2-40B4-BE49-F238E27FC236}">
                  <a16:creationId xmlns:a16="http://schemas.microsoft.com/office/drawing/2014/main" id="{63B1D4BD-6866-894E-827B-7F2B03A984B7}"/>
                </a:ext>
              </a:extLst>
            </p:cNvPr>
            <p:cNvCxnSpPr>
              <a:cxnSpLocks noChangeShapeType="1"/>
            </p:cNvCxnSpPr>
            <p:nvPr/>
          </p:nvCxnSpPr>
          <p:spPr bwMode="auto">
            <a:xfrm>
              <a:off x="1377430" y="5364996"/>
              <a:ext cx="11141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87052" name="Rectangle 83">
              <a:extLst>
                <a:ext uri="{FF2B5EF4-FFF2-40B4-BE49-F238E27FC236}">
                  <a16:creationId xmlns:a16="http://schemas.microsoft.com/office/drawing/2014/main" id="{3FCD8F3C-08F1-644A-B50C-5D24A24A06CD}"/>
                </a:ext>
              </a:extLst>
            </p:cNvPr>
            <p:cNvSpPr>
              <a:spLocks noChangeArrowheads="1"/>
            </p:cNvSpPr>
            <p:nvPr/>
          </p:nvSpPr>
          <p:spPr bwMode="auto">
            <a:xfrm>
              <a:off x="1201119" y="5447654"/>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7053" name="Rectangle 84">
              <a:extLst>
                <a:ext uri="{FF2B5EF4-FFF2-40B4-BE49-F238E27FC236}">
                  <a16:creationId xmlns:a16="http://schemas.microsoft.com/office/drawing/2014/main" id="{27DC4D63-20CD-3E45-AE1B-9884D5D44274}"/>
                </a:ext>
              </a:extLst>
            </p:cNvPr>
            <p:cNvSpPr>
              <a:spLocks noChangeArrowheads="1"/>
            </p:cNvSpPr>
            <p:nvPr/>
          </p:nvSpPr>
          <p:spPr bwMode="auto">
            <a:xfrm>
              <a:off x="1500753" y="5429572"/>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Tree>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Title 1">
            <a:extLst>
              <a:ext uri="{FF2B5EF4-FFF2-40B4-BE49-F238E27FC236}">
                <a16:creationId xmlns:a16="http://schemas.microsoft.com/office/drawing/2014/main" id="{1C1B6A3A-9829-CF41-9D16-2051798DDD5D}"/>
              </a:ext>
            </a:extLst>
          </p:cNvPr>
          <p:cNvSpPr txBox="1">
            <a:spLocks/>
          </p:cNvSpPr>
          <p:nvPr/>
        </p:nvSpPr>
        <p:spPr bwMode="auto">
          <a:xfrm>
            <a:off x="914400" y="3048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Gated SR latch with NAND gates</a:t>
            </a:r>
          </a:p>
        </p:txBody>
      </p:sp>
      <p:sp>
        <p:nvSpPr>
          <p:cNvPr id="88066" name="Rectangle 26">
            <a:extLst>
              <a:ext uri="{FF2B5EF4-FFF2-40B4-BE49-F238E27FC236}">
                <a16:creationId xmlns:a16="http://schemas.microsoft.com/office/drawing/2014/main" id="{D7EC44D1-362B-E145-B6C0-413398690B2A}"/>
              </a:ext>
            </a:extLst>
          </p:cNvPr>
          <p:cNvSpPr>
            <a:spLocks noChangeArrowheads="1"/>
          </p:cNvSpPr>
          <p:nvPr/>
        </p:nvSpPr>
        <p:spPr bwMode="auto">
          <a:xfrm>
            <a:off x="5430839" y="2428876"/>
            <a:ext cx="15398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FF0000"/>
                </a:solidFill>
                <a:latin typeface="Times-Roman" pitchFamily="2" charset="0"/>
              </a:rPr>
              <a:t>1</a:t>
            </a:r>
            <a:r>
              <a:rPr lang="en-US" altLang="en-US" sz="1600" b="0">
                <a:solidFill>
                  <a:srgbClr val="000000"/>
                </a:solidFill>
                <a:latin typeface="Times-Roman" pitchFamily="2" charset="0"/>
              </a:rPr>
              <a:t> </a:t>
            </a:r>
            <a:endParaRPr lang="en-US" altLang="en-US" b="0">
              <a:latin typeface="Times" pitchFamily="2" charset="0"/>
            </a:endParaRPr>
          </a:p>
        </p:txBody>
      </p:sp>
      <p:sp>
        <p:nvSpPr>
          <p:cNvPr id="88067" name="Rectangle 26">
            <a:extLst>
              <a:ext uri="{FF2B5EF4-FFF2-40B4-BE49-F238E27FC236}">
                <a16:creationId xmlns:a16="http://schemas.microsoft.com/office/drawing/2014/main" id="{F29CE7DE-0A58-484F-B8DA-7AFDDAE746A0}"/>
              </a:ext>
            </a:extLst>
          </p:cNvPr>
          <p:cNvSpPr>
            <a:spLocks noChangeArrowheads="1"/>
          </p:cNvSpPr>
          <p:nvPr/>
        </p:nvSpPr>
        <p:spPr bwMode="auto">
          <a:xfrm>
            <a:off x="5486400" y="4419601"/>
            <a:ext cx="15398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FF0000"/>
                </a:solidFill>
                <a:latin typeface="Times-Roman" pitchFamily="2" charset="0"/>
              </a:rPr>
              <a:t>1</a:t>
            </a:r>
            <a:r>
              <a:rPr lang="en-US" altLang="en-US" sz="1600" b="0">
                <a:solidFill>
                  <a:srgbClr val="000000"/>
                </a:solidFill>
                <a:latin typeface="Times-Roman" pitchFamily="2" charset="0"/>
              </a:rPr>
              <a:t> </a:t>
            </a:r>
            <a:endParaRPr lang="en-US" altLang="en-US" b="0">
              <a:latin typeface="Times" pitchFamily="2" charset="0"/>
            </a:endParaRPr>
          </a:p>
        </p:txBody>
      </p:sp>
      <p:sp>
        <p:nvSpPr>
          <p:cNvPr id="88068" name="TextBox 42">
            <a:extLst>
              <a:ext uri="{FF2B5EF4-FFF2-40B4-BE49-F238E27FC236}">
                <a16:creationId xmlns:a16="http://schemas.microsoft.com/office/drawing/2014/main" id="{75E4F72D-B47A-7F49-B30D-4CFCB0A6E1C5}"/>
              </a:ext>
            </a:extLst>
          </p:cNvPr>
          <p:cNvSpPr txBox="1">
            <a:spLocks noChangeArrowheads="1"/>
          </p:cNvSpPr>
          <p:nvPr/>
        </p:nvSpPr>
        <p:spPr bwMode="auto">
          <a:xfrm>
            <a:off x="1905000" y="5562601"/>
            <a:ext cx="73152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When Clk=0 this circuit holds the previous output values.</a:t>
            </a:r>
          </a:p>
        </p:txBody>
      </p:sp>
      <p:sp>
        <p:nvSpPr>
          <p:cNvPr id="88069" name="Rectangle 26">
            <a:extLst>
              <a:ext uri="{FF2B5EF4-FFF2-40B4-BE49-F238E27FC236}">
                <a16:creationId xmlns:a16="http://schemas.microsoft.com/office/drawing/2014/main" id="{3B2C323B-6556-F44E-92FB-4C95569A3B83}"/>
              </a:ext>
            </a:extLst>
          </p:cNvPr>
          <p:cNvSpPr>
            <a:spLocks noChangeArrowheads="1"/>
          </p:cNvSpPr>
          <p:nvPr/>
        </p:nvSpPr>
        <p:spPr bwMode="auto">
          <a:xfrm>
            <a:off x="4302125" y="2954338"/>
            <a:ext cx="10318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FF0000"/>
                </a:solidFill>
                <a:latin typeface="Times-Roman" pitchFamily="2" charset="0"/>
              </a:rPr>
              <a:t>0</a:t>
            </a:r>
            <a:endParaRPr lang="en-US" altLang="en-US" b="0">
              <a:latin typeface="Times" pitchFamily="2" charset="0"/>
            </a:endParaRPr>
          </a:p>
        </p:txBody>
      </p:sp>
      <p:sp>
        <p:nvSpPr>
          <p:cNvPr id="88070" name="Rectangle 26">
            <a:extLst>
              <a:ext uri="{FF2B5EF4-FFF2-40B4-BE49-F238E27FC236}">
                <a16:creationId xmlns:a16="http://schemas.microsoft.com/office/drawing/2014/main" id="{E4100FEE-C635-5B46-8136-B4C4ECCA34FA}"/>
              </a:ext>
            </a:extLst>
          </p:cNvPr>
          <p:cNvSpPr>
            <a:spLocks noChangeArrowheads="1"/>
          </p:cNvSpPr>
          <p:nvPr/>
        </p:nvSpPr>
        <p:spPr bwMode="auto">
          <a:xfrm>
            <a:off x="4313239" y="3906838"/>
            <a:ext cx="15398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FF0000"/>
                </a:solidFill>
                <a:latin typeface="Times-Roman" pitchFamily="2" charset="0"/>
              </a:rPr>
              <a:t>0</a:t>
            </a:r>
            <a:r>
              <a:rPr lang="en-US" altLang="en-US" sz="1600" b="0">
                <a:solidFill>
                  <a:srgbClr val="000000"/>
                </a:solidFill>
                <a:latin typeface="Times-Roman" pitchFamily="2" charset="0"/>
              </a:rPr>
              <a:t> </a:t>
            </a:r>
            <a:endParaRPr lang="en-US" altLang="en-US" b="0">
              <a:latin typeface="Times" pitchFamily="2" charset="0"/>
            </a:endParaRPr>
          </a:p>
        </p:txBody>
      </p:sp>
      <p:grpSp>
        <p:nvGrpSpPr>
          <p:cNvPr id="88071" name="Group 52">
            <a:extLst>
              <a:ext uri="{FF2B5EF4-FFF2-40B4-BE49-F238E27FC236}">
                <a16:creationId xmlns:a16="http://schemas.microsoft.com/office/drawing/2014/main" id="{F195DD52-004E-D144-A9E5-7A7D18946839}"/>
              </a:ext>
            </a:extLst>
          </p:cNvPr>
          <p:cNvGrpSpPr>
            <a:grpSpLocks/>
          </p:cNvGrpSpPr>
          <p:nvPr/>
        </p:nvGrpSpPr>
        <p:grpSpPr bwMode="auto">
          <a:xfrm>
            <a:off x="3516314" y="2466976"/>
            <a:ext cx="4027487" cy="2182971"/>
            <a:chOff x="2601913" y="2466975"/>
            <a:chExt cx="4027487" cy="2182971"/>
          </a:xfrm>
        </p:grpSpPr>
        <p:sp>
          <p:nvSpPr>
            <p:cNvPr id="88105" name="Line 4">
              <a:extLst>
                <a:ext uri="{FF2B5EF4-FFF2-40B4-BE49-F238E27FC236}">
                  <a16:creationId xmlns:a16="http://schemas.microsoft.com/office/drawing/2014/main" id="{71B94C5F-742C-074E-9D3F-1DF351CA15C1}"/>
                </a:ext>
              </a:extLst>
            </p:cNvPr>
            <p:cNvSpPr>
              <a:spLocks noChangeShapeType="1"/>
            </p:cNvSpPr>
            <p:nvPr/>
          </p:nvSpPr>
          <p:spPr bwMode="auto">
            <a:xfrm>
              <a:off x="3033713" y="3536950"/>
              <a:ext cx="25082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06" name="Line 5">
              <a:extLst>
                <a:ext uri="{FF2B5EF4-FFF2-40B4-BE49-F238E27FC236}">
                  <a16:creationId xmlns:a16="http://schemas.microsoft.com/office/drawing/2014/main" id="{7944F139-390A-9449-9A2A-18F47783FC23}"/>
                </a:ext>
              </a:extLst>
            </p:cNvPr>
            <p:cNvSpPr>
              <a:spLocks noChangeShapeType="1"/>
            </p:cNvSpPr>
            <p:nvPr/>
          </p:nvSpPr>
          <p:spPr bwMode="auto">
            <a:xfrm flipH="1">
              <a:off x="5632450" y="2900363"/>
              <a:ext cx="70643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07" name="Line 6">
              <a:extLst>
                <a:ext uri="{FF2B5EF4-FFF2-40B4-BE49-F238E27FC236}">
                  <a16:creationId xmlns:a16="http://schemas.microsoft.com/office/drawing/2014/main" id="{643FCBBC-BEB8-ED49-8F51-FD1C25865F72}"/>
                </a:ext>
              </a:extLst>
            </p:cNvPr>
            <p:cNvSpPr>
              <a:spLocks noChangeShapeType="1"/>
            </p:cNvSpPr>
            <p:nvPr/>
          </p:nvSpPr>
          <p:spPr bwMode="auto">
            <a:xfrm flipH="1">
              <a:off x="5632450" y="4175125"/>
              <a:ext cx="38735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08" name="Freeform 7">
              <a:extLst>
                <a:ext uri="{FF2B5EF4-FFF2-40B4-BE49-F238E27FC236}">
                  <a16:creationId xmlns:a16="http://schemas.microsoft.com/office/drawing/2014/main" id="{0F160350-C08F-D142-8F52-8180B5FF1C1E}"/>
                </a:ext>
              </a:extLst>
            </p:cNvPr>
            <p:cNvSpPr>
              <a:spLocks/>
            </p:cNvSpPr>
            <p:nvPr/>
          </p:nvSpPr>
          <p:spPr bwMode="auto">
            <a:xfrm>
              <a:off x="4560888" y="3059113"/>
              <a:ext cx="1458912" cy="1116013"/>
            </a:xfrm>
            <a:custGeom>
              <a:avLst/>
              <a:gdLst>
                <a:gd name="T0" fmla="*/ 2147483646 w 1838"/>
                <a:gd name="T1" fmla="*/ 0 h 1407"/>
                <a:gd name="T2" fmla="*/ 2147483646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09" name="Freeform 8">
              <a:extLst>
                <a:ext uri="{FF2B5EF4-FFF2-40B4-BE49-F238E27FC236}">
                  <a16:creationId xmlns:a16="http://schemas.microsoft.com/office/drawing/2014/main" id="{ACDCD6EC-B86F-2A48-8879-1DEAD4F0F81E}"/>
                </a:ext>
              </a:extLst>
            </p:cNvPr>
            <p:cNvSpPr>
              <a:spLocks/>
            </p:cNvSpPr>
            <p:nvPr/>
          </p:nvSpPr>
          <p:spPr bwMode="auto">
            <a:xfrm>
              <a:off x="4560888" y="2898775"/>
              <a:ext cx="1458912" cy="1117600"/>
            </a:xfrm>
            <a:custGeom>
              <a:avLst/>
              <a:gdLst>
                <a:gd name="T0" fmla="*/ 2147483646 w 1838"/>
                <a:gd name="T1" fmla="*/ 0 h 1407"/>
                <a:gd name="T2" fmla="*/ 2147483646 w 1838"/>
                <a:gd name="T3" fmla="*/ 2147483646 h 1407"/>
                <a:gd name="T4" fmla="*/ 0 w 1838"/>
                <a:gd name="T5" fmla="*/ 2147483646 h 1407"/>
                <a:gd name="T6" fmla="*/ 0 w 1838"/>
                <a:gd name="T7" fmla="*/ 2147483646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10" name="Freeform 10">
              <a:extLst>
                <a:ext uri="{FF2B5EF4-FFF2-40B4-BE49-F238E27FC236}">
                  <a16:creationId xmlns:a16="http://schemas.microsoft.com/office/drawing/2014/main" id="{E71F2415-0280-E54E-BFB8-152FFEA17154}"/>
                </a:ext>
              </a:extLst>
            </p:cNvPr>
            <p:cNvSpPr>
              <a:spLocks/>
            </p:cNvSpPr>
            <p:nvPr/>
          </p:nvSpPr>
          <p:spPr bwMode="auto">
            <a:xfrm>
              <a:off x="5991225" y="2871788"/>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8111" name="Freeform 11">
              <a:extLst>
                <a:ext uri="{FF2B5EF4-FFF2-40B4-BE49-F238E27FC236}">
                  <a16:creationId xmlns:a16="http://schemas.microsoft.com/office/drawing/2014/main" id="{C644D770-F6D6-924D-A26C-E298860A5E60}"/>
                </a:ext>
              </a:extLst>
            </p:cNvPr>
            <p:cNvSpPr>
              <a:spLocks/>
            </p:cNvSpPr>
            <p:nvPr/>
          </p:nvSpPr>
          <p:spPr bwMode="auto">
            <a:xfrm>
              <a:off x="5997575" y="4152900"/>
              <a:ext cx="44450" cy="44450"/>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88112" name="Line 13">
              <a:extLst>
                <a:ext uri="{FF2B5EF4-FFF2-40B4-BE49-F238E27FC236}">
                  <a16:creationId xmlns:a16="http://schemas.microsoft.com/office/drawing/2014/main" id="{380F2A0F-5488-E34A-BE3D-F40BE1FBCBEC}"/>
                </a:ext>
              </a:extLst>
            </p:cNvPr>
            <p:cNvSpPr>
              <a:spLocks noChangeShapeType="1"/>
            </p:cNvSpPr>
            <p:nvPr/>
          </p:nvSpPr>
          <p:spPr bwMode="auto">
            <a:xfrm flipH="1">
              <a:off x="4356100" y="4335463"/>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13" name="Line 14">
              <a:extLst>
                <a:ext uri="{FF2B5EF4-FFF2-40B4-BE49-F238E27FC236}">
                  <a16:creationId xmlns:a16="http://schemas.microsoft.com/office/drawing/2014/main" id="{CFDC59A6-B216-714D-B099-C36F92867A2D}"/>
                </a:ext>
              </a:extLst>
            </p:cNvPr>
            <p:cNvSpPr>
              <a:spLocks noChangeShapeType="1"/>
            </p:cNvSpPr>
            <p:nvPr/>
          </p:nvSpPr>
          <p:spPr bwMode="auto">
            <a:xfrm flipV="1">
              <a:off x="3284538" y="2898775"/>
              <a:ext cx="1587" cy="12763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14" name="Freeform 18">
              <a:extLst>
                <a:ext uri="{FF2B5EF4-FFF2-40B4-BE49-F238E27FC236}">
                  <a16:creationId xmlns:a16="http://schemas.microsoft.com/office/drawing/2014/main" id="{4616A83A-DF2A-A449-86B3-F99307469682}"/>
                </a:ext>
              </a:extLst>
            </p:cNvPr>
            <p:cNvSpPr>
              <a:spLocks/>
            </p:cNvSpPr>
            <p:nvPr/>
          </p:nvSpPr>
          <p:spPr bwMode="auto">
            <a:xfrm>
              <a:off x="3033713" y="4494213"/>
              <a:ext cx="546100" cy="1588"/>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8115" name="Line 19">
              <a:extLst>
                <a:ext uri="{FF2B5EF4-FFF2-40B4-BE49-F238E27FC236}">
                  <a16:creationId xmlns:a16="http://schemas.microsoft.com/office/drawing/2014/main" id="{D8390503-0BE2-C444-92D0-A5E30D4354A6}"/>
                </a:ext>
              </a:extLst>
            </p:cNvPr>
            <p:cNvSpPr>
              <a:spLocks noChangeShapeType="1"/>
            </p:cNvSpPr>
            <p:nvPr/>
          </p:nvSpPr>
          <p:spPr bwMode="auto">
            <a:xfrm flipH="1">
              <a:off x="3033713" y="4494213"/>
              <a:ext cx="546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16" name="Freeform 20">
              <a:extLst>
                <a:ext uri="{FF2B5EF4-FFF2-40B4-BE49-F238E27FC236}">
                  <a16:creationId xmlns:a16="http://schemas.microsoft.com/office/drawing/2014/main" id="{C77D0674-E122-B147-B50F-9ADD729E6F24}"/>
                </a:ext>
              </a:extLst>
            </p:cNvPr>
            <p:cNvSpPr>
              <a:spLocks/>
            </p:cNvSpPr>
            <p:nvPr/>
          </p:nvSpPr>
          <p:spPr bwMode="auto">
            <a:xfrm>
              <a:off x="3284538" y="4175125"/>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8117" name="Line 21">
              <a:extLst>
                <a:ext uri="{FF2B5EF4-FFF2-40B4-BE49-F238E27FC236}">
                  <a16:creationId xmlns:a16="http://schemas.microsoft.com/office/drawing/2014/main" id="{A1FF025A-4791-E648-97FC-4D3FCE8C65A9}"/>
                </a:ext>
              </a:extLst>
            </p:cNvPr>
            <p:cNvSpPr>
              <a:spLocks noChangeShapeType="1"/>
            </p:cNvSpPr>
            <p:nvPr/>
          </p:nvSpPr>
          <p:spPr bwMode="auto">
            <a:xfrm flipH="1">
              <a:off x="3284538" y="4175125"/>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18" name="Line 25">
              <a:extLst>
                <a:ext uri="{FF2B5EF4-FFF2-40B4-BE49-F238E27FC236}">
                  <a16:creationId xmlns:a16="http://schemas.microsoft.com/office/drawing/2014/main" id="{5FC94C9E-D5E3-9841-8D72-2A50AD7AC5D6}"/>
                </a:ext>
              </a:extLst>
            </p:cNvPr>
            <p:cNvSpPr>
              <a:spLocks noChangeShapeType="1"/>
            </p:cNvSpPr>
            <p:nvPr/>
          </p:nvSpPr>
          <p:spPr bwMode="auto">
            <a:xfrm flipH="1">
              <a:off x="6019800" y="4175125"/>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19" name="Rectangle 26">
              <a:extLst>
                <a:ext uri="{FF2B5EF4-FFF2-40B4-BE49-F238E27FC236}">
                  <a16:creationId xmlns:a16="http://schemas.microsoft.com/office/drawing/2014/main" id="{76CB7607-B25F-A44F-A82A-BE7322E1516F}"/>
                </a:ext>
              </a:extLst>
            </p:cNvPr>
            <p:cNvSpPr>
              <a:spLocks noChangeArrowheads="1"/>
            </p:cNvSpPr>
            <p:nvPr/>
          </p:nvSpPr>
          <p:spPr bwMode="auto">
            <a:xfrm>
              <a:off x="2784475" y="2466975"/>
              <a:ext cx="16511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 </a:t>
              </a:r>
              <a:endParaRPr lang="en-US" altLang="en-US" b="0">
                <a:latin typeface="Times" pitchFamily="2" charset="0"/>
              </a:endParaRPr>
            </a:p>
          </p:txBody>
        </p:sp>
        <p:sp>
          <p:nvSpPr>
            <p:cNvPr id="88120" name="Rectangle 27">
              <a:extLst>
                <a:ext uri="{FF2B5EF4-FFF2-40B4-BE49-F238E27FC236}">
                  <a16:creationId xmlns:a16="http://schemas.microsoft.com/office/drawing/2014/main" id="{E704AD9D-C31D-AE4A-91C5-8D698C5DBACB}"/>
                </a:ext>
              </a:extLst>
            </p:cNvPr>
            <p:cNvSpPr>
              <a:spLocks noChangeArrowheads="1"/>
            </p:cNvSpPr>
            <p:nvPr/>
          </p:nvSpPr>
          <p:spPr bwMode="auto">
            <a:xfrm>
              <a:off x="2762250" y="4403725"/>
              <a:ext cx="18755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R </a:t>
              </a:r>
              <a:endParaRPr lang="en-US" altLang="en-US" b="0">
                <a:latin typeface="Times" pitchFamily="2" charset="0"/>
              </a:endParaRPr>
            </a:p>
          </p:txBody>
        </p:sp>
        <p:sp>
          <p:nvSpPr>
            <p:cNvPr id="88121" name="Freeform 29">
              <a:extLst>
                <a:ext uri="{FF2B5EF4-FFF2-40B4-BE49-F238E27FC236}">
                  <a16:creationId xmlns:a16="http://schemas.microsoft.com/office/drawing/2014/main" id="{422FA5A9-9795-5149-A470-8568395DE6AE}"/>
                </a:ext>
              </a:extLst>
            </p:cNvPr>
            <p:cNvSpPr>
              <a:spLocks/>
            </p:cNvSpPr>
            <p:nvPr/>
          </p:nvSpPr>
          <p:spPr bwMode="auto">
            <a:xfrm>
              <a:off x="4224338" y="4275138"/>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22" name="Freeform 34">
              <a:extLst>
                <a:ext uri="{FF2B5EF4-FFF2-40B4-BE49-F238E27FC236}">
                  <a16:creationId xmlns:a16="http://schemas.microsoft.com/office/drawing/2014/main" id="{5A383B3D-CB10-D640-8DD9-F02A92B40761}"/>
                </a:ext>
              </a:extLst>
            </p:cNvPr>
            <p:cNvSpPr>
              <a:spLocks/>
            </p:cNvSpPr>
            <p:nvPr/>
          </p:nvSpPr>
          <p:spPr bwMode="auto">
            <a:xfrm>
              <a:off x="5510213" y="4111625"/>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23" name="Line 35">
              <a:extLst>
                <a:ext uri="{FF2B5EF4-FFF2-40B4-BE49-F238E27FC236}">
                  <a16:creationId xmlns:a16="http://schemas.microsoft.com/office/drawing/2014/main" id="{BB95A21A-A01E-7E48-88E2-BD6141971BC0}"/>
                </a:ext>
              </a:extLst>
            </p:cNvPr>
            <p:cNvSpPr>
              <a:spLocks noChangeShapeType="1"/>
            </p:cNvSpPr>
            <p:nvPr/>
          </p:nvSpPr>
          <p:spPr bwMode="auto">
            <a:xfrm>
              <a:off x="4560888" y="4016375"/>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24" name="Freeform 40">
              <a:extLst>
                <a:ext uri="{FF2B5EF4-FFF2-40B4-BE49-F238E27FC236}">
                  <a16:creationId xmlns:a16="http://schemas.microsoft.com/office/drawing/2014/main" id="{C7287849-158D-8040-9B0A-5009AB7DCFA1}"/>
                </a:ext>
              </a:extLst>
            </p:cNvPr>
            <p:cNvSpPr>
              <a:spLocks/>
            </p:cNvSpPr>
            <p:nvPr/>
          </p:nvSpPr>
          <p:spPr bwMode="auto">
            <a:xfrm>
              <a:off x="5510213" y="2838450"/>
              <a:ext cx="122237" cy="122238"/>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88125" name="Line 41">
              <a:extLst>
                <a:ext uri="{FF2B5EF4-FFF2-40B4-BE49-F238E27FC236}">
                  <a16:creationId xmlns:a16="http://schemas.microsoft.com/office/drawing/2014/main" id="{B25798B7-28D5-CF4C-9D6A-56488A953251}"/>
                </a:ext>
              </a:extLst>
            </p:cNvPr>
            <p:cNvSpPr>
              <a:spLocks noChangeShapeType="1"/>
            </p:cNvSpPr>
            <p:nvPr/>
          </p:nvSpPr>
          <p:spPr bwMode="auto">
            <a:xfrm>
              <a:off x="4356100" y="2740025"/>
              <a:ext cx="5238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26" name="Line 42">
              <a:extLst>
                <a:ext uri="{FF2B5EF4-FFF2-40B4-BE49-F238E27FC236}">
                  <a16:creationId xmlns:a16="http://schemas.microsoft.com/office/drawing/2014/main" id="{7E472E93-2C01-034A-8CE6-77B9C2B34E0C}"/>
                </a:ext>
              </a:extLst>
            </p:cNvPr>
            <p:cNvSpPr>
              <a:spLocks noChangeShapeType="1"/>
            </p:cNvSpPr>
            <p:nvPr/>
          </p:nvSpPr>
          <p:spPr bwMode="auto">
            <a:xfrm>
              <a:off x="4560888" y="3059113"/>
              <a:ext cx="319087"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27" name="Freeform 44">
              <a:extLst>
                <a:ext uri="{FF2B5EF4-FFF2-40B4-BE49-F238E27FC236}">
                  <a16:creationId xmlns:a16="http://schemas.microsoft.com/office/drawing/2014/main" id="{955D4566-8626-444A-AD7F-74A4B1134DB3}"/>
                </a:ext>
              </a:extLst>
            </p:cNvPr>
            <p:cNvSpPr>
              <a:spLocks/>
            </p:cNvSpPr>
            <p:nvPr/>
          </p:nvSpPr>
          <p:spPr bwMode="auto">
            <a:xfrm>
              <a:off x="3284538" y="2898775"/>
              <a:ext cx="295275" cy="1588"/>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8128" name="Line 45">
              <a:extLst>
                <a:ext uri="{FF2B5EF4-FFF2-40B4-BE49-F238E27FC236}">
                  <a16:creationId xmlns:a16="http://schemas.microsoft.com/office/drawing/2014/main" id="{FFBFFC87-1B74-DD4C-934E-4EF5978EB4C9}"/>
                </a:ext>
              </a:extLst>
            </p:cNvPr>
            <p:cNvSpPr>
              <a:spLocks noChangeShapeType="1"/>
            </p:cNvSpPr>
            <p:nvPr/>
          </p:nvSpPr>
          <p:spPr bwMode="auto">
            <a:xfrm flipH="1">
              <a:off x="3284538" y="2898775"/>
              <a:ext cx="295275"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29" name="Freeform 46">
              <a:extLst>
                <a:ext uri="{FF2B5EF4-FFF2-40B4-BE49-F238E27FC236}">
                  <a16:creationId xmlns:a16="http://schemas.microsoft.com/office/drawing/2014/main" id="{5212C35C-2427-F342-8DA3-A6DF2179FFEB}"/>
                </a:ext>
              </a:extLst>
            </p:cNvPr>
            <p:cNvSpPr>
              <a:spLocks/>
            </p:cNvSpPr>
            <p:nvPr/>
          </p:nvSpPr>
          <p:spPr bwMode="auto">
            <a:xfrm>
              <a:off x="3033713" y="2557463"/>
              <a:ext cx="546100" cy="1588"/>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8130" name="Line 47">
              <a:extLst>
                <a:ext uri="{FF2B5EF4-FFF2-40B4-BE49-F238E27FC236}">
                  <a16:creationId xmlns:a16="http://schemas.microsoft.com/office/drawing/2014/main" id="{52E4D75A-201E-1149-B329-833B9CC53185}"/>
                </a:ext>
              </a:extLst>
            </p:cNvPr>
            <p:cNvSpPr>
              <a:spLocks noChangeShapeType="1"/>
            </p:cNvSpPr>
            <p:nvPr/>
          </p:nvSpPr>
          <p:spPr bwMode="auto">
            <a:xfrm flipH="1">
              <a:off x="3033713" y="2557463"/>
              <a:ext cx="546100" cy="15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31" name="Freeform 51">
              <a:extLst>
                <a:ext uri="{FF2B5EF4-FFF2-40B4-BE49-F238E27FC236}">
                  <a16:creationId xmlns:a16="http://schemas.microsoft.com/office/drawing/2014/main" id="{2B8187D2-28DC-F84E-A48D-2358FE00A831}"/>
                </a:ext>
              </a:extLst>
            </p:cNvPr>
            <p:cNvSpPr>
              <a:spLocks/>
            </p:cNvSpPr>
            <p:nvPr/>
          </p:nvSpPr>
          <p:spPr bwMode="auto">
            <a:xfrm>
              <a:off x="4227513" y="2678113"/>
              <a:ext cx="122237" cy="123825"/>
            </a:xfrm>
            <a:custGeom>
              <a:avLst/>
              <a:gdLst>
                <a:gd name="T0" fmla="*/ 0 w 155"/>
                <a:gd name="T1" fmla="*/ 0 h 155"/>
                <a:gd name="T2" fmla="*/ 0 w 155"/>
                <a:gd name="T3" fmla="*/ 2147483646 h 155"/>
                <a:gd name="T4" fmla="*/ 0 w 155"/>
                <a:gd name="T5" fmla="*/ 2147483646 h 155"/>
                <a:gd name="T6" fmla="*/ 0 w 155"/>
                <a:gd name="T7" fmla="*/ 2147483646 h 155"/>
                <a:gd name="T8" fmla="*/ 0 w 155"/>
                <a:gd name="T9" fmla="*/ 2147483646 h 155"/>
                <a:gd name="T10" fmla="*/ 0 w 155"/>
                <a:gd name="T11" fmla="*/ 2147483646 h 155"/>
                <a:gd name="T12" fmla="*/ 0 w 155"/>
                <a:gd name="T13" fmla="*/ 2147483646 h 155"/>
                <a:gd name="T14" fmla="*/ 0 w 155"/>
                <a:gd name="T15" fmla="*/ 2147483646 h 155"/>
                <a:gd name="T16" fmla="*/ 0 w 155"/>
                <a:gd name="T17" fmla="*/ 2147483646 h 155"/>
                <a:gd name="T18" fmla="*/ 0 w 155"/>
                <a:gd name="T19" fmla="*/ 2147483646 h 155"/>
                <a:gd name="T20" fmla="*/ 0 w 155"/>
                <a:gd name="T21" fmla="*/ 2147483646 h 155"/>
                <a:gd name="T22" fmla="*/ 0 w 155"/>
                <a:gd name="T23" fmla="*/ 2147483646 h 155"/>
                <a:gd name="T24" fmla="*/ 0 w 155"/>
                <a:gd name="T25" fmla="*/ 2147483646 h 155"/>
                <a:gd name="T26" fmla="*/ 0 w 155"/>
                <a:gd name="T27" fmla="*/ 2147483646 h 155"/>
                <a:gd name="T28" fmla="*/ 0 w 155"/>
                <a:gd name="T29" fmla="*/ 2147483646 h 155"/>
                <a:gd name="T30" fmla="*/ 0 w 155"/>
                <a:gd name="T31" fmla="*/ 2147483646 h 155"/>
                <a:gd name="T32" fmla="*/ 0 w 155"/>
                <a:gd name="T33" fmla="*/ 2147483646 h 155"/>
                <a:gd name="T34" fmla="*/ 0 w 155"/>
                <a:gd name="T35" fmla="*/ 2147483646 h 155"/>
                <a:gd name="T36" fmla="*/ 0 w 155"/>
                <a:gd name="T37" fmla="*/ 2147483646 h 155"/>
                <a:gd name="T38" fmla="*/ 0 w 155"/>
                <a:gd name="T39" fmla="*/ 2147483646 h 155"/>
                <a:gd name="T40" fmla="*/ 0 w 155"/>
                <a:gd name="T41" fmla="*/ 2147483646 h 155"/>
                <a:gd name="T42" fmla="*/ 0 w 155"/>
                <a:gd name="T43" fmla="*/ 2147483646 h 155"/>
                <a:gd name="T44" fmla="*/ 0 w 155"/>
                <a:gd name="T45" fmla="*/ 2147483646 h 155"/>
                <a:gd name="T46" fmla="*/ 0 w 155"/>
                <a:gd name="T47" fmla="*/ 2147483646 h 155"/>
                <a:gd name="T48" fmla="*/ 0 w 155"/>
                <a:gd name="T49" fmla="*/ 2147483646 h 155"/>
                <a:gd name="T50" fmla="*/ 0 w 155"/>
                <a:gd name="T51" fmla="*/ 2147483646 h 155"/>
                <a:gd name="T52" fmla="*/ 0 w 155"/>
                <a:gd name="T53" fmla="*/ 2147483646 h 155"/>
                <a:gd name="T54" fmla="*/ 0 w 155"/>
                <a:gd name="T55" fmla="*/ 2147483646 h 155"/>
                <a:gd name="T56" fmla="*/ 0 w 155"/>
                <a:gd name="T57" fmla="*/ 2147483646 h 155"/>
                <a:gd name="T58" fmla="*/ 0 w 155"/>
                <a:gd name="T59" fmla="*/ 2147483646 h 155"/>
                <a:gd name="T60" fmla="*/ 0 w 155"/>
                <a:gd name="T61" fmla="*/ 2147483646 h 155"/>
                <a:gd name="T62" fmla="*/ 0 w 155"/>
                <a:gd name="T63" fmla="*/ 2147483646 h 155"/>
                <a:gd name="T64" fmla="*/ 0 w 155"/>
                <a:gd name="T65" fmla="*/ 2147483646 h 155"/>
                <a:gd name="T66" fmla="*/ 0 w 155"/>
                <a:gd name="T67" fmla="*/ 2147483646 h 155"/>
                <a:gd name="T68" fmla="*/ 0 w 155"/>
                <a:gd name="T69" fmla="*/ 2147483646 h 155"/>
                <a:gd name="T70" fmla="*/ 0 w 155"/>
                <a:gd name="T71" fmla="*/ 2147483646 h 155"/>
                <a:gd name="T72" fmla="*/ 0 w 155"/>
                <a:gd name="T73" fmla="*/ 2147483646 h 155"/>
                <a:gd name="T74" fmla="*/ 0 w 155"/>
                <a:gd name="T75" fmla="*/ 2147483646 h 155"/>
                <a:gd name="T76" fmla="*/ 0 w 155"/>
                <a:gd name="T77" fmla="*/ 2147483646 h 155"/>
                <a:gd name="T78" fmla="*/ 0 w 155"/>
                <a:gd name="T79" fmla="*/ 2147483646 h 155"/>
                <a:gd name="T80" fmla="*/ 0 w 155"/>
                <a:gd name="T81" fmla="*/ 2147483646 h 155"/>
                <a:gd name="T82" fmla="*/ 0 w 155"/>
                <a:gd name="T83" fmla="*/ 2147483646 h 155"/>
                <a:gd name="T84" fmla="*/ 0 w 155"/>
                <a:gd name="T85" fmla="*/ 2147483646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32" name="Rectangle 52">
              <a:extLst>
                <a:ext uri="{FF2B5EF4-FFF2-40B4-BE49-F238E27FC236}">
                  <a16:creationId xmlns:a16="http://schemas.microsoft.com/office/drawing/2014/main" id="{C4602FEE-1629-6E49-89FE-630E7E5DB067}"/>
                </a:ext>
              </a:extLst>
            </p:cNvPr>
            <p:cNvSpPr>
              <a:spLocks noChangeArrowheads="1"/>
            </p:cNvSpPr>
            <p:nvPr/>
          </p:nvSpPr>
          <p:spPr bwMode="auto">
            <a:xfrm>
              <a:off x="2601913" y="3435350"/>
              <a:ext cx="34785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Clk </a:t>
              </a:r>
              <a:endParaRPr lang="en-US" altLang="en-US" b="0">
                <a:latin typeface="Times" pitchFamily="2" charset="0"/>
              </a:endParaRPr>
            </a:p>
          </p:txBody>
        </p:sp>
        <p:sp>
          <p:nvSpPr>
            <p:cNvPr id="88133" name="Line 53">
              <a:extLst>
                <a:ext uri="{FF2B5EF4-FFF2-40B4-BE49-F238E27FC236}">
                  <a16:creationId xmlns:a16="http://schemas.microsoft.com/office/drawing/2014/main" id="{A78E43D8-F912-074C-A024-AAA5FC8343F0}"/>
                </a:ext>
              </a:extLst>
            </p:cNvPr>
            <p:cNvSpPr>
              <a:spLocks noChangeShapeType="1"/>
            </p:cNvSpPr>
            <p:nvPr/>
          </p:nvSpPr>
          <p:spPr bwMode="auto">
            <a:xfrm flipH="1">
              <a:off x="6407150" y="4048125"/>
              <a:ext cx="177800" cy="0"/>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34" name="Rectangle 55">
              <a:extLst>
                <a:ext uri="{FF2B5EF4-FFF2-40B4-BE49-F238E27FC236}">
                  <a16:creationId xmlns:a16="http://schemas.microsoft.com/office/drawing/2014/main" id="{A6D1BCDB-6C71-5F4F-A9F3-B3D74DE72F61}"/>
                </a:ext>
              </a:extLst>
            </p:cNvPr>
            <p:cNvSpPr>
              <a:spLocks noChangeArrowheads="1"/>
            </p:cNvSpPr>
            <p:nvPr/>
          </p:nvSpPr>
          <p:spPr bwMode="auto">
            <a:xfrm>
              <a:off x="6432550" y="2790825"/>
              <a:ext cx="196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88135" name="AutoShape 56">
              <a:extLst>
                <a:ext uri="{FF2B5EF4-FFF2-40B4-BE49-F238E27FC236}">
                  <a16:creationId xmlns:a16="http://schemas.microsoft.com/office/drawing/2014/main" id="{FE585724-212A-6F42-B588-B6CAC6316FED}"/>
                </a:ext>
              </a:extLst>
            </p:cNvPr>
            <p:cNvSpPr>
              <a:spLocks noChangeArrowheads="1"/>
            </p:cNvSpPr>
            <p:nvPr/>
          </p:nvSpPr>
          <p:spPr bwMode="auto">
            <a:xfrm>
              <a:off x="3582988" y="246697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8136" name="AutoShape 57">
              <a:extLst>
                <a:ext uri="{FF2B5EF4-FFF2-40B4-BE49-F238E27FC236}">
                  <a16:creationId xmlns:a16="http://schemas.microsoft.com/office/drawing/2014/main" id="{1887ED5D-7C7B-C240-852E-563CFFB928D2}"/>
                </a:ext>
              </a:extLst>
            </p:cNvPr>
            <p:cNvSpPr>
              <a:spLocks noChangeArrowheads="1"/>
            </p:cNvSpPr>
            <p:nvPr/>
          </p:nvSpPr>
          <p:spPr bwMode="auto">
            <a:xfrm>
              <a:off x="3582988" y="4065588"/>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8137" name="AutoShape 59">
              <a:extLst>
                <a:ext uri="{FF2B5EF4-FFF2-40B4-BE49-F238E27FC236}">
                  <a16:creationId xmlns:a16="http://schemas.microsoft.com/office/drawing/2014/main" id="{EDC5DDF4-D814-8045-8BBF-35A037F9FC9D}"/>
                </a:ext>
              </a:extLst>
            </p:cNvPr>
            <p:cNvSpPr>
              <a:spLocks noChangeArrowheads="1"/>
            </p:cNvSpPr>
            <p:nvPr/>
          </p:nvSpPr>
          <p:spPr bwMode="auto">
            <a:xfrm>
              <a:off x="4864100" y="262572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8138" name="AutoShape 61">
              <a:extLst>
                <a:ext uri="{FF2B5EF4-FFF2-40B4-BE49-F238E27FC236}">
                  <a16:creationId xmlns:a16="http://schemas.microsoft.com/office/drawing/2014/main" id="{6649DFE5-9A50-FC4F-AF00-D7A40084EB46}"/>
                </a:ext>
              </a:extLst>
            </p:cNvPr>
            <p:cNvSpPr>
              <a:spLocks noChangeArrowheads="1"/>
            </p:cNvSpPr>
            <p:nvPr/>
          </p:nvSpPr>
          <p:spPr bwMode="auto">
            <a:xfrm>
              <a:off x="4867275" y="3902075"/>
              <a:ext cx="627062" cy="533400"/>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8139" name="Freeform 64">
              <a:extLst>
                <a:ext uri="{FF2B5EF4-FFF2-40B4-BE49-F238E27FC236}">
                  <a16:creationId xmlns:a16="http://schemas.microsoft.com/office/drawing/2014/main" id="{845873C6-6A11-3C44-B788-58E137EE27C9}"/>
                </a:ext>
              </a:extLst>
            </p:cNvPr>
            <p:cNvSpPr>
              <a:spLocks/>
            </p:cNvSpPr>
            <p:nvPr/>
          </p:nvSpPr>
          <p:spPr bwMode="auto">
            <a:xfrm>
              <a:off x="5989638" y="4149725"/>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8140" name="Freeform 65">
              <a:extLst>
                <a:ext uri="{FF2B5EF4-FFF2-40B4-BE49-F238E27FC236}">
                  <a16:creationId xmlns:a16="http://schemas.microsoft.com/office/drawing/2014/main" id="{2A5DA233-79E0-2D48-9677-B57080024CA9}"/>
                </a:ext>
              </a:extLst>
            </p:cNvPr>
            <p:cNvSpPr>
              <a:spLocks/>
            </p:cNvSpPr>
            <p:nvPr/>
          </p:nvSpPr>
          <p:spPr bwMode="auto">
            <a:xfrm>
              <a:off x="3257550" y="3506788"/>
              <a:ext cx="55562" cy="55563"/>
            </a:xfrm>
            <a:custGeom>
              <a:avLst/>
              <a:gdLst>
                <a:gd name="T0" fmla="*/ 0 w 71"/>
                <a:gd name="T1" fmla="*/ 0 h 70"/>
                <a:gd name="T2" fmla="*/ 0 w 71"/>
                <a:gd name="T3" fmla="*/ 2147483646 h 70"/>
                <a:gd name="T4" fmla="*/ 0 w 71"/>
                <a:gd name="T5" fmla="*/ 2147483646 h 70"/>
                <a:gd name="T6" fmla="*/ 0 w 71"/>
                <a:gd name="T7" fmla="*/ 2147483646 h 70"/>
                <a:gd name="T8" fmla="*/ 0 w 71"/>
                <a:gd name="T9" fmla="*/ 2147483646 h 70"/>
                <a:gd name="T10" fmla="*/ 0 w 71"/>
                <a:gd name="T11" fmla="*/ 2147483646 h 70"/>
                <a:gd name="T12" fmla="*/ 0 w 71"/>
                <a:gd name="T13" fmla="*/ 2147483646 h 70"/>
                <a:gd name="T14" fmla="*/ 0 w 71"/>
                <a:gd name="T15" fmla="*/ 2147483646 h 70"/>
                <a:gd name="T16" fmla="*/ 0 w 71"/>
                <a:gd name="T17" fmla="*/ 2147483646 h 70"/>
                <a:gd name="T18" fmla="*/ 0 w 71"/>
                <a:gd name="T19" fmla="*/ 2147483646 h 70"/>
                <a:gd name="T20" fmla="*/ 0 w 71"/>
                <a:gd name="T21" fmla="*/ 2147483646 h 70"/>
                <a:gd name="T22" fmla="*/ 0 w 71"/>
                <a:gd name="T23" fmla="*/ 2147483646 h 70"/>
                <a:gd name="T24" fmla="*/ 0 w 71"/>
                <a:gd name="T25" fmla="*/ 2147483646 h 70"/>
                <a:gd name="T26" fmla="*/ 0 w 71"/>
                <a:gd name="T27" fmla="*/ 2147483646 h 70"/>
                <a:gd name="T28" fmla="*/ 0 w 71"/>
                <a:gd name="T29" fmla="*/ 2147483646 h 70"/>
                <a:gd name="T30" fmla="*/ 0 w 71"/>
                <a:gd name="T31" fmla="*/ 2147483646 h 70"/>
                <a:gd name="T32" fmla="*/ 0 w 71"/>
                <a:gd name="T33" fmla="*/ 2147483646 h 70"/>
                <a:gd name="T34" fmla="*/ 0 w 71"/>
                <a:gd name="T35" fmla="*/ 2147483646 h 70"/>
                <a:gd name="T36" fmla="*/ 0 w 71"/>
                <a:gd name="T37" fmla="*/ 2147483646 h 70"/>
                <a:gd name="T38" fmla="*/ 0 w 71"/>
                <a:gd name="T39" fmla="*/ 2147483646 h 70"/>
                <a:gd name="T40" fmla="*/ 0 w 71"/>
                <a:gd name="T41" fmla="*/ 2147483646 h 70"/>
                <a:gd name="T42" fmla="*/ 0 w 71"/>
                <a:gd name="T43" fmla="*/ 2147483646 h 70"/>
                <a:gd name="T44" fmla="*/ 0 w 71"/>
                <a:gd name="T45" fmla="*/ 2147483646 h 70"/>
                <a:gd name="T46" fmla="*/ 0 w 71"/>
                <a:gd name="T47" fmla="*/ 2147483646 h 70"/>
                <a:gd name="T48" fmla="*/ 0 w 71"/>
                <a:gd name="T49" fmla="*/ 2147483646 h 70"/>
                <a:gd name="T50" fmla="*/ 0 w 71"/>
                <a:gd name="T51" fmla="*/ 2147483646 h 70"/>
                <a:gd name="T52" fmla="*/ 0 w 71"/>
                <a:gd name="T53" fmla="*/ 2147483646 h 70"/>
                <a:gd name="T54" fmla="*/ 0 w 71"/>
                <a:gd name="T55" fmla="*/ 2147483646 h 70"/>
                <a:gd name="T56" fmla="*/ 0 w 71"/>
                <a:gd name="T57" fmla="*/ 2147483646 h 70"/>
                <a:gd name="T58" fmla="*/ 0 w 71"/>
                <a:gd name="T59" fmla="*/ 2147483646 h 70"/>
                <a:gd name="T60" fmla="*/ 0 w 71"/>
                <a:gd name="T61" fmla="*/ 2147483646 h 70"/>
                <a:gd name="T62" fmla="*/ 0 w 71"/>
                <a:gd name="T63" fmla="*/ 2147483646 h 70"/>
                <a:gd name="T64" fmla="*/ 0 w 71"/>
                <a:gd name="T65" fmla="*/ 2147483646 h 70"/>
                <a:gd name="T66" fmla="*/ 0 w 71"/>
                <a:gd name="T67" fmla="*/ 2147483646 h 70"/>
                <a:gd name="T68" fmla="*/ 0 w 71"/>
                <a:gd name="T69" fmla="*/ 2147483646 h 70"/>
                <a:gd name="T70" fmla="*/ 0 w 71"/>
                <a:gd name="T71" fmla="*/ 2147483646 h 70"/>
                <a:gd name="T72" fmla="*/ 0 w 71"/>
                <a:gd name="T73" fmla="*/ 2147483646 h 70"/>
                <a:gd name="T74" fmla="*/ 0 w 71"/>
                <a:gd name="T75" fmla="*/ 2147483646 h 70"/>
                <a:gd name="T76" fmla="*/ 0 w 71"/>
                <a:gd name="T77" fmla="*/ 2147483646 h 70"/>
                <a:gd name="T78" fmla="*/ 0 w 71"/>
                <a:gd name="T79" fmla="*/ 2147483646 h 70"/>
                <a:gd name="T80" fmla="*/ 0 w 71"/>
                <a:gd name="T81" fmla="*/ 2147483646 h 70"/>
                <a:gd name="T82" fmla="*/ 0 w 71"/>
                <a:gd name="T83" fmla="*/ 2147483646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8141" name="Rectangle 54">
              <a:extLst>
                <a:ext uri="{FF2B5EF4-FFF2-40B4-BE49-F238E27FC236}">
                  <a16:creationId xmlns:a16="http://schemas.microsoft.com/office/drawing/2014/main" id="{4F8A401E-4A95-0749-A5F1-A0E95B5F0C87}"/>
                </a:ext>
              </a:extLst>
            </p:cNvPr>
            <p:cNvSpPr>
              <a:spLocks noChangeArrowheads="1"/>
            </p:cNvSpPr>
            <p:nvPr/>
          </p:nvSpPr>
          <p:spPr bwMode="auto">
            <a:xfrm>
              <a:off x="6421438" y="4081463"/>
              <a:ext cx="1968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grpSp>
      <p:sp>
        <p:nvSpPr>
          <p:cNvPr id="88072" name="Rectangle 26">
            <a:extLst>
              <a:ext uri="{FF2B5EF4-FFF2-40B4-BE49-F238E27FC236}">
                <a16:creationId xmlns:a16="http://schemas.microsoft.com/office/drawing/2014/main" id="{F740510C-0DA9-4F47-97D3-93AD9C21CA42}"/>
              </a:ext>
            </a:extLst>
          </p:cNvPr>
          <p:cNvSpPr>
            <a:spLocks noChangeArrowheads="1"/>
          </p:cNvSpPr>
          <p:nvPr/>
        </p:nvSpPr>
        <p:spPr bwMode="auto">
          <a:xfrm>
            <a:off x="3962400" y="3276601"/>
            <a:ext cx="10318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a:solidFill>
                  <a:srgbClr val="FF0000"/>
                </a:solidFill>
                <a:latin typeface="Times-Roman" pitchFamily="2" charset="0"/>
              </a:rPr>
              <a:t>0</a:t>
            </a:r>
            <a:endParaRPr lang="en-US" altLang="en-US" b="0">
              <a:latin typeface="Times" pitchFamily="2" charset="0"/>
            </a:endParaRPr>
          </a:p>
        </p:txBody>
      </p:sp>
      <p:sp>
        <p:nvSpPr>
          <p:cNvPr id="88073" name="Rectangle 9">
            <a:extLst>
              <a:ext uri="{FF2B5EF4-FFF2-40B4-BE49-F238E27FC236}">
                <a16:creationId xmlns:a16="http://schemas.microsoft.com/office/drawing/2014/main" id="{5A3920D3-BBEC-F647-B2B8-B040CE31365A}"/>
              </a:ext>
            </a:extLst>
          </p:cNvPr>
          <p:cNvSpPr>
            <a:spLocks noChangeArrowheads="1"/>
          </p:cNvSpPr>
          <p:nvPr/>
        </p:nvSpPr>
        <p:spPr bwMode="auto">
          <a:xfrm>
            <a:off x="7519988" y="2290764"/>
            <a:ext cx="546100" cy="219075"/>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88074" name="Group 74">
            <a:extLst>
              <a:ext uri="{FF2B5EF4-FFF2-40B4-BE49-F238E27FC236}">
                <a16:creationId xmlns:a16="http://schemas.microsoft.com/office/drawing/2014/main" id="{767AF838-B1FF-444B-B11F-B09DFEB6F9C5}"/>
              </a:ext>
            </a:extLst>
          </p:cNvPr>
          <p:cNvGrpSpPr>
            <a:grpSpLocks/>
          </p:cNvGrpSpPr>
          <p:nvPr/>
        </p:nvGrpSpPr>
        <p:grpSpPr bwMode="auto">
          <a:xfrm>
            <a:off x="7429500" y="1227138"/>
            <a:ext cx="2218474" cy="1277184"/>
            <a:chOff x="219075" y="5343525"/>
            <a:chExt cx="2218474" cy="1277184"/>
          </a:xfrm>
        </p:grpSpPr>
        <p:grpSp>
          <p:nvGrpSpPr>
            <p:cNvPr id="88075" name="Group 34">
              <a:extLst>
                <a:ext uri="{FF2B5EF4-FFF2-40B4-BE49-F238E27FC236}">
                  <a16:creationId xmlns:a16="http://schemas.microsoft.com/office/drawing/2014/main" id="{8B26C2B6-0F91-3547-B061-42A79CD66AE3}"/>
                </a:ext>
              </a:extLst>
            </p:cNvPr>
            <p:cNvGrpSpPr>
              <a:grpSpLocks/>
            </p:cNvGrpSpPr>
            <p:nvPr/>
          </p:nvGrpSpPr>
          <p:grpSpPr bwMode="auto">
            <a:xfrm>
              <a:off x="219075" y="5343525"/>
              <a:ext cx="2218474" cy="1277184"/>
              <a:chOff x="3652838" y="1219200"/>
              <a:chExt cx="2218473" cy="1277184"/>
            </a:xfrm>
          </p:grpSpPr>
          <p:sp>
            <p:nvSpPr>
              <p:cNvPr id="88079" name="Line 63">
                <a:extLst>
                  <a:ext uri="{FF2B5EF4-FFF2-40B4-BE49-F238E27FC236}">
                    <a16:creationId xmlns:a16="http://schemas.microsoft.com/office/drawing/2014/main" id="{1F124929-5D31-714F-A447-515D6A481B6C}"/>
                  </a:ext>
                </a:extLst>
              </p:cNvPr>
              <p:cNvSpPr>
                <a:spLocks noChangeShapeType="1"/>
              </p:cNvSpPr>
              <p:nvPr/>
            </p:nvSpPr>
            <p:spPr bwMode="auto">
              <a:xfrm flipH="1">
                <a:off x="3652838" y="1497012"/>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80" name="Line 64">
                <a:extLst>
                  <a:ext uri="{FF2B5EF4-FFF2-40B4-BE49-F238E27FC236}">
                    <a16:creationId xmlns:a16="http://schemas.microsoft.com/office/drawing/2014/main" id="{EC00E89A-40D5-3548-91ED-730E5CD7D7BD}"/>
                  </a:ext>
                </a:extLst>
              </p:cNvPr>
              <p:cNvSpPr>
                <a:spLocks noChangeShapeType="1"/>
              </p:cNvSpPr>
              <p:nvPr/>
            </p:nvSpPr>
            <p:spPr bwMode="auto">
              <a:xfrm flipV="1">
                <a:off x="4371976" y="1219200"/>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81" name="Rectangle 65">
                <a:extLst>
                  <a:ext uri="{FF2B5EF4-FFF2-40B4-BE49-F238E27FC236}">
                    <a16:creationId xmlns:a16="http://schemas.microsoft.com/office/drawing/2014/main" id="{61CF3A6A-1C15-604F-80F4-25EDB8F7C3C9}"/>
                  </a:ext>
                </a:extLst>
              </p:cNvPr>
              <p:cNvSpPr>
                <a:spLocks noChangeArrowheads="1"/>
              </p:cNvSpPr>
              <p:nvPr/>
            </p:nvSpPr>
            <p:spPr bwMode="auto">
              <a:xfrm>
                <a:off x="3857626" y="1239837"/>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88082" name="Rectangle 66">
                <a:extLst>
                  <a:ext uri="{FF2B5EF4-FFF2-40B4-BE49-F238E27FC236}">
                    <a16:creationId xmlns:a16="http://schemas.microsoft.com/office/drawing/2014/main" id="{26D91940-D92C-F94A-86B9-4B1313E1F4C7}"/>
                  </a:ext>
                </a:extLst>
              </p:cNvPr>
              <p:cNvSpPr>
                <a:spLocks noChangeArrowheads="1"/>
              </p:cNvSpPr>
              <p:nvPr/>
            </p:nvSpPr>
            <p:spPr bwMode="auto">
              <a:xfrm>
                <a:off x="4129088" y="1239837"/>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88083" name="Rectangle 67">
                <a:extLst>
                  <a:ext uri="{FF2B5EF4-FFF2-40B4-BE49-F238E27FC236}">
                    <a16:creationId xmlns:a16="http://schemas.microsoft.com/office/drawing/2014/main" id="{DBEDC89A-7186-E946-A73D-2777FB6BDB64}"/>
                  </a:ext>
                </a:extLst>
              </p:cNvPr>
              <p:cNvSpPr>
                <a:spLocks noChangeArrowheads="1"/>
              </p:cNvSpPr>
              <p:nvPr/>
            </p:nvSpPr>
            <p:spPr bwMode="auto">
              <a:xfrm>
                <a:off x="4514851" y="1239837"/>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88084" name="Rectangle 68">
                <a:extLst>
                  <a:ext uri="{FF2B5EF4-FFF2-40B4-BE49-F238E27FC236}">
                    <a16:creationId xmlns:a16="http://schemas.microsoft.com/office/drawing/2014/main" id="{B6A97CE2-D092-674D-AE1E-4DABF4BDFC42}"/>
                  </a:ext>
                </a:extLst>
              </p:cNvPr>
              <p:cNvSpPr>
                <a:spLocks noChangeArrowheads="1"/>
              </p:cNvSpPr>
              <p:nvPr/>
            </p:nvSpPr>
            <p:spPr bwMode="auto">
              <a:xfrm>
                <a:off x="4632326" y="1296987"/>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88085" name="Rectangle 69">
                <a:extLst>
                  <a:ext uri="{FF2B5EF4-FFF2-40B4-BE49-F238E27FC236}">
                    <a16:creationId xmlns:a16="http://schemas.microsoft.com/office/drawing/2014/main" id="{DAB7C438-5F2E-7940-90BC-926002453BF3}"/>
                  </a:ext>
                </a:extLst>
              </p:cNvPr>
              <p:cNvSpPr>
                <a:spLocks noChangeArrowheads="1"/>
              </p:cNvSpPr>
              <p:nvPr/>
            </p:nvSpPr>
            <p:spPr bwMode="auto">
              <a:xfrm>
                <a:off x="4818063" y="12350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88086" name="Rectangle 70">
                <a:extLst>
                  <a:ext uri="{FF2B5EF4-FFF2-40B4-BE49-F238E27FC236}">
                    <a16:creationId xmlns:a16="http://schemas.microsoft.com/office/drawing/2014/main" id="{8A706336-138D-3F43-BC5C-B259EE00ED8F}"/>
                  </a:ext>
                </a:extLst>
              </p:cNvPr>
              <p:cNvSpPr>
                <a:spLocks noChangeArrowheads="1"/>
              </p:cNvSpPr>
              <p:nvPr/>
            </p:nvSpPr>
            <p:spPr bwMode="auto">
              <a:xfrm>
                <a:off x="4935538" y="1296987"/>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88087" name="Rectangle 71">
                <a:extLst>
                  <a:ext uri="{FF2B5EF4-FFF2-40B4-BE49-F238E27FC236}">
                    <a16:creationId xmlns:a16="http://schemas.microsoft.com/office/drawing/2014/main" id="{FC1F2D33-0FE8-1747-8792-B7A093690407}"/>
                  </a:ext>
                </a:extLst>
              </p:cNvPr>
              <p:cNvSpPr>
                <a:spLocks noChangeArrowheads="1"/>
              </p:cNvSpPr>
              <p:nvPr/>
            </p:nvSpPr>
            <p:spPr bwMode="auto">
              <a:xfrm>
                <a:off x="38623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88088" name="Rectangle 72">
                <a:extLst>
                  <a:ext uri="{FF2B5EF4-FFF2-40B4-BE49-F238E27FC236}">
                    <a16:creationId xmlns:a16="http://schemas.microsoft.com/office/drawing/2014/main" id="{12B578FB-6CCC-1243-8347-306D94886B07}"/>
                  </a:ext>
                </a:extLst>
              </p:cNvPr>
              <p:cNvSpPr>
                <a:spLocks noChangeArrowheads="1"/>
              </p:cNvSpPr>
              <p:nvPr/>
            </p:nvSpPr>
            <p:spPr bwMode="auto">
              <a:xfrm>
                <a:off x="41417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88089" name="Rectangle 73">
                <a:extLst>
                  <a:ext uri="{FF2B5EF4-FFF2-40B4-BE49-F238E27FC236}">
                    <a16:creationId xmlns:a16="http://schemas.microsoft.com/office/drawing/2014/main" id="{825FBE9B-8B89-DE42-A552-9ADA61145AA0}"/>
                  </a:ext>
                </a:extLst>
              </p:cNvPr>
              <p:cNvSpPr>
                <a:spLocks noChangeArrowheads="1"/>
              </p:cNvSpPr>
              <p:nvPr/>
            </p:nvSpPr>
            <p:spPr bwMode="auto">
              <a:xfrm>
                <a:off x="38623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88090" name="Rectangle 74">
                <a:extLst>
                  <a:ext uri="{FF2B5EF4-FFF2-40B4-BE49-F238E27FC236}">
                    <a16:creationId xmlns:a16="http://schemas.microsoft.com/office/drawing/2014/main" id="{4D09796A-C05D-A941-9D32-F0287E35F002}"/>
                  </a:ext>
                </a:extLst>
              </p:cNvPr>
              <p:cNvSpPr>
                <a:spLocks noChangeArrowheads="1"/>
              </p:cNvSpPr>
              <p:nvPr/>
            </p:nvSpPr>
            <p:spPr bwMode="auto">
              <a:xfrm>
                <a:off x="41417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8091" name="Rectangle 75">
                <a:extLst>
                  <a:ext uri="{FF2B5EF4-FFF2-40B4-BE49-F238E27FC236}">
                    <a16:creationId xmlns:a16="http://schemas.microsoft.com/office/drawing/2014/main" id="{E881EFF1-870F-BF42-93D5-C88E1862FFFC}"/>
                  </a:ext>
                </a:extLst>
              </p:cNvPr>
              <p:cNvSpPr>
                <a:spLocks noChangeArrowheads="1"/>
              </p:cNvSpPr>
              <p:nvPr/>
            </p:nvSpPr>
            <p:spPr bwMode="auto">
              <a:xfrm>
                <a:off x="38623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8092" name="Rectangle 76">
                <a:extLst>
                  <a:ext uri="{FF2B5EF4-FFF2-40B4-BE49-F238E27FC236}">
                    <a16:creationId xmlns:a16="http://schemas.microsoft.com/office/drawing/2014/main" id="{077DC5E8-6872-A34C-AEE3-5938B5692EE5}"/>
                  </a:ext>
                </a:extLst>
              </p:cNvPr>
              <p:cNvSpPr>
                <a:spLocks noChangeArrowheads="1"/>
              </p:cNvSpPr>
              <p:nvPr/>
            </p:nvSpPr>
            <p:spPr bwMode="auto">
              <a:xfrm>
                <a:off x="41417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88093" name="Rectangle 77">
                <a:extLst>
                  <a:ext uri="{FF2B5EF4-FFF2-40B4-BE49-F238E27FC236}">
                    <a16:creationId xmlns:a16="http://schemas.microsoft.com/office/drawing/2014/main" id="{165ABE9D-7967-6144-AA58-DD0D300FF5FF}"/>
                  </a:ext>
                </a:extLst>
              </p:cNvPr>
              <p:cNvSpPr>
                <a:spLocks noChangeArrowheads="1"/>
              </p:cNvSpPr>
              <p:nvPr/>
            </p:nvSpPr>
            <p:spPr bwMode="auto">
              <a:xfrm>
                <a:off x="38623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8094" name="Rectangle 78">
                <a:extLst>
                  <a:ext uri="{FF2B5EF4-FFF2-40B4-BE49-F238E27FC236}">
                    <a16:creationId xmlns:a16="http://schemas.microsoft.com/office/drawing/2014/main" id="{B7CFA321-F5B2-2046-AB3D-2F56619B52F6}"/>
                  </a:ext>
                </a:extLst>
              </p:cNvPr>
              <p:cNvSpPr>
                <a:spLocks noChangeArrowheads="1"/>
              </p:cNvSpPr>
              <p:nvPr/>
            </p:nvSpPr>
            <p:spPr bwMode="auto">
              <a:xfrm>
                <a:off x="41417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8095" name="Rectangle 79">
                <a:extLst>
                  <a:ext uri="{FF2B5EF4-FFF2-40B4-BE49-F238E27FC236}">
                    <a16:creationId xmlns:a16="http://schemas.microsoft.com/office/drawing/2014/main" id="{6B875DA0-AAEE-5249-A401-21B645DA3BBB}"/>
                  </a:ext>
                </a:extLst>
              </p:cNvPr>
              <p:cNvSpPr>
                <a:spLocks noChangeArrowheads="1"/>
              </p:cNvSpPr>
              <p:nvPr/>
            </p:nvSpPr>
            <p:spPr bwMode="auto">
              <a:xfrm>
                <a:off x="4508501" y="2311718"/>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88096" name="Rectangle 80">
                <a:extLst>
                  <a:ext uri="{FF2B5EF4-FFF2-40B4-BE49-F238E27FC236}">
                    <a16:creationId xmlns:a16="http://schemas.microsoft.com/office/drawing/2014/main" id="{0829A34B-1F83-324B-93C0-9D62CDDD466A}"/>
                  </a:ext>
                </a:extLst>
              </p:cNvPr>
              <p:cNvSpPr>
                <a:spLocks noChangeArrowheads="1"/>
              </p:cNvSpPr>
              <p:nvPr/>
            </p:nvSpPr>
            <p:spPr bwMode="auto">
              <a:xfrm>
                <a:off x="4568826"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8097" name="Rectangle 81">
                <a:extLst>
                  <a:ext uri="{FF2B5EF4-FFF2-40B4-BE49-F238E27FC236}">
                    <a16:creationId xmlns:a16="http://schemas.microsoft.com/office/drawing/2014/main" id="{877A3AAD-BBA7-FE45-8089-1E15DC6F17E8}"/>
                  </a:ext>
                </a:extLst>
              </p:cNvPr>
              <p:cNvSpPr>
                <a:spLocks noChangeArrowheads="1"/>
              </p:cNvSpPr>
              <p:nvPr/>
            </p:nvSpPr>
            <p:spPr bwMode="auto">
              <a:xfrm>
                <a:off x="487203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88098" name="Rectangle 82">
                <a:extLst>
                  <a:ext uri="{FF2B5EF4-FFF2-40B4-BE49-F238E27FC236}">
                    <a16:creationId xmlns:a16="http://schemas.microsoft.com/office/drawing/2014/main" id="{0178D4D7-DF86-004C-9BE3-DD62643034DE}"/>
                  </a:ext>
                </a:extLst>
              </p:cNvPr>
              <p:cNvSpPr>
                <a:spLocks noChangeArrowheads="1"/>
              </p:cNvSpPr>
              <p:nvPr/>
            </p:nvSpPr>
            <p:spPr bwMode="auto">
              <a:xfrm>
                <a:off x="4568826"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88099" name="Rectangle 83">
                <a:extLst>
                  <a:ext uri="{FF2B5EF4-FFF2-40B4-BE49-F238E27FC236}">
                    <a16:creationId xmlns:a16="http://schemas.microsoft.com/office/drawing/2014/main" id="{46B40987-6670-8143-BAA1-45A50B4CDE93}"/>
                  </a:ext>
                </a:extLst>
              </p:cNvPr>
              <p:cNvSpPr>
                <a:spLocks noChangeArrowheads="1"/>
              </p:cNvSpPr>
              <p:nvPr/>
            </p:nvSpPr>
            <p:spPr bwMode="auto">
              <a:xfrm>
                <a:off x="487203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8100" name="Rectangle 178">
                <a:extLst>
                  <a:ext uri="{FF2B5EF4-FFF2-40B4-BE49-F238E27FC236}">
                    <a16:creationId xmlns:a16="http://schemas.microsoft.com/office/drawing/2014/main" id="{8E447FB2-30DC-2B49-8D3B-8B6EE650B717}"/>
                  </a:ext>
                </a:extLst>
              </p:cNvPr>
              <p:cNvSpPr>
                <a:spLocks noChangeArrowheads="1"/>
              </p:cNvSpPr>
              <p:nvPr/>
            </p:nvSpPr>
            <p:spPr bwMode="auto">
              <a:xfrm>
                <a:off x="5138738" y="229393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cxnSp>
            <p:nvCxnSpPr>
              <p:cNvPr id="88101" name="Straight Connector 57">
                <a:extLst>
                  <a:ext uri="{FF2B5EF4-FFF2-40B4-BE49-F238E27FC236}">
                    <a16:creationId xmlns:a16="http://schemas.microsoft.com/office/drawing/2014/main" id="{0886F165-D649-0047-BF91-4C9ACC37C4CA}"/>
                  </a:ext>
                </a:extLst>
              </p:cNvPr>
              <p:cNvCxnSpPr>
                <a:cxnSpLocks noChangeShapeType="1"/>
              </p:cNvCxnSpPr>
              <p:nvPr/>
            </p:nvCxnSpPr>
            <p:spPr bwMode="auto">
              <a:xfrm>
                <a:off x="3860801"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88102" name="Straight Connector 58">
                <a:extLst>
                  <a:ext uri="{FF2B5EF4-FFF2-40B4-BE49-F238E27FC236}">
                    <a16:creationId xmlns:a16="http://schemas.microsoft.com/office/drawing/2014/main" id="{156DA81D-61E2-0F46-9F58-621771A9E8CD}"/>
                  </a:ext>
                </a:extLst>
              </p:cNvPr>
              <p:cNvCxnSpPr>
                <a:cxnSpLocks noChangeShapeType="1"/>
              </p:cNvCxnSpPr>
              <p:nvPr/>
            </p:nvCxnSpPr>
            <p:spPr bwMode="auto">
              <a:xfrm>
                <a:off x="4129088"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88103" name="Rectangle 80">
                <a:extLst>
                  <a:ext uri="{FF2B5EF4-FFF2-40B4-BE49-F238E27FC236}">
                    <a16:creationId xmlns:a16="http://schemas.microsoft.com/office/drawing/2014/main" id="{0F72BBB6-F7B2-744B-A6FC-E3524064F81D}"/>
                  </a:ext>
                </a:extLst>
              </p:cNvPr>
              <p:cNvSpPr>
                <a:spLocks noChangeArrowheads="1"/>
              </p:cNvSpPr>
              <p:nvPr/>
            </p:nvSpPr>
            <p:spPr bwMode="auto">
              <a:xfrm>
                <a:off x="4572000"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88104" name="Rectangle 81">
                <a:extLst>
                  <a:ext uri="{FF2B5EF4-FFF2-40B4-BE49-F238E27FC236}">
                    <a16:creationId xmlns:a16="http://schemas.microsoft.com/office/drawing/2014/main" id="{F141A7B5-E1E0-5549-A2CA-354AC7125569}"/>
                  </a:ext>
                </a:extLst>
              </p:cNvPr>
              <p:cNvSpPr>
                <a:spLocks noChangeArrowheads="1"/>
              </p:cNvSpPr>
              <p:nvPr/>
            </p:nvSpPr>
            <p:spPr bwMode="auto">
              <a:xfrm>
                <a:off x="4875213"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grpSp>
        <p:cxnSp>
          <p:nvCxnSpPr>
            <p:cNvPr id="88076" name="Straight Connector 58">
              <a:extLst>
                <a:ext uri="{FF2B5EF4-FFF2-40B4-BE49-F238E27FC236}">
                  <a16:creationId xmlns:a16="http://schemas.microsoft.com/office/drawing/2014/main" id="{917B9BD3-5BA8-844E-B69F-D7156BEAF9E4}"/>
                </a:ext>
              </a:extLst>
            </p:cNvPr>
            <p:cNvCxnSpPr>
              <a:cxnSpLocks noChangeShapeType="1"/>
            </p:cNvCxnSpPr>
            <p:nvPr/>
          </p:nvCxnSpPr>
          <p:spPr bwMode="auto">
            <a:xfrm>
              <a:off x="1377430" y="5364996"/>
              <a:ext cx="11141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88077" name="Rectangle 77">
              <a:extLst>
                <a:ext uri="{FF2B5EF4-FFF2-40B4-BE49-F238E27FC236}">
                  <a16:creationId xmlns:a16="http://schemas.microsoft.com/office/drawing/2014/main" id="{0AA03CEB-C24D-2442-B06E-F9131B285BD9}"/>
                </a:ext>
              </a:extLst>
            </p:cNvPr>
            <p:cNvSpPr>
              <a:spLocks noChangeArrowheads="1"/>
            </p:cNvSpPr>
            <p:nvPr/>
          </p:nvSpPr>
          <p:spPr bwMode="auto">
            <a:xfrm>
              <a:off x="1201119" y="5447654"/>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8078" name="Rectangle 78">
              <a:extLst>
                <a:ext uri="{FF2B5EF4-FFF2-40B4-BE49-F238E27FC236}">
                  <a16:creationId xmlns:a16="http://schemas.microsoft.com/office/drawing/2014/main" id="{FEB650F0-075B-ED4F-9F9F-A33A754C0605}"/>
                </a:ext>
              </a:extLst>
            </p:cNvPr>
            <p:cNvSpPr>
              <a:spLocks noChangeArrowheads="1"/>
            </p:cNvSpPr>
            <p:nvPr/>
          </p:nvSpPr>
          <p:spPr bwMode="auto">
            <a:xfrm>
              <a:off x="1500753" y="5429572"/>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Tree>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089" name="Group 66">
            <a:extLst>
              <a:ext uri="{FF2B5EF4-FFF2-40B4-BE49-F238E27FC236}">
                <a16:creationId xmlns:a16="http://schemas.microsoft.com/office/drawing/2014/main" id="{0C33A52E-2959-D44D-BFB4-41AEE35D9104}"/>
              </a:ext>
            </a:extLst>
          </p:cNvPr>
          <p:cNvGrpSpPr>
            <a:grpSpLocks/>
          </p:cNvGrpSpPr>
          <p:nvPr/>
        </p:nvGrpSpPr>
        <p:grpSpPr bwMode="auto">
          <a:xfrm>
            <a:off x="3557589" y="4403726"/>
            <a:ext cx="4027487" cy="2182813"/>
            <a:chOff x="1497" y="1263"/>
            <a:chExt cx="2537" cy="1375"/>
          </a:xfrm>
        </p:grpSpPr>
        <p:sp>
          <p:nvSpPr>
            <p:cNvPr id="89096" name="Line 4">
              <a:extLst>
                <a:ext uri="{FF2B5EF4-FFF2-40B4-BE49-F238E27FC236}">
                  <a16:creationId xmlns:a16="http://schemas.microsoft.com/office/drawing/2014/main" id="{7F6692E9-7A32-EC42-9822-7C22C7512991}"/>
                </a:ext>
              </a:extLst>
            </p:cNvPr>
            <p:cNvSpPr>
              <a:spLocks noChangeShapeType="1"/>
            </p:cNvSpPr>
            <p:nvPr/>
          </p:nvSpPr>
          <p:spPr bwMode="auto">
            <a:xfrm>
              <a:off x="1769" y="1937"/>
              <a:ext cx="158"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097" name="Line 5">
              <a:extLst>
                <a:ext uri="{FF2B5EF4-FFF2-40B4-BE49-F238E27FC236}">
                  <a16:creationId xmlns:a16="http://schemas.microsoft.com/office/drawing/2014/main" id="{BF35EF87-877D-794E-8773-786E6F6EEDFC}"/>
                </a:ext>
              </a:extLst>
            </p:cNvPr>
            <p:cNvSpPr>
              <a:spLocks noChangeShapeType="1"/>
            </p:cNvSpPr>
            <p:nvPr/>
          </p:nvSpPr>
          <p:spPr bwMode="auto">
            <a:xfrm flipH="1">
              <a:off x="3406" y="1536"/>
              <a:ext cx="44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098" name="Line 6">
              <a:extLst>
                <a:ext uri="{FF2B5EF4-FFF2-40B4-BE49-F238E27FC236}">
                  <a16:creationId xmlns:a16="http://schemas.microsoft.com/office/drawing/2014/main" id="{91940409-B022-9345-8CF4-109219C8B6B1}"/>
                </a:ext>
              </a:extLst>
            </p:cNvPr>
            <p:cNvSpPr>
              <a:spLocks noChangeShapeType="1"/>
            </p:cNvSpPr>
            <p:nvPr/>
          </p:nvSpPr>
          <p:spPr bwMode="auto">
            <a:xfrm flipH="1">
              <a:off x="3406" y="2339"/>
              <a:ext cx="24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099" name="Freeform 7">
              <a:extLst>
                <a:ext uri="{FF2B5EF4-FFF2-40B4-BE49-F238E27FC236}">
                  <a16:creationId xmlns:a16="http://schemas.microsoft.com/office/drawing/2014/main" id="{9B116473-B744-854E-8160-40F804A0139F}"/>
                </a:ext>
              </a:extLst>
            </p:cNvPr>
            <p:cNvSpPr>
              <a:spLocks/>
            </p:cNvSpPr>
            <p:nvPr/>
          </p:nvSpPr>
          <p:spPr bwMode="auto">
            <a:xfrm>
              <a:off x="2731" y="1636"/>
              <a:ext cx="919" cy="703"/>
            </a:xfrm>
            <a:custGeom>
              <a:avLst/>
              <a:gdLst>
                <a:gd name="T0" fmla="*/ 1 w 1838"/>
                <a:gd name="T1" fmla="*/ 0 h 1407"/>
                <a:gd name="T2" fmla="*/ 1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00" name="Freeform 8">
              <a:extLst>
                <a:ext uri="{FF2B5EF4-FFF2-40B4-BE49-F238E27FC236}">
                  <a16:creationId xmlns:a16="http://schemas.microsoft.com/office/drawing/2014/main" id="{786890DD-15C2-8D43-85A9-8F0FFC8CA03C}"/>
                </a:ext>
              </a:extLst>
            </p:cNvPr>
            <p:cNvSpPr>
              <a:spLocks/>
            </p:cNvSpPr>
            <p:nvPr/>
          </p:nvSpPr>
          <p:spPr bwMode="auto">
            <a:xfrm>
              <a:off x="2731" y="1535"/>
              <a:ext cx="919" cy="704"/>
            </a:xfrm>
            <a:custGeom>
              <a:avLst/>
              <a:gdLst>
                <a:gd name="T0" fmla="*/ 1 w 1838"/>
                <a:gd name="T1" fmla="*/ 0 h 1407"/>
                <a:gd name="T2" fmla="*/ 1 w 1838"/>
                <a:gd name="T3" fmla="*/ 1 h 1407"/>
                <a:gd name="T4" fmla="*/ 0 w 1838"/>
                <a:gd name="T5" fmla="*/ 1 h 1407"/>
                <a:gd name="T6" fmla="*/ 0 w 1838"/>
                <a:gd name="T7" fmla="*/ 1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01" name="Freeform 10">
              <a:extLst>
                <a:ext uri="{FF2B5EF4-FFF2-40B4-BE49-F238E27FC236}">
                  <a16:creationId xmlns:a16="http://schemas.microsoft.com/office/drawing/2014/main" id="{B6CBAC12-DABA-3C4C-9E4C-BC4F04050F15}"/>
                </a:ext>
              </a:extLst>
            </p:cNvPr>
            <p:cNvSpPr>
              <a:spLocks/>
            </p:cNvSpPr>
            <p:nvPr/>
          </p:nvSpPr>
          <p:spPr bwMode="auto">
            <a:xfrm>
              <a:off x="3632" y="1518"/>
              <a:ext cx="35" cy="35"/>
            </a:xfrm>
            <a:custGeom>
              <a:avLst/>
              <a:gdLst>
                <a:gd name="T0" fmla="*/ 0 w 71"/>
                <a:gd name="T1" fmla="*/ 0 h 70"/>
                <a:gd name="T2" fmla="*/ 0 w 71"/>
                <a:gd name="T3" fmla="*/ 1 h 70"/>
                <a:gd name="T4" fmla="*/ 0 w 71"/>
                <a:gd name="T5" fmla="*/ 1 h 70"/>
                <a:gd name="T6" fmla="*/ 0 w 71"/>
                <a:gd name="T7" fmla="*/ 1 h 70"/>
                <a:gd name="T8" fmla="*/ 0 w 71"/>
                <a:gd name="T9" fmla="*/ 1 h 70"/>
                <a:gd name="T10" fmla="*/ 0 w 71"/>
                <a:gd name="T11" fmla="*/ 1 h 70"/>
                <a:gd name="T12" fmla="*/ 0 w 71"/>
                <a:gd name="T13" fmla="*/ 1 h 70"/>
                <a:gd name="T14" fmla="*/ 0 w 71"/>
                <a:gd name="T15" fmla="*/ 1 h 70"/>
                <a:gd name="T16" fmla="*/ 0 w 71"/>
                <a:gd name="T17" fmla="*/ 1 h 70"/>
                <a:gd name="T18" fmla="*/ 0 w 71"/>
                <a:gd name="T19" fmla="*/ 1 h 70"/>
                <a:gd name="T20" fmla="*/ 0 w 71"/>
                <a:gd name="T21" fmla="*/ 1 h 70"/>
                <a:gd name="T22" fmla="*/ 0 w 71"/>
                <a:gd name="T23" fmla="*/ 1 h 70"/>
                <a:gd name="T24" fmla="*/ 0 w 71"/>
                <a:gd name="T25" fmla="*/ 1 h 70"/>
                <a:gd name="T26" fmla="*/ 0 w 71"/>
                <a:gd name="T27" fmla="*/ 1 h 70"/>
                <a:gd name="T28" fmla="*/ 0 w 71"/>
                <a:gd name="T29" fmla="*/ 1 h 70"/>
                <a:gd name="T30" fmla="*/ 0 w 71"/>
                <a:gd name="T31" fmla="*/ 1 h 70"/>
                <a:gd name="T32" fmla="*/ 0 w 71"/>
                <a:gd name="T33" fmla="*/ 1 h 70"/>
                <a:gd name="T34" fmla="*/ 0 w 71"/>
                <a:gd name="T35" fmla="*/ 1 h 70"/>
                <a:gd name="T36" fmla="*/ 0 w 71"/>
                <a:gd name="T37" fmla="*/ 1 h 70"/>
                <a:gd name="T38" fmla="*/ 0 w 71"/>
                <a:gd name="T39" fmla="*/ 1 h 70"/>
                <a:gd name="T40" fmla="*/ 0 w 71"/>
                <a:gd name="T41" fmla="*/ 1 h 70"/>
                <a:gd name="T42" fmla="*/ 0 w 71"/>
                <a:gd name="T43" fmla="*/ 1 h 70"/>
                <a:gd name="T44" fmla="*/ 0 w 71"/>
                <a:gd name="T45" fmla="*/ 1 h 70"/>
                <a:gd name="T46" fmla="*/ 0 w 71"/>
                <a:gd name="T47" fmla="*/ 1 h 70"/>
                <a:gd name="T48" fmla="*/ 0 w 71"/>
                <a:gd name="T49" fmla="*/ 1 h 70"/>
                <a:gd name="T50" fmla="*/ 0 w 71"/>
                <a:gd name="T51" fmla="*/ 1 h 70"/>
                <a:gd name="T52" fmla="*/ 0 w 71"/>
                <a:gd name="T53" fmla="*/ 1 h 70"/>
                <a:gd name="T54" fmla="*/ 0 w 71"/>
                <a:gd name="T55" fmla="*/ 1 h 70"/>
                <a:gd name="T56" fmla="*/ 0 w 71"/>
                <a:gd name="T57" fmla="*/ 1 h 70"/>
                <a:gd name="T58" fmla="*/ 0 w 71"/>
                <a:gd name="T59" fmla="*/ 1 h 70"/>
                <a:gd name="T60" fmla="*/ 0 w 71"/>
                <a:gd name="T61" fmla="*/ 1 h 70"/>
                <a:gd name="T62" fmla="*/ 0 w 71"/>
                <a:gd name="T63" fmla="*/ 1 h 70"/>
                <a:gd name="T64" fmla="*/ 0 w 71"/>
                <a:gd name="T65" fmla="*/ 1 h 70"/>
                <a:gd name="T66" fmla="*/ 0 w 71"/>
                <a:gd name="T67" fmla="*/ 1 h 70"/>
                <a:gd name="T68" fmla="*/ 0 w 71"/>
                <a:gd name="T69" fmla="*/ 1 h 70"/>
                <a:gd name="T70" fmla="*/ 0 w 71"/>
                <a:gd name="T71" fmla="*/ 1 h 70"/>
                <a:gd name="T72" fmla="*/ 0 w 71"/>
                <a:gd name="T73" fmla="*/ 1 h 70"/>
                <a:gd name="T74" fmla="*/ 0 w 71"/>
                <a:gd name="T75" fmla="*/ 1 h 70"/>
                <a:gd name="T76" fmla="*/ 0 w 71"/>
                <a:gd name="T77" fmla="*/ 1 h 70"/>
                <a:gd name="T78" fmla="*/ 0 w 71"/>
                <a:gd name="T79" fmla="*/ 1 h 70"/>
                <a:gd name="T80" fmla="*/ 0 w 71"/>
                <a:gd name="T81" fmla="*/ 1 h 70"/>
                <a:gd name="T82" fmla="*/ 0 w 71"/>
                <a:gd name="T83" fmla="*/ 1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9102" name="Freeform 11">
              <a:extLst>
                <a:ext uri="{FF2B5EF4-FFF2-40B4-BE49-F238E27FC236}">
                  <a16:creationId xmlns:a16="http://schemas.microsoft.com/office/drawing/2014/main" id="{5B43151A-E644-8E4E-8CE0-C465A7488C26}"/>
                </a:ext>
              </a:extLst>
            </p:cNvPr>
            <p:cNvSpPr>
              <a:spLocks/>
            </p:cNvSpPr>
            <p:nvPr/>
          </p:nvSpPr>
          <p:spPr bwMode="auto">
            <a:xfrm>
              <a:off x="3636" y="2325"/>
              <a:ext cx="28" cy="28"/>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89103" name="Line 13">
              <a:extLst>
                <a:ext uri="{FF2B5EF4-FFF2-40B4-BE49-F238E27FC236}">
                  <a16:creationId xmlns:a16="http://schemas.microsoft.com/office/drawing/2014/main" id="{59A1D98E-C92E-8842-9D86-326BA2F4343F}"/>
                </a:ext>
              </a:extLst>
            </p:cNvPr>
            <p:cNvSpPr>
              <a:spLocks noChangeShapeType="1"/>
            </p:cNvSpPr>
            <p:nvPr/>
          </p:nvSpPr>
          <p:spPr bwMode="auto">
            <a:xfrm flipH="1">
              <a:off x="2602" y="2440"/>
              <a:ext cx="33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4" name="Line 14">
              <a:extLst>
                <a:ext uri="{FF2B5EF4-FFF2-40B4-BE49-F238E27FC236}">
                  <a16:creationId xmlns:a16="http://schemas.microsoft.com/office/drawing/2014/main" id="{60BBE9EE-1036-184C-9C84-D44F0FAC624D}"/>
                </a:ext>
              </a:extLst>
            </p:cNvPr>
            <p:cNvSpPr>
              <a:spLocks noChangeShapeType="1"/>
            </p:cNvSpPr>
            <p:nvPr/>
          </p:nvSpPr>
          <p:spPr bwMode="auto">
            <a:xfrm flipV="1">
              <a:off x="1927" y="1535"/>
              <a:ext cx="1" cy="80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5" name="Freeform 18">
              <a:extLst>
                <a:ext uri="{FF2B5EF4-FFF2-40B4-BE49-F238E27FC236}">
                  <a16:creationId xmlns:a16="http://schemas.microsoft.com/office/drawing/2014/main" id="{01BAE20A-916F-EC47-BC7C-76A9CD1F5FBE}"/>
                </a:ext>
              </a:extLst>
            </p:cNvPr>
            <p:cNvSpPr>
              <a:spLocks/>
            </p:cNvSpPr>
            <p:nvPr/>
          </p:nvSpPr>
          <p:spPr bwMode="auto">
            <a:xfrm>
              <a:off x="1769" y="2540"/>
              <a:ext cx="344" cy="1"/>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9106" name="Line 19">
              <a:extLst>
                <a:ext uri="{FF2B5EF4-FFF2-40B4-BE49-F238E27FC236}">
                  <a16:creationId xmlns:a16="http://schemas.microsoft.com/office/drawing/2014/main" id="{D72E909E-914A-C24E-B786-77F631CD9B87}"/>
                </a:ext>
              </a:extLst>
            </p:cNvPr>
            <p:cNvSpPr>
              <a:spLocks noChangeShapeType="1"/>
            </p:cNvSpPr>
            <p:nvPr/>
          </p:nvSpPr>
          <p:spPr bwMode="auto">
            <a:xfrm flipH="1">
              <a:off x="1769" y="2540"/>
              <a:ext cx="34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7" name="Freeform 20">
              <a:extLst>
                <a:ext uri="{FF2B5EF4-FFF2-40B4-BE49-F238E27FC236}">
                  <a16:creationId xmlns:a16="http://schemas.microsoft.com/office/drawing/2014/main" id="{E2A9A329-61E2-D649-801F-CD2610EA5C0E}"/>
                </a:ext>
              </a:extLst>
            </p:cNvPr>
            <p:cNvSpPr>
              <a:spLocks/>
            </p:cNvSpPr>
            <p:nvPr/>
          </p:nvSpPr>
          <p:spPr bwMode="auto">
            <a:xfrm>
              <a:off x="1927" y="2339"/>
              <a:ext cx="186" cy="1"/>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9108" name="Line 21">
              <a:extLst>
                <a:ext uri="{FF2B5EF4-FFF2-40B4-BE49-F238E27FC236}">
                  <a16:creationId xmlns:a16="http://schemas.microsoft.com/office/drawing/2014/main" id="{ED03916D-D53F-C247-80A3-C6DAA14FA4C4}"/>
                </a:ext>
              </a:extLst>
            </p:cNvPr>
            <p:cNvSpPr>
              <a:spLocks noChangeShapeType="1"/>
            </p:cNvSpPr>
            <p:nvPr/>
          </p:nvSpPr>
          <p:spPr bwMode="auto">
            <a:xfrm flipH="1">
              <a:off x="1927" y="2339"/>
              <a:ext cx="18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9" name="Line 25">
              <a:extLst>
                <a:ext uri="{FF2B5EF4-FFF2-40B4-BE49-F238E27FC236}">
                  <a16:creationId xmlns:a16="http://schemas.microsoft.com/office/drawing/2014/main" id="{D395E7F0-6498-1D4A-879F-22B3F07BF734}"/>
                </a:ext>
              </a:extLst>
            </p:cNvPr>
            <p:cNvSpPr>
              <a:spLocks noChangeShapeType="1"/>
            </p:cNvSpPr>
            <p:nvPr/>
          </p:nvSpPr>
          <p:spPr bwMode="auto">
            <a:xfrm flipH="1">
              <a:off x="3650" y="2339"/>
              <a:ext cx="20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0" name="Rectangle 26">
              <a:extLst>
                <a:ext uri="{FF2B5EF4-FFF2-40B4-BE49-F238E27FC236}">
                  <a16:creationId xmlns:a16="http://schemas.microsoft.com/office/drawing/2014/main" id="{2B06633C-7D0B-2C45-9797-6C25580C0B89}"/>
                </a:ext>
              </a:extLst>
            </p:cNvPr>
            <p:cNvSpPr>
              <a:spLocks noChangeArrowheads="1"/>
            </p:cNvSpPr>
            <p:nvPr/>
          </p:nvSpPr>
          <p:spPr bwMode="auto">
            <a:xfrm>
              <a:off x="1612" y="1263"/>
              <a:ext cx="104"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 </a:t>
              </a:r>
              <a:endParaRPr lang="en-US" altLang="en-US" b="0">
                <a:latin typeface="Times" pitchFamily="2" charset="0"/>
              </a:endParaRPr>
            </a:p>
          </p:txBody>
        </p:sp>
        <p:sp>
          <p:nvSpPr>
            <p:cNvPr id="89111" name="Rectangle 27">
              <a:extLst>
                <a:ext uri="{FF2B5EF4-FFF2-40B4-BE49-F238E27FC236}">
                  <a16:creationId xmlns:a16="http://schemas.microsoft.com/office/drawing/2014/main" id="{25540D2B-1F79-F04E-8E2B-B812841C9041}"/>
                </a:ext>
              </a:extLst>
            </p:cNvPr>
            <p:cNvSpPr>
              <a:spLocks noChangeArrowheads="1"/>
            </p:cNvSpPr>
            <p:nvPr/>
          </p:nvSpPr>
          <p:spPr bwMode="auto">
            <a:xfrm>
              <a:off x="1598" y="2483"/>
              <a:ext cx="118"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R </a:t>
              </a:r>
              <a:endParaRPr lang="en-US" altLang="en-US" b="0">
                <a:latin typeface="Times" pitchFamily="2" charset="0"/>
              </a:endParaRPr>
            </a:p>
          </p:txBody>
        </p:sp>
        <p:sp>
          <p:nvSpPr>
            <p:cNvPr id="89112" name="Freeform 29">
              <a:extLst>
                <a:ext uri="{FF2B5EF4-FFF2-40B4-BE49-F238E27FC236}">
                  <a16:creationId xmlns:a16="http://schemas.microsoft.com/office/drawing/2014/main" id="{3BC57A8C-559A-DC49-B1B4-C5FCE1E87396}"/>
                </a:ext>
              </a:extLst>
            </p:cNvPr>
            <p:cNvSpPr>
              <a:spLocks/>
            </p:cNvSpPr>
            <p:nvPr/>
          </p:nvSpPr>
          <p:spPr bwMode="auto">
            <a:xfrm>
              <a:off x="2519" y="2402"/>
              <a:ext cx="77" cy="77"/>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13" name="Freeform 34">
              <a:extLst>
                <a:ext uri="{FF2B5EF4-FFF2-40B4-BE49-F238E27FC236}">
                  <a16:creationId xmlns:a16="http://schemas.microsoft.com/office/drawing/2014/main" id="{74D59B30-6584-F144-9EE1-364692088BCC}"/>
                </a:ext>
              </a:extLst>
            </p:cNvPr>
            <p:cNvSpPr>
              <a:spLocks/>
            </p:cNvSpPr>
            <p:nvPr/>
          </p:nvSpPr>
          <p:spPr bwMode="auto">
            <a:xfrm>
              <a:off x="3329" y="2299"/>
              <a:ext cx="77" cy="78"/>
            </a:xfrm>
            <a:custGeom>
              <a:avLst/>
              <a:gdLst>
                <a:gd name="T0" fmla="*/ 0 w 155"/>
                <a:gd name="T1" fmla="*/ 0 h 155"/>
                <a:gd name="T2" fmla="*/ 0 w 155"/>
                <a:gd name="T3" fmla="*/ 1 h 155"/>
                <a:gd name="T4" fmla="*/ 0 w 155"/>
                <a:gd name="T5" fmla="*/ 1 h 155"/>
                <a:gd name="T6" fmla="*/ 0 w 155"/>
                <a:gd name="T7" fmla="*/ 1 h 155"/>
                <a:gd name="T8" fmla="*/ 0 w 155"/>
                <a:gd name="T9" fmla="*/ 1 h 155"/>
                <a:gd name="T10" fmla="*/ 0 w 155"/>
                <a:gd name="T11" fmla="*/ 1 h 155"/>
                <a:gd name="T12" fmla="*/ 0 w 155"/>
                <a:gd name="T13" fmla="*/ 1 h 155"/>
                <a:gd name="T14" fmla="*/ 0 w 155"/>
                <a:gd name="T15" fmla="*/ 1 h 155"/>
                <a:gd name="T16" fmla="*/ 0 w 155"/>
                <a:gd name="T17" fmla="*/ 1 h 155"/>
                <a:gd name="T18" fmla="*/ 0 w 155"/>
                <a:gd name="T19" fmla="*/ 1 h 155"/>
                <a:gd name="T20" fmla="*/ 0 w 155"/>
                <a:gd name="T21" fmla="*/ 1 h 155"/>
                <a:gd name="T22" fmla="*/ 0 w 155"/>
                <a:gd name="T23" fmla="*/ 1 h 155"/>
                <a:gd name="T24" fmla="*/ 0 w 155"/>
                <a:gd name="T25" fmla="*/ 1 h 155"/>
                <a:gd name="T26" fmla="*/ 0 w 155"/>
                <a:gd name="T27" fmla="*/ 1 h 155"/>
                <a:gd name="T28" fmla="*/ 0 w 155"/>
                <a:gd name="T29" fmla="*/ 1 h 155"/>
                <a:gd name="T30" fmla="*/ 0 w 155"/>
                <a:gd name="T31" fmla="*/ 1 h 155"/>
                <a:gd name="T32" fmla="*/ 0 w 155"/>
                <a:gd name="T33" fmla="*/ 1 h 155"/>
                <a:gd name="T34" fmla="*/ 0 w 155"/>
                <a:gd name="T35" fmla="*/ 1 h 155"/>
                <a:gd name="T36" fmla="*/ 0 w 155"/>
                <a:gd name="T37" fmla="*/ 1 h 155"/>
                <a:gd name="T38" fmla="*/ 0 w 155"/>
                <a:gd name="T39" fmla="*/ 1 h 155"/>
                <a:gd name="T40" fmla="*/ 0 w 155"/>
                <a:gd name="T41" fmla="*/ 1 h 155"/>
                <a:gd name="T42" fmla="*/ 0 w 155"/>
                <a:gd name="T43" fmla="*/ 1 h 155"/>
                <a:gd name="T44" fmla="*/ 0 w 155"/>
                <a:gd name="T45" fmla="*/ 1 h 155"/>
                <a:gd name="T46" fmla="*/ 0 w 155"/>
                <a:gd name="T47" fmla="*/ 1 h 155"/>
                <a:gd name="T48" fmla="*/ 0 w 155"/>
                <a:gd name="T49" fmla="*/ 1 h 155"/>
                <a:gd name="T50" fmla="*/ 0 w 155"/>
                <a:gd name="T51" fmla="*/ 1 h 155"/>
                <a:gd name="T52" fmla="*/ 0 w 155"/>
                <a:gd name="T53" fmla="*/ 1 h 155"/>
                <a:gd name="T54" fmla="*/ 0 w 155"/>
                <a:gd name="T55" fmla="*/ 1 h 155"/>
                <a:gd name="T56" fmla="*/ 0 w 155"/>
                <a:gd name="T57" fmla="*/ 1 h 155"/>
                <a:gd name="T58" fmla="*/ 0 w 155"/>
                <a:gd name="T59" fmla="*/ 1 h 155"/>
                <a:gd name="T60" fmla="*/ 0 w 155"/>
                <a:gd name="T61" fmla="*/ 1 h 155"/>
                <a:gd name="T62" fmla="*/ 0 w 155"/>
                <a:gd name="T63" fmla="*/ 1 h 155"/>
                <a:gd name="T64" fmla="*/ 0 w 155"/>
                <a:gd name="T65" fmla="*/ 1 h 155"/>
                <a:gd name="T66" fmla="*/ 0 w 155"/>
                <a:gd name="T67" fmla="*/ 1 h 155"/>
                <a:gd name="T68" fmla="*/ 0 w 155"/>
                <a:gd name="T69" fmla="*/ 1 h 155"/>
                <a:gd name="T70" fmla="*/ 0 w 155"/>
                <a:gd name="T71" fmla="*/ 1 h 155"/>
                <a:gd name="T72" fmla="*/ 0 w 155"/>
                <a:gd name="T73" fmla="*/ 1 h 155"/>
                <a:gd name="T74" fmla="*/ 0 w 155"/>
                <a:gd name="T75" fmla="*/ 1 h 155"/>
                <a:gd name="T76" fmla="*/ 0 w 155"/>
                <a:gd name="T77" fmla="*/ 1 h 155"/>
                <a:gd name="T78" fmla="*/ 0 w 155"/>
                <a:gd name="T79" fmla="*/ 1 h 155"/>
                <a:gd name="T80" fmla="*/ 0 w 155"/>
                <a:gd name="T81" fmla="*/ 1 h 155"/>
                <a:gd name="T82" fmla="*/ 0 w 155"/>
                <a:gd name="T83" fmla="*/ 1 h 155"/>
                <a:gd name="T84" fmla="*/ 0 w 155"/>
                <a:gd name="T85" fmla="*/ 1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14" name="Line 35">
              <a:extLst>
                <a:ext uri="{FF2B5EF4-FFF2-40B4-BE49-F238E27FC236}">
                  <a16:creationId xmlns:a16="http://schemas.microsoft.com/office/drawing/2014/main" id="{BFE92962-5C5C-3A48-B53A-D95E653D663F}"/>
                </a:ext>
              </a:extLst>
            </p:cNvPr>
            <p:cNvSpPr>
              <a:spLocks noChangeShapeType="1"/>
            </p:cNvSpPr>
            <p:nvPr/>
          </p:nvSpPr>
          <p:spPr bwMode="auto">
            <a:xfrm>
              <a:off x="2731" y="2239"/>
              <a:ext cx="20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5" name="Freeform 40">
              <a:extLst>
                <a:ext uri="{FF2B5EF4-FFF2-40B4-BE49-F238E27FC236}">
                  <a16:creationId xmlns:a16="http://schemas.microsoft.com/office/drawing/2014/main" id="{BF73D695-E979-4243-BC97-BC56B57700D2}"/>
                </a:ext>
              </a:extLst>
            </p:cNvPr>
            <p:cNvSpPr>
              <a:spLocks/>
            </p:cNvSpPr>
            <p:nvPr/>
          </p:nvSpPr>
          <p:spPr bwMode="auto">
            <a:xfrm>
              <a:off x="3329" y="1497"/>
              <a:ext cx="77" cy="77"/>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89116" name="Line 41">
              <a:extLst>
                <a:ext uri="{FF2B5EF4-FFF2-40B4-BE49-F238E27FC236}">
                  <a16:creationId xmlns:a16="http://schemas.microsoft.com/office/drawing/2014/main" id="{E81EA265-79D1-4C4B-8B19-F49F94FFE6A5}"/>
                </a:ext>
              </a:extLst>
            </p:cNvPr>
            <p:cNvSpPr>
              <a:spLocks noChangeShapeType="1"/>
            </p:cNvSpPr>
            <p:nvPr/>
          </p:nvSpPr>
          <p:spPr bwMode="auto">
            <a:xfrm>
              <a:off x="2602" y="1435"/>
              <a:ext cx="33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7" name="Line 42">
              <a:extLst>
                <a:ext uri="{FF2B5EF4-FFF2-40B4-BE49-F238E27FC236}">
                  <a16:creationId xmlns:a16="http://schemas.microsoft.com/office/drawing/2014/main" id="{6D4B4FAE-04A6-EF40-B5D5-7E7869B2A9D2}"/>
                </a:ext>
              </a:extLst>
            </p:cNvPr>
            <p:cNvSpPr>
              <a:spLocks noChangeShapeType="1"/>
            </p:cNvSpPr>
            <p:nvPr/>
          </p:nvSpPr>
          <p:spPr bwMode="auto">
            <a:xfrm>
              <a:off x="2731" y="1636"/>
              <a:ext cx="20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8" name="Freeform 44">
              <a:extLst>
                <a:ext uri="{FF2B5EF4-FFF2-40B4-BE49-F238E27FC236}">
                  <a16:creationId xmlns:a16="http://schemas.microsoft.com/office/drawing/2014/main" id="{44BA57F6-BEBB-1643-ACE8-B9BA21136969}"/>
                </a:ext>
              </a:extLst>
            </p:cNvPr>
            <p:cNvSpPr>
              <a:spLocks/>
            </p:cNvSpPr>
            <p:nvPr/>
          </p:nvSpPr>
          <p:spPr bwMode="auto">
            <a:xfrm>
              <a:off x="1927" y="1535"/>
              <a:ext cx="186" cy="1"/>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89119" name="Line 45">
              <a:extLst>
                <a:ext uri="{FF2B5EF4-FFF2-40B4-BE49-F238E27FC236}">
                  <a16:creationId xmlns:a16="http://schemas.microsoft.com/office/drawing/2014/main" id="{0825A3F1-5AEC-E84F-A559-38C4B3092400}"/>
                </a:ext>
              </a:extLst>
            </p:cNvPr>
            <p:cNvSpPr>
              <a:spLocks noChangeShapeType="1"/>
            </p:cNvSpPr>
            <p:nvPr/>
          </p:nvSpPr>
          <p:spPr bwMode="auto">
            <a:xfrm flipH="1">
              <a:off x="1927" y="1535"/>
              <a:ext cx="18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0" name="Freeform 46">
              <a:extLst>
                <a:ext uri="{FF2B5EF4-FFF2-40B4-BE49-F238E27FC236}">
                  <a16:creationId xmlns:a16="http://schemas.microsoft.com/office/drawing/2014/main" id="{8FFDDF2F-6B96-F140-9053-83A22B4224F4}"/>
                </a:ext>
              </a:extLst>
            </p:cNvPr>
            <p:cNvSpPr>
              <a:spLocks/>
            </p:cNvSpPr>
            <p:nvPr/>
          </p:nvSpPr>
          <p:spPr bwMode="auto">
            <a:xfrm>
              <a:off x="1769" y="1320"/>
              <a:ext cx="344" cy="1"/>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89121" name="Line 47">
              <a:extLst>
                <a:ext uri="{FF2B5EF4-FFF2-40B4-BE49-F238E27FC236}">
                  <a16:creationId xmlns:a16="http://schemas.microsoft.com/office/drawing/2014/main" id="{66F58BA2-BA39-C14F-BD9E-DCE2BCD20B01}"/>
                </a:ext>
              </a:extLst>
            </p:cNvPr>
            <p:cNvSpPr>
              <a:spLocks noChangeShapeType="1"/>
            </p:cNvSpPr>
            <p:nvPr/>
          </p:nvSpPr>
          <p:spPr bwMode="auto">
            <a:xfrm flipH="1">
              <a:off x="1769" y="1320"/>
              <a:ext cx="34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2" name="Freeform 51">
              <a:extLst>
                <a:ext uri="{FF2B5EF4-FFF2-40B4-BE49-F238E27FC236}">
                  <a16:creationId xmlns:a16="http://schemas.microsoft.com/office/drawing/2014/main" id="{8244FB51-F6F3-9542-9499-558C938EC373}"/>
                </a:ext>
              </a:extLst>
            </p:cNvPr>
            <p:cNvSpPr>
              <a:spLocks/>
            </p:cNvSpPr>
            <p:nvPr/>
          </p:nvSpPr>
          <p:spPr bwMode="auto">
            <a:xfrm>
              <a:off x="2521" y="1396"/>
              <a:ext cx="77" cy="78"/>
            </a:xfrm>
            <a:custGeom>
              <a:avLst/>
              <a:gdLst>
                <a:gd name="T0" fmla="*/ 0 w 155"/>
                <a:gd name="T1" fmla="*/ 0 h 155"/>
                <a:gd name="T2" fmla="*/ 0 w 155"/>
                <a:gd name="T3" fmla="*/ 1 h 155"/>
                <a:gd name="T4" fmla="*/ 0 w 155"/>
                <a:gd name="T5" fmla="*/ 1 h 155"/>
                <a:gd name="T6" fmla="*/ 0 w 155"/>
                <a:gd name="T7" fmla="*/ 1 h 155"/>
                <a:gd name="T8" fmla="*/ 0 w 155"/>
                <a:gd name="T9" fmla="*/ 1 h 155"/>
                <a:gd name="T10" fmla="*/ 0 w 155"/>
                <a:gd name="T11" fmla="*/ 1 h 155"/>
                <a:gd name="T12" fmla="*/ 0 w 155"/>
                <a:gd name="T13" fmla="*/ 1 h 155"/>
                <a:gd name="T14" fmla="*/ 0 w 155"/>
                <a:gd name="T15" fmla="*/ 1 h 155"/>
                <a:gd name="T16" fmla="*/ 0 w 155"/>
                <a:gd name="T17" fmla="*/ 1 h 155"/>
                <a:gd name="T18" fmla="*/ 0 w 155"/>
                <a:gd name="T19" fmla="*/ 1 h 155"/>
                <a:gd name="T20" fmla="*/ 0 w 155"/>
                <a:gd name="T21" fmla="*/ 1 h 155"/>
                <a:gd name="T22" fmla="*/ 0 w 155"/>
                <a:gd name="T23" fmla="*/ 1 h 155"/>
                <a:gd name="T24" fmla="*/ 0 w 155"/>
                <a:gd name="T25" fmla="*/ 1 h 155"/>
                <a:gd name="T26" fmla="*/ 0 w 155"/>
                <a:gd name="T27" fmla="*/ 1 h 155"/>
                <a:gd name="T28" fmla="*/ 0 w 155"/>
                <a:gd name="T29" fmla="*/ 1 h 155"/>
                <a:gd name="T30" fmla="*/ 0 w 155"/>
                <a:gd name="T31" fmla="*/ 1 h 155"/>
                <a:gd name="T32" fmla="*/ 0 w 155"/>
                <a:gd name="T33" fmla="*/ 1 h 155"/>
                <a:gd name="T34" fmla="*/ 0 w 155"/>
                <a:gd name="T35" fmla="*/ 1 h 155"/>
                <a:gd name="T36" fmla="*/ 0 w 155"/>
                <a:gd name="T37" fmla="*/ 1 h 155"/>
                <a:gd name="T38" fmla="*/ 0 w 155"/>
                <a:gd name="T39" fmla="*/ 1 h 155"/>
                <a:gd name="T40" fmla="*/ 0 w 155"/>
                <a:gd name="T41" fmla="*/ 1 h 155"/>
                <a:gd name="T42" fmla="*/ 0 w 155"/>
                <a:gd name="T43" fmla="*/ 1 h 155"/>
                <a:gd name="T44" fmla="*/ 0 w 155"/>
                <a:gd name="T45" fmla="*/ 1 h 155"/>
                <a:gd name="T46" fmla="*/ 0 w 155"/>
                <a:gd name="T47" fmla="*/ 1 h 155"/>
                <a:gd name="T48" fmla="*/ 0 w 155"/>
                <a:gd name="T49" fmla="*/ 1 h 155"/>
                <a:gd name="T50" fmla="*/ 0 w 155"/>
                <a:gd name="T51" fmla="*/ 1 h 155"/>
                <a:gd name="T52" fmla="*/ 0 w 155"/>
                <a:gd name="T53" fmla="*/ 1 h 155"/>
                <a:gd name="T54" fmla="*/ 0 w 155"/>
                <a:gd name="T55" fmla="*/ 1 h 155"/>
                <a:gd name="T56" fmla="*/ 0 w 155"/>
                <a:gd name="T57" fmla="*/ 1 h 155"/>
                <a:gd name="T58" fmla="*/ 0 w 155"/>
                <a:gd name="T59" fmla="*/ 1 h 155"/>
                <a:gd name="T60" fmla="*/ 0 w 155"/>
                <a:gd name="T61" fmla="*/ 1 h 155"/>
                <a:gd name="T62" fmla="*/ 0 w 155"/>
                <a:gd name="T63" fmla="*/ 1 h 155"/>
                <a:gd name="T64" fmla="*/ 0 w 155"/>
                <a:gd name="T65" fmla="*/ 1 h 155"/>
                <a:gd name="T66" fmla="*/ 0 w 155"/>
                <a:gd name="T67" fmla="*/ 1 h 155"/>
                <a:gd name="T68" fmla="*/ 0 w 155"/>
                <a:gd name="T69" fmla="*/ 1 h 155"/>
                <a:gd name="T70" fmla="*/ 0 w 155"/>
                <a:gd name="T71" fmla="*/ 1 h 155"/>
                <a:gd name="T72" fmla="*/ 0 w 155"/>
                <a:gd name="T73" fmla="*/ 1 h 155"/>
                <a:gd name="T74" fmla="*/ 0 w 155"/>
                <a:gd name="T75" fmla="*/ 1 h 155"/>
                <a:gd name="T76" fmla="*/ 0 w 155"/>
                <a:gd name="T77" fmla="*/ 1 h 155"/>
                <a:gd name="T78" fmla="*/ 0 w 155"/>
                <a:gd name="T79" fmla="*/ 1 h 155"/>
                <a:gd name="T80" fmla="*/ 0 w 155"/>
                <a:gd name="T81" fmla="*/ 1 h 155"/>
                <a:gd name="T82" fmla="*/ 0 w 155"/>
                <a:gd name="T83" fmla="*/ 1 h 155"/>
                <a:gd name="T84" fmla="*/ 0 w 155"/>
                <a:gd name="T85" fmla="*/ 1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23" name="Rectangle 52">
              <a:extLst>
                <a:ext uri="{FF2B5EF4-FFF2-40B4-BE49-F238E27FC236}">
                  <a16:creationId xmlns:a16="http://schemas.microsoft.com/office/drawing/2014/main" id="{A0248CC7-1B32-914B-A736-51CFB1624EAC}"/>
                </a:ext>
              </a:extLst>
            </p:cNvPr>
            <p:cNvSpPr>
              <a:spLocks noChangeArrowheads="1"/>
            </p:cNvSpPr>
            <p:nvPr/>
          </p:nvSpPr>
          <p:spPr bwMode="auto">
            <a:xfrm>
              <a:off x="1497" y="1873"/>
              <a:ext cx="219"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Clk </a:t>
              </a:r>
              <a:endParaRPr lang="en-US" altLang="en-US" b="0">
                <a:latin typeface="Times" pitchFamily="2" charset="0"/>
              </a:endParaRPr>
            </a:p>
          </p:txBody>
        </p:sp>
        <p:sp>
          <p:nvSpPr>
            <p:cNvPr id="89124" name="Line 53">
              <a:extLst>
                <a:ext uri="{FF2B5EF4-FFF2-40B4-BE49-F238E27FC236}">
                  <a16:creationId xmlns:a16="http://schemas.microsoft.com/office/drawing/2014/main" id="{A0DE72FC-2E2F-BC43-9448-866A1DFF53B7}"/>
                </a:ext>
              </a:extLst>
            </p:cNvPr>
            <p:cNvSpPr>
              <a:spLocks noChangeShapeType="1"/>
            </p:cNvSpPr>
            <p:nvPr/>
          </p:nvSpPr>
          <p:spPr bwMode="auto">
            <a:xfrm flipH="1">
              <a:off x="3923" y="2288"/>
              <a:ext cx="57" cy="1"/>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5" name="Rectangle 54">
              <a:extLst>
                <a:ext uri="{FF2B5EF4-FFF2-40B4-BE49-F238E27FC236}">
                  <a16:creationId xmlns:a16="http://schemas.microsoft.com/office/drawing/2014/main" id="{9472677D-B336-4F48-BAED-B2E0467679C4}"/>
                </a:ext>
              </a:extLst>
            </p:cNvPr>
            <p:cNvSpPr>
              <a:spLocks noChangeArrowheads="1"/>
            </p:cNvSpPr>
            <p:nvPr/>
          </p:nvSpPr>
          <p:spPr bwMode="auto">
            <a:xfrm>
              <a:off x="3903" y="2280"/>
              <a:ext cx="12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89126" name="Rectangle 55">
              <a:extLst>
                <a:ext uri="{FF2B5EF4-FFF2-40B4-BE49-F238E27FC236}">
                  <a16:creationId xmlns:a16="http://schemas.microsoft.com/office/drawing/2014/main" id="{091FF0FB-D86D-9E42-B1B6-845D550E1F7B}"/>
                </a:ext>
              </a:extLst>
            </p:cNvPr>
            <p:cNvSpPr>
              <a:spLocks noChangeArrowheads="1"/>
            </p:cNvSpPr>
            <p:nvPr/>
          </p:nvSpPr>
          <p:spPr bwMode="auto">
            <a:xfrm>
              <a:off x="3910" y="1467"/>
              <a:ext cx="12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89127" name="AutoShape 56">
              <a:extLst>
                <a:ext uri="{FF2B5EF4-FFF2-40B4-BE49-F238E27FC236}">
                  <a16:creationId xmlns:a16="http://schemas.microsoft.com/office/drawing/2014/main" id="{E8662FF6-1BFE-DA40-8022-3BDB6388E06D}"/>
                </a:ext>
              </a:extLst>
            </p:cNvPr>
            <p:cNvSpPr>
              <a:spLocks noChangeArrowheads="1"/>
            </p:cNvSpPr>
            <p:nvPr/>
          </p:nvSpPr>
          <p:spPr bwMode="auto">
            <a:xfrm>
              <a:off x="2115" y="1263"/>
              <a:ext cx="395" cy="336"/>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9128" name="AutoShape 57">
              <a:extLst>
                <a:ext uri="{FF2B5EF4-FFF2-40B4-BE49-F238E27FC236}">
                  <a16:creationId xmlns:a16="http://schemas.microsoft.com/office/drawing/2014/main" id="{80AA3985-1A5A-504C-B493-C515A747919A}"/>
                </a:ext>
              </a:extLst>
            </p:cNvPr>
            <p:cNvSpPr>
              <a:spLocks noChangeArrowheads="1"/>
            </p:cNvSpPr>
            <p:nvPr/>
          </p:nvSpPr>
          <p:spPr bwMode="auto">
            <a:xfrm>
              <a:off x="2115" y="2270"/>
              <a:ext cx="395" cy="336"/>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9129" name="AutoShape 59">
              <a:extLst>
                <a:ext uri="{FF2B5EF4-FFF2-40B4-BE49-F238E27FC236}">
                  <a16:creationId xmlns:a16="http://schemas.microsoft.com/office/drawing/2014/main" id="{EAB84BF1-943E-C840-BBD7-B476848A3DB4}"/>
                </a:ext>
              </a:extLst>
            </p:cNvPr>
            <p:cNvSpPr>
              <a:spLocks noChangeArrowheads="1"/>
            </p:cNvSpPr>
            <p:nvPr/>
          </p:nvSpPr>
          <p:spPr bwMode="auto">
            <a:xfrm>
              <a:off x="2922" y="1363"/>
              <a:ext cx="395" cy="336"/>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9130" name="AutoShape 61">
              <a:extLst>
                <a:ext uri="{FF2B5EF4-FFF2-40B4-BE49-F238E27FC236}">
                  <a16:creationId xmlns:a16="http://schemas.microsoft.com/office/drawing/2014/main" id="{9B94029B-F661-5D4E-B835-DAAE07595712}"/>
                </a:ext>
              </a:extLst>
            </p:cNvPr>
            <p:cNvSpPr>
              <a:spLocks noChangeArrowheads="1"/>
            </p:cNvSpPr>
            <p:nvPr/>
          </p:nvSpPr>
          <p:spPr bwMode="auto">
            <a:xfrm>
              <a:off x="2924" y="2167"/>
              <a:ext cx="395" cy="336"/>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9131" name="Freeform 64">
              <a:extLst>
                <a:ext uri="{FF2B5EF4-FFF2-40B4-BE49-F238E27FC236}">
                  <a16:creationId xmlns:a16="http://schemas.microsoft.com/office/drawing/2014/main" id="{1E3AF88E-D29C-6545-A002-00FEE403F3B7}"/>
                </a:ext>
              </a:extLst>
            </p:cNvPr>
            <p:cNvSpPr>
              <a:spLocks/>
            </p:cNvSpPr>
            <p:nvPr/>
          </p:nvSpPr>
          <p:spPr bwMode="auto">
            <a:xfrm>
              <a:off x="3631" y="2323"/>
              <a:ext cx="35" cy="35"/>
            </a:xfrm>
            <a:custGeom>
              <a:avLst/>
              <a:gdLst>
                <a:gd name="T0" fmla="*/ 0 w 71"/>
                <a:gd name="T1" fmla="*/ 0 h 70"/>
                <a:gd name="T2" fmla="*/ 0 w 71"/>
                <a:gd name="T3" fmla="*/ 1 h 70"/>
                <a:gd name="T4" fmla="*/ 0 w 71"/>
                <a:gd name="T5" fmla="*/ 1 h 70"/>
                <a:gd name="T6" fmla="*/ 0 w 71"/>
                <a:gd name="T7" fmla="*/ 1 h 70"/>
                <a:gd name="T8" fmla="*/ 0 w 71"/>
                <a:gd name="T9" fmla="*/ 1 h 70"/>
                <a:gd name="T10" fmla="*/ 0 w 71"/>
                <a:gd name="T11" fmla="*/ 1 h 70"/>
                <a:gd name="T12" fmla="*/ 0 w 71"/>
                <a:gd name="T13" fmla="*/ 1 h 70"/>
                <a:gd name="T14" fmla="*/ 0 w 71"/>
                <a:gd name="T15" fmla="*/ 1 h 70"/>
                <a:gd name="T16" fmla="*/ 0 w 71"/>
                <a:gd name="T17" fmla="*/ 1 h 70"/>
                <a:gd name="T18" fmla="*/ 0 w 71"/>
                <a:gd name="T19" fmla="*/ 1 h 70"/>
                <a:gd name="T20" fmla="*/ 0 w 71"/>
                <a:gd name="T21" fmla="*/ 1 h 70"/>
                <a:gd name="T22" fmla="*/ 0 w 71"/>
                <a:gd name="T23" fmla="*/ 1 h 70"/>
                <a:gd name="T24" fmla="*/ 0 w 71"/>
                <a:gd name="T25" fmla="*/ 1 h 70"/>
                <a:gd name="T26" fmla="*/ 0 w 71"/>
                <a:gd name="T27" fmla="*/ 1 h 70"/>
                <a:gd name="T28" fmla="*/ 0 w 71"/>
                <a:gd name="T29" fmla="*/ 1 h 70"/>
                <a:gd name="T30" fmla="*/ 0 w 71"/>
                <a:gd name="T31" fmla="*/ 1 h 70"/>
                <a:gd name="T32" fmla="*/ 0 w 71"/>
                <a:gd name="T33" fmla="*/ 1 h 70"/>
                <a:gd name="T34" fmla="*/ 0 w 71"/>
                <a:gd name="T35" fmla="*/ 1 h 70"/>
                <a:gd name="T36" fmla="*/ 0 w 71"/>
                <a:gd name="T37" fmla="*/ 1 h 70"/>
                <a:gd name="T38" fmla="*/ 0 w 71"/>
                <a:gd name="T39" fmla="*/ 1 h 70"/>
                <a:gd name="T40" fmla="*/ 0 w 71"/>
                <a:gd name="T41" fmla="*/ 1 h 70"/>
                <a:gd name="T42" fmla="*/ 0 w 71"/>
                <a:gd name="T43" fmla="*/ 1 h 70"/>
                <a:gd name="T44" fmla="*/ 0 w 71"/>
                <a:gd name="T45" fmla="*/ 1 h 70"/>
                <a:gd name="T46" fmla="*/ 0 w 71"/>
                <a:gd name="T47" fmla="*/ 1 h 70"/>
                <a:gd name="T48" fmla="*/ 0 w 71"/>
                <a:gd name="T49" fmla="*/ 1 h 70"/>
                <a:gd name="T50" fmla="*/ 0 w 71"/>
                <a:gd name="T51" fmla="*/ 1 h 70"/>
                <a:gd name="T52" fmla="*/ 0 w 71"/>
                <a:gd name="T53" fmla="*/ 1 h 70"/>
                <a:gd name="T54" fmla="*/ 0 w 71"/>
                <a:gd name="T55" fmla="*/ 1 h 70"/>
                <a:gd name="T56" fmla="*/ 0 w 71"/>
                <a:gd name="T57" fmla="*/ 1 h 70"/>
                <a:gd name="T58" fmla="*/ 0 w 71"/>
                <a:gd name="T59" fmla="*/ 1 h 70"/>
                <a:gd name="T60" fmla="*/ 0 w 71"/>
                <a:gd name="T61" fmla="*/ 1 h 70"/>
                <a:gd name="T62" fmla="*/ 0 w 71"/>
                <a:gd name="T63" fmla="*/ 1 h 70"/>
                <a:gd name="T64" fmla="*/ 0 w 71"/>
                <a:gd name="T65" fmla="*/ 1 h 70"/>
                <a:gd name="T66" fmla="*/ 0 w 71"/>
                <a:gd name="T67" fmla="*/ 1 h 70"/>
                <a:gd name="T68" fmla="*/ 0 w 71"/>
                <a:gd name="T69" fmla="*/ 1 h 70"/>
                <a:gd name="T70" fmla="*/ 0 w 71"/>
                <a:gd name="T71" fmla="*/ 1 h 70"/>
                <a:gd name="T72" fmla="*/ 0 w 71"/>
                <a:gd name="T73" fmla="*/ 1 h 70"/>
                <a:gd name="T74" fmla="*/ 0 w 71"/>
                <a:gd name="T75" fmla="*/ 1 h 70"/>
                <a:gd name="T76" fmla="*/ 0 w 71"/>
                <a:gd name="T77" fmla="*/ 1 h 70"/>
                <a:gd name="T78" fmla="*/ 0 w 71"/>
                <a:gd name="T79" fmla="*/ 1 h 70"/>
                <a:gd name="T80" fmla="*/ 0 w 71"/>
                <a:gd name="T81" fmla="*/ 1 h 70"/>
                <a:gd name="T82" fmla="*/ 0 w 71"/>
                <a:gd name="T83" fmla="*/ 1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89132" name="Freeform 65">
              <a:extLst>
                <a:ext uri="{FF2B5EF4-FFF2-40B4-BE49-F238E27FC236}">
                  <a16:creationId xmlns:a16="http://schemas.microsoft.com/office/drawing/2014/main" id="{2126775F-711F-8D41-8A55-1AF7D42D13F2}"/>
                </a:ext>
              </a:extLst>
            </p:cNvPr>
            <p:cNvSpPr>
              <a:spLocks/>
            </p:cNvSpPr>
            <p:nvPr/>
          </p:nvSpPr>
          <p:spPr bwMode="auto">
            <a:xfrm>
              <a:off x="1910" y="1918"/>
              <a:ext cx="35" cy="35"/>
            </a:xfrm>
            <a:custGeom>
              <a:avLst/>
              <a:gdLst>
                <a:gd name="T0" fmla="*/ 0 w 71"/>
                <a:gd name="T1" fmla="*/ 0 h 70"/>
                <a:gd name="T2" fmla="*/ 0 w 71"/>
                <a:gd name="T3" fmla="*/ 1 h 70"/>
                <a:gd name="T4" fmla="*/ 0 w 71"/>
                <a:gd name="T5" fmla="*/ 1 h 70"/>
                <a:gd name="T6" fmla="*/ 0 w 71"/>
                <a:gd name="T7" fmla="*/ 1 h 70"/>
                <a:gd name="T8" fmla="*/ 0 w 71"/>
                <a:gd name="T9" fmla="*/ 1 h 70"/>
                <a:gd name="T10" fmla="*/ 0 w 71"/>
                <a:gd name="T11" fmla="*/ 1 h 70"/>
                <a:gd name="T12" fmla="*/ 0 w 71"/>
                <a:gd name="T13" fmla="*/ 1 h 70"/>
                <a:gd name="T14" fmla="*/ 0 w 71"/>
                <a:gd name="T15" fmla="*/ 1 h 70"/>
                <a:gd name="T16" fmla="*/ 0 w 71"/>
                <a:gd name="T17" fmla="*/ 1 h 70"/>
                <a:gd name="T18" fmla="*/ 0 w 71"/>
                <a:gd name="T19" fmla="*/ 1 h 70"/>
                <a:gd name="T20" fmla="*/ 0 w 71"/>
                <a:gd name="T21" fmla="*/ 1 h 70"/>
                <a:gd name="T22" fmla="*/ 0 w 71"/>
                <a:gd name="T23" fmla="*/ 1 h 70"/>
                <a:gd name="T24" fmla="*/ 0 w 71"/>
                <a:gd name="T25" fmla="*/ 1 h 70"/>
                <a:gd name="T26" fmla="*/ 0 w 71"/>
                <a:gd name="T27" fmla="*/ 1 h 70"/>
                <a:gd name="T28" fmla="*/ 0 w 71"/>
                <a:gd name="T29" fmla="*/ 1 h 70"/>
                <a:gd name="T30" fmla="*/ 0 w 71"/>
                <a:gd name="T31" fmla="*/ 1 h 70"/>
                <a:gd name="T32" fmla="*/ 0 w 71"/>
                <a:gd name="T33" fmla="*/ 1 h 70"/>
                <a:gd name="T34" fmla="*/ 0 w 71"/>
                <a:gd name="T35" fmla="*/ 1 h 70"/>
                <a:gd name="T36" fmla="*/ 0 w 71"/>
                <a:gd name="T37" fmla="*/ 1 h 70"/>
                <a:gd name="T38" fmla="*/ 0 w 71"/>
                <a:gd name="T39" fmla="*/ 1 h 70"/>
                <a:gd name="T40" fmla="*/ 0 w 71"/>
                <a:gd name="T41" fmla="*/ 1 h 70"/>
                <a:gd name="T42" fmla="*/ 0 w 71"/>
                <a:gd name="T43" fmla="*/ 1 h 70"/>
                <a:gd name="T44" fmla="*/ 0 w 71"/>
                <a:gd name="T45" fmla="*/ 1 h 70"/>
                <a:gd name="T46" fmla="*/ 0 w 71"/>
                <a:gd name="T47" fmla="*/ 1 h 70"/>
                <a:gd name="T48" fmla="*/ 0 w 71"/>
                <a:gd name="T49" fmla="*/ 1 h 70"/>
                <a:gd name="T50" fmla="*/ 0 w 71"/>
                <a:gd name="T51" fmla="*/ 1 h 70"/>
                <a:gd name="T52" fmla="*/ 0 w 71"/>
                <a:gd name="T53" fmla="*/ 1 h 70"/>
                <a:gd name="T54" fmla="*/ 0 w 71"/>
                <a:gd name="T55" fmla="*/ 1 h 70"/>
                <a:gd name="T56" fmla="*/ 0 w 71"/>
                <a:gd name="T57" fmla="*/ 1 h 70"/>
                <a:gd name="T58" fmla="*/ 0 w 71"/>
                <a:gd name="T59" fmla="*/ 1 h 70"/>
                <a:gd name="T60" fmla="*/ 0 w 71"/>
                <a:gd name="T61" fmla="*/ 1 h 70"/>
                <a:gd name="T62" fmla="*/ 0 w 71"/>
                <a:gd name="T63" fmla="*/ 1 h 70"/>
                <a:gd name="T64" fmla="*/ 0 w 71"/>
                <a:gd name="T65" fmla="*/ 1 h 70"/>
                <a:gd name="T66" fmla="*/ 0 w 71"/>
                <a:gd name="T67" fmla="*/ 1 h 70"/>
                <a:gd name="T68" fmla="*/ 0 w 71"/>
                <a:gd name="T69" fmla="*/ 1 h 70"/>
                <a:gd name="T70" fmla="*/ 0 w 71"/>
                <a:gd name="T71" fmla="*/ 1 h 70"/>
                <a:gd name="T72" fmla="*/ 0 w 71"/>
                <a:gd name="T73" fmla="*/ 1 h 70"/>
                <a:gd name="T74" fmla="*/ 0 w 71"/>
                <a:gd name="T75" fmla="*/ 1 h 70"/>
                <a:gd name="T76" fmla="*/ 0 w 71"/>
                <a:gd name="T77" fmla="*/ 1 h 70"/>
                <a:gd name="T78" fmla="*/ 0 w 71"/>
                <a:gd name="T79" fmla="*/ 1 h 70"/>
                <a:gd name="T80" fmla="*/ 0 w 71"/>
                <a:gd name="T81" fmla="*/ 1 h 70"/>
                <a:gd name="T82" fmla="*/ 0 w 71"/>
                <a:gd name="T83" fmla="*/ 1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grpSp>
      <p:sp>
        <p:nvSpPr>
          <p:cNvPr id="89090" name="Title 1">
            <a:extLst>
              <a:ext uri="{FF2B5EF4-FFF2-40B4-BE49-F238E27FC236}">
                <a16:creationId xmlns:a16="http://schemas.microsoft.com/office/drawing/2014/main" id="{EB8F9F73-6281-0B4A-846B-A630F8F65795}"/>
              </a:ext>
            </a:extLst>
          </p:cNvPr>
          <p:cNvSpPr txBox="1">
            <a:spLocks/>
          </p:cNvSpPr>
          <p:nvPr/>
        </p:nvSpPr>
        <p:spPr bwMode="auto">
          <a:xfrm>
            <a:off x="914400" y="1524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Gated SR latch with NOR gates</a:t>
            </a:r>
          </a:p>
        </p:txBody>
      </p:sp>
      <p:sp>
        <p:nvSpPr>
          <p:cNvPr id="89091" name="Title 1">
            <a:extLst>
              <a:ext uri="{FF2B5EF4-FFF2-40B4-BE49-F238E27FC236}">
                <a16:creationId xmlns:a16="http://schemas.microsoft.com/office/drawing/2014/main" id="{18BDE7FD-D935-FF45-A084-B92B236616F1}"/>
              </a:ext>
            </a:extLst>
          </p:cNvPr>
          <p:cNvSpPr txBox="1">
            <a:spLocks/>
          </p:cNvSpPr>
          <p:nvPr/>
        </p:nvSpPr>
        <p:spPr bwMode="auto">
          <a:xfrm>
            <a:off x="919163" y="3678238"/>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Gated SR latch with NAND gates</a:t>
            </a:r>
          </a:p>
        </p:txBody>
      </p:sp>
      <p:grpSp>
        <p:nvGrpSpPr>
          <p:cNvPr id="89092" name="Group 2">
            <a:extLst>
              <a:ext uri="{FF2B5EF4-FFF2-40B4-BE49-F238E27FC236}">
                <a16:creationId xmlns:a16="http://schemas.microsoft.com/office/drawing/2014/main" id="{127FD5C4-1BC5-D343-9981-A2C0BC53A693}"/>
              </a:ext>
            </a:extLst>
          </p:cNvPr>
          <p:cNvGrpSpPr>
            <a:grpSpLocks/>
          </p:cNvGrpSpPr>
          <p:nvPr/>
        </p:nvGrpSpPr>
        <p:grpSpPr bwMode="auto">
          <a:xfrm>
            <a:off x="3333750" y="954088"/>
            <a:ext cx="4972050" cy="2398712"/>
            <a:chOff x="2419350" y="954088"/>
            <a:chExt cx="4972050" cy="2398712"/>
          </a:xfrm>
        </p:grpSpPr>
        <p:pic>
          <p:nvPicPr>
            <p:cNvPr id="89093" name="Picture 1" descr="Screen shot 2013-10-21 at 1.11.22 PM.png">
              <a:extLst>
                <a:ext uri="{FF2B5EF4-FFF2-40B4-BE49-F238E27FC236}">
                  <a16:creationId xmlns:a16="http://schemas.microsoft.com/office/drawing/2014/main" id="{59366F37-3F2E-EC4B-9253-853E0599D73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419350" y="954088"/>
              <a:ext cx="4972050" cy="2398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094" name="Rectangle 1">
              <a:extLst>
                <a:ext uri="{FF2B5EF4-FFF2-40B4-BE49-F238E27FC236}">
                  <a16:creationId xmlns:a16="http://schemas.microsoft.com/office/drawing/2014/main" id="{22AC65FB-D1BD-2F43-A7C8-8288EAC1ABC3}"/>
                </a:ext>
              </a:extLst>
            </p:cNvPr>
            <p:cNvSpPr>
              <a:spLocks noChangeArrowheads="1"/>
            </p:cNvSpPr>
            <p:nvPr/>
          </p:nvSpPr>
          <p:spPr bwMode="auto">
            <a:xfrm>
              <a:off x="4463143" y="1034143"/>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89095" name="Rectangle 43">
              <a:extLst>
                <a:ext uri="{FF2B5EF4-FFF2-40B4-BE49-F238E27FC236}">
                  <a16:creationId xmlns:a16="http://schemas.microsoft.com/office/drawing/2014/main" id="{492B2C05-03DD-1F4E-BD59-BCB5FCF992C5}"/>
                </a:ext>
              </a:extLst>
            </p:cNvPr>
            <p:cNvSpPr>
              <a:spLocks noChangeArrowheads="1"/>
            </p:cNvSpPr>
            <p:nvPr/>
          </p:nvSpPr>
          <p:spPr bwMode="auto">
            <a:xfrm>
              <a:off x="4463143" y="30480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Tree>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113" name="Group 66">
            <a:extLst>
              <a:ext uri="{FF2B5EF4-FFF2-40B4-BE49-F238E27FC236}">
                <a16:creationId xmlns:a16="http://schemas.microsoft.com/office/drawing/2014/main" id="{74D28429-D349-134E-91E0-DA75658C456C}"/>
              </a:ext>
            </a:extLst>
          </p:cNvPr>
          <p:cNvGrpSpPr>
            <a:grpSpLocks/>
          </p:cNvGrpSpPr>
          <p:nvPr/>
        </p:nvGrpSpPr>
        <p:grpSpPr bwMode="auto">
          <a:xfrm>
            <a:off x="1976439" y="4403726"/>
            <a:ext cx="4027487" cy="2182813"/>
            <a:chOff x="1497" y="1263"/>
            <a:chExt cx="2537" cy="1375"/>
          </a:xfrm>
        </p:grpSpPr>
        <p:sp>
          <p:nvSpPr>
            <p:cNvPr id="90123" name="Line 4">
              <a:extLst>
                <a:ext uri="{FF2B5EF4-FFF2-40B4-BE49-F238E27FC236}">
                  <a16:creationId xmlns:a16="http://schemas.microsoft.com/office/drawing/2014/main" id="{F85DB01B-E134-9F4D-9DC1-571A4354BAFF}"/>
                </a:ext>
              </a:extLst>
            </p:cNvPr>
            <p:cNvSpPr>
              <a:spLocks noChangeShapeType="1"/>
            </p:cNvSpPr>
            <p:nvPr/>
          </p:nvSpPr>
          <p:spPr bwMode="auto">
            <a:xfrm>
              <a:off x="1769" y="1937"/>
              <a:ext cx="158"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24" name="Line 5">
              <a:extLst>
                <a:ext uri="{FF2B5EF4-FFF2-40B4-BE49-F238E27FC236}">
                  <a16:creationId xmlns:a16="http://schemas.microsoft.com/office/drawing/2014/main" id="{AB058FF0-CD43-3A45-9913-84F146CD4650}"/>
                </a:ext>
              </a:extLst>
            </p:cNvPr>
            <p:cNvSpPr>
              <a:spLocks noChangeShapeType="1"/>
            </p:cNvSpPr>
            <p:nvPr/>
          </p:nvSpPr>
          <p:spPr bwMode="auto">
            <a:xfrm flipH="1">
              <a:off x="3406" y="1536"/>
              <a:ext cx="44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25" name="Line 6">
              <a:extLst>
                <a:ext uri="{FF2B5EF4-FFF2-40B4-BE49-F238E27FC236}">
                  <a16:creationId xmlns:a16="http://schemas.microsoft.com/office/drawing/2014/main" id="{430BD753-22C1-3D4D-BCD9-E29045BAFF87}"/>
                </a:ext>
              </a:extLst>
            </p:cNvPr>
            <p:cNvSpPr>
              <a:spLocks noChangeShapeType="1"/>
            </p:cNvSpPr>
            <p:nvPr/>
          </p:nvSpPr>
          <p:spPr bwMode="auto">
            <a:xfrm flipH="1">
              <a:off x="3406" y="2339"/>
              <a:ext cx="24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26" name="Freeform 7">
              <a:extLst>
                <a:ext uri="{FF2B5EF4-FFF2-40B4-BE49-F238E27FC236}">
                  <a16:creationId xmlns:a16="http://schemas.microsoft.com/office/drawing/2014/main" id="{DC6880A6-9A4A-A14F-9A2D-D77C12E43BBE}"/>
                </a:ext>
              </a:extLst>
            </p:cNvPr>
            <p:cNvSpPr>
              <a:spLocks/>
            </p:cNvSpPr>
            <p:nvPr/>
          </p:nvSpPr>
          <p:spPr bwMode="auto">
            <a:xfrm>
              <a:off x="2731" y="1636"/>
              <a:ext cx="919" cy="703"/>
            </a:xfrm>
            <a:custGeom>
              <a:avLst/>
              <a:gdLst>
                <a:gd name="T0" fmla="*/ 1 w 1838"/>
                <a:gd name="T1" fmla="*/ 0 h 1407"/>
                <a:gd name="T2" fmla="*/ 1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27" name="Freeform 8">
              <a:extLst>
                <a:ext uri="{FF2B5EF4-FFF2-40B4-BE49-F238E27FC236}">
                  <a16:creationId xmlns:a16="http://schemas.microsoft.com/office/drawing/2014/main" id="{48F33AD6-D3CC-A74C-8EEA-B7AC1021B574}"/>
                </a:ext>
              </a:extLst>
            </p:cNvPr>
            <p:cNvSpPr>
              <a:spLocks/>
            </p:cNvSpPr>
            <p:nvPr/>
          </p:nvSpPr>
          <p:spPr bwMode="auto">
            <a:xfrm>
              <a:off x="2731" y="1535"/>
              <a:ext cx="919" cy="704"/>
            </a:xfrm>
            <a:custGeom>
              <a:avLst/>
              <a:gdLst>
                <a:gd name="T0" fmla="*/ 1 w 1838"/>
                <a:gd name="T1" fmla="*/ 0 h 1407"/>
                <a:gd name="T2" fmla="*/ 1 w 1838"/>
                <a:gd name="T3" fmla="*/ 1 h 1407"/>
                <a:gd name="T4" fmla="*/ 0 w 1838"/>
                <a:gd name="T5" fmla="*/ 1 h 1407"/>
                <a:gd name="T6" fmla="*/ 0 w 1838"/>
                <a:gd name="T7" fmla="*/ 1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28" name="Freeform 10">
              <a:extLst>
                <a:ext uri="{FF2B5EF4-FFF2-40B4-BE49-F238E27FC236}">
                  <a16:creationId xmlns:a16="http://schemas.microsoft.com/office/drawing/2014/main" id="{AE18740F-0F41-2E4F-9316-6F04469AACC1}"/>
                </a:ext>
              </a:extLst>
            </p:cNvPr>
            <p:cNvSpPr>
              <a:spLocks/>
            </p:cNvSpPr>
            <p:nvPr/>
          </p:nvSpPr>
          <p:spPr bwMode="auto">
            <a:xfrm>
              <a:off x="3632" y="1518"/>
              <a:ext cx="35" cy="35"/>
            </a:xfrm>
            <a:custGeom>
              <a:avLst/>
              <a:gdLst>
                <a:gd name="T0" fmla="*/ 0 w 71"/>
                <a:gd name="T1" fmla="*/ 0 h 70"/>
                <a:gd name="T2" fmla="*/ 0 w 71"/>
                <a:gd name="T3" fmla="*/ 1 h 70"/>
                <a:gd name="T4" fmla="*/ 0 w 71"/>
                <a:gd name="T5" fmla="*/ 1 h 70"/>
                <a:gd name="T6" fmla="*/ 0 w 71"/>
                <a:gd name="T7" fmla="*/ 1 h 70"/>
                <a:gd name="T8" fmla="*/ 0 w 71"/>
                <a:gd name="T9" fmla="*/ 1 h 70"/>
                <a:gd name="T10" fmla="*/ 0 w 71"/>
                <a:gd name="T11" fmla="*/ 1 h 70"/>
                <a:gd name="T12" fmla="*/ 0 w 71"/>
                <a:gd name="T13" fmla="*/ 1 h 70"/>
                <a:gd name="T14" fmla="*/ 0 w 71"/>
                <a:gd name="T15" fmla="*/ 1 h 70"/>
                <a:gd name="T16" fmla="*/ 0 w 71"/>
                <a:gd name="T17" fmla="*/ 1 h 70"/>
                <a:gd name="T18" fmla="*/ 0 w 71"/>
                <a:gd name="T19" fmla="*/ 1 h 70"/>
                <a:gd name="T20" fmla="*/ 0 w 71"/>
                <a:gd name="T21" fmla="*/ 1 h 70"/>
                <a:gd name="T22" fmla="*/ 0 w 71"/>
                <a:gd name="T23" fmla="*/ 1 h 70"/>
                <a:gd name="T24" fmla="*/ 0 w 71"/>
                <a:gd name="T25" fmla="*/ 1 h 70"/>
                <a:gd name="T26" fmla="*/ 0 w 71"/>
                <a:gd name="T27" fmla="*/ 1 h 70"/>
                <a:gd name="T28" fmla="*/ 0 w 71"/>
                <a:gd name="T29" fmla="*/ 1 h 70"/>
                <a:gd name="T30" fmla="*/ 0 w 71"/>
                <a:gd name="T31" fmla="*/ 1 h 70"/>
                <a:gd name="T32" fmla="*/ 0 w 71"/>
                <a:gd name="T33" fmla="*/ 1 h 70"/>
                <a:gd name="T34" fmla="*/ 0 w 71"/>
                <a:gd name="T35" fmla="*/ 1 h 70"/>
                <a:gd name="T36" fmla="*/ 0 w 71"/>
                <a:gd name="T37" fmla="*/ 1 h 70"/>
                <a:gd name="T38" fmla="*/ 0 w 71"/>
                <a:gd name="T39" fmla="*/ 1 h 70"/>
                <a:gd name="T40" fmla="*/ 0 w 71"/>
                <a:gd name="T41" fmla="*/ 1 h 70"/>
                <a:gd name="T42" fmla="*/ 0 w 71"/>
                <a:gd name="T43" fmla="*/ 1 h 70"/>
                <a:gd name="T44" fmla="*/ 0 w 71"/>
                <a:gd name="T45" fmla="*/ 1 h 70"/>
                <a:gd name="T46" fmla="*/ 0 w 71"/>
                <a:gd name="T47" fmla="*/ 1 h 70"/>
                <a:gd name="T48" fmla="*/ 0 w 71"/>
                <a:gd name="T49" fmla="*/ 1 h 70"/>
                <a:gd name="T50" fmla="*/ 0 w 71"/>
                <a:gd name="T51" fmla="*/ 1 h 70"/>
                <a:gd name="T52" fmla="*/ 0 w 71"/>
                <a:gd name="T53" fmla="*/ 1 h 70"/>
                <a:gd name="T54" fmla="*/ 0 w 71"/>
                <a:gd name="T55" fmla="*/ 1 h 70"/>
                <a:gd name="T56" fmla="*/ 0 w 71"/>
                <a:gd name="T57" fmla="*/ 1 h 70"/>
                <a:gd name="T58" fmla="*/ 0 w 71"/>
                <a:gd name="T59" fmla="*/ 1 h 70"/>
                <a:gd name="T60" fmla="*/ 0 w 71"/>
                <a:gd name="T61" fmla="*/ 1 h 70"/>
                <a:gd name="T62" fmla="*/ 0 w 71"/>
                <a:gd name="T63" fmla="*/ 1 h 70"/>
                <a:gd name="T64" fmla="*/ 0 w 71"/>
                <a:gd name="T65" fmla="*/ 1 h 70"/>
                <a:gd name="T66" fmla="*/ 0 w 71"/>
                <a:gd name="T67" fmla="*/ 1 h 70"/>
                <a:gd name="T68" fmla="*/ 0 w 71"/>
                <a:gd name="T69" fmla="*/ 1 h 70"/>
                <a:gd name="T70" fmla="*/ 0 w 71"/>
                <a:gd name="T71" fmla="*/ 1 h 70"/>
                <a:gd name="T72" fmla="*/ 0 w 71"/>
                <a:gd name="T73" fmla="*/ 1 h 70"/>
                <a:gd name="T74" fmla="*/ 0 w 71"/>
                <a:gd name="T75" fmla="*/ 1 h 70"/>
                <a:gd name="T76" fmla="*/ 0 w 71"/>
                <a:gd name="T77" fmla="*/ 1 h 70"/>
                <a:gd name="T78" fmla="*/ 0 w 71"/>
                <a:gd name="T79" fmla="*/ 1 h 70"/>
                <a:gd name="T80" fmla="*/ 0 w 71"/>
                <a:gd name="T81" fmla="*/ 1 h 70"/>
                <a:gd name="T82" fmla="*/ 0 w 71"/>
                <a:gd name="T83" fmla="*/ 1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90129" name="Freeform 11">
              <a:extLst>
                <a:ext uri="{FF2B5EF4-FFF2-40B4-BE49-F238E27FC236}">
                  <a16:creationId xmlns:a16="http://schemas.microsoft.com/office/drawing/2014/main" id="{E21ADC01-4040-0C41-94F5-94B824BDC04D}"/>
                </a:ext>
              </a:extLst>
            </p:cNvPr>
            <p:cNvSpPr>
              <a:spLocks/>
            </p:cNvSpPr>
            <p:nvPr/>
          </p:nvSpPr>
          <p:spPr bwMode="auto">
            <a:xfrm>
              <a:off x="3636" y="2325"/>
              <a:ext cx="28" cy="28"/>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90130" name="Line 13">
              <a:extLst>
                <a:ext uri="{FF2B5EF4-FFF2-40B4-BE49-F238E27FC236}">
                  <a16:creationId xmlns:a16="http://schemas.microsoft.com/office/drawing/2014/main" id="{A2F1E670-AD28-594C-9E2B-0F8D8AE7272D}"/>
                </a:ext>
              </a:extLst>
            </p:cNvPr>
            <p:cNvSpPr>
              <a:spLocks noChangeShapeType="1"/>
            </p:cNvSpPr>
            <p:nvPr/>
          </p:nvSpPr>
          <p:spPr bwMode="auto">
            <a:xfrm flipH="1">
              <a:off x="2602" y="2440"/>
              <a:ext cx="33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1" name="Line 14">
              <a:extLst>
                <a:ext uri="{FF2B5EF4-FFF2-40B4-BE49-F238E27FC236}">
                  <a16:creationId xmlns:a16="http://schemas.microsoft.com/office/drawing/2014/main" id="{086116DD-1EF3-AA46-B19B-B5CE035D94E4}"/>
                </a:ext>
              </a:extLst>
            </p:cNvPr>
            <p:cNvSpPr>
              <a:spLocks noChangeShapeType="1"/>
            </p:cNvSpPr>
            <p:nvPr/>
          </p:nvSpPr>
          <p:spPr bwMode="auto">
            <a:xfrm flipV="1">
              <a:off x="1927" y="1535"/>
              <a:ext cx="1" cy="80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2" name="Freeform 18">
              <a:extLst>
                <a:ext uri="{FF2B5EF4-FFF2-40B4-BE49-F238E27FC236}">
                  <a16:creationId xmlns:a16="http://schemas.microsoft.com/office/drawing/2014/main" id="{CEBFCB37-D26F-7F44-AD6C-B85C63B1E983}"/>
                </a:ext>
              </a:extLst>
            </p:cNvPr>
            <p:cNvSpPr>
              <a:spLocks/>
            </p:cNvSpPr>
            <p:nvPr/>
          </p:nvSpPr>
          <p:spPr bwMode="auto">
            <a:xfrm>
              <a:off x="1769" y="2540"/>
              <a:ext cx="344" cy="1"/>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90133" name="Line 19">
              <a:extLst>
                <a:ext uri="{FF2B5EF4-FFF2-40B4-BE49-F238E27FC236}">
                  <a16:creationId xmlns:a16="http://schemas.microsoft.com/office/drawing/2014/main" id="{B6EE6C33-0832-FA44-AC16-574338D312E0}"/>
                </a:ext>
              </a:extLst>
            </p:cNvPr>
            <p:cNvSpPr>
              <a:spLocks noChangeShapeType="1"/>
            </p:cNvSpPr>
            <p:nvPr/>
          </p:nvSpPr>
          <p:spPr bwMode="auto">
            <a:xfrm flipH="1">
              <a:off x="1769" y="2540"/>
              <a:ext cx="34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4" name="Freeform 20">
              <a:extLst>
                <a:ext uri="{FF2B5EF4-FFF2-40B4-BE49-F238E27FC236}">
                  <a16:creationId xmlns:a16="http://schemas.microsoft.com/office/drawing/2014/main" id="{BFAB8311-72BD-6647-B182-D24C1DC7805C}"/>
                </a:ext>
              </a:extLst>
            </p:cNvPr>
            <p:cNvSpPr>
              <a:spLocks/>
            </p:cNvSpPr>
            <p:nvPr/>
          </p:nvSpPr>
          <p:spPr bwMode="auto">
            <a:xfrm>
              <a:off x="1927" y="2339"/>
              <a:ext cx="186" cy="1"/>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90135" name="Line 21">
              <a:extLst>
                <a:ext uri="{FF2B5EF4-FFF2-40B4-BE49-F238E27FC236}">
                  <a16:creationId xmlns:a16="http://schemas.microsoft.com/office/drawing/2014/main" id="{84F24D1A-1016-5E4B-A08C-715DB95B1028}"/>
                </a:ext>
              </a:extLst>
            </p:cNvPr>
            <p:cNvSpPr>
              <a:spLocks noChangeShapeType="1"/>
            </p:cNvSpPr>
            <p:nvPr/>
          </p:nvSpPr>
          <p:spPr bwMode="auto">
            <a:xfrm flipH="1">
              <a:off x="1927" y="2339"/>
              <a:ext cx="18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6" name="Line 25">
              <a:extLst>
                <a:ext uri="{FF2B5EF4-FFF2-40B4-BE49-F238E27FC236}">
                  <a16:creationId xmlns:a16="http://schemas.microsoft.com/office/drawing/2014/main" id="{C78F565C-77B0-8C40-A9A5-C7E17F7B129D}"/>
                </a:ext>
              </a:extLst>
            </p:cNvPr>
            <p:cNvSpPr>
              <a:spLocks noChangeShapeType="1"/>
            </p:cNvSpPr>
            <p:nvPr/>
          </p:nvSpPr>
          <p:spPr bwMode="auto">
            <a:xfrm flipH="1">
              <a:off x="3650" y="2339"/>
              <a:ext cx="20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7" name="Rectangle 26">
              <a:extLst>
                <a:ext uri="{FF2B5EF4-FFF2-40B4-BE49-F238E27FC236}">
                  <a16:creationId xmlns:a16="http://schemas.microsoft.com/office/drawing/2014/main" id="{08ADFAEF-3691-6D4B-A843-7F0B3E48F8B1}"/>
                </a:ext>
              </a:extLst>
            </p:cNvPr>
            <p:cNvSpPr>
              <a:spLocks noChangeArrowheads="1"/>
            </p:cNvSpPr>
            <p:nvPr/>
          </p:nvSpPr>
          <p:spPr bwMode="auto">
            <a:xfrm>
              <a:off x="1612" y="1263"/>
              <a:ext cx="104"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 </a:t>
              </a:r>
              <a:endParaRPr lang="en-US" altLang="en-US" b="0">
                <a:latin typeface="Times" pitchFamily="2" charset="0"/>
              </a:endParaRPr>
            </a:p>
          </p:txBody>
        </p:sp>
        <p:sp>
          <p:nvSpPr>
            <p:cNvPr id="90138" name="Rectangle 27">
              <a:extLst>
                <a:ext uri="{FF2B5EF4-FFF2-40B4-BE49-F238E27FC236}">
                  <a16:creationId xmlns:a16="http://schemas.microsoft.com/office/drawing/2014/main" id="{CC6A3B70-5890-1C40-8550-214AEAE260E6}"/>
                </a:ext>
              </a:extLst>
            </p:cNvPr>
            <p:cNvSpPr>
              <a:spLocks noChangeArrowheads="1"/>
            </p:cNvSpPr>
            <p:nvPr/>
          </p:nvSpPr>
          <p:spPr bwMode="auto">
            <a:xfrm>
              <a:off x="1598" y="2483"/>
              <a:ext cx="118"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R </a:t>
              </a:r>
              <a:endParaRPr lang="en-US" altLang="en-US" b="0">
                <a:latin typeface="Times" pitchFamily="2" charset="0"/>
              </a:endParaRPr>
            </a:p>
          </p:txBody>
        </p:sp>
        <p:sp>
          <p:nvSpPr>
            <p:cNvPr id="90139" name="Freeform 29">
              <a:extLst>
                <a:ext uri="{FF2B5EF4-FFF2-40B4-BE49-F238E27FC236}">
                  <a16:creationId xmlns:a16="http://schemas.microsoft.com/office/drawing/2014/main" id="{0C6171F6-9DD8-BC42-8EEE-2ABCBB9A0C1D}"/>
                </a:ext>
              </a:extLst>
            </p:cNvPr>
            <p:cNvSpPr>
              <a:spLocks/>
            </p:cNvSpPr>
            <p:nvPr/>
          </p:nvSpPr>
          <p:spPr bwMode="auto">
            <a:xfrm>
              <a:off x="2519" y="2402"/>
              <a:ext cx="77" cy="77"/>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40" name="Freeform 34">
              <a:extLst>
                <a:ext uri="{FF2B5EF4-FFF2-40B4-BE49-F238E27FC236}">
                  <a16:creationId xmlns:a16="http://schemas.microsoft.com/office/drawing/2014/main" id="{77DB1D30-30C2-3646-AC70-AAF143708E14}"/>
                </a:ext>
              </a:extLst>
            </p:cNvPr>
            <p:cNvSpPr>
              <a:spLocks/>
            </p:cNvSpPr>
            <p:nvPr/>
          </p:nvSpPr>
          <p:spPr bwMode="auto">
            <a:xfrm>
              <a:off x="3329" y="2299"/>
              <a:ext cx="77" cy="78"/>
            </a:xfrm>
            <a:custGeom>
              <a:avLst/>
              <a:gdLst>
                <a:gd name="T0" fmla="*/ 0 w 155"/>
                <a:gd name="T1" fmla="*/ 0 h 155"/>
                <a:gd name="T2" fmla="*/ 0 w 155"/>
                <a:gd name="T3" fmla="*/ 1 h 155"/>
                <a:gd name="T4" fmla="*/ 0 w 155"/>
                <a:gd name="T5" fmla="*/ 1 h 155"/>
                <a:gd name="T6" fmla="*/ 0 w 155"/>
                <a:gd name="T7" fmla="*/ 1 h 155"/>
                <a:gd name="T8" fmla="*/ 0 w 155"/>
                <a:gd name="T9" fmla="*/ 1 h 155"/>
                <a:gd name="T10" fmla="*/ 0 w 155"/>
                <a:gd name="T11" fmla="*/ 1 h 155"/>
                <a:gd name="T12" fmla="*/ 0 w 155"/>
                <a:gd name="T13" fmla="*/ 1 h 155"/>
                <a:gd name="T14" fmla="*/ 0 w 155"/>
                <a:gd name="T15" fmla="*/ 1 h 155"/>
                <a:gd name="T16" fmla="*/ 0 w 155"/>
                <a:gd name="T17" fmla="*/ 1 h 155"/>
                <a:gd name="T18" fmla="*/ 0 w 155"/>
                <a:gd name="T19" fmla="*/ 1 h 155"/>
                <a:gd name="T20" fmla="*/ 0 w 155"/>
                <a:gd name="T21" fmla="*/ 1 h 155"/>
                <a:gd name="T22" fmla="*/ 0 w 155"/>
                <a:gd name="T23" fmla="*/ 1 h 155"/>
                <a:gd name="T24" fmla="*/ 0 w 155"/>
                <a:gd name="T25" fmla="*/ 1 h 155"/>
                <a:gd name="T26" fmla="*/ 0 w 155"/>
                <a:gd name="T27" fmla="*/ 1 h 155"/>
                <a:gd name="T28" fmla="*/ 0 w 155"/>
                <a:gd name="T29" fmla="*/ 1 h 155"/>
                <a:gd name="T30" fmla="*/ 0 w 155"/>
                <a:gd name="T31" fmla="*/ 1 h 155"/>
                <a:gd name="T32" fmla="*/ 0 w 155"/>
                <a:gd name="T33" fmla="*/ 1 h 155"/>
                <a:gd name="T34" fmla="*/ 0 w 155"/>
                <a:gd name="T35" fmla="*/ 1 h 155"/>
                <a:gd name="T36" fmla="*/ 0 w 155"/>
                <a:gd name="T37" fmla="*/ 1 h 155"/>
                <a:gd name="T38" fmla="*/ 0 w 155"/>
                <a:gd name="T39" fmla="*/ 1 h 155"/>
                <a:gd name="T40" fmla="*/ 0 w 155"/>
                <a:gd name="T41" fmla="*/ 1 h 155"/>
                <a:gd name="T42" fmla="*/ 0 w 155"/>
                <a:gd name="T43" fmla="*/ 1 h 155"/>
                <a:gd name="T44" fmla="*/ 0 w 155"/>
                <a:gd name="T45" fmla="*/ 1 h 155"/>
                <a:gd name="T46" fmla="*/ 0 w 155"/>
                <a:gd name="T47" fmla="*/ 1 h 155"/>
                <a:gd name="T48" fmla="*/ 0 w 155"/>
                <a:gd name="T49" fmla="*/ 1 h 155"/>
                <a:gd name="T50" fmla="*/ 0 w 155"/>
                <a:gd name="T51" fmla="*/ 1 h 155"/>
                <a:gd name="T52" fmla="*/ 0 w 155"/>
                <a:gd name="T53" fmla="*/ 1 h 155"/>
                <a:gd name="T54" fmla="*/ 0 w 155"/>
                <a:gd name="T55" fmla="*/ 1 h 155"/>
                <a:gd name="T56" fmla="*/ 0 w 155"/>
                <a:gd name="T57" fmla="*/ 1 h 155"/>
                <a:gd name="T58" fmla="*/ 0 w 155"/>
                <a:gd name="T59" fmla="*/ 1 h 155"/>
                <a:gd name="T60" fmla="*/ 0 w 155"/>
                <a:gd name="T61" fmla="*/ 1 h 155"/>
                <a:gd name="T62" fmla="*/ 0 w 155"/>
                <a:gd name="T63" fmla="*/ 1 h 155"/>
                <a:gd name="T64" fmla="*/ 0 w 155"/>
                <a:gd name="T65" fmla="*/ 1 h 155"/>
                <a:gd name="T66" fmla="*/ 0 w 155"/>
                <a:gd name="T67" fmla="*/ 1 h 155"/>
                <a:gd name="T68" fmla="*/ 0 w 155"/>
                <a:gd name="T69" fmla="*/ 1 h 155"/>
                <a:gd name="T70" fmla="*/ 0 w 155"/>
                <a:gd name="T71" fmla="*/ 1 h 155"/>
                <a:gd name="T72" fmla="*/ 0 w 155"/>
                <a:gd name="T73" fmla="*/ 1 h 155"/>
                <a:gd name="T74" fmla="*/ 0 w 155"/>
                <a:gd name="T75" fmla="*/ 1 h 155"/>
                <a:gd name="T76" fmla="*/ 0 w 155"/>
                <a:gd name="T77" fmla="*/ 1 h 155"/>
                <a:gd name="T78" fmla="*/ 0 w 155"/>
                <a:gd name="T79" fmla="*/ 1 h 155"/>
                <a:gd name="T80" fmla="*/ 0 w 155"/>
                <a:gd name="T81" fmla="*/ 1 h 155"/>
                <a:gd name="T82" fmla="*/ 0 w 155"/>
                <a:gd name="T83" fmla="*/ 1 h 155"/>
                <a:gd name="T84" fmla="*/ 0 w 155"/>
                <a:gd name="T85" fmla="*/ 1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41" name="Line 35">
              <a:extLst>
                <a:ext uri="{FF2B5EF4-FFF2-40B4-BE49-F238E27FC236}">
                  <a16:creationId xmlns:a16="http://schemas.microsoft.com/office/drawing/2014/main" id="{E3419CEF-25D1-2045-ADDE-C64EE6FFECFF}"/>
                </a:ext>
              </a:extLst>
            </p:cNvPr>
            <p:cNvSpPr>
              <a:spLocks noChangeShapeType="1"/>
            </p:cNvSpPr>
            <p:nvPr/>
          </p:nvSpPr>
          <p:spPr bwMode="auto">
            <a:xfrm>
              <a:off x="2731" y="2239"/>
              <a:ext cx="20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2" name="Freeform 40">
              <a:extLst>
                <a:ext uri="{FF2B5EF4-FFF2-40B4-BE49-F238E27FC236}">
                  <a16:creationId xmlns:a16="http://schemas.microsoft.com/office/drawing/2014/main" id="{DCD9EAEC-40BD-A743-AAA5-C4AA0E721DBB}"/>
                </a:ext>
              </a:extLst>
            </p:cNvPr>
            <p:cNvSpPr>
              <a:spLocks/>
            </p:cNvSpPr>
            <p:nvPr/>
          </p:nvSpPr>
          <p:spPr bwMode="auto">
            <a:xfrm>
              <a:off x="3329" y="1497"/>
              <a:ext cx="77" cy="77"/>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90143" name="Line 41">
              <a:extLst>
                <a:ext uri="{FF2B5EF4-FFF2-40B4-BE49-F238E27FC236}">
                  <a16:creationId xmlns:a16="http://schemas.microsoft.com/office/drawing/2014/main" id="{62F14120-1539-0D44-97F2-A5232A6E65B6}"/>
                </a:ext>
              </a:extLst>
            </p:cNvPr>
            <p:cNvSpPr>
              <a:spLocks noChangeShapeType="1"/>
            </p:cNvSpPr>
            <p:nvPr/>
          </p:nvSpPr>
          <p:spPr bwMode="auto">
            <a:xfrm>
              <a:off x="2602" y="1435"/>
              <a:ext cx="33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4" name="Line 42">
              <a:extLst>
                <a:ext uri="{FF2B5EF4-FFF2-40B4-BE49-F238E27FC236}">
                  <a16:creationId xmlns:a16="http://schemas.microsoft.com/office/drawing/2014/main" id="{902FDF67-7FCD-2745-8450-8B96D46FC8AB}"/>
                </a:ext>
              </a:extLst>
            </p:cNvPr>
            <p:cNvSpPr>
              <a:spLocks noChangeShapeType="1"/>
            </p:cNvSpPr>
            <p:nvPr/>
          </p:nvSpPr>
          <p:spPr bwMode="auto">
            <a:xfrm>
              <a:off x="2731" y="1636"/>
              <a:ext cx="20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5" name="Freeform 44">
              <a:extLst>
                <a:ext uri="{FF2B5EF4-FFF2-40B4-BE49-F238E27FC236}">
                  <a16:creationId xmlns:a16="http://schemas.microsoft.com/office/drawing/2014/main" id="{2F20D25B-40A4-2748-B452-58079DB7B30A}"/>
                </a:ext>
              </a:extLst>
            </p:cNvPr>
            <p:cNvSpPr>
              <a:spLocks/>
            </p:cNvSpPr>
            <p:nvPr/>
          </p:nvSpPr>
          <p:spPr bwMode="auto">
            <a:xfrm>
              <a:off x="1927" y="1535"/>
              <a:ext cx="186" cy="1"/>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90146" name="Line 45">
              <a:extLst>
                <a:ext uri="{FF2B5EF4-FFF2-40B4-BE49-F238E27FC236}">
                  <a16:creationId xmlns:a16="http://schemas.microsoft.com/office/drawing/2014/main" id="{34CF2E0B-F31C-1148-A0EB-212BE884E477}"/>
                </a:ext>
              </a:extLst>
            </p:cNvPr>
            <p:cNvSpPr>
              <a:spLocks noChangeShapeType="1"/>
            </p:cNvSpPr>
            <p:nvPr/>
          </p:nvSpPr>
          <p:spPr bwMode="auto">
            <a:xfrm flipH="1">
              <a:off x="1927" y="1535"/>
              <a:ext cx="18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7" name="Freeform 46">
              <a:extLst>
                <a:ext uri="{FF2B5EF4-FFF2-40B4-BE49-F238E27FC236}">
                  <a16:creationId xmlns:a16="http://schemas.microsoft.com/office/drawing/2014/main" id="{C398FE9F-C3B5-3243-A65A-B9B3B60C6330}"/>
                </a:ext>
              </a:extLst>
            </p:cNvPr>
            <p:cNvSpPr>
              <a:spLocks/>
            </p:cNvSpPr>
            <p:nvPr/>
          </p:nvSpPr>
          <p:spPr bwMode="auto">
            <a:xfrm>
              <a:off x="1769" y="1320"/>
              <a:ext cx="344" cy="1"/>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90148" name="Line 47">
              <a:extLst>
                <a:ext uri="{FF2B5EF4-FFF2-40B4-BE49-F238E27FC236}">
                  <a16:creationId xmlns:a16="http://schemas.microsoft.com/office/drawing/2014/main" id="{6C9452DA-E70F-A44F-A3F7-1CBB050320C8}"/>
                </a:ext>
              </a:extLst>
            </p:cNvPr>
            <p:cNvSpPr>
              <a:spLocks noChangeShapeType="1"/>
            </p:cNvSpPr>
            <p:nvPr/>
          </p:nvSpPr>
          <p:spPr bwMode="auto">
            <a:xfrm flipH="1">
              <a:off x="1769" y="1320"/>
              <a:ext cx="34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9" name="Freeform 51">
              <a:extLst>
                <a:ext uri="{FF2B5EF4-FFF2-40B4-BE49-F238E27FC236}">
                  <a16:creationId xmlns:a16="http://schemas.microsoft.com/office/drawing/2014/main" id="{07387C6E-FFA6-2E4C-9DA2-E50480F6205E}"/>
                </a:ext>
              </a:extLst>
            </p:cNvPr>
            <p:cNvSpPr>
              <a:spLocks/>
            </p:cNvSpPr>
            <p:nvPr/>
          </p:nvSpPr>
          <p:spPr bwMode="auto">
            <a:xfrm>
              <a:off x="2521" y="1396"/>
              <a:ext cx="77" cy="78"/>
            </a:xfrm>
            <a:custGeom>
              <a:avLst/>
              <a:gdLst>
                <a:gd name="T0" fmla="*/ 0 w 155"/>
                <a:gd name="T1" fmla="*/ 0 h 155"/>
                <a:gd name="T2" fmla="*/ 0 w 155"/>
                <a:gd name="T3" fmla="*/ 1 h 155"/>
                <a:gd name="T4" fmla="*/ 0 w 155"/>
                <a:gd name="T5" fmla="*/ 1 h 155"/>
                <a:gd name="T6" fmla="*/ 0 w 155"/>
                <a:gd name="T7" fmla="*/ 1 h 155"/>
                <a:gd name="T8" fmla="*/ 0 w 155"/>
                <a:gd name="T9" fmla="*/ 1 h 155"/>
                <a:gd name="T10" fmla="*/ 0 w 155"/>
                <a:gd name="T11" fmla="*/ 1 h 155"/>
                <a:gd name="T12" fmla="*/ 0 w 155"/>
                <a:gd name="T13" fmla="*/ 1 h 155"/>
                <a:gd name="T14" fmla="*/ 0 w 155"/>
                <a:gd name="T15" fmla="*/ 1 h 155"/>
                <a:gd name="T16" fmla="*/ 0 w 155"/>
                <a:gd name="T17" fmla="*/ 1 h 155"/>
                <a:gd name="T18" fmla="*/ 0 w 155"/>
                <a:gd name="T19" fmla="*/ 1 h 155"/>
                <a:gd name="T20" fmla="*/ 0 w 155"/>
                <a:gd name="T21" fmla="*/ 1 h 155"/>
                <a:gd name="T22" fmla="*/ 0 w 155"/>
                <a:gd name="T23" fmla="*/ 1 h 155"/>
                <a:gd name="T24" fmla="*/ 0 w 155"/>
                <a:gd name="T25" fmla="*/ 1 h 155"/>
                <a:gd name="T26" fmla="*/ 0 w 155"/>
                <a:gd name="T27" fmla="*/ 1 h 155"/>
                <a:gd name="T28" fmla="*/ 0 w 155"/>
                <a:gd name="T29" fmla="*/ 1 h 155"/>
                <a:gd name="T30" fmla="*/ 0 w 155"/>
                <a:gd name="T31" fmla="*/ 1 h 155"/>
                <a:gd name="T32" fmla="*/ 0 w 155"/>
                <a:gd name="T33" fmla="*/ 1 h 155"/>
                <a:gd name="T34" fmla="*/ 0 w 155"/>
                <a:gd name="T35" fmla="*/ 1 h 155"/>
                <a:gd name="T36" fmla="*/ 0 w 155"/>
                <a:gd name="T37" fmla="*/ 1 h 155"/>
                <a:gd name="T38" fmla="*/ 0 w 155"/>
                <a:gd name="T39" fmla="*/ 1 h 155"/>
                <a:gd name="T40" fmla="*/ 0 w 155"/>
                <a:gd name="T41" fmla="*/ 1 h 155"/>
                <a:gd name="T42" fmla="*/ 0 w 155"/>
                <a:gd name="T43" fmla="*/ 1 h 155"/>
                <a:gd name="T44" fmla="*/ 0 w 155"/>
                <a:gd name="T45" fmla="*/ 1 h 155"/>
                <a:gd name="T46" fmla="*/ 0 w 155"/>
                <a:gd name="T47" fmla="*/ 1 h 155"/>
                <a:gd name="T48" fmla="*/ 0 w 155"/>
                <a:gd name="T49" fmla="*/ 1 h 155"/>
                <a:gd name="T50" fmla="*/ 0 w 155"/>
                <a:gd name="T51" fmla="*/ 1 h 155"/>
                <a:gd name="T52" fmla="*/ 0 w 155"/>
                <a:gd name="T53" fmla="*/ 1 h 155"/>
                <a:gd name="T54" fmla="*/ 0 w 155"/>
                <a:gd name="T55" fmla="*/ 1 h 155"/>
                <a:gd name="T56" fmla="*/ 0 w 155"/>
                <a:gd name="T57" fmla="*/ 1 h 155"/>
                <a:gd name="T58" fmla="*/ 0 w 155"/>
                <a:gd name="T59" fmla="*/ 1 h 155"/>
                <a:gd name="T60" fmla="*/ 0 w 155"/>
                <a:gd name="T61" fmla="*/ 1 h 155"/>
                <a:gd name="T62" fmla="*/ 0 w 155"/>
                <a:gd name="T63" fmla="*/ 1 h 155"/>
                <a:gd name="T64" fmla="*/ 0 w 155"/>
                <a:gd name="T65" fmla="*/ 1 h 155"/>
                <a:gd name="T66" fmla="*/ 0 w 155"/>
                <a:gd name="T67" fmla="*/ 1 h 155"/>
                <a:gd name="T68" fmla="*/ 0 w 155"/>
                <a:gd name="T69" fmla="*/ 1 h 155"/>
                <a:gd name="T70" fmla="*/ 0 w 155"/>
                <a:gd name="T71" fmla="*/ 1 h 155"/>
                <a:gd name="T72" fmla="*/ 0 w 155"/>
                <a:gd name="T73" fmla="*/ 1 h 155"/>
                <a:gd name="T74" fmla="*/ 0 w 155"/>
                <a:gd name="T75" fmla="*/ 1 h 155"/>
                <a:gd name="T76" fmla="*/ 0 w 155"/>
                <a:gd name="T77" fmla="*/ 1 h 155"/>
                <a:gd name="T78" fmla="*/ 0 w 155"/>
                <a:gd name="T79" fmla="*/ 1 h 155"/>
                <a:gd name="T80" fmla="*/ 0 w 155"/>
                <a:gd name="T81" fmla="*/ 1 h 155"/>
                <a:gd name="T82" fmla="*/ 0 w 155"/>
                <a:gd name="T83" fmla="*/ 1 h 155"/>
                <a:gd name="T84" fmla="*/ 0 w 155"/>
                <a:gd name="T85" fmla="*/ 1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50" name="Rectangle 52">
              <a:extLst>
                <a:ext uri="{FF2B5EF4-FFF2-40B4-BE49-F238E27FC236}">
                  <a16:creationId xmlns:a16="http://schemas.microsoft.com/office/drawing/2014/main" id="{BD0C664E-9E1B-D54D-88BB-C2F91874B72E}"/>
                </a:ext>
              </a:extLst>
            </p:cNvPr>
            <p:cNvSpPr>
              <a:spLocks noChangeArrowheads="1"/>
            </p:cNvSpPr>
            <p:nvPr/>
          </p:nvSpPr>
          <p:spPr bwMode="auto">
            <a:xfrm>
              <a:off x="1497" y="1873"/>
              <a:ext cx="219"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Clk </a:t>
              </a:r>
              <a:endParaRPr lang="en-US" altLang="en-US" b="0">
                <a:latin typeface="Times" pitchFamily="2" charset="0"/>
              </a:endParaRPr>
            </a:p>
          </p:txBody>
        </p:sp>
        <p:sp>
          <p:nvSpPr>
            <p:cNvPr id="90151" name="Line 53">
              <a:extLst>
                <a:ext uri="{FF2B5EF4-FFF2-40B4-BE49-F238E27FC236}">
                  <a16:creationId xmlns:a16="http://schemas.microsoft.com/office/drawing/2014/main" id="{5B22493C-ECEF-9E4F-89C1-914489D34B33}"/>
                </a:ext>
              </a:extLst>
            </p:cNvPr>
            <p:cNvSpPr>
              <a:spLocks noChangeShapeType="1"/>
            </p:cNvSpPr>
            <p:nvPr/>
          </p:nvSpPr>
          <p:spPr bwMode="auto">
            <a:xfrm flipH="1">
              <a:off x="3923" y="2288"/>
              <a:ext cx="57" cy="1"/>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52" name="Rectangle 54">
              <a:extLst>
                <a:ext uri="{FF2B5EF4-FFF2-40B4-BE49-F238E27FC236}">
                  <a16:creationId xmlns:a16="http://schemas.microsoft.com/office/drawing/2014/main" id="{101333A3-C49C-9840-B267-0FAA82BB5D17}"/>
                </a:ext>
              </a:extLst>
            </p:cNvPr>
            <p:cNvSpPr>
              <a:spLocks noChangeArrowheads="1"/>
            </p:cNvSpPr>
            <p:nvPr/>
          </p:nvSpPr>
          <p:spPr bwMode="auto">
            <a:xfrm>
              <a:off x="3903" y="2280"/>
              <a:ext cx="12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90153" name="Rectangle 55">
              <a:extLst>
                <a:ext uri="{FF2B5EF4-FFF2-40B4-BE49-F238E27FC236}">
                  <a16:creationId xmlns:a16="http://schemas.microsoft.com/office/drawing/2014/main" id="{A406AC9B-E4BA-5F42-BE0F-000580F44067}"/>
                </a:ext>
              </a:extLst>
            </p:cNvPr>
            <p:cNvSpPr>
              <a:spLocks noChangeArrowheads="1"/>
            </p:cNvSpPr>
            <p:nvPr/>
          </p:nvSpPr>
          <p:spPr bwMode="auto">
            <a:xfrm>
              <a:off x="3910" y="1467"/>
              <a:ext cx="12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90154" name="AutoShape 56">
              <a:extLst>
                <a:ext uri="{FF2B5EF4-FFF2-40B4-BE49-F238E27FC236}">
                  <a16:creationId xmlns:a16="http://schemas.microsoft.com/office/drawing/2014/main" id="{16332754-DD13-8342-9E0F-91BA25918155}"/>
                </a:ext>
              </a:extLst>
            </p:cNvPr>
            <p:cNvSpPr>
              <a:spLocks noChangeArrowheads="1"/>
            </p:cNvSpPr>
            <p:nvPr/>
          </p:nvSpPr>
          <p:spPr bwMode="auto">
            <a:xfrm>
              <a:off x="2115" y="1263"/>
              <a:ext cx="395" cy="336"/>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0155" name="AutoShape 57">
              <a:extLst>
                <a:ext uri="{FF2B5EF4-FFF2-40B4-BE49-F238E27FC236}">
                  <a16:creationId xmlns:a16="http://schemas.microsoft.com/office/drawing/2014/main" id="{52144CFF-2B59-8843-942D-71292DFE35A8}"/>
                </a:ext>
              </a:extLst>
            </p:cNvPr>
            <p:cNvSpPr>
              <a:spLocks noChangeArrowheads="1"/>
            </p:cNvSpPr>
            <p:nvPr/>
          </p:nvSpPr>
          <p:spPr bwMode="auto">
            <a:xfrm>
              <a:off x="2115" y="2270"/>
              <a:ext cx="395" cy="336"/>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0156" name="AutoShape 59">
              <a:extLst>
                <a:ext uri="{FF2B5EF4-FFF2-40B4-BE49-F238E27FC236}">
                  <a16:creationId xmlns:a16="http://schemas.microsoft.com/office/drawing/2014/main" id="{55D7BA48-CE0E-F949-BEAE-DFD3A707A523}"/>
                </a:ext>
              </a:extLst>
            </p:cNvPr>
            <p:cNvSpPr>
              <a:spLocks noChangeArrowheads="1"/>
            </p:cNvSpPr>
            <p:nvPr/>
          </p:nvSpPr>
          <p:spPr bwMode="auto">
            <a:xfrm>
              <a:off x="2922" y="1363"/>
              <a:ext cx="395" cy="336"/>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0157" name="AutoShape 61">
              <a:extLst>
                <a:ext uri="{FF2B5EF4-FFF2-40B4-BE49-F238E27FC236}">
                  <a16:creationId xmlns:a16="http://schemas.microsoft.com/office/drawing/2014/main" id="{6BD29522-4036-2C43-9D09-7BCC32BD1930}"/>
                </a:ext>
              </a:extLst>
            </p:cNvPr>
            <p:cNvSpPr>
              <a:spLocks noChangeArrowheads="1"/>
            </p:cNvSpPr>
            <p:nvPr/>
          </p:nvSpPr>
          <p:spPr bwMode="auto">
            <a:xfrm>
              <a:off x="2924" y="2167"/>
              <a:ext cx="395" cy="336"/>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0158" name="Freeform 64">
              <a:extLst>
                <a:ext uri="{FF2B5EF4-FFF2-40B4-BE49-F238E27FC236}">
                  <a16:creationId xmlns:a16="http://schemas.microsoft.com/office/drawing/2014/main" id="{774EE863-2D41-E440-B891-BF81007B35A7}"/>
                </a:ext>
              </a:extLst>
            </p:cNvPr>
            <p:cNvSpPr>
              <a:spLocks/>
            </p:cNvSpPr>
            <p:nvPr/>
          </p:nvSpPr>
          <p:spPr bwMode="auto">
            <a:xfrm>
              <a:off x="3631" y="2323"/>
              <a:ext cx="35" cy="35"/>
            </a:xfrm>
            <a:custGeom>
              <a:avLst/>
              <a:gdLst>
                <a:gd name="T0" fmla="*/ 0 w 71"/>
                <a:gd name="T1" fmla="*/ 0 h 70"/>
                <a:gd name="T2" fmla="*/ 0 w 71"/>
                <a:gd name="T3" fmla="*/ 1 h 70"/>
                <a:gd name="T4" fmla="*/ 0 w 71"/>
                <a:gd name="T5" fmla="*/ 1 h 70"/>
                <a:gd name="T6" fmla="*/ 0 w 71"/>
                <a:gd name="T7" fmla="*/ 1 h 70"/>
                <a:gd name="T8" fmla="*/ 0 w 71"/>
                <a:gd name="T9" fmla="*/ 1 h 70"/>
                <a:gd name="T10" fmla="*/ 0 w 71"/>
                <a:gd name="T11" fmla="*/ 1 h 70"/>
                <a:gd name="T12" fmla="*/ 0 w 71"/>
                <a:gd name="T13" fmla="*/ 1 h 70"/>
                <a:gd name="T14" fmla="*/ 0 w 71"/>
                <a:gd name="T15" fmla="*/ 1 h 70"/>
                <a:gd name="T16" fmla="*/ 0 w 71"/>
                <a:gd name="T17" fmla="*/ 1 h 70"/>
                <a:gd name="T18" fmla="*/ 0 w 71"/>
                <a:gd name="T19" fmla="*/ 1 h 70"/>
                <a:gd name="T20" fmla="*/ 0 w 71"/>
                <a:gd name="T21" fmla="*/ 1 h 70"/>
                <a:gd name="T22" fmla="*/ 0 w 71"/>
                <a:gd name="T23" fmla="*/ 1 h 70"/>
                <a:gd name="T24" fmla="*/ 0 w 71"/>
                <a:gd name="T25" fmla="*/ 1 h 70"/>
                <a:gd name="T26" fmla="*/ 0 w 71"/>
                <a:gd name="T27" fmla="*/ 1 h 70"/>
                <a:gd name="T28" fmla="*/ 0 w 71"/>
                <a:gd name="T29" fmla="*/ 1 h 70"/>
                <a:gd name="T30" fmla="*/ 0 w 71"/>
                <a:gd name="T31" fmla="*/ 1 h 70"/>
                <a:gd name="T32" fmla="*/ 0 w 71"/>
                <a:gd name="T33" fmla="*/ 1 h 70"/>
                <a:gd name="T34" fmla="*/ 0 w 71"/>
                <a:gd name="T35" fmla="*/ 1 h 70"/>
                <a:gd name="T36" fmla="*/ 0 w 71"/>
                <a:gd name="T37" fmla="*/ 1 h 70"/>
                <a:gd name="T38" fmla="*/ 0 w 71"/>
                <a:gd name="T39" fmla="*/ 1 h 70"/>
                <a:gd name="T40" fmla="*/ 0 w 71"/>
                <a:gd name="T41" fmla="*/ 1 h 70"/>
                <a:gd name="T42" fmla="*/ 0 w 71"/>
                <a:gd name="T43" fmla="*/ 1 h 70"/>
                <a:gd name="T44" fmla="*/ 0 w 71"/>
                <a:gd name="T45" fmla="*/ 1 h 70"/>
                <a:gd name="T46" fmla="*/ 0 w 71"/>
                <a:gd name="T47" fmla="*/ 1 h 70"/>
                <a:gd name="T48" fmla="*/ 0 w 71"/>
                <a:gd name="T49" fmla="*/ 1 h 70"/>
                <a:gd name="T50" fmla="*/ 0 w 71"/>
                <a:gd name="T51" fmla="*/ 1 h 70"/>
                <a:gd name="T52" fmla="*/ 0 w 71"/>
                <a:gd name="T53" fmla="*/ 1 h 70"/>
                <a:gd name="T54" fmla="*/ 0 w 71"/>
                <a:gd name="T55" fmla="*/ 1 h 70"/>
                <a:gd name="T56" fmla="*/ 0 w 71"/>
                <a:gd name="T57" fmla="*/ 1 h 70"/>
                <a:gd name="T58" fmla="*/ 0 w 71"/>
                <a:gd name="T59" fmla="*/ 1 h 70"/>
                <a:gd name="T60" fmla="*/ 0 w 71"/>
                <a:gd name="T61" fmla="*/ 1 h 70"/>
                <a:gd name="T62" fmla="*/ 0 w 71"/>
                <a:gd name="T63" fmla="*/ 1 h 70"/>
                <a:gd name="T64" fmla="*/ 0 w 71"/>
                <a:gd name="T65" fmla="*/ 1 h 70"/>
                <a:gd name="T66" fmla="*/ 0 w 71"/>
                <a:gd name="T67" fmla="*/ 1 h 70"/>
                <a:gd name="T68" fmla="*/ 0 w 71"/>
                <a:gd name="T69" fmla="*/ 1 h 70"/>
                <a:gd name="T70" fmla="*/ 0 w 71"/>
                <a:gd name="T71" fmla="*/ 1 h 70"/>
                <a:gd name="T72" fmla="*/ 0 w 71"/>
                <a:gd name="T73" fmla="*/ 1 h 70"/>
                <a:gd name="T74" fmla="*/ 0 w 71"/>
                <a:gd name="T75" fmla="*/ 1 h 70"/>
                <a:gd name="T76" fmla="*/ 0 w 71"/>
                <a:gd name="T77" fmla="*/ 1 h 70"/>
                <a:gd name="T78" fmla="*/ 0 w 71"/>
                <a:gd name="T79" fmla="*/ 1 h 70"/>
                <a:gd name="T80" fmla="*/ 0 w 71"/>
                <a:gd name="T81" fmla="*/ 1 h 70"/>
                <a:gd name="T82" fmla="*/ 0 w 71"/>
                <a:gd name="T83" fmla="*/ 1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90159" name="Freeform 65">
              <a:extLst>
                <a:ext uri="{FF2B5EF4-FFF2-40B4-BE49-F238E27FC236}">
                  <a16:creationId xmlns:a16="http://schemas.microsoft.com/office/drawing/2014/main" id="{D5196D2D-6B0A-5C4B-99A0-B6EE3C16CD13}"/>
                </a:ext>
              </a:extLst>
            </p:cNvPr>
            <p:cNvSpPr>
              <a:spLocks/>
            </p:cNvSpPr>
            <p:nvPr/>
          </p:nvSpPr>
          <p:spPr bwMode="auto">
            <a:xfrm>
              <a:off x="1910" y="1918"/>
              <a:ext cx="35" cy="35"/>
            </a:xfrm>
            <a:custGeom>
              <a:avLst/>
              <a:gdLst>
                <a:gd name="T0" fmla="*/ 0 w 71"/>
                <a:gd name="T1" fmla="*/ 0 h 70"/>
                <a:gd name="T2" fmla="*/ 0 w 71"/>
                <a:gd name="T3" fmla="*/ 1 h 70"/>
                <a:gd name="T4" fmla="*/ 0 w 71"/>
                <a:gd name="T5" fmla="*/ 1 h 70"/>
                <a:gd name="T6" fmla="*/ 0 w 71"/>
                <a:gd name="T7" fmla="*/ 1 h 70"/>
                <a:gd name="T8" fmla="*/ 0 w 71"/>
                <a:gd name="T9" fmla="*/ 1 h 70"/>
                <a:gd name="T10" fmla="*/ 0 w 71"/>
                <a:gd name="T11" fmla="*/ 1 h 70"/>
                <a:gd name="T12" fmla="*/ 0 w 71"/>
                <a:gd name="T13" fmla="*/ 1 h 70"/>
                <a:gd name="T14" fmla="*/ 0 w 71"/>
                <a:gd name="T15" fmla="*/ 1 h 70"/>
                <a:gd name="T16" fmla="*/ 0 w 71"/>
                <a:gd name="T17" fmla="*/ 1 h 70"/>
                <a:gd name="T18" fmla="*/ 0 w 71"/>
                <a:gd name="T19" fmla="*/ 1 h 70"/>
                <a:gd name="T20" fmla="*/ 0 w 71"/>
                <a:gd name="T21" fmla="*/ 1 h 70"/>
                <a:gd name="T22" fmla="*/ 0 w 71"/>
                <a:gd name="T23" fmla="*/ 1 h 70"/>
                <a:gd name="T24" fmla="*/ 0 w 71"/>
                <a:gd name="T25" fmla="*/ 1 h 70"/>
                <a:gd name="T26" fmla="*/ 0 w 71"/>
                <a:gd name="T27" fmla="*/ 1 h 70"/>
                <a:gd name="T28" fmla="*/ 0 w 71"/>
                <a:gd name="T29" fmla="*/ 1 h 70"/>
                <a:gd name="T30" fmla="*/ 0 w 71"/>
                <a:gd name="T31" fmla="*/ 1 h 70"/>
                <a:gd name="T32" fmla="*/ 0 w 71"/>
                <a:gd name="T33" fmla="*/ 1 h 70"/>
                <a:gd name="T34" fmla="*/ 0 w 71"/>
                <a:gd name="T35" fmla="*/ 1 h 70"/>
                <a:gd name="T36" fmla="*/ 0 w 71"/>
                <a:gd name="T37" fmla="*/ 1 h 70"/>
                <a:gd name="T38" fmla="*/ 0 w 71"/>
                <a:gd name="T39" fmla="*/ 1 h 70"/>
                <a:gd name="T40" fmla="*/ 0 w 71"/>
                <a:gd name="T41" fmla="*/ 1 h 70"/>
                <a:gd name="T42" fmla="*/ 0 w 71"/>
                <a:gd name="T43" fmla="*/ 1 h 70"/>
                <a:gd name="T44" fmla="*/ 0 w 71"/>
                <a:gd name="T45" fmla="*/ 1 h 70"/>
                <a:gd name="T46" fmla="*/ 0 w 71"/>
                <a:gd name="T47" fmla="*/ 1 h 70"/>
                <a:gd name="T48" fmla="*/ 0 w 71"/>
                <a:gd name="T49" fmla="*/ 1 h 70"/>
                <a:gd name="T50" fmla="*/ 0 w 71"/>
                <a:gd name="T51" fmla="*/ 1 h 70"/>
                <a:gd name="T52" fmla="*/ 0 w 71"/>
                <a:gd name="T53" fmla="*/ 1 h 70"/>
                <a:gd name="T54" fmla="*/ 0 w 71"/>
                <a:gd name="T55" fmla="*/ 1 h 70"/>
                <a:gd name="T56" fmla="*/ 0 w 71"/>
                <a:gd name="T57" fmla="*/ 1 h 70"/>
                <a:gd name="T58" fmla="*/ 0 w 71"/>
                <a:gd name="T59" fmla="*/ 1 h 70"/>
                <a:gd name="T60" fmla="*/ 0 w 71"/>
                <a:gd name="T61" fmla="*/ 1 h 70"/>
                <a:gd name="T62" fmla="*/ 0 w 71"/>
                <a:gd name="T63" fmla="*/ 1 h 70"/>
                <a:gd name="T64" fmla="*/ 0 w 71"/>
                <a:gd name="T65" fmla="*/ 1 h 70"/>
                <a:gd name="T66" fmla="*/ 0 w 71"/>
                <a:gd name="T67" fmla="*/ 1 h 70"/>
                <a:gd name="T68" fmla="*/ 0 w 71"/>
                <a:gd name="T69" fmla="*/ 1 h 70"/>
                <a:gd name="T70" fmla="*/ 0 w 71"/>
                <a:gd name="T71" fmla="*/ 1 h 70"/>
                <a:gd name="T72" fmla="*/ 0 w 71"/>
                <a:gd name="T73" fmla="*/ 1 h 70"/>
                <a:gd name="T74" fmla="*/ 0 w 71"/>
                <a:gd name="T75" fmla="*/ 1 h 70"/>
                <a:gd name="T76" fmla="*/ 0 w 71"/>
                <a:gd name="T77" fmla="*/ 1 h 70"/>
                <a:gd name="T78" fmla="*/ 0 w 71"/>
                <a:gd name="T79" fmla="*/ 1 h 70"/>
                <a:gd name="T80" fmla="*/ 0 w 71"/>
                <a:gd name="T81" fmla="*/ 1 h 70"/>
                <a:gd name="T82" fmla="*/ 0 w 71"/>
                <a:gd name="T83" fmla="*/ 1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grpSp>
      <p:sp>
        <p:nvSpPr>
          <p:cNvPr id="90114" name="Title 1">
            <a:extLst>
              <a:ext uri="{FF2B5EF4-FFF2-40B4-BE49-F238E27FC236}">
                <a16:creationId xmlns:a16="http://schemas.microsoft.com/office/drawing/2014/main" id="{4D4D3BFA-6FF7-9F46-98DF-FD8D5870F803}"/>
              </a:ext>
            </a:extLst>
          </p:cNvPr>
          <p:cNvSpPr txBox="1">
            <a:spLocks/>
          </p:cNvSpPr>
          <p:nvPr/>
        </p:nvSpPr>
        <p:spPr bwMode="auto">
          <a:xfrm>
            <a:off x="914400" y="1524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Gated SR latch with NOR gates</a:t>
            </a:r>
          </a:p>
        </p:txBody>
      </p:sp>
      <p:sp>
        <p:nvSpPr>
          <p:cNvPr id="90115" name="Title 1">
            <a:extLst>
              <a:ext uri="{FF2B5EF4-FFF2-40B4-BE49-F238E27FC236}">
                <a16:creationId xmlns:a16="http://schemas.microsoft.com/office/drawing/2014/main" id="{7989088A-2FA2-4443-918B-65663E608205}"/>
              </a:ext>
            </a:extLst>
          </p:cNvPr>
          <p:cNvSpPr txBox="1">
            <a:spLocks/>
          </p:cNvSpPr>
          <p:nvPr/>
        </p:nvSpPr>
        <p:spPr bwMode="auto">
          <a:xfrm>
            <a:off x="919163" y="3678238"/>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Gated SR latch with NAND gates</a:t>
            </a:r>
          </a:p>
        </p:txBody>
      </p:sp>
      <p:pic>
        <p:nvPicPr>
          <p:cNvPr id="90116" name="Picture 2" descr="Screen shot 2013-10-21 at 1.11.56 PM.png">
            <a:extLst>
              <a:ext uri="{FF2B5EF4-FFF2-40B4-BE49-F238E27FC236}">
                <a16:creationId xmlns:a16="http://schemas.microsoft.com/office/drawing/2014/main" id="{5DFAA669-43D2-C747-B268-491EA1B0DAE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315201" y="1143000"/>
            <a:ext cx="2614613"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117" name="Picture 2" descr="Screen shot 2013-10-21 at 1.11.56 PM.png">
            <a:extLst>
              <a:ext uri="{FF2B5EF4-FFF2-40B4-BE49-F238E27FC236}">
                <a16:creationId xmlns:a16="http://schemas.microsoft.com/office/drawing/2014/main" id="{56A8D147-C807-7443-9477-9E9AA882395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367588" y="4495800"/>
            <a:ext cx="2614612"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118" name="TextBox 1">
            <a:extLst>
              <a:ext uri="{FF2B5EF4-FFF2-40B4-BE49-F238E27FC236}">
                <a16:creationId xmlns:a16="http://schemas.microsoft.com/office/drawing/2014/main" id="{456460C6-5C2B-5342-B25F-35FE86BCF2F9}"/>
              </a:ext>
            </a:extLst>
          </p:cNvPr>
          <p:cNvSpPr txBox="1">
            <a:spLocks noChangeArrowheads="1"/>
          </p:cNvSpPr>
          <p:nvPr/>
        </p:nvSpPr>
        <p:spPr bwMode="auto">
          <a:xfrm>
            <a:off x="6573838" y="6396038"/>
            <a:ext cx="34607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solidFill>
                  <a:srgbClr val="FF0000"/>
                </a:solidFill>
                <a:latin typeface="Times" pitchFamily="2" charset="0"/>
              </a:rPr>
              <a:t>Graphical symbols are the same</a:t>
            </a:r>
          </a:p>
        </p:txBody>
      </p:sp>
      <p:grpSp>
        <p:nvGrpSpPr>
          <p:cNvPr id="90119" name="Group 1">
            <a:extLst>
              <a:ext uri="{FF2B5EF4-FFF2-40B4-BE49-F238E27FC236}">
                <a16:creationId xmlns:a16="http://schemas.microsoft.com/office/drawing/2014/main" id="{A4CE9E00-FDE8-7D4D-A627-87230243C8B8}"/>
              </a:ext>
            </a:extLst>
          </p:cNvPr>
          <p:cNvGrpSpPr>
            <a:grpSpLocks/>
          </p:cNvGrpSpPr>
          <p:nvPr/>
        </p:nvGrpSpPr>
        <p:grpSpPr bwMode="auto">
          <a:xfrm>
            <a:off x="1752600" y="954088"/>
            <a:ext cx="4972050" cy="2398712"/>
            <a:chOff x="838200" y="954088"/>
            <a:chExt cx="4972050" cy="2398712"/>
          </a:xfrm>
        </p:grpSpPr>
        <p:pic>
          <p:nvPicPr>
            <p:cNvPr id="90120" name="Picture 1" descr="Screen shot 2013-10-21 at 1.11.22 PM.png">
              <a:extLst>
                <a:ext uri="{FF2B5EF4-FFF2-40B4-BE49-F238E27FC236}">
                  <a16:creationId xmlns:a16="http://schemas.microsoft.com/office/drawing/2014/main" id="{5891CDA9-0E7E-464B-9DE5-114ED2CD16E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38200" y="954088"/>
              <a:ext cx="4972050" cy="2398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121" name="Rectangle 45">
              <a:extLst>
                <a:ext uri="{FF2B5EF4-FFF2-40B4-BE49-F238E27FC236}">
                  <a16:creationId xmlns:a16="http://schemas.microsoft.com/office/drawing/2014/main" id="{60FE81B2-2A9C-D548-AD35-A90D1B143AAA}"/>
                </a:ext>
              </a:extLst>
            </p:cNvPr>
            <p:cNvSpPr>
              <a:spLocks noChangeArrowheads="1"/>
            </p:cNvSpPr>
            <p:nvPr/>
          </p:nvSpPr>
          <p:spPr bwMode="auto">
            <a:xfrm>
              <a:off x="2819400" y="1034143"/>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0122" name="Rectangle 46">
              <a:extLst>
                <a:ext uri="{FF2B5EF4-FFF2-40B4-BE49-F238E27FC236}">
                  <a16:creationId xmlns:a16="http://schemas.microsoft.com/office/drawing/2014/main" id="{120A2766-869B-6A4E-A0D0-B45532381DB9}"/>
                </a:ext>
              </a:extLst>
            </p:cNvPr>
            <p:cNvSpPr>
              <a:spLocks noChangeArrowheads="1"/>
            </p:cNvSpPr>
            <p:nvPr/>
          </p:nvSpPr>
          <p:spPr bwMode="auto">
            <a:xfrm>
              <a:off x="2819400" y="30480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Tree>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137" name="Group 66">
            <a:extLst>
              <a:ext uri="{FF2B5EF4-FFF2-40B4-BE49-F238E27FC236}">
                <a16:creationId xmlns:a16="http://schemas.microsoft.com/office/drawing/2014/main" id="{4F4E26B5-C0CF-A34B-8818-85E69B21146C}"/>
              </a:ext>
            </a:extLst>
          </p:cNvPr>
          <p:cNvGrpSpPr>
            <a:grpSpLocks/>
          </p:cNvGrpSpPr>
          <p:nvPr/>
        </p:nvGrpSpPr>
        <p:grpSpPr bwMode="auto">
          <a:xfrm>
            <a:off x="1976439" y="4403726"/>
            <a:ext cx="4027487" cy="2182813"/>
            <a:chOff x="1497" y="1263"/>
            <a:chExt cx="2537" cy="1375"/>
          </a:xfrm>
        </p:grpSpPr>
        <p:sp>
          <p:nvSpPr>
            <p:cNvPr id="91149" name="Line 4">
              <a:extLst>
                <a:ext uri="{FF2B5EF4-FFF2-40B4-BE49-F238E27FC236}">
                  <a16:creationId xmlns:a16="http://schemas.microsoft.com/office/drawing/2014/main" id="{1A8E42A2-BDDD-FE42-9E6B-770159C13F75}"/>
                </a:ext>
              </a:extLst>
            </p:cNvPr>
            <p:cNvSpPr>
              <a:spLocks noChangeShapeType="1"/>
            </p:cNvSpPr>
            <p:nvPr/>
          </p:nvSpPr>
          <p:spPr bwMode="auto">
            <a:xfrm>
              <a:off x="1769" y="1937"/>
              <a:ext cx="158"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0" name="Line 5">
              <a:extLst>
                <a:ext uri="{FF2B5EF4-FFF2-40B4-BE49-F238E27FC236}">
                  <a16:creationId xmlns:a16="http://schemas.microsoft.com/office/drawing/2014/main" id="{80F78910-6A72-C647-923F-544EE4778073}"/>
                </a:ext>
              </a:extLst>
            </p:cNvPr>
            <p:cNvSpPr>
              <a:spLocks noChangeShapeType="1"/>
            </p:cNvSpPr>
            <p:nvPr/>
          </p:nvSpPr>
          <p:spPr bwMode="auto">
            <a:xfrm flipH="1">
              <a:off x="3406" y="1536"/>
              <a:ext cx="44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1" name="Line 6">
              <a:extLst>
                <a:ext uri="{FF2B5EF4-FFF2-40B4-BE49-F238E27FC236}">
                  <a16:creationId xmlns:a16="http://schemas.microsoft.com/office/drawing/2014/main" id="{7142CACD-FDE2-2C47-81C1-B927410B2664}"/>
                </a:ext>
              </a:extLst>
            </p:cNvPr>
            <p:cNvSpPr>
              <a:spLocks noChangeShapeType="1"/>
            </p:cNvSpPr>
            <p:nvPr/>
          </p:nvSpPr>
          <p:spPr bwMode="auto">
            <a:xfrm flipH="1">
              <a:off x="3406" y="2339"/>
              <a:ext cx="24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2" name="Freeform 7">
              <a:extLst>
                <a:ext uri="{FF2B5EF4-FFF2-40B4-BE49-F238E27FC236}">
                  <a16:creationId xmlns:a16="http://schemas.microsoft.com/office/drawing/2014/main" id="{3C1CB0F0-0E3C-0A49-AA3B-3AF2A376B332}"/>
                </a:ext>
              </a:extLst>
            </p:cNvPr>
            <p:cNvSpPr>
              <a:spLocks/>
            </p:cNvSpPr>
            <p:nvPr/>
          </p:nvSpPr>
          <p:spPr bwMode="auto">
            <a:xfrm>
              <a:off x="2731" y="1636"/>
              <a:ext cx="919" cy="703"/>
            </a:xfrm>
            <a:custGeom>
              <a:avLst/>
              <a:gdLst>
                <a:gd name="T0" fmla="*/ 1 w 1838"/>
                <a:gd name="T1" fmla="*/ 0 h 1407"/>
                <a:gd name="T2" fmla="*/ 1 w 1838"/>
                <a:gd name="T3" fmla="*/ 0 h 1407"/>
                <a:gd name="T4" fmla="*/ 0 w 1838"/>
                <a:gd name="T5" fmla="*/ 0 h 1407"/>
                <a:gd name="T6" fmla="*/ 0 w 1838"/>
                <a:gd name="T7" fmla="*/ 0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1407"/>
                  </a:moveTo>
                  <a:lnTo>
                    <a:pt x="1838" y="804"/>
                  </a:lnTo>
                  <a:lnTo>
                    <a:pt x="0" y="402"/>
                  </a:lnTo>
                  <a:lnTo>
                    <a:pt x="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53" name="Freeform 8">
              <a:extLst>
                <a:ext uri="{FF2B5EF4-FFF2-40B4-BE49-F238E27FC236}">
                  <a16:creationId xmlns:a16="http://schemas.microsoft.com/office/drawing/2014/main" id="{DBB43F78-DB41-EE48-8019-4693139A3BA6}"/>
                </a:ext>
              </a:extLst>
            </p:cNvPr>
            <p:cNvSpPr>
              <a:spLocks/>
            </p:cNvSpPr>
            <p:nvPr/>
          </p:nvSpPr>
          <p:spPr bwMode="auto">
            <a:xfrm>
              <a:off x="2731" y="1535"/>
              <a:ext cx="919" cy="704"/>
            </a:xfrm>
            <a:custGeom>
              <a:avLst/>
              <a:gdLst>
                <a:gd name="T0" fmla="*/ 1 w 1838"/>
                <a:gd name="T1" fmla="*/ 0 h 1407"/>
                <a:gd name="T2" fmla="*/ 1 w 1838"/>
                <a:gd name="T3" fmla="*/ 1 h 1407"/>
                <a:gd name="T4" fmla="*/ 0 w 1838"/>
                <a:gd name="T5" fmla="*/ 1 h 1407"/>
                <a:gd name="T6" fmla="*/ 0 w 1838"/>
                <a:gd name="T7" fmla="*/ 1 h 1407"/>
                <a:gd name="T8" fmla="*/ 0 60000 65536"/>
                <a:gd name="T9" fmla="*/ 0 60000 65536"/>
                <a:gd name="T10" fmla="*/ 0 60000 65536"/>
                <a:gd name="T11" fmla="*/ 0 60000 65536"/>
                <a:gd name="T12" fmla="*/ 0 w 1838"/>
                <a:gd name="T13" fmla="*/ 0 h 1407"/>
                <a:gd name="T14" fmla="*/ 1838 w 1838"/>
                <a:gd name="T15" fmla="*/ 1407 h 1407"/>
              </a:gdLst>
              <a:ahLst/>
              <a:cxnLst>
                <a:cxn ang="T8">
                  <a:pos x="T0" y="T1"/>
                </a:cxn>
                <a:cxn ang="T9">
                  <a:pos x="T2" y="T3"/>
                </a:cxn>
                <a:cxn ang="T10">
                  <a:pos x="T4" y="T5"/>
                </a:cxn>
                <a:cxn ang="T11">
                  <a:pos x="T6" y="T7"/>
                </a:cxn>
              </a:cxnLst>
              <a:rect l="T12" t="T13" r="T14" b="T15"/>
              <a:pathLst>
                <a:path w="1838" h="1407">
                  <a:moveTo>
                    <a:pt x="1838" y="0"/>
                  </a:moveTo>
                  <a:lnTo>
                    <a:pt x="1838" y="603"/>
                  </a:lnTo>
                  <a:lnTo>
                    <a:pt x="0" y="1005"/>
                  </a:lnTo>
                  <a:lnTo>
                    <a:pt x="0" y="1407"/>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54" name="Freeform 10">
              <a:extLst>
                <a:ext uri="{FF2B5EF4-FFF2-40B4-BE49-F238E27FC236}">
                  <a16:creationId xmlns:a16="http://schemas.microsoft.com/office/drawing/2014/main" id="{A4D309CB-1FC3-DA4D-826E-5BD0E2A5D4FE}"/>
                </a:ext>
              </a:extLst>
            </p:cNvPr>
            <p:cNvSpPr>
              <a:spLocks/>
            </p:cNvSpPr>
            <p:nvPr/>
          </p:nvSpPr>
          <p:spPr bwMode="auto">
            <a:xfrm>
              <a:off x="3632" y="1518"/>
              <a:ext cx="35" cy="35"/>
            </a:xfrm>
            <a:custGeom>
              <a:avLst/>
              <a:gdLst>
                <a:gd name="T0" fmla="*/ 0 w 71"/>
                <a:gd name="T1" fmla="*/ 0 h 70"/>
                <a:gd name="T2" fmla="*/ 0 w 71"/>
                <a:gd name="T3" fmla="*/ 1 h 70"/>
                <a:gd name="T4" fmla="*/ 0 w 71"/>
                <a:gd name="T5" fmla="*/ 1 h 70"/>
                <a:gd name="T6" fmla="*/ 0 w 71"/>
                <a:gd name="T7" fmla="*/ 1 h 70"/>
                <a:gd name="T8" fmla="*/ 0 w 71"/>
                <a:gd name="T9" fmla="*/ 1 h 70"/>
                <a:gd name="T10" fmla="*/ 0 w 71"/>
                <a:gd name="T11" fmla="*/ 1 h 70"/>
                <a:gd name="T12" fmla="*/ 0 w 71"/>
                <a:gd name="T13" fmla="*/ 1 h 70"/>
                <a:gd name="T14" fmla="*/ 0 w 71"/>
                <a:gd name="T15" fmla="*/ 1 h 70"/>
                <a:gd name="T16" fmla="*/ 0 w 71"/>
                <a:gd name="T17" fmla="*/ 1 h 70"/>
                <a:gd name="T18" fmla="*/ 0 w 71"/>
                <a:gd name="T19" fmla="*/ 1 h 70"/>
                <a:gd name="T20" fmla="*/ 0 w 71"/>
                <a:gd name="T21" fmla="*/ 1 h 70"/>
                <a:gd name="T22" fmla="*/ 0 w 71"/>
                <a:gd name="T23" fmla="*/ 1 h 70"/>
                <a:gd name="T24" fmla="*/ 0 w 71"/>
                <a:gd name="T25" fmla="*/ 1 h 70"/>
                <a:gd name="T26" fmla="*/ 0 w 71"/>
                <a:gd name="T27" fmla="*/ 1 h 70"/>
                <a:gd name="T28" fmla="*/ 0 w 71"/>
                <a:gd name="T29" fmla="*/ 1 h 70"/>
                <a:gd name="T30" fmla="*/ 0 w 71"/>
                <a:gd name="T31" fmla="*/ 1 h 70"/>
                <a:gd name="T32" fmla="*/ 0 w 71"/>
                <a:gd name="T33" fmla="*/ 1 h 70"/>
                <a:gd name="T34" fmla="*/ 0 w 71"/>
                <a:gd name="T35" fmla="*/ 1 h 70"/>
                <a:gd name="T36" fmla="*/ 0 w 71"/>
                <a:gd name="T37" fmla="*/ 1 h 70"/>
                <a:gd name="T38" fmla="*/ 0 w 71"/>
                <a:gd name="T39" fmla="*/ 1 h 70"/>
                <a:gd name="T40" fmla="*/ 0 w 71"/>
                <a:gd name="T41" fmla="*/ 1 h 70"/>
                <a:gd name="T42" fmla="*/ 0 w 71"/>
                <a:gd name="T43" fmla="*/ 1 h 70"/>
                <a:gd name="T44" fmla="*/ 0 w 71"/>
                <a:gd name="T45" fmla="*/ 1 h 70"/>
                <a:gd name="T46" fmla="*/ 0 w 71"/>
                <a:gd name="T47" fmla="*/ 1 h 70"/>
                <a:gd name="T48" fmla="*/ 0 w 71"/>
                <a:gd name="T49" fmla="*/ 1 h 70"/>
                <a:gd name="T50" fmla="*/ 0 w 71"/>
                <a:gd name="T51" fmla="*/ 1 h 70"/>
                <a:gd name="T52" fmla="*/ 0 w 71"/>
                <a:gd name="T53" fmla="*/ 1 h 70"/>
                <a:gd name="T54" fmla="*/ 0 w 71"/>
                <a:gd name="T55" fmla="*/ 1 h 70"/>
                <a:gd name="T56" fmla="*/ 0 w 71"/>
                <a:gd name="T57" fmla="*/ 1 h 70"/>
                <a:gd name="T58" fmla="*/ 0 w 71"/>
                <a:gd name="T59" fmla="*/ 1 h 70"/>
                <a:gd name="T60" fmla="*/ 0 w 71"/>
                <a:gd name="T61" fmla="*/ 1 h 70"/>
                <a:gd name="T62" fmla="*/ 0 w 71"/>
                <a:gd name="T63" fmla="*/ 1 h 70"/>
                <a:gd name="T64" fmla="*/ 0 w 71"/>
                <a:gd name="T65" fmla="*/ 1 h 70"/>
                <a:gd name="T66" fmla="*/ 0 w 71"/>
                <a:gd name="T67" fmla="*/ 1 h 70"/>
                <a:gd name="T68" fmla="*/ 0 w 71"/>
                <a:gd name="T69" fmla="*/ 1 h 70"/>
                <a:gd name="T70" fmla="*/ 0 w 71"/>
                <a:gd name="T71" fmla="*/ 1 h 70"/>
                <a:gd name="T72" fmla="*/ 0 w 71"/>
                <a:gd name="T73" fmla="*/ 1 h 70"/>
                <a:gd name="T74" fmla="*/ 0 w 71"/>
                <a:gd name="T75" fmla="*/ 1 h 70"/>
                <a:gd name="T76" fmla="*/ 0 w 71"/>
                <a:gd name="T77" fmla="*/ 1 h 70"/>
                <a:gd name="T78" fmla="*/ 0 w 71"/>
                <a:gd name="T79" fmla="*/ 1 h 70"/>
                <a:gd name="T80" fmla="*/ 0 w 71"/>
                <a:gd name="T81" fmla="*/ 1 h 70"/>
                <a:gd name="T82" fmla="*/ 0 w 71"/>
                <a:gd name="T83" fmla="*/ 1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91155" name="Freeform 11">
              <a:extLst>
                <a:ext uri="{FF2B5EF4-FFF2-40B4-BE49-F238E27FC236}">
                  <a16:creationId xmlns:a16="http://schemas.microsoft.com/office/drawing/2014/main" id="{AA54EC87-6506-EE4E-AC6B-DB06869ED44A}"/>
                </a:ext>
              </a:extLst>
            </p:cNvPr>
            <p:cNvSpPr>
              <a:spLocks/>
            </p:cNvSpPr>
            <p:nvPr/>
          </p:nvSpPr>
          <p:spPr bwMode="auto">
            <a:xfrm>
              <a:off x="3636" y="2325"/>
              <a:ext cx="28" cy="28"/>
            </a:xfrm>
            <a:custGeom>
              <a:avLst/>
              <a:gdLst>
                <a:gd name="T0" fmla="*/ 0 w 57"/>
                <a:gd name="T1" fmla="*/ 0 h 58"/>
                <a:gd name="T2" fmla="*/ 0 w 57"/>
                <a:gd name="T3" fmla="*/ 0 h 58"/>
                <a:gd name="T4" fmla="*/ 0 w 57"/>
                <a:gd name="T5" fmla="*/ 0 h 58"/>
                <a:gd name="T6" fmla="*/ 0 w 57"/>
                <a:gd name="T7" fmla="*/ 0 h 58"/>
                <a:gd name="T8" fmla="*/ 0 w 57"/>
                <a:gd name="T9" fmla="*/ 0 h 58"/>
                <a:gd name="T10" fmla="*/ 0 w 57"/>
                <a:gd name="T11" fmla="*/ 0 h 58"/>
                <a:gd name="T12" fmla="*/ 0 w 57"/>
                <a:gd name="T13" fmla="*/ 0 h 58"/>
                <a:gd name="T14" fmla="*/ 0 w 57"/>
                <a:gd name="T15" fmla="*/ 0 h 58"/>
                <a:gd name="T16" fmla="*/ 0 w 57"/>
                <a:gd name="T17" fmla="*/ 0 h 58"/>
                <a:gd name="T18" fmla="*/ 0 w 57"/>
                <a:gd name="T19" fmla="*/ 0 h 58"/>
                <a:gd name="T20" fmla="*/ 0 w 57"/>
                <a:gd name="T21" fmla="*/ 0 h 58"/>
                <a:gd name="T22" fmla="*/ 0 w 57"/>
                <a:gd name="T23" fmla="*/ 0 h 58"/>
                <a:gd name="T24" fmla="*/ 0 w 57"/>
                <a:gd name="T25" fmla="*/ 0 h 58"/>
                <a:gd name="T26" fmla="*/ 0 w 57"/>
                <a:gd name="T27" fmla="*/ 0 h 58"/>
                <a:gd name="T28" fmla="*/ 0 w 57"/>
                <a:gd name="T29" fmla="*/ 0 h 58"/>
                <a:gd name="T30" fmla="*/ 0 w 57"/>
                <a:gd name="T31" fmla="*/ 0 h 58"/>
                <a:gd name="T32" fmla="*/ 0 w 57"/>
                <a:gd name="T33" fmla="*/ 0 h 58"/>
                <a:gd name="T34" fmla="*/ 0 w 57"/>
                <a:gd name="T35" fmla="*/ 0 h 58"/>
                <a:gd name="T36" fmla="*/ 0 w 57"/>
                <a:gd name="T37" fmla="*/ 0 h 58"/>
                <a:gd name="T38" fmla="*/ 0 w 57"/>
                <a:gd name="T39" fmla="*/ 0 h 58"/>
                <a:gd name="T40" fmla="*/ 0 w 57"/>
                <a:gd name="T41" fmla="*/ 0 h 58"/>
                <a:gd name="T42" fmla="*/ 0 w 57"/>
                <a:gd name="T43" fmla="*/ 0 h 58"/>
                <a:gd name="T44" fmla="*/ 0 w 57"/>
                <a:gd name="T45" fmla="*/ 0 h 58"/>
                <a:gd name="T46" fmla="*/ 0 w 57"/>
                <a:gd name="T47" fmla="*/ 0 h 58"/>
                <a:gd name="T48" fmla="*/ 0 w 57"/>
                <a:gd name="T49" fmla="*/ 0 h 58"/>
                <a:gd name="T50" fmla="*/ 0 w 57"/>
                <a:gd name="T51" fmla="*/ 0 h 58"/>
                <a:gd name="T52" fmla="*/ 0 w 57"/>
                <a:gd name="T53" fmla="*/ 0 h 58"/>
                <a:gd name="T54" fmla="*/ 0 w 57"/>
                <a:gd name="T55" fmla="*/ 0 h 58"/>
                <a:gd name="T56" fmla="*/ 0 w 57"/>
                <a:gd name="T57" fmla="*/ 0 h 58"/>
                <a:gd name="T58" fmla="*/ 0 w 57"/>
                <a:gd name="T59" fmla="*/ 0 h 58"/>
                <a:gd name="T60" fmla="*/ 0 w 57"/>
                <a:gd name="T61" fmla="*/ 0 h 58"/>
                <a:gd name="T62" fmla="*/ 0 w 57"/>
                <a:gd name="T63" fmla="*/ 0 h 58"/>
                <a:gd name="T64" fmla="*/ 0 w 57"/>
                <a:gd name="T65" fmla="*/ 0 h 58"/>
                <a:gd name="T66" fmla="*/ 0 w 57"/>
                <a:gd name="T67" fmla="*/ 0 h 58"/>
                <a:gd name="T68" fmla="*/ 0 w 57"/>
                <a:gd name="T69" fmla="*/ 0 h 58"/>
                <a:gd name="T70" fmla="*/ 0 w 57"/>
                <a:gd name="T71" fmla="*/ 0 h 58"/>
                <a:gd name="T72" fmla="*/ 0 w 57"/>
                <a:gd name="T73" fmla="*/ 0 h 58"/>
                <a:gd name="T74" fmla="*/ 0 w 57"/>
                <a:gd name="T75" fmla="*/ 0 h 58"/>
                <a:gd name="T76" fmla="*/ 0 w 57"/>
                <a:gd name="T77" fmla="*/ 0 h 58"/>
                <a:gd name="T78" fmla="*/ 0 w 57"/>
                <a:gd name="T79" fmla="*/ 0 h 58"/>
                <a:gd name="T80" fmla="*/ 0 w 57"/>
                <a:gd name="T81" fmla="*/ 0 h 58"/>
                <a:gd name="T82" fmla="*/ 0 w 57"/>
                <a:gd name="T83" fmla="*/ 0 h 58"/>
                <a:gd name="T84" fmla="*/ 0 w 57"/>
                <a:gd name="T85" fmla="*/ 0 h 58"/>
                <a:gd name="T86" fmla="*/ 0 w 57"/>
                <a:gd name="T87" fmla="*/ 0 h 58"/>
                <a:gd name="T88" fmla="*/ 0 w 57"/>
                <a:gd name="T89" fmla="*/ 0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58"/>
                <a:gd name="T137" fmla="*/ 57 w 57"/>
                <a:gd name="T138" fmla="*/ 58 h 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58">
                  <a:moveTo>
                    <a:pt x="29" y="29"/>
                  </a:moveTo>
                  <a:lnTo>
                    <a:pt x="29" y="0"/>
                  </a:lnTo>
                  <a:lnTo>
                    <a:pt x="27" y="0"/>
                  </a:lnTo>
                  <a:lnTo>
                    <a:pt x="26" y="0"/>
                  </a:lnTo>
                  <a:lnTo>
                    <a:pt x="24" y="0"/>
                  </a:lnTo>
                  <a:lnTo>
                    <a:pt x="23" y="2"/>
                  </a:lnTo>
                  <a:lnTo>
                    <a:pt x="22" y="2"/>
                  </a:lnTo>
                  <a:lnTo>
                    <a:pt x="20" y="2"/>
                  </a:lnTo>
                  <a:lnTo>
                    <a:pt x="19" y="2"/>
                  </a:lnTo>
                  <a:lnTo>
                    <a:pt x="17" y="3"/>
                  </a:lnTo>
                  <a:lnTo>
                    <a:pt x="16" y="3"/>
                  </a:lnTo>
                  <a:lnTo>
                    <a:pt x="14" y="5"/>
                  </a:lnTo>
                  <a:lnTo>
                    <a:pt x="13" y="5"/>
                  </a:lnTo>
                  <a:lnTo>
                    <a:pt x="13" y="6"/>
                  </a:lnTo>
                  <a:lnTo>
                    <a:pt x="11" y="6"/>
                  </a:lnTo>
                  <a:lnTo>
                    <a:pt x="10" y="8"/>
                  </a:lnTo>
                  <a:lnTo>
                    <a:pt x="9" y="8"/>
                  </a:lnTo>
                  <a:lnTo>
                    <a:pt x="9" y="9"/>
                  </a:lnTo>
                  <a:lnTo>
                    <a:pt x="7" y="11"/>
                  </a:lnTo>
                  <a:lnTo>
                    <a:pt x="6" y="11"/>
                  </a:lnTo>
                  <a:lnTo>
                    <a:pt x="6" y="12"/>
                  </a:lnTo>
                  <a:lnTo>
                    <a:pt x="4" y="13"/>
                  </a:lnTo>
                  <a:lnTo>
                    <a:pt x="4" y="15"/>
                  </a:lnTo>
                  <a:lnTo>
                    <a:pt x="3" y="16"/>
                  </a:lnTo>
                  <a:lnTo>
                    <a:pt x="3" y="18"/>
                  </a:lnTo>
                  <a:lnTo>
                    <a:pt x="1" y="18"/>
                  </a:lnTo>
                  <a:lnTo>
                    <a:pt x="1" y="19"/>
                  </a:lnTo>
                  <a:lnTo>
                    <a:pt x="1" y="21"/>
                  </a:lnTo>
                  <a:lnTo>
                    <a:pt x="0" y="22"/>
                  </a:lnTo>
                  <a:lnTo>
                    <a:pt x="0" y="23"/>
                  </a:lnTo>
                  <a:lnTo>
                    <a:pt x="0" y="25"/>
                  </a:lnTo>
                  <a:lnTo>
                    <a:pt x="0" y="26"/>
                  </a:lnTo>
                  <a:lnTo>
                    <a:pt x="0" y="28"/>
                  </a:lnTo>
                  <a:lnTo>
                    <a:pt x="0" y="29"/>
                  </a:lnTo>
                  <a:lnTo>
                    <a:pt x="0" y="31"/>
                  </a:lnTo>
                  <a:lnTo>
                    <a:pt x="0" y="32"/>
                  </a:lnTo>
                  <a:lnTo>
                    <a:pt x="0" y="34"/>
                  </a:lnTo>
                  <a:lnTo>
                    <a:pt x="0" y="35"/>
                  </a:lnTo>
                  <a:lnTo>
                    <a:pt x="0" y="36"/>
                  </a:lnTo>
                  <a:lnTo>
                    <a:pt x="1" y="38"/>
                  </a:lnTo>
                  <a:lnTo>
                    <a:pt x="1" y="39"/>
                  </a:lnTo>
                  <a:lnTo>
                    <a:pt x="1" y="41"/>
                  </a:lnTo>
                  <a:lnTo>
                    <a:pt x="3" y="42"/>
                  </a:lnTo>
                  <a:lnTo>
                    <a:pt x="3" y="44"/>
                  </a:lnTo>
                  <a:lnTo>
                    <a:pt x="4" y="45"/>
                  </a:lnTo>
                  <a:lnTo>
                    <a:pt x="6" y="46"/>
                  </a:lnTo>
                  <a:lnTo>
                    <a:pt x="6" y="48"/>
                  </a:lnTo>
                  <a:lnTo>
                    <a:pt x="7" y="49"/>
                  </a:lnTo>
                  <a:lnTo>
                    <a:pt x="9" y="49"/>
                  </a:lnTo>
                  <a:lnTo>
                    <a:pt x="9" y="51"/>
                  </a:lnTo>
                  <a:lnTo>
                    <a:pt x="10" y="52"/>
                  </a:lnTo>
                  <a:lnTo>
                    <a:pt x="11" y="52"/>
                  </a:lnTo>
                  <a:lnTo>
                    <a:pt x="13" y="54"/>
                  </a:lnTo>
                  <a:lnTo>
                    <a:pt x="14" y="55"/>
                  </a:lnTo>
                  <a:lnTo>
                    <a:pt x="16" y="55"/>
                  </a:lnTo>
                  <a:lnTo>
                    <a:pt x="17" y="56"/>
                  </a:lnTo>
                  <a:lnTo>
                    <a:pt x="19" y="56"/>
                  </a:lnTo>
                  <a:lnTo>
                    <a:pt x="20" y="56"/>
                  </a:lnTo>
                  <a:lnTo>
                    <a:pt x="22" y="58"/>
                  </a:lnTo>
                  <a:lnTo>
                    <a:pt x="23" y="58"/>
                  </a:lnTo>
                  <a:lnTo>
                    <a:pt x="24" y="58"/>
                  </a:lnTo>
                  <a:lnTo>
                    <a:pt x="26" y="58"/>
                  </a:lnTo>
                  <a:lnTo>
                    <a:pt x="27" y="58"/>
                  </a:lnTo>
                  <a:lnTo>
                    <a:pt x="29" y="58"/>
                  </a:lnTo>
                  <a:lnTo>
                    <a:pt x="30" y="58"/>
                  </a:lnTo>
                  <a:lnTo>
                    <a:pt x="32" y="58"/>
                  </a:lnTo>
                  <a:lnTo>
                    <a:pt x="33" y="58"/>
                  </a:lnTo>
                  <a:lnTo>
                    <a:pt x="34" y="58"/>
                  </a:lnTo>
                  <a:lnTo>
                    <a:pt x="36" y="58"/>
                  </a:lnTo>
                  <a:lnTo>
                    <a:pt x="37" y="56"/>
                  </a:lnTo>
                  <a:lnTo>
                    <a:pt x="39" y="56"/>
                  </a:lnTo>
                  <a:lnTo>
                    <a:pt x="40" y="55"/>
                  </a:lnTo>
                  <a:lnTo>
                    <a:pt x="42" y="55"/>
                  </a:lnTo>
                  <a:lnTo>
                    <a:pt x="43" y="54"/>
                  </a:lnTo>
                  <a:lnTo>
                    <a:pt x="45" y="54"/>
                  </a:lnTo>
                  <a:lnTo>
                    <a:pt x="46" y="52"/>
                  </a:lnTo>
                  <a:lnTo>
                    <a:pt x="47" y="51"/>
                  </a:lnTo>
                  <a:lnTo>
                    <a:pt x="49" y="49"/>
                  </a:lnTo>
                  <a:lnTo>
                    <a:pt x="50" y="48"/>
                  </a:lnTo>
                  <a:lnTo>
                    <a:pt x="52" y="46"/>
                  </a:lnTo>
                  <a:lnTo>
                    <a:pt x="52" y="45"/>
                  </a:lnTo>
                  <a:lnTo>
                    <a:pt x="53" y="45"/>
                  </a:lnTo>
                  <a:lnTo>
                    <a:pt x="53" y="44"/>
                  </a:lnTo>
                  <a:lnTo>
                    <a:pt x="55" y="42"/>
                  </a:lnTo>
                  <a:lnTo>
                    <a:pt x="55" y="41"/>
                  </a:lnTo>
                  <a:lnTo>
                    <a:pt x="55" y="39"/>
                  </a:lnTo>
                  <a:lnTo>
                    <a:pt x="56" y="38"/>
                  </a:lnTo>
                  <a:lnTo>
                    <a:pt x="56" y="36"/>
                  </a:lnTo>
                  <a:lnTo>
                    <a:pt x="56" y="35"/>
                  </a:lnTo>
                  <a:lnTo>
                    <a:pt x="56" y="34"/>
                  </a:lnTo>
                  <a:lnTo>
                    <a:pt x="57" y="32"/>
                  </a:lnTo>
                  <a:lnTo>
                    <a:pt x="57" y="31"/>
                  </a:lnTo>
                  <a:lnTo>
                    <a:pt x="57" y="29"/>
                  </a:lnTo>
                  <a:lnTo>
                    <a:pt x="57" y="28"/>
                  </a:lnTo>
                  <a:lnTo>
                    <a:pt x="57" y="26"/>
                  </a:lnTo>
                  <a:lnTo>
                    <a:pt x="56" y="25"/>
                  </a:lnTo>
                  <a:lnTo>
                    <a:pt x="56" y="23"/>
                  </a:lnTo>
                  <a:lnTo>
                    <a:pt x="56" y="22"/>
                  </a:lnTo>
                  <a:lnTo>
                    <a:pt x="56" y="21"/>
                  </a:lnTo>
                  <a:lnTo>
                    <a:pt x="55" y="19"/>
                  </a:lnTo>
                  <a:lnTo>
                    <a:pt x="55" y="18"/>
                  </a:lnTo>
                  <a:lnTo>
                    <a:pt x="53" y="16"/>
                  </a:lnTo>
                  <a:lnTo>
                    <a:pt x="53" y="15"/>
                  </a:lnTo>
                  <a:lnTo>
                    <a:pt x="52" y="13"/>
                  </a:lnTo>
                  <a:lnTo>
                    <a:pt x="52" y="12"/>
                  </a:lnTo>
                  <a:lnTo>
                    <a:pt x="50" y="11"/>
                  </a:lnTo>
                  <a:lnTo>
                    <a:pt x="49" y="11"/>
                  </a:lnTo>
                  <a:lnTo>
                    <a:pt x="49" y="9"/>
                  </a:lnTo>
                  <a:lnTo>
                    <a:pt x="47" y="8"/>
                  </a:lnTo>
                  <a:lnTo>
                    <a:pt x="46" y="8"/>
                  </a:lnTo>
                  <a:lnTo>
                    <a:pt x="46" y="6"/>
                  </a:lnTo>
                  <a:lnTo>
                    <a:pt x="45" y="6"/>
                  </a:lnTo>
                  <a:lnTo>
                    <a:pt x="43" y="5"/>
                  </a:lnTo>
                  <a:lnTo>
                    <a:pt x="42" y="5"/>
                  </a:lnTo>
                  <a:lnTo>
                    <a:pt x="40" y="3"/>
                  </a:lnTo>
                  <a:lnTo>
                    <a:pt x="39" y="3"/>
                  </a:lnTo>
                  <a:lnTo>
                    <a:pt x="39" y="2"/>
                  </a:lnTo>
                  <a:lnTo>
                    <a:pt x="37" y="2"/>
                  </a:lnTo>
                  <a:lnTo>
                    <a:pt x="36" y="2"/>
                  </a:lnTo>
                  <a:lnTo>
                    <a:pt x="34" y="2"/>
                  </a:lnTo>
                  <a:lnTo>
                    <a:pt x="33" y="0"/>
                  </a:lnTo>
                  <a:lnTo>
                    <a:pt x="32" y="0"/>
                  </a:lnTo>
                  <a:lnTo>
                    <a:pt x="30" y="0"/>
                  </a:lnTo>
                  <a:lnTo>
                    <a:pt x="29" y="0"/>
                  </a:lnTo>
                  <a:lnTo>
                    <a:pt x="29" y="29"/>
                  </a:lnTo>
                  <a:close/>
                </a:path>
              </a:pathLst>
            </a:custGeom>
            <a:solidFill>
              <a:srgbClr val="000000"/>
            </a:solidFill>
            <a:ln w="19050">
              <a:solidFill>
                <a:srgbClr val="000000"/>
              </a:solidFill>
              <a:round/>
              <a:headEnd/>
              <a:tailEnd/>
            </a:ln>
          </p:spPr>
          <p:txBody>
            <a:bodyPr/>
            <a:lstStyle/>
            <a:p>
              <a:endParaRPr lang="en-US"/>
            </a:p>
          </p:txBody>
        </p:sp>
        <p:sp>
          <p:nvSpPr>
            <p:cNvPr id="91156" name="Line 13">
              <a:extLst>
                <a:ext uri="{FF2B5EF4-FFF2-40B4-BE49-F238E27FC236}">
                  <a16:creationId xmlns:a16="http://schemas.microsoft.com/office/drawing/2014/main" id="{45453371-B979-2D4C-A14D-D254682515DC}"/>
                </a:ext>
              </a:extLst>
            </p:cNvPr>
            <p:cNvSpPr>
              <a:spLocks noChangeShapeType="1"/>
            </p:cNvSpPr>
            <p:nvPr/>
          </p:nvSpPr>
          <p:spPr bwMode="auto">
            <a:xfrm flipH="1">
              <a:off x="2602" y="2440"/>
              <a:ext cx="33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7" name="Line 14">
              <a:extLst>
                <a:ext uri="{FF2B5EF4-FFF2-40B4-BE49-F238E27FC236}">
                  <a16:creationId xmlns:a16="http://schemas.microsoft.com/office/drawing/2014/main" id="{7D8B326D-F01C-7D42-8E81-83BB180734B9}"/>
                </a:ext>
              </a:extLst>
            </p:cNvPr>
            <p:cNvSpPr>
              <a:spLocks noChangeShapeType="1"/>
            </p:cNvSpPr>
            <p:nvPr/>
          </p:nvSpPr>
          <p:spPr bwMode="auto">
            <a:xfrm flipV="1">
              <a:off x="1927" y="1535"/>
              <a:ext cx="1" cy="80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58" name="Freeform 18">
              <a:extLst>
                <a:ext uri="{FF2B5EF4-FFF2-40B4-BE49-F238E27FC236}">
                  <a16:creationId xmlns:a16="http://schemas.microsoft.com/office/drawing/2014/main" id="{B11296EB-8AF6-7F4B-9F33-D0ABCA977AD1}"/>
                </a:ext>
              </a:extLst>
            </p:cNvPr>
            <p:cNvSpPr>
              <a:spLocks/>
            </p:cNvSpPr>
            <p:nvPr/>
          </p:nvSpPr>
          <p:spPr bwMode="auto">
            <a:xfrm>
              <a:off x="1769" y="2540"/>
              <a:ext cx="344" cy="1"/>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91159" name="Line 19">
              <a:extLst>
                <a:ext uri="{FF2B5EF4-FFF2-40B4-BE49-F238E27FC236}">
                  <a16:creationId xmlns:a16="http://schemas.microsoft.com/office/drawing/2014/main" id="{76F77E70-464E-8E4A-92F3-ED5A5106EC5D}"/>
                </a:ext>
              </a:extLst>
            </p:cNvPr>
            <p:cNvSpPr>
              <a:spLocks noChangeShapeType="1"/>
            </p:cNvSpPr>
            <p:nvPr/>
          </p:nvSpPr>
          <p:spPr bwMode="auto">
            <a:xfrm flipH="1">
              <a:off x="1769" y="2540"/>
              <a:ext cx="34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0" name="Freeform 20">
              <a:extLst>
                <a:ext uri="{FF2B5EF4-FFF2-40B4-BE49-F238E27FC236}">
                  <a16:creationId xmlns:a16="http://schemas.microsoft.com/office/drawing/2014/main" id="{977AFD76-D8A9-4A4B-BA56-4FB29B507073}"/>
                </a:ext>
              </a:extLst>
            </p:cNvPr>
            <p:cNvSpPr>
              <a:spLocks/>
            </p:cNvSpPr>
            <p:nvPr/>
          </p:nvSpPr>
          <p:spPr bwMode="auto">
            <a:xfrm>
              <a:off x="1927" y="2339"/>
              <a:ext cx="186" cy="1"/>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91161" name="Line 21">
              <a:extLst>
                <a:ext uri="{FF2B5EF4-FFF2-40B4-BE49-F238E27FC236}">
                  <a16:creationId xmlns:a16="http://schemas.microsoft.com/office/drawing/2014/main" id="{57B9136B-F616-0342-AC3B-9ED6505A4FCC}"/>
                </a:ext>
              </a:extLst>
            </p:cNvPr>
            <p:cNvSpPr>
              <a:spLocks noChangeShapeType="1"/>
            </p:cNvSpPr>
            <p:nvPr/>
          </p:nvSpPr>
          <p:spPr bwMode="auto">
            <a:xfrm flipH="1">
              <a:off x="1927" y="2339"/>
              <a:ext cx="18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2" name="Line 25">
              <a:extLst>
                <a:ext uri="{FF2B5EF4-FFF2-40B4-BE49-F238E27FC236}">
                  <a16:creationId xmlns:a16="http://schemas.microsoft.com/office/drawing/2014/main" id="{EF537B37-E513-264B-A503-4D9D8E243D45}"/>
                </a:ext>
              </a:extLst>
            </p:cNvPr>
            <p:cNvSpPr>
              <a:spLocks noChangeShapeType="1"/>
            </p:cNvSpPr>
            <p:nvPr/>
          </p:nvSpPr>
          <p:spPr bwMode="auto">
            <a:xfrm flipH="1">
              <a:off x="3650" y="2339"/>
              <a:ext cx="20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3" name="Rectangle 26">
              <a:extLst>
                <a:ext uri="{FF2B5EF4-FFF2-40B4-BE49-F238E27FC236}">
                  <a16:creationId xmlns:a16="http://schemas.microsoft.com/office/drawing/2014/main" id="{C928589C-23DA-8F4C-8CCB-9107CFCE7BFB}"/>
                </a:ext>
              </a:extLst>
            </p:cNvPr>
            <p:cNvSpPr>
              <a:spLocks noChangeArrowheads="1"/>
            </p:cNvSpPr>
            <p:nvPr/>
          </p:nvSpPr>
          <p:spPr bwMode="auto">
            <a:xfrm>
              <a:off x="1612" y="1263"/>
              <a:ext cx="104"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S </a:t>
              </a:r>
              <a:endParaRPr lang="en-US" altLang="en-US" b="0">
                <a:latin typeface="Times" pitchFamily="2" charset="0"/>
              </a:endParaRPr>
            </a:p>
          </p:txBody>
        </p:sp>
        <p:sp>
          <p:nvSpPr>
            <p:cNvPr id="91164" name="Rectangle 27">
              <a:extLst>
                <a:ext uri="{FF2B5EF4-FFF2-40B4-BE49-F238E27FC236}">
                  <a16:creationId xmlns:a16="http://schemas.microsoft.com/office/drawing/2014/main" id="{50E59114-601C-0A42-894C-2C8260F9A87D}"/>
                </a:ext>
              </a:extLst>
            </p:cNvPr>
            <p:cNvSpPr>
              <a:spLocks noChangeArrowheads="1"/>
            </p:cNvSpPr>
            <p:nvPr/>
          </p:nvSpPr>
          <p:spPr bwMode="auto">
            <a:xfrm>
              <a:off x="1598" y="2483"/>
              <a:ext cx="118"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R </a:t>
              </a:r>
              <a:endParaRPr lang="en-US" altLang="en-US" b="0">
                <a:latin typeface="Times" pitchFamily="2" charset="0"/>
              </a:endParaRPr>
            </a:p>
          </p:txBody>
        </p:sp>
        <p:sp>
          <p:nvSpPr>
            <p:cNvPr id="91165" name="Freeform 29">
              <a:extLst>
                <a:ext uri="{FF2B5EF4-FFF2-40B4-BE49-F238E27FC236}">
                  <a16:creationId xmlns:a16="http://schemas.microsoft.com/office/drawing/2014/main" id="{7EBB06C9-CF9A-6745-867F-C555B4089F55}"/>
                </a:ext>
              </a:extLst>
            </p:cNvPr>
            <p:cNvSpPr>
              <a:spLocks/>
            </p:cNvSpPr>
            <p:nvPr/>
          </p:nvSpPr>
          <p:spPr bwMode="auto">
            <a:xfrm>
              <a:off x="2519" y="2402"/>
              <a:ext cx="77" cy="77"/>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5"/>
                  </a:lnTo>
                  <a:lnTo>
                    <a:pt x="43" y="8"/>
                  </a:lnTo>
                  <a:lnTo>
                    <a:pt x="41" y="10"/>
                  </a:lnTo>
                  <a:lnTo>
                    <a:pt x="38" y="11"/>
                  </a:lnTo>
                  <a:lnTo>
                    <a:pt x="33" y="13"/>
                  </a:lnTo>
                  <a:lnTo>
                    <a:pt x="31" y="16"/>
                  </a:lnTo>
                  <a:lnTo>
                    <a:pt x="28" y="18"/>
                  </a:lnTo>
                  <a:lnTo>
                    <a:pt x="25" y="20"/>
                  </a:lnTo>
                  <a:lnTo>
                    <a:pt x="23" y="23"/>
                  </a:lnTo>
                  <a:lnTo>
                    <a:pt x="20" y="26"/>
                  </a:lnTo>
                  <a:lnTo>
                    <a:pt x="18" y="28"/>
                  </a:lnTo>
                  <a:lnTo>
                    <a:pt x="15" y="31"/>
                  </a:lnTo>
                  <a:lnTo>
                    <a:pt x="13" y="34"/>
                  </a:lnTo>
                  <a:lnTo>
                    <a:pt x="12" y="37"/>
                  </a:lnTo>
                  <a:lnTo>
                    <a:pt x="9" y="40"/>
                  </a:lnTo>
                  <a:lnTo>
                    <a:pt x="8" y="44"/>
                  </a:lnTo>
                  <a:lnTo>
                    <a:pt x="6" y="47"/>
                  </a:lnTo>
                  <a:lnTo>
                    <a:pt x="5" y="51"/>
                  </a:lnTo>
                  <a:lnTo>
                    <a:pt x="3" y="54"/>
                  </a:lnTo>
                  <a:lnTo>
                    <a:pt x="2" y="59"/>
                  </a:lnTo>
                  <a:lnTo>
                    <a:pt x="2" y="61"/>
                  </a:lnTo>
                  <a:lnTo>
                    <a:pt x="0" y="66"/>
                  </a:lnTo>
                  <a:lnTo>
                    <a:pt x="0" y="70"/>
                  </a:lnTo>
                  <a:lnTo>
                    <a:pt x="0" y="73"/>
                  </a:lnTo>
                  <a:lnTo>
                    <a:pt x="0" y="77"/>
                  </a:lnTo>
                  <a:lnTo>
                    <a:pt x="0" y="82"/>
                  </a:lnTo>
                  <a:lnTo>
                    <a:pt x="0" y="86"/>
                  </a:lnTo>
                  <a:lnTo>
                    <a:pt x="0" y="89"/>
                  </a:lnTo>
                  <a:lnTo>
                    <a:pt x="2" y="93"/>
                  </a:lnTo>
                  <a:lnTo>
                    <a:pt x="2" y="97"/>
                  </a:lnTo>
                  <a:lnTo>
                    <a:pt x="3" y="100"/>
                  </a:lnTo>
                  <a:lnTo>
                    <a:pt x="5" y="105"/>
                  </a:lnTo>
                  <a:lnTo>
                    <a:pt x="6" y="107"/>
                  </a:lnTo>
                  <a:lnTo>
                    <a:pt x="8" y="112"/>
                  </a:lnTo>
                  <a:lnTo>
                    <a:pt x="9" y="115"/>
                  </a:lnTo>
                  <a:lnTo>
                    <a:pt x="12" y="117"/>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7"/>
                  </a:lnTo>
                  <a:lnTo>
                    <a:pt x="145" y="115"/>
                  </a:lnTo>
                  <a:lnTo>
                    <a:pt x="147" y="112"/>
                  </a:lnTo>
                  <a:lnTo>
                    <a:pt x="148" y="107"/>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1"/>
                  </a:lnTo>
                  <a:lnTo>
                    <a:pt x="153" y="59"/>
                  </a:lnTo>
                  <a:lnTo>
                    <a:pt x="151" y="54"/>
                  </a:lnTo>
                  <a:lnTo>
                    <a:pt x="150" y="51"/>
                  </a:lnTo>
                  <a:lnTo>
                    <a:pt x="148" y="47"/>
                  </a:lnTo>
                  <a:lnTo>
                    <a:pt x="147" y="44"/>
                  </a:lnTo>
                  <a:lnTo>
                    <a:pt x="145" y="40"/>
                  </a:lnTo>
                  <a:lnTo>
                    <a:pt x="144" y="37"/>
                  </a:lnTo>
                  <a:lnTo>
                    <a:pt x="141" y="34"/>
                  </a:lnTo>
                  <a:lnTo>
                    <a:pt x="140" y="31"/>
                  </a:lnTo>
                  <a:lnTo>
                    <a:pt x="137" y="28"/>
                  </a:lnTo>
                  <a:lnTo>
                    <a:pt x="135" y="26"/>
                  </a:lnTo>
                  <a:lnTo>
                    <a:pt x="132" y="23"/>
                  </a:lnTo>
                  <a:lnTo>
                    <a:pt x="130" y="20"/>
                  </a:lnTo>
                  <a:lnTo>
                    <a:pt x="127" y="18"/>
                  </a:lnTo>
                  <a:lnTo>
                    <a:pt x="124" y="16"/>
                  </a:lnTo>
                  <a:lnTo>
                    <a:pt x="121" y="13"/>
                  </a:lnTo>
                  <a:lnTo>
                    <a:pt x="118" y="11"/>
                  </a:lnTo>
                  <a:lnTo>
                    <a:pt x="114" y="10"/>
                  </a:lnTo>
                  <a:lnTo>
                    <a:pt x="111" y="8"/>
                  </a:lnTo>
                  <a:lnTo>
                    <a:pt x="108" y="5"/>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66" name="Freeform 34">
              <a:extLst>
                <a:ext uri="{FF2B5EF4-FFF2-40B4-BE49-F238E27FC236}">
                  <a16:creationId xmlns:a16="http://schemas.microsoft.com/office/drawing/2014/main" id="{41344A4E-0F8B-2A47-A2A8-1539FA18DACF}"/>
                </a:ext>
              </a:extLst>
            </p:cNvPr>
            <p:cNvSpPr>
              <a:spLocks/>
            </p:cNvSpPr>
            <p:nvPr/>
          </p:nvSpPr>
          <p:spPr bwMode="auto">
            <a:xfrm>
              <a:off x="3329" y="2299"/>
              <a:ext cx="77" cy="78"/>
            </a:xfrm>
            <a:custGeom>
              <a:avLst/>
              <a:gdLst>
                <a:gd name="T0" fmla="*/ 0 w 155"/>
                <a:gd name="T1" fmla="*/ 0 h 155"/>
                <a:gd name="T2" fmla="*/ 0 w 155"/>
                <a:gd name="T3" fmla="*/ 1 h 155"/>
                <a:gd name="T4" fmla="*/ 0 w 155"/>
                <a:gd name="T5" fmla="*/ 1 h 155"/>
                <a:gd name="T6" fmla="*/ 0 w 155"/>
                <a:gd name="T7" fmla="*/ 1 h 155"/>
                <a:gd name="T8" fmla="*/ 0 w 155"/>
                <a:gd name="T9" fmla="*/ 1 h 155"/>
                <a:gd name="T10" fmla="*/ 0 w 155"/>
                <a:gd name="T11" fmla="*/ 1 h 155"/>
                <a:gd name="T12" fmla="*/ 0 w 155"/>
                <a:gd name="T13" fmla="*/ 1 h 155"/>
                <a:gd name="T14" fmla="*/ 0 w 155"/>
                <a:gd name="T15" fmla="*/ 1 h 155"/>
                <a:gd name="T16" fmla="*/ 0 w 155"/>
                <a:gd name="T17" fmla="*/ 1 h 155"/>
                <a:gd name="T18" fmla="*/ 0 w 155"/>
                <a:gd name="T19" fmla="*/ 1 h 155"/>
                <a:gd name="T20" fmla="*/ 0 w 155"/>
                <a:gd name="T21" fmla="*/ 1 h 155"/>
                <a:gd name="T22" fmla="*/ 0 w 155"/>
                <a:gd name="T23" fmla="*/ 1 h 155"/>
                <a:gd name="T24" fmla="*/ 0 w 155"/>
                <a:gd name="T25" fmla="*/ 1 h 155"/>
                <a:gd name="T26" fmla="*/ 0 w 155"/>
                <a:gd name="T27" fmla="*/ 1 h 155"/>
                <a:gd name="T28" fmla="*/ 0 w 155"/>
                <a:gd name="T29" fmla="*/ 1 h 155"/>
                <a:gd name="T30" fmla="*/ 0 w 155"/>
                <a:gd name="T31" fmla="*/ 1 h 155"/>
                <a:gd name="T32" fmla="*/ 0 w 155"/>
                <a:gd name="T33" fmla="*/ 1 h 155"/>
                <a:gd name="T34" fmla="*/ 0 w 155"/>
                <a:gd name="T35" fmla="*/ 1 h 155"/>
                <a:gd name="T36" fmla="*/ 0 w 155"/>
                <a:gd name="T37" fmla="*/ 1 h 155"/>
                <a:gd name="T38" fmla="*/ 0 w 155"/>
                <a:gd name="T39" fmla="*/ 1 h 155"/>
                <a:gd name="T40" fmla="*/ 0 w 155"/>
                <a:gd name="T41" fmla="*/ 1 h 155"/>
                <a:gd name="T42" fmla="*/ 0 w 155"/>
                <a:gd name="T43" fmla="*/ 1 h 155"/>
                <a:gd name="T44" fmla="*/ 0 w 155"/>
                <a:gd name="T45" fmla="*/ 1 h 155"/>
                <a:gd name="T46" fmla="*/ 0 w 155"/>
                <a:gd name="T47" fmla="*/ 1 h 155"/>
                <a:gd name="T48" fmla="*/ 0 w 155"/>
                <a:gd name="T49" fmla="*/ 1 h 155"/>
                <a:gd name="T50" fmla="*/ 0 w 155"/>
                <a:gd name="T51" fmla="*/ 1 h 155"/>
                <a:gd name="T52" fmla="*/ 0 w 155"/>
                <a:gd name="T53" fmla="*/ 1 h 155"/>
                <a:gd name="T54" fmla="*/ 0 w 155"/>
                <a:gd name="T55" fmla="*/ 1 h 155"/>
                <a:gd name="T56" fmla="*/ 0 w 155"/>
                <a:gd name="T57" fmla="*/ 1 h 155"/>
                <a:gd name="T58" fmla="*/ 0 w 155"/>
                <a:gd name="T59" fmla="*/ 1 h 155"/>
                <a:gd name="T60" fmla="*/ 0 w 155"/>
                <a:gd name="T61" fmla="*/ 1 h 155"/>
                <a:gd name="T62" fmla="*/ 0 w 155"/>
                <a:gd name="T63" fmla="*/ 1 h 155"/>
                <a:gd name="T64" fmla="*/ 0 w 155"/>
                <a:gd name="T65" fmla="*/ 1 h 155"/>
                <a:gd name="T66" fmla="*/ 0 w 155"/>
                <a:gd name="T67" fmla="*/ 1 h 155"/>
                <a:gd name="T68" fmla="*/ 0 w 155"/>
                <a:gd name="T69" fmla="*/ 1 h 155"/>
                <a:gd name="T70" fmla="*/ 0 w 155"/>
                <a:gd name="T71" fmla="*/ 1 h 155"/>
                <a:gd name="T72" fmla="*/ 0 w 155"/>
                <a:gd name="T73" fmla="*/ 1 h 155"/>
                <a:gd name="T74" fmla="*/ 0 w 155"/>
                <a:gd name="T75" fmla="*/ 1 h 155"/>
                <a:gd name="T76" fmla="*/ 0 w 155"/>
                <a:gd name="T77" fmla="*/ 1 h 155"/>
                <a:gd name="T78" fmla="*/ 0 w 155"/>
                <a:gd name="T79" fmla="*/ 1 h 155"/>
                <a:gd name="T80" fmla="*/ 0 w 155"/>
                <a:gd name="T81" fmla="*/ 1 h 155"/>
                <a:gd name="T82" fmla="*/ 0 w 155"/>
                <a:gd name="T83" fmla="*/ 1 h 155"/>
                <a:gd name="T84" fmla="*/ 0 w 155"/>
                <a:gd name="T85" fmla="*/ 1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5"/>
                  </a:lnTo>
                  <a:lnTo>
                    <a:pt x="43" y="8"/>
                  </a:lnTo>
                  <a:lnTo>
                    <a:pt x="40" y="10"/>
                  </a:lnTo>
                  <a:lnTo>
                    <a:pt x="37" y="11"/>
                  </a:lnTo>
                  <a:lnTo>
                    <a:pt x="33" y="13"/>
                  </a:lnTo>
                  <a:lnTo>
                    <a:pt x="30" y="16"/>
                  </a:lnTo>
                  <a:lnTo>
                    <a:pt x="27" y="18"/>
                  </a:lnTo>
                  <a:lnTo>
                    <a:pt x="24" y="20"/>
                  </a:lnTo>
                  <a:lnTo>
                    <a:pt x="23" y="23"/>
                  </a:lnTo>
                  <a:lnTo>
                    <a:pt x="20" y="26"/>
                  </a:lnTo>
                  <a:lnTo>
                    <a:pt x="17" y="28"/>
                  </a:lnTo>
                  <a:lnTo>
                    <a:pt x="14" y="31"/>
                  </a:lnTo>
                  <a:lnTo>
                    <a:pt x="13" y="34"/>
                  </a:lnTo>
                  <a:lnTo>
                    <a:pt x="11" y="37"/>
                  </a:lnTo>
                  <a:lnTo>
                    <a:pt x="8" y="40"/>
                  </a:lnTo>
                  <a:lnTo>
                    <a:pt x="7" y="44"/>
                  </a:lnTo>
                  <a:lnTo>
                    <a:pt x="6" y="47"/>
                  </a:lnTo>
                  <a:lnTo>
                    <a:pt x="4" y="51"/>
                  </a:lnTo>
                  <a:lnTo>
                    <a:pt x="3" y="54"/>
                  </a:lnTo>
                  <a:lnTo>
                    <a:pt x="1" y="59"/>
                  </a:lnTo>
                  <a:lnTo>
                    <a:pt x="1" y="61"/>
                  </a:lnTo>
                  <a:lnTo>
                    <a:pt x="0" y="66"/>
                  </a:lnTo>
                  <a:lnTo>
                    <a:pt x="0" y="70"/>
                  </a:lnTo>
                  <a:lnTo>
                    <a:pt x="0" y="73"/>
                  </a:lnTo>
                  <a:lnTo>
                    <a:pt x="0" y="77"/>
                  </a:lnTo>
                  <a:lnTo>
                    <a:pt x="0" y="82"/>
                  </a:lnTo>
                  <a:lnTo>
                    <a:pt x="0" y="86"/>
                  </a:lnTo>
                  <a:lnTo>
                    <a:pt x="0" y="89"/>
                  </a:lnTo>
                  <a:lnTo>
                    <a:pt x="1" y="93"/>
                  </a:lnTo>
                  <a:lnTo>
                    <a:pt x="1" y="97"/>
                  </a:lnTo>
                  <a:lnTo>
                    <a:pt x="3" y="100"/>
                  </a:lnTo>
                  <a:lnTo>
                    <a:pt x="4" y="105"/>
                  </a:lnTo>
                  <a:lnTo>
                    <a:pt x="6" y="107"/>
                  </a:lnTo>
                  <a:lnTo>
                    <a:pt x="7" y="112"/>
                  </a:lnTo>
                  <a:lnTo>
                    <a:pt x="8" y="115"/>
                  </a:lnTo>
                  <a:lnTo>
                    <a:pt x="11" y="117"/>
                  </a:lnTo>
                  <a:lnTo>
                    <a:pt x="13" y="120"/>
                  </a:lnTo>
                  <a:lnTo>
                    <a:pt x="14" y="125"/>
                  </a:lnTo>
                  <a:lnTo>
                    <a:pt x="17" y="128"/>
                  </a:lnTo>
                  <a:lnTo>
                    <a:pt x="20" y="130"/>
                  </a:lnTo>
                  <a:lnTo>
                    <a:pt x="23" y="132"/>
                  </a:lnTo>
                  <a:lnTo>
                    <a:pt x="24" y="135"/>
                  </a:lnTo>
                  <a:lnTo>
                    <a:pt x="27" y="138"/>
                  </a:lnTo>
                  <a:lnTo>
                    <a:pt x="30" y="139"/>
                  </a:lnTo>
                  <a:lnTo>
                    <a:pt x="33" y="142"/>
                  </a:lnTo>
                  <a:lnTo>
                    <a:pt x="37" y="143"/>
                  </a:lnTo>
                  <a:lnTo>
                    <a:pt x="40" y="146"/>
                  </a:lnTo>
                  <a:lnTo>
                    <a:pt x="43" y="148"/>
                  </a:lnTo>
                  <a:lnTo>
                    <a:pt x="47" y="149"/>
                  </a:lnTo>
                  <a:lnTo>
                    <a:pt x="50" y="150"/>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0"/>
                  </a:lnTo>
                  <a:lnTo>
                    <a:pt x="107" y="149"/>
                  </a:lnTo>
                  <a:lnTo>
                    <a:pt x="110" y="148"/>
                  </a:lnTo>
                  <a:lnTo>
                    <a:pt x="113" y="146"/>
                  </a:lnTo>
                  <a:lnTo>
                    <a:pt x="118" y="143"/>
                  </a:lnTo>
                  <a:lnTo>
                    <a:pt x="120" y="142"/>
                  </a:lnTo>
                  <a:lnTo>
                    <a:pt x="123" y="139"/>
                  </a:lnTo>
                  <a:lnTo>
                    <a:pt x="126" y="138"/>
                  </a:lnTo>
                  <a:lnTo>
                    <a:pt x="129" y="135"/>
                  </a:lnTo>
                  <a:lnTo>
                    <a:pt x="132" y="132"/>
                  </a:lnTo>
                  <a:lnTo>
                    <a:pt x="135" y="130"/>
                  </a:lnTo>
                  <a:lnTo>
                    <a:pt x="136" y="128"/>
                  </a:lnTo>
                  <a:lnTo>
                    <a:pt x="139" y="125"/>
                  </a:lnTo>
                  <a:lnTo>
                    <a:pt x="141" y="120"/>
                  </a:lnTo>
                  <a:lnTo>
                    <a:pt x="143" y="117"/>
                  </a:lnTo>
                  <a:lnTo>
                    <a:pt x="145" y="115"/>
                  </a:lnTo>
                  <a:lnTo>
                    <a:pt x="146" y="112"/>
                  </a:lnTo>
                  <a:lnTo>
                    <a:pt x="148" y="107"/>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1"/>
                  </a:lnTo>
                  <a:lnTo>
                    <a:pt x="152" y="59"/>
                  </a:lnTo>
                  <a:lnTo>
                    <a:pt x="151" y="54"/>
                  </a:lnTo>
                  <a:lnTo>
                    <a:pt x="149" y="51"/>
                  </a:lnTo>
                  <a:lnTo>
                    <a:pt x="148" y="47"/>
                  </a:lnTo>
                  <a:lnTo>
                    <a:pt x="146" y="44"/>
                  </a:lnTo>
                  <a:lnTo>
                    <a:pt x="145" y="40"/>
                  </a:lnTo>
                  <a:lnTo>
                    <a:pt x="143" y="37"/>
                  </a:lnTo>
                  <a:lnTo>
                    <a:pt x="141" y="34"/>
                  </a:lnTo>
                  <a:lnTo>
                    <a:pt x="139" y="31"/>
                  </a:lnTo>
                  <a:lnTo>
                    <a:pt x="136" y="28"/>
                  </a:lnTo>
                  <a:lnTo>
                    <a:pt x="135" y="26"/>
                  </a:lnTo>
                  <a:lnTo>
                    <a:pt x="132" y="23"/>
                  </a:lnTo>
                  <a:lnTo>
                    <a:pt x="129" y="20"/>
                  </a:lnTo>
                  <a:lnTo>
                    <a:pt x="126" y="18"/>
                  </a:lnTo>
                  <a:lnTo>
                    <a:pt x="123" y="16"/>
                  </a:lnTo>
                  <a:lnTo>
                    <a:pt x="120" y="13"/>
                  </a:lnTo>
                  <a:lnTo>
                    <a:pt x="118" y="11"/>
                  </a:lnTo>
                  <a:lnTo>
                    <a:pt x="113" y="10"/>
                  </a:lnTo>
                  <a:lnTo>
                    <a:pt x="110" y="8"/>
                  </a:lnTo>
                  <a:lnTo>
                    <a:pt x="107" y="5"/>
                  </a:lnTo>
                  <a:lnTo>
                    <a:pt x="103" y="4"/>
                  </a:lnTo>
                  <a:lnTo>
                    <a:pt x="100" y="4"/>
                  </a:lnTo>
                  <a:lnTo>
                    <a:pt x="96" y="3"/>
                  </a:lnTo>
                  <a:lnTo>
                    <a:pt x="93" y="1"/>
                  </a:lnTo>
                  <a:lnTo>
                    <a:pt x="89" y="1"/>
                  </a:lnTo>
                  <a:lnTo>
                    <a:pt x="85" y="0"/>
                  </a:lnTo>
                  <a:lnTo>
                    <a:pt x="80" y="0"/>
                  </a:lnTo>
                  <a:lnTo>
                    <a:pt x="77"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67" name="Line 35">
              <a:extLst>
                <a:ext uri="{FF2B5EF4-FFF2-40B4-BE49-F238E27FC236}">
                  <a16:creationId xmlns:a16="http://schemas.microsoft.com/office/drawing/2014/main" id="{15ED27B4-2E98-584F-B405-575419CEC75C}"/>
                </a:ext>
              </a:extLst>
            </p:cNvPr>
            <p:cNvSpPr>
              <a:spLocks noChangeShapeType="1"/>
            </p:cNvSpPr>
            <p:nvPr/>
          </p:nvSpPr>
          <p:spPr bwMode="auto">
            <a:xfrm>
              <a:off x="2731" y="2239"/>
              <a:ext cx="20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68" name="Freeform 40">
              <a:extLst>
                <a:ext uri="{FF2B5EF4-FFF2-40B4-BE49-F238E27FC236}">
                  <a16:creationId xmlns:a16="http://schemas.microsoft.com/office/drawing/2014/main" id="{88BCED9A-6349-BD49-B2DF-98B946B56CC2}"/>
                </a:ext>
              </a:extLst>
            </p:cNvPr>
            <p:cNvSpPr>
              <a:spLocks/>
            </p:cNvSpPr>
            <p:nvPr/>
          </p:nvSpPr>
          <p:spPr bwMode="auto">
            <a:xfrm>
              <a:off x="3329" y="1497"/>
              <a:ext cx="77" cy="77"/>
            </a:xfrm>
            <a:custGeom>
              <a:avLst/>
              <a:gdLst>
                <a:gd name="T0" fmla="*/ 0 w 155"/>
                <a:gd name="T1" fmla="*/ 0 h 155"/>
                <a:gd name="T2" fmla="*/ 0 w 155"/>
                <a:gd name="T3" fmla="*/ 0 h 155"/>
                <a:gd name="T4" fmla="*/ 0 w 155"/>
                <a:gd name="T5" fmla="*/ 0 h 155"/>
                <a:gd name="T6" fmla="*/ 0 w 155"/>
                <a:gd name="T7" fmla="*/ 0 h 155"/>
                <a:gd name="T8" fmla="*/ 0 w 155"/>
                <a:gd name="T9" fmla="*/ 0 h 155"/>
                <a:gd name="T10" fmla="*/ 0 w 155"/>
                <a:gd name="T11" fmla="*/ 0 h 155"/>
                <a:gd name="T12" fmla="*/ 0 w 155"/>
                <a:gd name="T13" fmla="*/ 0 h 155"/>
                <a:gd name="T14" fmla="*/ 0 w 155"/>
                <a:gd name="T15" fmla="*/ 0 h 155"/>
                <a:gd name="T16" fmla="*/ 0 w 155"/>
                <a:gd name="T17" fmla="*/ 0 h 155"/>
                <a:gd name="T18" fmla="*/ 0 w 155"/>
                <a:gd name="T19" fmla="*/ 0 h 155"/>
                <a:gd name="T20" fmla="*/ 0 w 155"/>
                <a:gd name="T21" fmla="*/ 0 h 155"/>
                <a:gd name="T22" fmla="*/ 0 w 155"/>
                <a:gd name="T23" fmla="*/ 0 h 155"/>
                <a:gd name="T24" fmla="*/ 0 w 155"/>
                <a:gd name="T25" fmla="*/ 0 h 155"/>
                <a:gd name="T26" fmla="*/ 0 w 155"/>
                <a:gd name="T27" fmla="*/ 0 h 155"/>
                <a:gd name="T28" fmla="*/ 0 w 155"/>
                <a:gd name="T29" fmla="*/ 0 h 155"/>
                <a:gd name="T30" fmla="*/ 0 w 155"/>
                <a:gd name="T31" fmla="*/ 0 h 155"/>
                <a:gd name="T32" fmla="*/ 0 w 155"/>
                <a:gd name="T33" fmla="*/ 0 h 155"/>
                <a:gd name="T34" fmla="*/ 0 w 155"/>
                <a:gd name="T35" fmla="*/ 0 h 155"/>
                <a:gd name="T36" fmla="*/ 0 w 155"/>
                <a:gd name="T37" fmla="*/ 0 h 155"/>
                <a:gd name="T38" fmla="*/ 0 w 155"/>
                <a:gd name="T39" fmla="*/ 0 h 155"/>
                <a:gd name="T40" fmla="*/ 0 w 155"/>
                <a:gd name="T41" fmla="*/ 0 h 155"/>
                <a:gd name="T42" fmla="*/ 0 w 155"/>
                <a:gd name="T43" fmla="*/ 0 h 155"/>
                <a:gd name="T44" fmla="*/ 0 w 155"/>
                <a:gd name="T45" fmla="*/ 0 h 155"/>
                <a:gd name="T46" fmla="*/ 0 w 155"/>
                <a:gd name="T47" fmla="*/ 0 h 155"/>
                <a:gd name="T48" fmla="*/ 0 w 155"/>
                <a:gd name="T49" fmla="*/ 0 h 155"/>
                <a:gd name="T50" fmla="*/ 0 w 155"/>
                <a:gd name="T51" fmla="*/ 0 h 155"/>
                <a:gd name="T52" fmla="*/ 0 w 155"/>
                <a:gd name="T53" fmla="*/ 0 h 155"/>
                <a:gd name="T54" fmla="*/ 0 w 155"/>
                <a:gd name="T55" fmla="*/ 0 h 155"/>
                <a:gd name="T56" fmla="*/ 0 w 155"/>
                <a:gd name="T57" fmla="*/ 0 h 155"/>
                <a:gd name="T58" fmla="*/ 0 w 155"/>
                <a:gd name="T59" fmla="*/ 0 h 155"/>
                <a:gd name="T60" fmla="*/ 0 w 155"/>
                <a:gd name="T61" fmla="*/ 0 h 155"/>
                <a:gd name="T62" fmla="*/ 0 w 155"/>
                <a:gd name="T63" fmla="*/ 0 h 155"/>
                <a:gd name="T64" fmla="*/ 0 w 155"/>
                <a:gd name="T65" fmla="*/ 0 h 155"/>
                <a:gd name="T66" fmla="*/ 0 w 155"/>
                <a:gd name="T67" fmla="*/ 0 h 155"/>
                <a:gd name="T68" fmla="*/ 0 w 155"/>
                <a:gd name="T69" fmla="*/ 0 h 155"/>
                <a:gd name="T70" fmla="*/ 0 w 155"/>
                <a:gd name="T71" fmla="*/ 0 h 155"/>
                <a:gd name="T72" fmla="*/ 0 w 155"/>
                <a:gd name="T73" fmla="*/ 0 h 155"/>
                <a:gd name="T74" fmla="*/ 0 w 155"/>
                <a:gd name="T75" fmla="*/ 0 h 155"/>
                <a:gd name="T76" fmla="*/ 0 w 155"/>
                <a:gd name="T77" fmla="*/ 0 h 155"/>
                <a:gd name="T78" fmla="*/ 0 w 155"/>
                <a:gd name="T79" fmla="*/ 0 h 155"/>
                <a:gd name="T80" fmla="*/ 0 w 155"/>
                <a:gd name="T81" fmla="*/ 0 h 155"/>
                <a:gd name="T82" fmla="*/ 0 w 155"/>
                <a:gd name="T83" fmla="*/ 0 h 155"/>
                <a:gd name="T84" fmla="*/ 0 w 155"/>
                <a:gd name="T85" fmla="*/ 0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7" y="0"/>
                  </a:moveTo>
                  <a:lnTo>
                    <a:pt x="73" y="0"/>
                  </a:lnTo>
                  <a:lnTo>
                    <a:pt x="69" y="0"/>
                  </a:lnTo>
                  <a:lnTo>
                    <a:pt x="64" y="1"/>
                  </a:lnTo>
                  <a:lnTo>
                    <a:pt x="62" y="1"/>
                  </a:lnTo>
                  <a:lnTo>
                    <a:pt x="57" y="3"/>
                  </a:lnTo>
                  <a:lnTo>
                    <a:pt x="54" y="4"/>
                  </a:lnTo>
                  <a:lnTo>
                    <a:pt x="50" y="4"/>
                  </a:lnTo>
                  <a:lnTo>
                    <a:pt x="47" y="6"/>
                  </a:lnTo>
                  <a:lnTo>
                    <a:pt x="43" y="8"/>
                  </a:lnTo>
                  <a:lnTo>
                    <a:pt x="40" y="10"/>
                  </a:lnTo>
                  <a:lnTo>
                    <a:pt x="37" y="11"/>
                  </a:lnTo>
                  <a:lnTo>
                    <a:pt x="33" y="13"/>
                  </a:lnTo>
                  <a:lnTo>
                    <a:pt x="30" y="16"/>
                  </a:lnTo>
                  <a:lnTo>
                    <a:pt x="27" y="19"/>
                  </a:lnTo>
                  <a:lnTo>
                    <a:pt x="24" y="20"/>
                  </a:lnTo>
                  <a:lnTo>
                    <a:pt x="23" y="23"/>
                  </a:lnTo>
                  <a:lnTo>
                    <a:pt x="20" y="26"/>
                  </a:lnTo>
                  <a:lnTo>
                    <a:pt x="17" y="29"/>
                  </a:lnTo>
                  <a:lnTo>
                    <a:pt x="14" y="31"/>
                  </a:lnTo>
                  <a:lnTo>
                    <a:pt x="13" y="34"/>
                  </a:lnTo>
                  <a:lnTo>
                    <a:pt x="11" y="37"/>
                  </a:lnTo>
                  <a:lnTo>
                    <a:pt x="8" y="40"/>
                  </a:lnTo>
                  <a:lnTo>
                    <a:pt x="7" y="44"/>
                  </a:lnTo>
                  <a:lnTo>
                    <a:pt x="6" y="47"/>
                  </a:lnTo>
                  <a:lnTo>
                    <a:pt x="4" y="52"/>
                  </a:lnTo>
                  <a:lnTo>
                    <a:pt x="3" y="54"/>
                  </a:lnTo>
                  <a:lnTo>
                    <a:pt x="1" y="59"/>
                  </a:lnTo>
                  <a:lnTo>
                    <a:pt x="1" y="62"/>
                  </a:lnTo>
                  <a:lnTo>
                    <a:pt x="0" y="66"/>
                  </a:lnTo>
                  <a:lnTo>
                    <a:pt x="0" y="70"/>
                  </a:lnTo>
                  <a:lnTo>
                    <a:pt x="0" y="73"/>
                  </a:lnTo>
                  <a:lnTo>
                    <a:pt x="0" y="77"/>
                  </a:lnTo>
                  <a:lnTo>
                    <a:pt x="0" y="82"/>
                  </a:lnTo>
                  <a:lnTo>
                    <a:pt x="0" y="86"/>
                  </a:lnTo>
                  <a:lnTo>
                    <a:pt x="0" y="89"/>
                  </a:lnTo>
                  <a:lnTo>
                    <a:pt x="1" y="93"/>
                  </a:lnTo>
                  <a:lnTo>
                    <a:pt x="1" y="97"/>
                  </a:lnTo>
                  <a:lnTo>
                    <a:pt x="3" y="100"/>
                  </a:lnTo>
                  <a:lnTo>
                    <a:pt x="4" y="105"/>
                  </a:lnTo>
                  <a:lnTo>
                    <a:pt x="6" y="108"/>
                  </a:lnTo>
                  <a:lnTo>
                    <a:pt x="7" y="112"/>
                  </a:lnTo>
                  <a:lnTo>
                    <a:pt x="8" y="115"/>
                  </a:lnTo>
                  <a:lnTo>
                    <a:pt x="11" y="118"/>
                  </a:lnTo>
                  <a:lnTo>
                    <a:pt x="13" y="120"/>
                  </a:lnTo>
                  <a:lnTo>
                    <a:pt x="14" y="125"/>
                  </a:lnTo>
                  <a:lnTo>
                    <a:pt x="17" y="128"/>
                  </a:lnTo>
                  <a:lnTo>
                    <a:pt x="20" y="131"/>
                  </a:lnTo>
                  <a:lnTo>
                    <a:pt x="23" y="132"/>
                  </a:lnTo>
                  <a:lnTo>
                    <a:pt x="24" y="135"/>
                  </a:lnTo>
                  <a:lnTo>
                    <a:pt x="27" y="138"/>
                  </a:lnTo>
                  <a:lnTo>
                    <a:pt x="30" y="139"/>
                  </a:lnTo>
                  <a:lnTo>
                    <a:pt x="33" y="142"/>
                  </a:lnTo>
                  <a:lnTo>
                    <a:pt x="37" y="143"/>
                  </a:lnTo>
                  <a:lnTo>
                    <a:pt x="40" y="146"/>
                  </a:lnTo>
                  <a:lnTo>
                    <a:pt x="43" y="148"/>
                  </a:lnTo>
                  <a:lnTo>
                    <a:pt x="47" y="149"/>
                  </a:lnTo>
                  <a:lnTo>
                    <a:pt x="50" y="151"/>
                  </a:lnTo>
                  <a:lnTo>
                    <a:pt x="54" y="152"/>
                  </a:lnTo>
                  <a:lnTo>
                    <a:pt x="57" y="153"/>
                  </a:lnTo>
                  <a:lnTo>
                    <a:pt x="62" y="153"/>
                  </a:lnTo>
                  <a:lnTo>
                    <a:pt x="64" y="155"/>
                  </a:lnTo>
                  <a:lnTo>
                    <a:pt x="69" y="155"/>
                  </a:lnTo>
                  <a:lnTo>
                    <a:pt x="73" y="155"/>
                  </a:lnTo>
                  <a:lnTo>
                    <a:pt x="77" y="155"/>
                  </a:lnTo>
                  <a:lnTo>
                    <a:pt x="80" y="155"/>
                  </a:lnTo>
                  <a:lnTo>
                    <a:pt x="85" y="155"/>
                  </a:lnTo>
                  <a:lnTo>
                    <a:pt x="89" y="155"/>
                  </a:lnTo>
                  <a:lnTo>
                    <a:pt x="93" y="153"/>
                  </a:lnTo>
                  <a:lnTo>
                    <a:pt x="96" y="153"/>
                  </a:lnTo>
                  <a:lnTo>
                    <a:pt x="100" y="152"/>
                  </a:lnTo>
                  <a:lnTo>
                    <a:pt x="103" y="151"/>
                  </a:lnTo>
                  <a:lnTo>
                    <a:pt x="107" y="149"/>
                  </a:lnTo>
                  <a:lnTo>
                    <a:pt x="110" y="148"/>
                  </a:lnTo>
                  <a:lnTo>
                    <a:pt x="113" y="146"/>
                  </a:lnTo>
                  <a:lnTo>
                    <a:pt x="118" y="143"/>
                  </a:lnTo>
                  <a:lnTo>
                    <a:pt x="120" y="142"/>
                  </a:lnTo>
                  <a:lnTo>
                    <a:pt x="123" y="139"/>
                  </a:lnTo>
                  <a:lnTo>
                    <a:pt x="126" y="138"/>
                  </a:lnTo>
                  <a:lnTo>
                    <a:pt x="129" y="135"/>
                  </a:lnTo>
                  <a:lnTo>
                    <a:pt x="132" y="132"/>
                  </a:lnTo>
                  <a:lnTo>
                    <a:pt x="135" y="131"/>
                  </a:lnTo>
                  <a:lnTo>
                    <a:pt x="136" y="128"/>
                  </a:lnTo>
                  <a:lnTo>
                    <a:pt x="139" y="125"/>
                  </a:lnTo>
                  <a:lnTo>
                    <a:pt x="141" y="120"/>
                  </a:lnTo>
                  <a:lnTo>
                    <a:pt x="143" y="118"/>
                  </a:lnTo>
                  <a:lnTo>
                    <a:pt x="145" y="115"/>
                  </a:lnTo>
                  <a:lnTo>
                    <a:pt x="146" y="112"/>
                  </a:lnTo>
                  <a:lnTo>
                    <a:pt x="148" y="108"/>
                  </a:lnTo>
                  <a:lnTo>
                    <a:pt x="149" y="105"/>
                  </a:lnTo>
                  <a:lnTo>
                    <a:pt x="151" y="100"/>
                  </a:lnTo>
                  <a:lnTo>
                    <a:pt x="152" y="97"/>
                  </a:lnTo>
                  <a:lnTo>
                    <a:pt x="153" y="93"/>
                  </a:lnTo>
                  <a:lnTo>
                    <a:pt x="153" y="89"/>
                  </a:lnTo>
                  <a:lnTo>
                    <a:pt x="153" y="86"/>
                  </a:lnTo>
                  <a:lnTo>
                    <a:pt x="155" y="82"/>
                  </a:lnTo>
                  <a:lnTo>
                    <a:pt x="155" y="77"/>
                  </a:lnTo>
                  <a:lnTo>
                    <a:pt x="155" y="73"/>
                  </a:lnTo>
                  <a:lnTo>
                    <a:pt x="153" y="70"/>
                  </a:lnTo>
                  <a:lnTo>
                    <a:pt x="153" y="66"/>
                  </a:lnTo>
                  <a:lnTo>
                    <a:pt x="153" y="62"/>
                  </a:lnTo>
                  <a:lnTo>
                    <a:pt x="152" y="59"/>
                  </a:lnTo>
                  <a:lnTo>
                    <a:pt x="151" y="54"/>
                  </a:lnTo>
                  <a:lnTo>
                    <a:pt x="149" y="52"/>
                  </a:lnTo>
                  <a:lnTo>
                    <a:pt x="148" y="47"/>
                  </a:lnTo>
                  <a:lnTo>
                    <a:pt x="146" y="44"/>
                  </a:lnTo>
                  <a:lnTo>
                    <a:pt x="145" y="40"/>
                  </a:lnTo>
                  <a:lnTo>
                    <a:pt x="143" y="37"/>
                  </a:lnTo>
                  <a:lnTo>
                    <a:pt x="141" y="34"/>
                  </a:lnTo>
                  <a:lnTo>
                    <a:pt x="139" y="31"/>
                  </a:lnTo>
                  <a:lnTo>
                    <a:pt x="136" y="29"/>
                  </a:lnTo>
                  <a:lnTo>
                    <a:pt x="135" y="26"/>
                  </a:lnTo>
                  <a:lnTo>
                    <a:pt x="132" y="23"/>
                  </a:lnTo>
                  <a:lnTo>
                    <a:pt x="129" y="20"/>
                  </a:lnTo>
                  <a:lnTo>
                    <a:pt x="126" y="19"/>
                  </a:lnTo>
                  <a:lnTo>
                    <a:pt x="123" y="16"/>
                  </a:lnTo>
                  <a:lnTo>
                    <a:pt x="120" y="13"/>
                  </a:lnTo>
                  <a:lnTo>
                    <a:pt x="118" y="11"/>
                  </a:lnTo>
                  <a:lnTo>
                    <a:pt x="113" y="10"/>
                  </a:lnTo>
                  <a:lnTo>
                    <a:pt x="110" y="8"/>
                  </a:lnTo>
                  <a:lnTo>
                    <a:pt x="107" y="6"/>
                  </a:lnTo>
                  <a:lnTo>
                    <a:pt x="103" y="4"/>
                  </a:lnTo>
                  <a:lnTo>
                    <a:pt x="100" y="4"/>
                  </a:lnTo>
                  <a:lnTo>
                    <a:pt x="96" y="3"/>
                  </a:lnTo>
                  <a:lnTo>
                    <a:pt x="93" y="1"/>
                  </a:lnTo>
                  <a:lnTo>
                    <a:pt x="89" y="1"/>
                  </a:lnTo>
                  <a:lnTo>
                    <a:pt x="85" y="0"/>
                  </a:lnTo>
                  <a:lnTo>
                    <a:pt x="80" y="0"/>
                  </a:lnTo>
                  <a:lnTo>
                    <a:pt x="77" y="0"/>
                  </a:lnTo>
                </a:path>
              </a:pathLst>
            </a:custGeom>
            <a:solidFill>
              <a:schemeClr val="bg1"/>
            </a:solidFill>
            <a:ln w="19050">
              <a:solidFill>
                <a:srgbClr val="000000"/>
              </a:solidFill>
              <a:round/>
              <a:headEnd/>
              <a:tailEnd/>
            </a:ln>
          </p:spPr>
          <p:txBody>
            <a:bodyPr/>
            <a:lstStyle/>
            <a:p>
              <a:endParaRPr lang="en-US"/>
            </a:p>
          </p:txBody>
        </p:sp>
        <p:sp>
          <p:nvSpPr>
            <p:cNvPr id="91169" name="Line 41">
              <a:extLst>
                <a:ext uri="{FF2B5EF4-FFF2-40B4-BE49-F238E27FC236}">
                  <a16:creationId xmlns:a16="http://schemas.microsoft.com/office/drawing/2014/main" id="{650C749A-6F50-8D49-A45C-4686FB94BDE5}"/>
                </a:ext>
              </a:extLst>
            </p:cNvPr>
            <p:cNvSpPr>
              <a:spLocks noChangeShapeType="1"/>
            </p:cNvSpPr>
            <p:nvPr/>
          </p:nvSpPr>
          <p:spPr bwMode="auto">
            <a:xfrm>
              <a:off x="2602" y="1435"/>
              <a:ext cx="33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0" name="Line 42">
              <a:extLst>
                <a:ext uri="{FF2B5EF4-FFF2-40B4-BE49-F238E27FC236}">
                  <a16:creationId xmlns:a16="http://schemas.microsoft.com/office/drawing/2014/main" id="{B8A41920-216C-6A40-99EA-B7EF5A7B5DF0}"/>
                </a:ext>
              </a:extLst>
            </p:cNvPr>
            <p:cNvSpPr>
              <a:spLocks noChangeShapeType="1"/>
            </p:cNvSpPr>
            <p:nvPr/>
          </p:nvSpPr>
          <p:spPr bwMode="auto">
            <a:xfrm>
              <a:off x="2731" y="1636"/>
              <a:ext cx="20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1" name="Freeform 44">
              <a:extLst>
                <a:ext uri="{FF2B5EF4-FFF2-40B4-BE49-F238E27FC236}">
                  <a16:creationId xmlns:a16="http://schemas.microsoft.com/office/drawing/2014/main" id="{8D824530-1C85-A040-979D-AB600551A365}"/>
                </a:ext>
              </a:extLst>
            </p:cNvPr>
            <p:cNvSpPr>
              <a:spLocks/>
            </p:cNvSpPr>
            <p:nvPr/>
          </p:nvSpPr>
          <p:spPr bwMode="auto">
            <a:xfrm>
              <a:off x="1927" y="1535"/>
              <a:ext cx="186" cy="1"/>
            </a:xfrm>
            <a:custGeom>
              <a:avLst/>
              <a:gdLst>
                <a:gd name="T0" fmla="*/ 0 w 373"/>
                <a:gd name="T1" fmla="*/ 0 h 1"/>
                <a:gd name="T2" fmla="*/ 0 w 373"/>
                <a:gd name="T3" fmla="*/ 0 h 1"/>
                <a:gd name="T4" fmla="*/ 0 w 373"/>
                <a:gd name="T5" fmla="*/ 0 h 1"/>
                <a:gd name="T6" fmla="*/ 0 60000 65536"/>
                <a:gd name="T7" fmla="*/ 0 60000 65536"/>
                <a:gd name="T8" fmla="*/ 0 60000 65536"/>
                <a:gd name="T9" fmla="*/ 0 w 373"/>
                <a:gd name="T10" fmla="*/ 0 h 1"/>
                <a:gd name="T11" fmla="*/ 373 w 373"/>
                <a:gd name="T12" fmla="*/ 1 h 1"/>
              </a:gdLst>
              <a:ahLst/>
              <a:cxnLst>
                <a:cxn ang="T6">
                  <a:pos x="T0" y="T1"/>
                </a:cxn>
                <a:cxn ang="T7">
                  <a:pos x="T2" y="T3"/>
                </a:cxn>
                <a:cxn ang="T8">
                  <a:pos x="T4" y="T5"/>
                </a:cxn>
              </a:cxnLst>
              <a:rect l="T9" t="T10" r="T11" b="T12"/>
              <a:pathLst>
                <a:path w="373" h="1">
                  <a:moveTo>
                    <a:pt x="373" y="0"/>
                  </a:moveTo>
                  <a:lnTo>
                    <a:pt x="0" y="0"/>
                  </a:lnTo>
                  <a:lnTo>
                    <a:pt x="373" y="0"/>
                  </a:lnTo>
                  <a:close/>
                </a:path>
              </a:pathLst>
            </a:custGeom>
            <a:solidFill>
              <a:srgbClr val="FFFFFF"/>
            </a:solidFill>
            <a:ln w="19050">
              <a:solidFill>
                <a:srgbClr val="000000"/>
              </a:solidFill>
              <a:round/>
              <a:headEnd/>
              <a:tailEnd/>
            </a:ln>
          </p:spPr>
          <p:txBody>
            <a:bodyPr/>
            <a:lstStyle/>
            <a:p>
              <a:endParaRPr lang="en-US"/>
            </a:p>
          </p:txBody>
        </p:sp>
        <p:sp>
          <p:nvSpPr>
            <p:cNvPr id="91172" name="Line 45">
              <a:extLst>
                <a:ext uri="{FF2B5EF4-FFF2-40B4-BE49-F238E27FC236}">
                  <a16:creationId xmlns:a16="http://schemas.microsoft.com/office/drawing/2014/main" id="{D920FF96-73A6-7F4D-85CE-255584D5BB9A}"/>
                </a:ext>
              </a:extLst>
            </p:cNvPr>
            <p:cNvSpPr>
              <a:spLocks noChangeShapeType="1"/>
            </p:cNvSpPr>
            <p:nvPr/>
          </p:nvSpPr>
          <p:spPr bwMode="auto">
            <a:xfrm flipH="1">
              <a:off x="1927" y="1535"/>
              <a:ext cx="18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3" name="Freeform 46">
              <a:extLst>
                <a:ext uri="{FF2B5EF4-FFF2-40B4-BE49-F238E27FC236}">
                  <a16:creationId xmlns:a16="http://schemas.microsoft.com/office/drawing/2014/main" id="{24331946-C429-B54E-BDBE-5AD86DC088FF}"/>
                </a:ext>
              </a:extLst>
            </p:cNvPr>
            <p:cNvSpPr>
              <a:spLocks/>
            </p:cNvSpPr>
            <p:nvPr/>
          </p:nvSpPr>
          <p:spPr bwMode="auto">
            <a:xfrm>
              <a:off x="1769" y="1320"/>
              <a:ext cx="344" cy="1"/>
            </a:xfrm>
            <a:custGeom>
              <a:avLst/>
              <a:gdLst>
                <a:gd name="T0" fmla="*/ 0 w 689"/>
                <a:gd name="T1" fmla="*/ 0 h 1"/>
                <a:gd name="T2" fmla="*/ 0 w 689"/>
                <a:gd name="T3" fmla="*/ 0 h 1"/>
                <a:gd name="T4" fmla="*/ 0 w 689"/>
                <a:gd name="T5" fmla="*/ 0 h 1"/>
                <a:gd name="T6" fmla="*/ 0 60000 65536"/>
                <a:gd name="T7" fmla="*/ 0 60000 65536"/>
                <a:gd name="T8" fmla="*/ 0 60000 65536"/>
                <a:gd name="T9" fmla="*/ 0 w 689"/>
                <a:gd name="T10" fmla="*/ 0 h 1"/>
                <a:gd name="T11" fmla="*/ 689 w 689"/>
                <a:gd name="T12" fmla="*/ 1 h 1"/>
              </a:gdLst>
              <a:ahLst/>
              <a:cxnLst>
                <a:cxn ang="T6">
                  <a:pos x="T0" y="T1"/>
                </a:cxn>
                <a:cxn ang="T7">
                  <a:pos x="T2" y="T3"/>
                </a:cxn>
                <a:cxn ang="T8">
                  <a:pos x="T4" y="T5"/>
                </a:cxn>
              </a:cxnLst>
              <a:rect l="T9" t="T10" r="T11" b="T12"/>
              <a:pathLst>
                <a:path w="689" h="1">
                  <a:moveTo>
                    <a:pt x="689" y="0"/>
                  </a:moveTo>
                  <a:lnTo>
                    <a:pt x="0" y="0"/>
                  </a:lnTo>
                  <a:lnTo>
                    <a:pt x="689" y="0"/>
                  </a:lnTo>
                  <a:close/>
                </a:path>
              </a:pathLst>
            </a:custGeom>
            <a:solidFill>
              <a:srgbClr val="FFFFFF"/>
            </a:solidFill>
            <a:ln w="19050">
              <a:solidFill>
                <a:srgbClr val="000000"/>
              </a:solidFill>
              <a:round/>
              <a:headEnd/>
              <a:tailEnd/>
            </a:ln>
          </p:spPr>
          <p:txBody>
            <a:bodyPr/>
            <a:lstStyle/>
            <a:p>
              <a:endParaRPr lang="en-US"/>
            </a:p>
          </p:txBody>
        </p:sp>
        <p:sp>
          <p:nvSpPr>
            <p:cNvPr id="91174" name="Line 47">
              <a:extLst>
                <a:ext uri="{FF2B5EF4-FFF2-40B4-BE49-F238E27FC236}">
                  <a16:creationId xmlns:a16="http://schemas.microsoft.com/office/drawing/2014/main" id="{A59C9335-3CEB-3748-9994-17B3AB28F8A7}"/>
                </a:ext>
              </a:extLst>
            </p:cNvPr>
            <p:cNvSpPr>
              <a:spLocks noChangeShapeType="1"/>
            </p:cNvSpPr>
            <p:nvPr/>
          </p:nvSpPr>
          <p:spPr bwMode="auto">
            <a:xfrm flipH="1">
              <a:off x="1769" y="1320"/>
              <a:ext cx="34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5" name="Freeform 51">
              <a:extLst>
                <a:ext uri="{FF2B5EF4-FFF2-40B4-BE49-F238E27FC236}">
                  <a16:creationId xmlns:a16="http://schemas.microsoft.com/office/drawing/2014/main" id="{6D474609-2573-1E40-B622-DB6E7E523564}"/>
                </a:ext>
              </a:extLst>
            </p:cNvPr>
            <p:cNvSpPr>
              <a:spLocks/>
            </p:cNvSpPr>
            <p:nvPr/>
          </p:nvSpPr>
          <p:spPr bwMode="auto">
            <a:xfrm>
              <a:off x="2521" y="1396"/>
              <a:ext cx="77" cy="78"/>
            </a:xfrm>
            <a:custGeom>
              <a:avLst/>
              <a:gdLst>
                <a:gd name="T0" fmla="*/ 0 w 155"/>
                <a:gd name="T1" fmla="*/ 0 h 155"/>
                <a:gd name="T2" fmla="*/ 0 w 155"/>
                <a:gd name="T3" fmla="*/ 1 h 155"/>
                <a:gd name="T4" fmla="*/ 0 w 155"/>
                <a:gd name="T5" fmla="*/ 1 h 155"/>
                <a:gd name="T6" fmla="*/ 0 w 155"/>
                <a:gd name="T7" fmla="*/ 1 h 155"/>
                <a:gd name="T8" fmla="*/ 0 w 155"/>
                <a:gd name="T9" fmla="*/ 1 h 155"/>
                <a:gd name="T10" fmla="*/ 0 w 155"/>
                <a:gd name="T11" fmla="*/ 1 h 155"/>
                <a:gd name="T12" fmla="*/ 0 w 155"/>
                <a:gd name="T13" fmla="*/ 1 h 155"/>
                <a:gd name="T14" fmla="*/ 0 w 155"/>
                <a:gd name="T15" fmla="*/ 1 h 155"/>
                <a:gd name="T16" fmla="*/ 0 w 155"/>
                <a:gd name="T17" fmla="*/ 1 h 155"/>
                <a:gd name="T18" fmla="*/ 0 w 155"/>
                <a:gd name="T19" fmla="*/ 1 h 155"/>
                <a:gd name="T20" fmla="*/ 0 w 155"/>
                <a:gd name="T21" fmla="*/ 1 h 155"/>
                <a:gd name="T22" fmla="*/ 0 w 155"/>
                <a:gd name="T23" fmla="*/ 1 h 155"/>
                <a:gd name="T24" fmla="*/ 0 w 155"/>
                <a:gd name="T25" fmla="*/ 1 h 155"/>
                <a:gd name="T26" fmla="*/ 0 w 155"/>
                <a:gd name="T27" fmla="*/ 1 h 155"/>
                <a:gd name="T28" fmla="*/ 0 w 155"/>
                <a:gd name="T29" fmla="*/ 1 h 155"/>
                <a:gd name="T30" fmla="*/ 0 w 155"/>
                <a:gd name="T31" fmla="*/ 1 h 155"/>
                <a:gd name="T32" fmla="*/ 0 w 155"/>
                <a:gd name="T33" fmla="*/ 1 h 155"/>
                <a:gd name="T34" fmla="*/ 0 w 155"/>
                <a:gd name="T35" fmla="*/ 1 h 155"/>
                <a:gd name="T36" fmla="*/ 0 w 155"/>
                <a:gd name="T37" fmla="*/ 1 h 155"/>
                <a:gd name="T38" fmla="*/ 0 w 155"/>
                <a:gd name="T39" fmla="*/ 1 h 155"/>
                <a:gd name="T40" fmla="*/ 0 w 155"/>
                <a:gd name="T41" fmla="*/ 1 h 155"/>
                <a:gd name="T42" fmla="*/ 0 w 155"/>
                <a:gd name="T43" fmla="*/ 1 h 155"/>
                <a:gd name="T44" fmla="*/ 0 w 155"/>
                <a:gd name="T45" fmla="*/ 1 h 155"/>
                <a:gd name="T46" fmla="*/ 0 w 155"/>
                <a:gd name="T47" fmla="*/ 1 h 155"/>
                <a:gd name="T48" fmla="*/ 0 w 155"/>
                <a:gd name="T49" fmla="*/ 1 h 155"/>
                <a:gd name="T50" fmla="*/ 0 w 155"/>
                <a:gd name="T51" fmla="*/ 1 h 155"/>
                <a:gd name="T52" fmla="*/ 0 w 155"/>
                <a:gd name="T53" fmla="*/ 1 h 155"/>
                <a:gd name="T54" fmla="*/ 0 w 155"/>
                <a:gd name="T55" fmla="*/ 1 h 155"/>
                <a:gd name="T56" fmla="*/ 0 w 155"/>
                <a:gd name="T57" fmla="*/ 1 h 155"/>
                <a:gd name="T58" fmla="*/ 0 w 155"/>
                <a:gd name="T59" fmla="*/ 1 h 155"/>
                <a:gd name="T60" fmla="*/ 0 w 155"/>
                <a:gd name="T61" fmla="*/ 1 h 155"/>
                <a:gd name="T62" fmla="*/ 0 w 155"/>
                <a:gd name="T63" fmla="*/ 1 h 155"/>
                <a:gd name="T64" fmla="*/ 0 w 155"/>
                <a:gd name="T65" fmla="*/ 1 h 155"/>
                <a:gd name="T66" fmla="*/ 0 w 155"/>
                <a:gd name="T67" fmla="*/ 1 h 155"/>
                <a:gd name="T68" fmla="*/ 0 w 155"/>
                <a:gd name="T69" fmla="*/ 1 h 155"/>
                <a:gd name="T70" fmla="*/ 0 w 155"/>
                <a:gd name="T71" fmla="*/ 1 h 155"/>
                <a:gd name="T72" fmla="*/ 0 w 155"/>
                <a:gd name="T73" fmla="*/ 1 h 155"/>
                <a:gd name="T74" fmla="*/ 0 w 155"/>
                <a:gd name="T75" fmla="*/ 1 h 155"/>
                <a:gd name="T76" fmla="*/ 0 w 155"/>
                <a:gd name="T77" fmla="*/ 1 h 155"/>
                <a:gd name="T78" fmla="*/ 0 w 155"/>
                <a:gd name="T79" fmla="*/ 1 h 155"/>
                <a:gd name="T80" fmla="*/ 0 w 155"/>
                <a:gd name="T81" fmla="*/ 1 h 155"/>
                <a:gd name="T82" fmla="*/ 0 w 155"/>
                <a:gd name="T83" fmla="*/ 1 h 155"/>
                <a:gd name="T84" fmla="*/ 0 w 155"/>
                <a:gd name="T85" fmla="*/ 1 h 155"/>
                <a:gd name="T86" fmla="*/ 0 w 155"/>
                <a:gd name="T87" fmla="*/ 0 h 1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5"/>
                <a:gd name="T133" fmla="*/ 0 h 155"/>
                <a:gd name="T134" fmla="*/ 155 w 155"/>
                <a:gd name="T135" fmla="*/ 155 h 15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5" h="155">
                  <a:moveTo>
                    <a:pt x="78" y="0"/>
                  </a:moveTo>
                  <a:lnTo>
                    <a:pt x="74" y="0"/>
                  </a:lnTo>
                  <a:lnTo>
                    <a:pt x="69" y="0"/>
                  </a:lnTo>
                  <a:lnTo>
                    <a:pt x="65" y="1"/>
                  </a:lnTo>
                  <a:lnTo>
                    <a:pt x="62" y="1"/>
                  </a:lnTo>
                  <a:lnTo>
                    <a:pt x="58" y="3"/>
                  </a:lnTo>
                  <a:lnTo>
                    <a:pt x="55" y="4"/>
                  </a:lnTo>
                  <a:lnTo>
                    <a:pt x="51" y="4"/>
                  </a:lnTo>
                  <a:lnTo>
                    <a:pt x="48" y="6"/>
                  </a:lnTo>
                  <a:lnTo>
                    <a:pt x="43" y="8"/>
                  </a:lnTo>
                  <a:lnTo>
                    <a:pt x="41" y="10"/>
                  </a:lnTo>
                  <a:lnTo>
                    <a:pt x="38" y="11"/>
                  </a:lnTo>
                  <a:lnTo>
                    <a:pt x="33" y="13"/>
                  </a:lnTo>
                  <a:lnTo>
                    <a:pt x="31" y="16"/>
                  </a:lnTo>
                  <a:lnTo>
                    <a:pt x="28" y="18"/>
                  </a:lnTo>
                  <a:lnTo>
                    <a:pt x="25" y="20"/>
                  </a:lnTo>
                  <a:lnTo>
                    <a:pt x="23" y="23"/>
                  </a:lnTo>
                  <a:lnTo>
                    <a:pt x="20" y="26"/>
                  </a:lnTo>
                  <a:lnTo>
                    <a:pt x="18" y="29"/>
                  </a:lnTo>
                  <a:lnTo>
                    <a:pt x="15" y="31"/>
                  </a:lnTo>
                  <a:lnTo>
                    <a:pt x="13" y="34"/>
                  </a:lnTo>
                  <a:lnTo>
                    <a:pt x="12" y="37"/>
                  </a:lnTo>
                  <a:lnTo>
                    <a:pt x="9" y="40"/>
                  </a:lnTo>
                  <a:lnTo>
                    <a:pt x="8" y="44"/>
                  </a:lnTo>
                  <a:lnTo>
                    <a:pt x="6" y="47"/>
                  </a:lnTo>
                  <a:lnTo>
                    <a:pt x="5" y="52"/>
                  </a:lnTo>
                  <a:lnTo>
                    <a:pt x="3" y="54"/>
                  </a:lnTo>
                  <a:lnTo>
                    <a:pt x="2" y="59"/>
                  </a:lnTo>
                  <a:lnTo>
                    <a:pt x="2" y="62"/>
                  </a:lnTo>
                  <a:lnTo>
                    <a:pt x="0" y="66"/>
                  </a:lnTo>
                  <a:lnTo>
                    <a:pt x="0" y="70"/>
                  </a:lnTo>
                  <a:lnTo>
                    <a:pt x="0" y="73"/>
                  </a:lnTo>
                  <a:lnTo>
                    <a:pt x="0" y="77"/>
                  </a:lnTo>
                  <a:lnTo>
                    <a:pt x="0" y="82"/>
                  </a:lnTo>
                  <a:lnTo>
                    <a:pt x="0" y="86"/>
                  </a:lnTo>
                  <a:lnTo>
                    <a:pt x="0" y="89"/>
                  </a:lnTo>
                  <a:lnTo>
                    <a:pt x="2" y="93"/>
                  </a:lnTo>
                  <a:lnTo>
                    <a:pt x="2" y="97"/>
                  </a:lnTo>
                  <a:lnTo>
                    <a:pt x="3" y="100"/>
                  </a:lnTo>
                  <a:lnTo>
                    <a:pt x="5" y="105"/>
                  </a:lnTo>
                  <a:lnTo>
                    <a:pt x="6" y="108"/>
                  </a:lnTo>
                  <a:lnTo>
                    <a:pt x="8" y="112"/>
                  </a:lnTo>
                  <a:lnTo>
                    <a:pt x="9" y="115"/>
                  </a:lnTo>
                  <a:lnTo>
                    <a:pt x="12" y="118"/>
                  </a:lnTo>
                  <a:lnTo>
                    <a:pt x="13" y="120"/>
                  </a:lnTo>
                  <a:lnTo>
                    <a:pt x="15" y="125"/>
                  </a:lnTo>
                  <a:lnTo>
                    <a:pt x="18" y="128"/>
                  </a:lnTo>
                  <a:lnTo>
                    <a:pt x="20" y="130"/>
                  </a:lnTo>
                  <a:lnTo>
                    <a:pt x="23" y="132"/>
                  </a:lnTo>
                  <a:lnTo>
                    <a:pt x="25" y="135"/>
                  </a:lnTo>
                  <a:lnTo>
                    <a:pt x="28" y="138"/>
                  </a:lnTo>
                  <a:lnTo>
                    <a:pt x="31" y="139"/>
                  </a:lnTo>
                  <a:lnTo>
                    <a:pt x="33" y="142"/>
                  </a:lnTo>
                  <a:lnTo>
                    <a:pt x="38" y="143"/>
                  </a:lnTo>
                  <a:lnTo>
                    <a:pt x="41" y="146"/>
                  </a:lnTo>
                  <a:lnTo>
                    <a:pt x="43" y="148"/>
                  </a:lnTo>
                  <a:lnTo>
                    <a:pt x="48" y="149"/>
                  </a:lnTo>
                  <a:lnTo>
                    <a:pt x="51" y="151"/>
                  </a:lnTo>
                  <a:lnTo>
                    <a:pt x="55" y="152"/>
                  </a:lnTo>
                  <a:lnTo>
                    <a:pt x="58" y="153"/>
                  </a:lnTo>
                  <a:lnTo>
                    <a:pt x="62" y="153"/>
                  </a:lnTo>
                  <a:lnTo>
                    <a:pt x="65" y="155"/>
                  </a:lnTo>
                  <a:lnTo>
                    <a:pt x="69" y="155"/>
                  </a:lnTo>
                  <a:lnTo>
                    <a:pt x="74" y="155"/>
                  </a:lnTo>
                  <a:lnTo>
                    <a:pt x="78" y="155"/>
                  </a:lnTo>
                  <a:lnTo>
                    <a:pt x="81" y="155"/>
                  </a:lnTo>
                  <a:lnTo>
                    <a:pt x="85" y="155"/>
                  </a:lnTo>
                  <a:lnTo>
                    <a:pt x="89" y="155"/>
                  </a:lnTo>
                  <a:lnTo>
                    <a:pt x="94" y="153"/>
                  </a:lnTo>
                  <a:lnTo>
                    <a:pt x="97" y="153"/>
                  </a:lnTo>
                  <a:lnTo>
                    <a:pt x="101" y="152"/>
                  </a:lnTo>
                  <a:lnTo>
                    <a:pt x="104" y="151"/>
                  </a:lnTo>
                  <a:lnTo>
                    <a:pt x="108" y="149"/>
                  </a:lnTo>
                  <a:lnTo>
                    <a:pt x="111" y="148"/>
                  </a:lnTo>
                  <a:lnTo>
                    <a:pt x="114" y="146"/>
                  </a:lnTo>
                  <a:lnTo>
                    <a:pt x="118" y="143"/>
                  </a:lnTo>
                  <a:lnTo>
                    <a:pt x="121" y="142"/>
                  </a:lnTo>
                  <a:lnTo>
                    <a:pt x="124" y="139"/>
                  </a:lnTo>
                  <a:lnTo>
                    <a:pt x="127" y="138"/>
                  </a:lnTo>
                  <a:lnTo>
                    <a:pt x="130" y="135"/>
                  </a:lnTo>
                  <a:lnTo>
                    <a:pt x="132" y="132"/>
                  </a:lnTo>
                  <a:lnTo>
                    <a:pt x="135" y="130"/>
                  </a:lnTo>
                  <a:lnTo>
                    <a:pt x="137" y="128"/>
                  </a:lnTo>
                  <a:lnTo>
                    <a:pt x="140" y="125"/>
                  </a:lnTo>
                  <a:lnTo>
                    <a:pt x="141" y="120"/>
                  </a:lnTo>
                  <a:lnTo>
                    <a:pt x="144" y="118"/>
                  </a:lnTo>
                  <a:lnTo>
                    <a:pt x="145" y="115"/>
                  </a:lnTo>
                  <a:lnTo>
                    <a:pt x="147" y="112"/>
                  </a:lnTo>
                  <a:lnTo>
                    <a:pt x="148" y="108"/>
                  </a:lnTo>
                  <a:lnTo>
                    <a:pt x="150" y="105"/>
                  </a:lnTo>
                  <a:lnTo>
                    <a:pt x="151" y="100"/>
                  </a:lnTo>
                  <a:lnTo>
                    <a:pt x="153" y="97"/>
                  </a:lnTo>
                  <a:lnTo>
                    <a:pt x="154" y="93"/>
                  </a:lnTo>
                  <a:lnTo>
                    <a:pt x="154" y="89"/>
                  </a:lnTo>
                  <a:lnTo>
                    <a:pt x="154" y="86"/>
                  </a:lnTo>
                  <a:lnTo>
                    <a:pt x="155" y="82"/>
                  </a:lnTo>
                  <a:lnTo>
                    <a:pt x="155" y="77"/>
                  </a:lnTo>
                  <a:lnTo>
                    <a:pt x="155" y="73"/>
                  </a:lnTo>
                  <a:lnTo>
                    <a:pt x="154" y="70"/>
                  </a:lnTo>
                  <a:lnTo>
                    <a:pt x="154" y="66"/>
                  </a:lnTo>
                  <a:lnTo>
                    <a:pt x="154" y="62"/>
                  </a:lnTo>
                  <a:lnTo>
                    <a:pt x="153" y="59"/>
                  </a:lnTo>
                  <a:lnTo>
                    <a:pt x="151" y="54"/>
                  </a:lnTo>
                  <a:lnTo>
                    <a:pt x="150" y="52"/>
                  </a:lnTo>
                  <a:lnTo>
                    <a:pt x="148" y="47"/>
                  </a:lnTo>
                  <a:lnTo>
                    <a:pt x="147" y="44"/>
                  </a:lnTo>
                  <a:lnTo>
                    <a:pt x="145" y="40"/>
                  </a:lnTo>
                  <a:lnTo>
                    <a:pt x="144" y="37"/>
                  </a:lnTo>
                  <a:lnTo>
                    <a:pt x="141" y="34"/>
                  </a:lnTo>
                  <a:lnTo>
                    <a:pt x="140" y="31"/>
                  </a:lnTo>
                  <a:lnTo>
                    <a:pt x="137" y="29"/>
                  </a:lnTo>
                  <a:lnTo>
                    <a:pt x="135" y="26"/>
                  </a:lnTo>
                  <a:lnTo>
                    <a:pt x="132" y="23"/>
                  </a:lnTo>
                  <a:lnTo>
                    <a:pt x="130" y="20"/>
                  </a:lnTo>
                  <a:lnTo>
                    <a:pt x="127" y="18"/>
                  </a:lnTo>
                  <a:lnTo>
                    <a:pt x="124" y="16"/>
                  </a:lnTo>
                  <a:lnTo>
                    <a:pt x="121" y="13"/>
                  </a:lnTo>
                  <a:lnTo>
                    <a:pt x="118" y="11"/>
                  </a:lnTo>
                  <a:lnTo>
                    <a:pt x="114" y="10"/>
                  </a:lnTo>
                  <a:lnTo>
                    <a:pt x="111" y="8"/>
                  </a:lnTo>
                  <a:lnTo>
                    <a:pt x="108" y="6"/>
                  </a:lnTo>
                  <a:lnTo>
                    <a:pt x="104" y="4"/>
                  </a:lnTo>
                  <a:lnTo>
                    <a:pt x="101" y="4"/>
                  </a:lnTo>
                  <a:lnTo>
                    <a:pt x="97" y="3"/>
                  </a:lnTo>
                  <a:lnTo>
                    <a:pt x="94" y="1"/>
                  </a:lnTo>
                  <a:lnTo>
                    <a:pt x="89" y="1"/>
                  </a:lnTo>
                  <a:lnTo>
                    <a:pt x="85" y="0"/>
                  </a:lnTo>
                  <a:lnTo>
                    <a:pt x="81" y="0"/>
                  </a:lnTo>
                  <a:lnTo>
                    <a:pt x="78"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76" name="Rectangle 52">
              <a:extLst>
                <a:ext uri="{FF2B5EF4-FFF2-40B4-BE49-F238E27FC236}">
                  <a16:creationId xmlns:a16="http://schemas.microsoft.com/office/drawing/2014/main" id="{029063EE-56DD-DA40-AB05-1F6901BF6650}"/>
                </a:ext>
              </a:extLst>
            </p:cNvPr>
            <p:cNvSpPr>
              <a:spLocks noChangeArrowheads="1"/>
            </p:cNvSpPr>
            <p:nvPr/>
          </p:nvSpPr>
          <p:spPr bwMode="auto">
            <a:xfrm>
              <a:off x="1497" y="1873"/>
              <a:ext cx="219"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Clk </a:t>
              </a:r>
              <a:endParaRPr lang="en-US" altLang="en-US" b="0">
                <a:latin typeface="Times" pitchFamily="2" charset="0"/>
              </a:endParaRPr>
            </a:p>
          </p:txBody>
        </p:sp>
        <p:sp>
          <p:nvSpPr>
            <p:cNvPr id="91177" name="Line 53">
              <a:extLst>
                <a:ext uri="{FF2B5EF4-FFF2-40B4-BE49-F238E27FC236}">
                  <a16:creationId xmlns:a16="http://schemas.microsoft.com/office/drawing/2014/main" id="{E27B09EA-D11E-6844-B106-5E96D1F6E273}"/>
                </a:ext>
              </a:extLst>
            </p:cNvPr>
            <p:cNvSpPr>
              <a:spLocks noChangeShapeType="1"/>
            </p:cNvSpPr>
            <p:nvPr/>
          </p:nvSpPr>
          <p:spPr bwMode="auto">
            <a:xfrm flipH="1">
              <a:off x="3923" y="2288"/>
              <a:ext cx="57" cy="1"/>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78" name="Rectangle 54">
              <a:extLst>
                <a:ext uri="{FF2B5EF4-FFF2-40B4-BE49-F238E27FC236}">
                  <a16:creationId xmlns:a16="http://schemas.microsoft.com/office/drawing/2014/main" id="{7299EDE6-2558-B441-8201-063E97602769}"/>
                </a:ext>
              </a:extLst>
            </p:cNvPr>
            <p:cNvSpPr>
              <a:spLocks noChangeArrowheads="1"/>
            </p:cNvSpPr>
            <p:nvPr/>
          </p:nvSpPr>
          <p:spPr bwMode="auto">
            <a:xfrm>
              <a:off x="3903" y="2280"/>
              <a:ext cx="12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91179" name="Rectangle 55">
              <a:extLst>
                <a:ext uri="{FF2B5EF4-FFF2-40B4-BE49-F238E27FC236}">
                  <a16:creationId xmlns:a16="http://schemas.microsoft.com/office/drawing/2014/main" id="{3080FED2-EDF2-6C40-B9E1-61FB3BA2D9AB}"/>
                </a:ext>
              </a:extLst>
            </p:cNvPr>
            <p:cNvSpPr>
              <a:spLocks noChangeArrowheads="1"/>
            </p:cNvSpPr>
            <p:nvPr/>
          </p:nvSpPr>
          <p:spPr bwMode="auto">
            <a:xfrm>
              <a:off x="3910" y="1467"/>
              <a:ext cx="12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600" b="0">
                  <a:solidFill>
                    <a:srgbClr val="000000"/>
                  </a:solidFill>
                  <a:latin typeface="Times-Roman" pitchFamily="2" charset="0"/>
                </a:rPr>
                <a:t>Q </a:t>
              </a:r>
              <a:endParaRPr lang="en-US" altLang="en-US" b="0">
                <a:latin typeface="Times" pitchFamily="2" charset="0"/>
              </a:endParaRPr>
            </a:p>
          </p:txBody>
        </p:sp>
        <p:sp>
          <p:nvSpPr>
            <p:cNvPr id="91180" name="AutoShape 56">
              <a:extLst>
                <a:ext uri="{FF2B5EF4-FFF2-40B4-BE49-F238E27FC236}">
                  <a16:creationId xmlns:a16="http://schemas.microsoft.com/office/drawing/2014/main" id="{1DA88B75-9DAC-6841-B74A-71E035DEFC30}"/>
                </a:ext>
              </a:extLst>
            </p:cNvPr>
            <p:cNvSpPr>
              <a:spLocks noChangeArrowheads="1"/>
            </p:cNvSpPr>
            <p:nvPr/>
          </p:nvSpPr>
          <p:spPr bwMode="auto">
            <a:xfrm>
              <a:off x="2115" y="1263"/>
              <a:ext cx="395" cy="336"/>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1181" name="AutoShape 57">
              <a:extLst>
                <a:ext uri="{FF2B5EF4-FFF2-40B4-BE49-F238E27FC236}">
                  <a16:creationId xmlns:a16="http://schemas.microsoft.com/office/drawing/2014/main" id="{DF3F547D-DEFF-6F48-B2A3-991A2C5A694A}"/>
                </a:ext>
              </a:extLst>
            </p:cNvPr>
            <p:cNvSpPr>
              <a:spLocks noChangeArrowheads="1"/>
            </p:cNvSpPr>
            <p:nvPr/>
          </p:nvSpPr>
          <p:spPr bwMode="auto">
            <a:xfrm>
              <a:off x="2115" y="2270"/>
              <a:ext cx="395" cy="336"/>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1182" name="AutoShape 59">
              <a:extLst>
                <a:ext uri="{FF2B5EF4-FFF2-40B4-BE49-F238E27FC236}">
                  <a16:creationId xmlns:a16="http://schemas.microsoft.com/office/drawing/2014/main" id="{13BAC5E7-7AAF-7A45-8EAA-BFAF9C5FE4F6}"/>
                </a:ext>
              </a:extLst>
            </p:cNvPr>
            <p:cNvSpPr>
              <a:spLocks noChangeArrowheads="1"/>
            </p:cNvSpPr>
            <p:nvPr/>
          </p:nvSpPr>
          <p:spPr bwMode="auto">
            <a:xfrm>
              <a:off x="2922" y="1363"/>
              <a:ext cx="395" cy="336"/>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1183" name="AutoShape 61">
              <a:extLst>
                <a:ext uri="{FF2B5EF4-FFF2-40B4-BE49-F238E27FC236}">
                  <a16:creationId xmlns:a16="http://schemas.microsoft.com/office/drawing/2014/main" id="{4B238B47-6E25-944A-B21E-C139CEC2C68D}"/>
                </a:ext>
              </a:extLst>
            </p:cNvPr>
            <p:cNvSpPr>
              <a:spLocks noChangeArrowheads="1"/>
            </p:cNvSpPr>
            <p:nvPr/>
          </p:nvSpPr>
          <p:spPr bwMode="auto">
            <a:xfrm>
              <a:off x="2924" y="2167"/>
              <a:ext cx="395" cy="336"/>
            </a:xfrm>
            <a:prstGeom prst="flowChartDelay">
              <a:avLst/>
            </a:prstGeom>
            <a:solidFill>
              <a:schemeClr val="bg1"/>
            </a:solidFill>
            <a:ln w="28575">
              <a:solidFill>
                <a:schemeClr val="tx1"/>
              </a:solidFill>
              <a:miter lim="800000"/>
              <a:headEnd/>
              <a:tailEnd/>
            </a:ln>
          </p:spPr>
          <p:txBody>
            <a:bodyPr wrap="none"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1184" name="Freeform 64">
              <a:extLst>
                <a:ext uri="{FF2B5EF4-FFF2-40B4-BE49-F238E27FC236}">
                  <a16:creationId xmlns:a16="http://schemas.microsoft.com/office/drawing/2014/main" id="{792F527B-FE1B-8042-A4EA-53AF70E3EE83}"/>
                </a:ext>
              </a:extLst>
            </p:cNvPr>
            <p:cNvSpPr>
              <a:spLocks/>
            </p:cNvSpPr>
            <p:nvPr/>
          </p:nvSpPr>
          <p:spPr bwMode="auto">
            <a:xfrm>
              <a:off x="3631" y="2323"/>
              <a:ext cx="35" cy="35"/>
            </a:xfrm>
            <a:custGeom>
              <a:avLst/>
              <a:gdLst>
                <a:gd name="T0" fmla="*/ 0 w 71"/>
                <a:gd name="T1" fmla="*/ 0 h 70"/>
                <a:gd name="T2" fmla="*/ 0 w 71"/>
                <a:gd name="T3" fmla="*/ 1 h 70"/>
                <a:gd name="T4" fmla="*/ 0 w 71"/>
                <a:gd name="T5" fmla="*/ 1 h 70"/>
                <a:gd name="T6" fmla="*/ 0 w 71"/>
                <a:gd name="T7" fmla="*/ 1 h 70"/>
                <a:gd name="T8" fmla="*/ 0 w 71"/>
                <a:gd name="T9" fmla="*/ 1 h 70"/>
                <a:gd name="T10" fmla="*/ 0 w 71"/>
                <a:gd name="T11" fmla="*/ 1 h 70"/>
                <a:gd name="T12" fmla="*/ 0 w 71"/>
                <a:gd name="T13" fmla="*/ 1 h 70"/>
                <a:gd name="T14" fmla="*/ 0 w 71"/>
                <a:gd name="T15" fmla="*/ 1 h 70"/>
                <a:gd name="T16" fmla="*/ 0 w 71"/>
                <a:gd name="T17" fmla="*/ 1 h 70"/>
                <a:gd name="T18" fmla="*/ 0 w 71"/>
                <a:gd name="T19" fmla="*/ 1 h 70"/>
                <a:gd name="T20" fmla="*/ 0 w 71"/>
                <a:gd name="T21" fmla="*/ 1 h 70"/>
                <a:gd name="T22" fmla="*/ 0 w 71"/>
                <a:gd name="T23" fmla="*/ 1 h 70"/>
                <a:gd name="T24" fmla="*/ 0 w 71"/>
                <a:gd name="T25" fmla="*/ 1 h 70"/>
                <a:gd name="T26" fmla="*/ 0 w 71"/>
                <a:gd name="T27" fmla="*/ 1 h 70"/>
                <a:gd name="T28" fmla="*/ 0 w 71"/>
                <a:gd name="T29" fmla="*/ 1 h 70"/>
                <a:gd name="T30" fmla="*/ 0 w 71"/>
                <a:gd name="T31" fmla="*/ 1 h 70"/>
                <a:gd name="T32" fmla="*/ 0 w 71"/>
                <a:gd name="T33" fmla="*/ 1 h 70"/>
                <a:gd name="T34" fmla="*/ 0 w 71"/>
                <a:gd name="T35" fmla="*/ 1 h 70"/>
                <a:gd name="T36" fmla="*/ 0 w 71"/>
                <a:gd name="T37" fmla="*/ 1 h 70"/>
                <a:gd name="T38" fmla="*/ 0 w 71"/>
                <a:gd name="T39" fmla="*/ 1 h 70"/>
                <a:gd name="T40" fmla="*/ 0 w 71"/>
                <a:gd name="T41" fmla="*/ 1 h 70"/>
                <a:gd name="T42" fmla="*/ 0 w 71"/>
                <a:gd name="T43" fmla="*/ 1 h 70"/>
                <a:gd name="T44" fmla="*/ 0 w 71"/>
                <a:gd name="T45" fmla="*/ 1 h 70"/>
                <a:gd name="T46" fmla="*/ 0 w 71"/>
                <a:gd name="T47" fmla="*/ 1 h 70"/>
                <a:gd name="T48" fmla="*/ 0 w 71"/>
                <a:gd name="T49" fmla="*/ 1 h 70"/>
                <a:gd name="T50" fmla="*/ 0 w 71"/>
                <a:gd name="T51" fmla="*/ 1 h 70"/>
                <a:gd name="T52" fmla="*/ 0 w 71"/>
                <a:gd name="T53" fmla="*/ 1 h 70"/>
                <a:gd name="T54" fmla="*/ 0 w 71"/>
                <a:gd name="T55" fmla="*/ 1 h 70"/>
                <a:gd name="T56" fmla="*/ 0 w 71"/>
                <a:gd name="T57" fmla="*/ 1 h 70"/>
                <a:gd name="T58" fmla="*/ 0 w 71"/>
                <a:gd name="T59" fmla="*/ 1 h 70"/>
                <a:gd name="T60" fmla="*/ 0 w 71"/>
                <a:gd name="T61" fmla="*/ 1 h 70"/>
                <a:gd name="T62" fmla="*/ 0 w 71"/>
                <a:gd name="T63" fmla="*/ 1 h 70"/>
                <a:gd name="T64" fmla="*/ 0 w 71"/>
                <a:gd name="T65" fmla="*/ 1 h 70"/>
                <a:gd name="T66" fmla="*/ 0 w 71"/>
                <a:gd name="T67" fmla="*/ 1 h 70"/>
                <a:gd name="T68" fmla="*/ 0 w 71"/>
                <a:gd name="T69" fmla="*/ 1 h 70"/>
                <a:gd name="T70" fmla="*/ 0 w 71"/>
                <a:gd name="T71" fmla="*/ 1 h 70"/>
                <a:gd name="T72" fmla="*/ 0 w 71"/>
                <a:gd name="T73" fmla="*/ 1 h 70"/>
                <a:gd name="T74" fmla="*/ 0 w 71"/>
                <a:gd name="T75" fmla="*/ 1 h 70"/>
                <a:gd name="T76" fmla="*/ 0 w 71"/>
                <a:gd name="T77" fmla="*/ 1 h 70"/>
                <a:gd name="T78" fmla="*/ 0 w 71"/>
                <a:gd name="T79" fmla="*/ 1 h 70"/>
                <a:gd name="T80" fmla="*/ 0 w 71"/>
                <a:gd name="T81" fmla="*/ 1 h 70"/>
                <a:gd name="T82" fmla="*/ 0 w 71"/>
                <a:gd name="T83" fmla="*/ 1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sp>
          <p:nvSpPr>
            <p:cNvPr id="91185" name="Freeform 65">
              <a:extLst>
                <a:ext uri="{FF2B5EF4-FFF2-40B4-BE49-F238E27FC236}">
                  <a16:creationId xmlns:a16="http://schemas.microsoft.com/office/drawing/2014/main" id="{64DE3787-0B43-D040-9C0B-DCF8FD0D42BF}"/>
                </a:ext>
              </a:extLst>
            </p:cNvPr>
            <p:cNvSpPr>
              <a:spLocks/>
            </p:cNvSpPr>
            <p:nvPr/>
          </p:nvSpPr>
          <p:spPr bwMode="auto">
            <a:xfrm>
              <a:off x="1910" y="1918"/>
              <a:ext cx="35" cy="35"/>
            </a:xfrm>
            <a:custGeom>
              <a:avLst/>
              <a:gdLst>
                <a:gd name="T0" fmla="*/ 0 w 71"/>
                <a:gd name="T1" fmla="*/ 0 h 70"/>
                <a:gd name="T2" fmla="*/ 0 w 71"/>
                <a:gd name="T3" fmla="*/ 1 h 70"/>
                <a:gd name="T4" fmla="*/ 0 w 71"/>
                <a:gd name="T5" fmla="*/ 1 h 70"/>
                <a:gd name="T6" fmla="*/ 0 w 71"/>
                <a:gd name="T7" fmla="*/ 1 h 70"/>
                <a:gd name="T8" fmla="*/ 0 w 71"/>
                <a:gd name="T9" fmla="*/ 1 h 70"/>
                <a:gd name="T10" fmla="*/ 0 w 71"/>
                <a:gd name="T11" fmla="*/ 1 h 70"/>
                <a:gd name="T12" fmla="*/ 0 w 71"/>
                <a:gd name="T13" fmla="*/ 1 h 70"/>
                <a:gd name="T14" fmla="*/ 0 w 71"/>
                <a:gd name="T15" fmla="*/ 1 h 70"/>
                <a:gd name="T16" fmla="*/ 0 w 71"/>
                <a:gd name="T17" fmla="*/ 1 h 70"/>
                <a:gd name="T18" fmla="*/ 0 w 71"/>
                <a:gd name="T19" fmla="*/ 1 h 70"/>
                <a:gd name="T20" fmla="*/ 0 w 71"/>
                <a:gd name="T21" fmla="*/ 1 h 70"/>
                <a:gd name="T22" fmla="*/ 0 w 71"/>
                <a:gd name="T23" fmla="*/ 1 h 70"/>
                <a:gd name="T24" fmla="*/ 0 w 71"/>
                <a:gd name="T25" fmla="*/ 1 h 70"/>
                <a:gd name="T26" fmla="*/ 0 w 71"/>
                <a:gd name="T27" fmla="*/ 1 h 70"/>
                <a:gd name="T28" fmla="*/ 0 w 71"/>
                <a:gd name="T29" fmla="*/ 1 h 70"/>
                <a:gd name="T30" fmla="*/ 0 w 71"/>
                <a:gd name="T31" fmla="*/ 1 h 70"/>
                <a:gd name="T32" fmla="*/ 0 w 71"/>
                <a:gd name="T33" fmla="*/ 1 h 70"/>
                <a:gd name="T34" fmla="*/ 0 w 71"/>
                <a:gd name="T35" fmla="*/ 1 h 70"/>
                <a:gd name="T36" fmla="*/ 0 w 71"/>
                <a:gd name="T37" fmla="*/ 1 h 70"/>
                <a:gd name="T38" fmla="*/ 0 w 71"/>
                <a:gd name="T39" fmla="*/ 1 h 70"/>
                <a:gd name="T40" fmla="*/ 0 w 71"/>
                <a:gd name="T41" fmla="*/ 1 h 70"/>
                <a:gd name="T42" fmla="*/ 0 w 71"/>
                <a:gd name="T43" fmla="*/ 1 h 70"/>
                <a:gd name="T44" fmla="*/ 0 w 71"/>
                <a:gd name="T45" fmla="*/ 1 h 70"/>
                <a:gd name="T46" fmla="*/ 0 w 71"/>
                <a:gd name="T47" fmla="*/ 1 h 70"/>
                <a:gd name="T48" fmla="*/ 0 w 71"/>
                <a:gd name="T49" fmla="*/ 1 h 70"/>
                <a:gd name="T50" fmla="*/ 0 w 71"/>
                <a:gd name="T51" fmla="*/ 1 h 70"/>
                <a:gd name="T52" fmla="*/ 0 w 71"/>
                <a:gd name="T53" fmla="*/ 1 h 70"/>
                <a:gd name="T54" fmla="*/ 0 w 71"/>
                <a:gd name="T55" fmla="*/ 1 h 70"/>
                <a:gd name="T56" fmla="*/ 0 w 71"/>
                <a:gd name="T57" fmla="*/ 1 h 70"/>
                <a:gd name="T58" fmla="*/ 0 w 71"/>
                <a:gd name="T59" fmla="*/ 1 h 70"/>
                <a:gd name="T60" fmla="*/ 0 w 71"/>
                <a:gd name="T61" fmla="*/ 1 h 70"/>
                <a:gd name="T62" fmla="*/ 0 w 71"/>
                <a:gd name="T63" fmla="*/ 1 h 70"/>
                <a:gd name="T64" fmla="*/ 0 w 71"/>
                <a:gd name="T65" fmla="*/ 1 h 70"/>
                <a:gd name="T66" fmla="*/ 0 w 71"/>
                <a:gd name="T67" fmla="*/ 1 h 70"/>
                <a:gd name="T68" fmla="*/ 0 w 71"/>
                <a:gd name="T69" fmla="*/ 1 h 70"/>
                <a:gd name="T70" fmla="*/ 0 w 71"/>
                <a:gd name="T71" fmla="*/ 1 h 70"/>
                <a:gd name="T72" fmla="*/ 0 w 71"/>
                <a:gd name="T73" fmla="*/ 1 h 70"/>
                <a:gd name="T74" fmla="*/ 0 w 71"/>
                <a:gd name="T75" fmla="*/ 1 h 70"/>
                <a:gd name="T76" fmla="*/ 0 w 71"/>
                <a:gd name="T77" fmla="*/ 1 h 70"/>
                <a:gd name="T78" fmla="*/ 0 w 71"/>
                <a:gd name="T79" fmla="*/ 1 h 70"/>
                <a:gd name="T80" fmla="*/ 0 w 71"/>
                <a:gd name="T81" fmla="*/ 1 h 70"/>
                <a:gd name="T82" fmla="*/ 0 w 71"/>
                <a:gd name="T83" fmla="*/ 1 h 70"/>
                <a:gd name="T84" fmla="*/ 0 w 71"/>
                <a:gd name="T85" fmla="*/ 0 h 70"/>
                <a:gd name="T86" fmla="*/ 0 w 71"/>
                <a:gd name="T87" fmla="*/ 0 h 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70"/>
                <a:gd name="T134" fmla="*/ 71 w 71"/>
                <a:gd name="T135" fmla="*/ 70 h 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70">
                  <a:moveTo>
                    <a:pt x="36" y="0"/>
                  </a:moveTo>
                  <a:lnTo>
                    <a:pt x="35" y="0"/>
                  </a:lnTo>
                  <a:lnTo>
                    <a:pt x="32" y="0"/>
                  </a:lnTo>
                  <a:lnTo>
                    <a:pt x="30" y="0"/>
                  </a:lnTo>
                  <a:lnTo>
                    <a:pt x="29" y="2"/>
                  </a:lnTo>
                  <a:lnTo>
                    <a:pt x="28" y="2"/>
                  </a:lnTo>
                  <a:lnTo>
                    <a:pt x="26" y="2"/>
                  </a:lnTo>
                  <a:lnTo>
                    <a:pt x="23" y="2"/>
                  </a:lnTo>
                  <a:lnTo>
                    <a:pt x="22" y="3"/>
                  </a:lnTo>
                  <a:lnTo>
                    <a:pt x="20" y="3"/>
                  </a:lnTo>
                  <a:lnTo>
                    <a:pt x="19" y="4"/>
                  </a:lnTo>
                  <a:lnTo>
                    <a:pt x="18" y="6"/>
                  </a:lnTo>
                  <a:lnTo>
                    <a:pt x="16" y="6"/>
                  </a:lnTo>
                  <a:lnTo>
                    <a:pt x="15" y="7"/>
                  </a:lnTo>
                  <a:lnTo>
                    <a:pt x="13" y="9"/>
                  </a:lnTo>
                  <a:lnTo>
                    <a:pt x="12" y="9"/>
                  </a:lnTo>
                  <a:lnTo>
                    <a:pt x="12" y="10"/>
                  </a:lnTo>
                  <a:lnTo>
                    <a:pt x="10" y="12"/>
                  </a:lnTo>
                  <a:lnTo>
                    <a:pt x="9" y="13"/>
                  </a:lnTo>
                  <a:lnTo>
                    <a:pt x="8" y="14"/>
                  </a:lnTo>
                  <a:lnTo>
                    <a:pt x="8" y="16"/>
                  </a:lnTo>
                  <a:lnTo>
                    <a:pt x="6" y="17"/>
                  </a:lnTo>
                  <a:lnTo>
                    <a:pt x="5" y="19"/>
                  </a:lnTo>
                  <a:lnTo>
                    <a:pt x="5" y="20"/>
                  </a:lnTo>
                  <a:lnTo>
                    <a:pt x="3" y="22"/>
                  </a:lnTo>
                  <a:lnTo>
                    <a:pt x="3" y="23"/>
                  </a:lnTo>
                  <a:lnTo>
                    <a:pt x="3" y="25"/>
                  </a:lnTo>
                  <a:lnTo>
                    <a:pt x="2" y="26"/>
                  </a:lnTo>
                  <a:lnTo>
                    <a:pt x="2" y="29"/>
                  </a:lnTo>
                  <a:lnTo>
                    <a:pt x="2" y="30"/>
                  </a:lnTo>
                  <a:lnTo>
                    <a:pt x="2" y="32"/>
                  </a:lnTo>
                  <a:lnTo>
                    <a:pt x="2" y="33"/>
                  </a:lnTo>
                  <a:lnTo>
                    <a:pt x="0" y="35"/>
                  </a:lnTo>
                  <a:lnTo>
                    <a:pt x="2" y="37"/>
                  </a:lnTo>
                  <a:lnTo>
                    <a:pt x="2" y="39"/>
                  </a:lnTo>
                  <a:lnTo>
                    <a:pt x="2" y="40"/>
                  </a:lnTo>
                  <a:lnTo>
                    <a:pt x="2" y="42"/>
                  </a:lnTo>
                  <a:lnTo>
                    <a:pt x="2" y="45"/>
                  </a:lnTo>
                  <a:lnTo>
                    <a:pt x="3" y="46"/>
                  </a:lnTo>
                  <a:lnTo>
                    <a:pt x="3" y="47"/>
                  </a:lnTo>
                  <a:lnTo>
                    <a:pt x="3" y="49"/>
                  </a:lnTo>
                  <a:lnTo>
                    <a:pt x="5" y="50"/>
                  </a:lnTo>
                  <a:lnTo>
                    <a:pt x="5" y="52"/>
                  </a:lnTo>
                  <a:lnTo>
                    <a:pt x="6" y="53"/>
                  </a:lnTo>
                  <a:lnTo>
                    <a:pt x="8" y="55"/>
                  </a:lnTo>
                  <a:lnTo>
                    <a:pt x="8" y="56"/>
                  </a:lnTo>
                  <a:lnTo>
                    <a:pt x="9" y="58"/>
                  </a:lnTo>
                  <a:lnTo>
                    <a:pt x="10" y="59"/>
                  </a:lnTo>
                  <a:lnTo>
                    <a:pt x="12" y="60"/>
                  </a:lnTo>
                  <a:lnTo>
                    <a:pt x="13" y="62"/>
                  </a:lnTo>
                  <a:lnTo>
                    <a:pt x="15" y="63"/>
                  </a:lnTo>
                  <a:lnTo>
                    <a:pt x="16" y="65"/>
                  </a:lnTo>
                  <a:lnTo>
                    <a:pt x="18" y="65"/>
                  </a:lnTo>
                  <a:lnTo>
                    <a:pt x="19" y="66"/>
                  </a:lnTo>
                  <a:lnTo>
                    <a:pt x="20" y="66"/>
                  </a:lnTo>
                  <a:lnTo>
                    <a:pt x="22" y="68"/>
                  </a:lnTo>
                  <a:lnTo>
                    <a:pt x="23" y="68"/>
                  </a:lnTo>
                  <a:lnTo>
                    <a:pt x="26" y="69"/>
                  </a:lnTo>
                  <a:lnTo>
                    <a:pt x="28" y="69"/>
                  </a:lnTo>
                  <a:lnTo>
                    <a:pt x="29" y="69"/>
                  </a:lnTo>
                  <a:lnTo>
                    <a:pt x="30" y="70"/>
                  </a:lnTo>
                  <a:lnTo>
                    <a:pt x="32" y="70"/>
                  </a:lnTo>
                  <a:lnTo>
                    <a:pt x="35" y="70"/>
                  </a:lnTo>
                  <a:lnTo>
                    <a:pt x="36" y="70"/>
                  </a:lnTo>
                  <a:lnTo>
                    <a:pt x="38" y="70"/>
                  </a:lnTo>
                  <a:lnTo>
                    <a:pt x="39" y="70"/>
                  </a:lnTo>
                  <a:lnTo>
                    <a:pt x="42" y="70"/>
                  </a:lnTo>
                  <a:lnTo>
                    <a:pt x="43" y="69"/>
                  </a:lnTo>
                  <a:lnTo>
                    <a:pt x="45" y="69"/>
                  </a:lnTo>
                  <a:lnTo>
                    <a:pt x="46" y="69"/>
                  </a:lnTo>
                  <a:lnTo>
                    <a:pt x="48" y="68"/>
                  </a:lnTo>
                  <a:lnTo>
                    <a:pt x="49" y="68"/>
                  </a:lnTo>
                  <a:lnTo>
                    <a:pt x="51" y="66"/>
                  </a:lnTo>
                  <a:lnTo>
                    <a:pt x="53" y="66"/>
                  </a:lnTo>
                  <a:lnTo>
                    <a:pt x="55" y="65"/>
                  </a:lnTo>
                  <a:lnTo>
                    <a:pt x="56" y="65"/>
                  </a:lnTo>
                  <a:lnTo>
                    <a:pt x="56" y="63"/>
                  </a:lnTo>
                  <a:lnTo>
                    <a:pt x="58" y="62"/>
                  </a:lnTo>
                  <a:lnTo>
                    <a:pt x="59" y="60"/>
                  </a:lnTo>
                  <a:lnTo>
                    <a:pt x="61" y="60"/>
                  </a:lnTo>
                  <a:lnTo>
                    <a:pt x="62" y="59"/>
                  </a:lnTo>
                  <a:lnTo>
                    <a:pt x="64" y="58"/>
                  </a:lnTo>
                  <a:lnTo>
                    <a:pt x="64" y="56"/>
                  </a:lnTo>
                  <a:lnTo>
                    <a:pt x="65" y="55"/>
                  </a:lnTo>
                  <a:lnTo>
                    <a:pt x="66" y="53"/>
                  </a:lnTo>
                  <a:lnTo>
                    <a:pt x="66" y="52"/>
                  </a:lnTo>
                  <a:lnTo>
                    <a:pt x="68" y="50"/>
                  </a:lnTo>
                  <a:lnTo>
                    <a:pt x="68" y="49"/>
                  </a:lnTo>
                  <a:lnTo>
                    <a:pt x="69" y="47"/>
                  </a:lnTo>
                  <a:lnTo>
                    <a:pt x="69" y="46"/>
                  </a:lnTo>
                  <a:lnTo>
                    <a:pt x="71" y="45"/>
                  </a:lnTo>
                  <a:lnTo>
                    <a:pt x="71" y="42"/>
                  </a:lnTo>
                  <a:lnTo>
                    <a:pt x="71" y="40"/>
                  </a:lnTo>
                  <a:lnTo>
                    <a:pt x="71" y="39"/>
                  </a:lnTo>
                  <a:lnTo>
                    <a:pt x="71" y="37"/>
                  </a:lnTo>
                  <a:lnTo>
                    <a:pt x="71" y="35"/>
                  </a:lnTo>
                  <a:lnTo>
                    <a:pt x="71" y="33"/>
                  </a:lnTo>
                  <a:lnTo>
                    <a:pt x="71" y="32"/>
                  </a:lnTo>
                  <a:lnTo>
                    <a:pt x="71" y="30"/>
                  </a:lnTo>
                  <a:lnTo>
                    <a:pt x="71" y="29"/>
                  </a:lnTo>
                  <a:lnTo>
                    <a:pt x="71" y="26"/>
                  </a:lnTo>
                  <a:lnTo>
                    <a:pt x="69" y="25"/>
                  </a:lnTo>
                  <a:lnTo>
                    <a:pt x="69" y="23"/>
                  </a:lnTo>
                  <a:lnTo>
                    <a:pt x="68" y="22"/>
                  </a:lnTo>
                  <a:lnTo>
                    <a:pt x="68" y="20"/>
                  </a:lnTo>
                  <a:lnTo>
                    <a:pt x="66" y="19"/>
                  </a:lnTo>
                  <a:lnTo>
                    <a:pt x="66" y="17"/>
                  </a:lnTo>
                  <a:lnTo>
                    <a:pt x="65" y="16"/>
                  </a:lnTo>
                  <a:lnTo>
                    <a:pt x="64" y="14"/>
                  </a:lnTo>
                  <a:lnTo>
                    <a:pt x="64" y="13"/>
                  </a:lnTo>
                  <a:lnTo>
                    <a:pt x="62" y="12"/>
                  </a:lnTo>
                  <a:lnTo>
                    <a:pt x="61" y="10"/>
                  </a:lnTo>
                  <a:lnTo>
                    <a:pt x="59" y="9"/>
                  </a:lnTo>
                  <a:lnTo>
                    <a:pt x="58" y="9"/>
                  </a:lnTo>
                  <a:lnTo>
                    <a:pt x="56" y="7"/>
                  </a:lnTo>
                  <a:lnTo>
                    <a:pt x="56" y="6"/>
                  </a:lnTo>
                  <a:lnTo>
                    <a:pt x="55" y="6"/>
                  </a:lnTo>
                  <a:lnTo>
                    <a:pt x="53" y="4"/>
                  </a:lnTo>
                  <a:lnTo>
                    <a:pt x="51" y="3"/>
                  </a:lnTo>
                  <a:lnTo>
                    <a:pt x="49" y="3"/>
                  </a:lnTo>
                  <a:lnTo>
                    <a:pt x="48" y="2"/>
                  </a:lnTo>
                  <a:lnTo>
                    <a:pt x="46" y="2"/>
                  </a:lnTo>
                  <a:lnTo>
                    <a:pt x="45" y="2"/>
                  </a:lnTo>
                  <a:lnTo>
                    <a:pt x="43" y="2"/>
                  </a:lnTo>
                  <a:lnTo>
                    <a:pt x="42" y="0"/>
                  </a:lnTo>
                  <a:lnTo>
                    <a:pt x="39" y="0"/>
                  </a:lnTo>
                  <a:lnTo>
                    <a:pt x="38" y="0"/>
                  </a:lnTo>
                  <a:lnTo>
                    <a:pt x="36" y="0"/>
                  </a:lnTo>
                </a:path>
              </a:pathLst>
            </a:custGeom>
            <a:solidFill>
              <a:schemeClr val="tx1"/>
            </a:solidFill>
            <a:ln w="19050">
              <a:solidFill>
                <a:srgbClr val="000000"/>
              </a:solidFill>
              <a:round/>
              <a:headEnd/>
              <a:tailEnd/>
            </a:ln>
          </p:spPr>
          <p:txBody>
            <a:bodyPr/>
            <a:lstStyle/>
            <a:p>
              <a:endParaRPr lang="en-US"/>
            </a:p>
          </p:txBody>
        </p:sp>
      </p:grpSp>
      <p:sp>
        <p:nvSpPr>
          <p:cNvPr id="91138" name="Title 1">
            <a:extLst>
              <a:ext uri="{FF2B5EF4-FFF2-40B4-BE49-F238E27FC236}">
                <a16:creationId xmlns:a16="http://schemas.microsoft.com/office/drawing/2014/main" id="{E8308DCE-50A3-4A42-B3E6-9A69B3A191F3}"/>
              </a:ext>
            </a:extLst>
          </p:cNvPr>
          <p:cNvSpPr txBox="1">
            <a:spLocks/>
          </p:cNvSpPr>
          <p:nvPr/>
        </p:nvSpPr>
        <p:spPr bwMode="auto">
          <a:xfrm>
            <a:off x="914400" y="152400"/>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Gated SR latch with NOR gates</a:t>
            </a:r>
          </a:p>
        </p:txBody>
      </p:sp>
      <p:sp>
        <p:nvSpPr>
          <p:cNvPr id="91139" name="Title 1">
            <a:extLst>
              <a:ext uri="{FF2B5EF4-FFF2-40B4-BE49-F238E27FC236}">
                <a16:creationId xmlns:a16="http://schemas.microsoft.com/office/drawing/2014/main" id="{5FB714F5-6D2E-4F41-86B2-0901D4ECFB18}"/>
              </a:ext>
            </a:extLst>
          </p:cNvPr>
          <p:cNvSpPr txBox="1">
            <a:spLocks/>
          </p:cNvSpPr>
          <p:nvPr/>
        </p:nvSpPr>
        <p:spPr bwMode="auto">
          <a:xfrm>
            <a:off x="919163" y="3678238"/>
            <a:ext cx="91440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Gated SR latch with NAND gates</a:t>
            </a:r>
          </a:p>
        </p:txBody>
      </p:sp>
      <p:sp>
        <p:nvSpPr>
          <p:cNvPr id="91140" name="TextBox 1">
            <a:extLst>
              <a:ext uri="{FF2B5EF4-FFF2-40B4-BE49-F238E27FC236}">
                <a16:creationId xmlns:a16="http://schemas.microsoft.com/office/drawing/2014/main" id="{A54B970C-527C-2044-B93B-3FC333375A99}"/>
              </a:ext>
            </a:extLst>
          </p:cNvPr>
          <p:cNvSpPr txBox="1">
            <a:spLocks noChangeArrowheads="1"/>
          </p:cNvSpPr>
          <p:nvPr/>
        </p:nvSpPr>
        <p:spPr bwMode="auto">
          <a:xfrm>
            <a:off x="6440488" y="6396038"/>
            <a:ext cx="36179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solidFill>
                  <a:srgbClr val="FF0000"/>
                </a:solidFill>
                <a:latin typeface="Times" pitchFamily="2" charset="0"/>
              </a:rPr>
              <a:t>Characteristic tables are the same</a:t>
            </a:r>
          </a:p>
        </p:txBody>
      </p:sp>
      <p:pic>
        <p:nvPicPr>
          <p:cNvPr id="91141" name="Picture 3" descr="Screen shot 2013-10-21 at 1.11.30 PM.png">
            <a:extLst>
              <a:ext uri="{FF2B5EF4-FFF2-40B4-BE49-F238E27FC236}">
                <a16:creationId xmlns:a16="http://schemas.microsoft.com/office/drawing/2014/main" id="{C3B0237A-4840-3445-8355-6553D5F5D244}"/>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861175" y="1138238"/>
            <a:ext cx="3094038" cy="2093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2" name="Picture 3" descr="Screen shot 2013-10-21 at 1.11.30 PM.png">
            <a:extLst>
              <a:ext uri="{FF2B5EF4-FFF2-40B4-BE49-F238E27FC236}">
                <a16:creationId xmlns:a16="http://schemas.microsoft.com/office/drawing/2014/main" id="{A1D985CC-A02A-9C41-98D4-0F49315CEBB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904039" y="4313238"/>
            <a:ext cx="3094037" cy="2093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43" name="TextBox 2">
            <a:extLst>
              <a:ext uri="{FF2B5EF4-FFF2-40B4-BE49-F238E27FC236}">
                <a16:creationId xmlns:a16="http://schemas.microsoft.com/office/drawing/2014/main" id="{BEDF5026-31A9-E648-AFD8-AAB10A592B9B}"/>
              </a:ext>
            </a:extLst>
          </p:cNvPr>
          <p:cNvSpPr txBox="1">
            <a:spLocks noChangeArrowheads="1"/>
          </p:cNvSpPr>
          <p:nvPr/>
        </p:nvSpPr>
        <p:spPr bwMode="auto">
          <a:xfrm>
            <a:off x="8699500" y="2755900"/>
            <a:ext cx="14033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(undesirable)</a:t>
            </a:r>
          </a:p>
        </p:txBody>
      </p:sp>
      <p:sp>
        <p:nvSpPr>
          <p:cNvPr id="91144" name="TextBox 50">
            <a:extLst>
              <a:ext uri="{FF2B5EF4-FFF2-40B4-BE49-F238E27FC236}">
                <a16:creationId xmlns:a16="http://schemas.microsoft.com/office/drawing/2014/main" id="{D9E3F4C5-4B00-CA45-B618-BCCA13AFA093}"/>
              </a:ext>
            </a:extLst>
          </p:cNvPr>
          <p:cNvSpPr txBox="1">
            <a:spLocks noChangeArrowheads="1"/>
          </p:cNvSpPr>
          <p:nvPr/>
        </p:nvSpPr>
        <p:spPr bwMode="auto">
          <a:xfrm>
            <a:off x="8750301" y="5937250"/>
            <a:ext cx="14017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800" b="0">
                <a:latin typeface="Times" pitchFamily="2" charset="0"/>
              </a:rPr>
              <a:t>(undesirable)</a:t>
            </a:r>
          </a:p>
        </p:txBody>
      </p:sp>
      <p:grpSp>
        <p:nvGrpSpPr>
          <p:cNvPr id="91145" name="Group 1">
            <a:extLst>
              <a:ext uri="{FF2B5EF4-FFF2-40B4-BE49-F238E27FC236}">
                <a16:creationId xmlns:a16="http://schemas.microsoft.com/office/drawing/2014/main" id="{1CF7A928-9244-C949-8B1F-9D85BDB33822}"/>
              </a:ext>
            </a:extLst>
          </p:cNvPr>
          <p:cNvGrpSpPr>
            <a:grpSpLocks/>
          </p:cNvGrpSpPr>
          <p:nvPr/>
        </p:nvGrpSpPr>
        <p:grpSpPr bwMode="auto">
          <a:xfrm>
            <a:off x="1752600" y="954088"/>
            <a:ext cx="4972050" cy="2398712"/>
            <a:chOff x="838200" y="954088"/>
            <a:chExt cx="4972050" cy="2398712"/>
          </a:xfrm>
        </p:grpSpPr>
        <p:pic>
          <p:nvPicPr>
            <p:cNvPr id="91146" name="Picture 1" descr="Screen shot 2013-10-21 at 1.11.22 PM.png">
              <a:extLst>
                <a:ext uri="{FF2B5EF4-FFF2-40B4-BE49-F238E27FC236}">
                  <a16:creationId xmlns:a16="http://schemas.microsoft.com/office/drawing/2014/main" id="{3304767F-BEDD-904B-8AEF-F74B2DED535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38200" y="954088"/>
              <a:ext cx="4972050" cy="2398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47" name="Rectangle 47">
              <a:extLst>
                <a:ext uri="{FF2B5EF4-FFF2-40B4-BE49-F238E27FC236}">
                  <a16:creationId xmlns:a16="http://schemas.microsoft.com/office/drawing/2014/main" id="{3658EE94-EFF4-214E-9AAB-46A371679E96}"/>
                </a:ext>
              </a:extLst>
            </p:cNvPr>
            <p:cNvSpPr>
              <a:spLocks noChangeArrowheads="1"/>
            </p:cNvSpPr>
            <p:nvPr/>
          </p:nvSpPr>
          <p:spPr bwMode="auto">
            <a:xfrm>
              <a:off x="2895600" y="1034143"/>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1148" name="Rectangle 48">
              <a:extLst>
                <a:ext uri="{FF2B5EF4-FFF2-40B4-BE49-F238E27FC236}">
                  <a16:creationId xmlns:a16="http://schemas.microsoft.com/office/drawing/2014/main" id="{184C59E6-17C5-9D44-B6E4-0623DC4F0293}"/>
                </a:ext>
              </a:extLst>
            </p:cNvPr>
            <p:cNvSpPr>
              <a:spLocks noChangeArrowheads="1"/>
            </p:cNvSpPr>
            <p:nvPr/>
          </p:nvSpPr>
          <p:spPr bwMode="auto">
            <a:xfrm>
              <a:off x="2895600" y="3048000"/>
              <a:ext cx="304800" cy="304800"/>
            </a:xfrm>
            <a:prstGeom prst="rect">
              <a:avLst/>
            </a:prstGeom>
            <a:solidFill>
              <a:schemeClr val="bg1"/>
            </a:solidFill>
            <a:ln w="9525" algn="ctr">
              <a:solidFill>
                <a:schemeClr val="bg1"/>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Tree>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Rectangle 3">
            <a:extLst>
              <a:ext uri="{FF2B5EF4-FFF2-40B4-BE49-F238E27FC236}">
                <a16:creationId xmlns:a16="http://schemas.microsoft.com/office/drawing/2014/main" id="{91BC4386-C8AD-4C44-A006-0C119D02CED0}"/>
              </a:ext>
            </a:extLst>
          </p:cNvPr>
          <p:cNvSpPr>
            <a:spLocks noChangeArrowheads="1"/>
          </p:cNvSpPr>
          <p:nvPr/>
        </p:nvSpPr>
        <p:spPr bwMode="auto">
          <a:xfrm>
            <a:off x="914400" y="2590800"/>
            <a:ext cx="914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FontTx/>
              <a:buNone/>
            </a:pPr>
            <a:r>
              <a:rPr lang="en-US" altLang="en-US" sz="4000"/>
              <a:t>Gated D Latch</a:t>
            </a:r>
          </a:p>
        </p:txBody>
      </p:sp>
    </p:spTree>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a:extLst>
              <a:ext uri="{FF2B5EF4-FFF2-40B4-BE49-F238E27FC236}">
                <a16:creationId xmlns:a16="http://schemas.microsoft.com/office/drawing/2014/main" id="{1240D298-C36D-D241-9617-A50846230F24}"/>
              </a:ext>
            </a:extLst>
          </p:cNvPr>
          <p:cNvSpPr>
            <a:spLocks noGrp="1" noChangeArrowheads="1"/>
          </p:cNvSpPr>
          <p:nvPr>
            <p:ph type="title"/>
          </p:nvPr>
        </p:nvSpPr>
        <p:spPr/>
        <p:txBody>
          <a:bodyPr/>
          <a:lstStyle/>
          <a:p>
            <a:pPr eaLnBrk="1" hangingPunct="1">
              <a:defRPr/>
            </a:pPr>
            <a:r>
              <a:rPr lang="en-US" dirty="0">
                <a:ea typeface="+mj-ea"/>
                <a:cs typeface="+mj-cs"/>
              </a:rPr>
              <a:t>Motivation</a:t>
            </a:r>
          </a:p>
        </p:txBody>
      </p:sp>
      <p:sp>
        <p:nvSpPr>
          <p:cNvPr id="93186" name="Rectangle 3">
            <a:extLst>
              <a:ext uri="{FF2B5EF4-FFF2-40B4-BE49-F238E27FC236}">
                <a16:creationId xmlns:a16="http://schemas.microsoft.com/office/drawing/2014/main" id="{37D445F3-F7D5-B349-B3F3-02A965981512}"/>
              </a:ext>
            </a:extLst>
          </p:cNvPr>
          <p:cNvSpPr>
            <a:spLocks noGrp="1" noChangeArrowheads="1"/>
          </p:cNvSpPr>
          <p:nvPr>
            <p:ph type="body" idx="1"/>
          </p:nvPr>
        </p:nvSpPr>
        <p:spPr>
          <a:xfrm>
            <a:off x="1524000" y="1219200"/>
            <a:ext cx="8305800" cy="4953000"/>
          </a:xfrm>
        </p:spPr>
        <p:txBody>
          <a:bodyPr/>
          <a:lstStyle/>
          <a:p>
            <a:pPr eaLnBrk="1" hangingPunct="1"/>
            <a:r>
              <a:rPr lang="en-US" altLang="en-US"/>
              <a:t>Dealing with two inputs (S and R) could be messy. For example, we may have to reset the latch before some operations in order to store a specific value but the reset may not be necessary depending on the current state of the latch.</a:t>
            </a:r>
          </a:p>
          <a:p>
            <a:pPr eaLnBrk="1" hangingPunct="1"/>
            <a:endParaRPr lang="en-US" altLang="en-US"/>
          </a:p>
          <a:p>
            <a:pPr eaLnBrk="1" hangingPunct="1"/>
            <a:r>
              <a:rPr lang="en-US" altLang="en-US"/>
              <a:t>Why not have just one input and call it D.</a:t>
            </a:r>
          </a:p>
          <a:p>
            <a:pPr eaLnBrk="1" hangingPunct="1"/>
            <a:endParaRPr lang="en-US" altLang="en-US"/>
          </a:p>
          <a:p>
            <a:pPr eaLnBrk="1" hangingPunct="1"/>
            <a:r>
              <a:rPr lang="en-US" altLang="en-US"/>
              <a:t>The D latch can be constructed using a simple modification of the SR latch.</a:t>
            </a:r>
          </a:p>
          <a:p>
            <a:pPr eaLnBrk="1" hangingPunct="1"/>
            <a:endParaRPr lang="en-US" altLang="en-US"/>
          </a:p>
        </p:txBody>
      </p:sp>
    </p:spTree>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209" name="Picture 1" descr="Screen shot 2013-10-21 at 1.31.19 PM.png">
            <a:extLst>
              <a:ext uri="{FF2B5EF4-FFF2-40B4-BE49-F238E27FC236}">
                <a16:creationId xmlns:a16="http://schemas.microsoft.com/office/drawing/2014/main" id="{08A2B41F-FD72-4E42-ACA1-FAD50EB17C9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210" name="TextBox 125">
            <a:extLst>
              <a:ext uri="{FF2B5EF4-FFF2-40B4-BE49-F238E27FC236}">
                <a16:creationId xmlns:a16="http://schemas.microsoft.com/office/drawing/2014/main" id="{EACD7F41-811B-DB49-9530-796C6CB6B9C7}"/>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94211" name="Title 1">
            <a:extLst>
              <a:ext uri="{FF2B5EF4-FFF2-40B4-BE49-F238E27FC236}">
                <a16:creationId xmlns:a16="http://schemas.microsoft.com/office/drawing/2014/main" id="{433465A6-2927-F049-AD61-5E891686F18F}"/>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Tree>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Line 4">
            <a:extLst>
              <a:ext uri="{FF2B5EF4-FFF2-40B4-BE49-F238E27FC236}">
                <a16:creationId xmlns:a16="http://schemas.microsoft.com/office/drawing/2014/main" id="{62D07701-C477-4345-932C-2773B0B1716D}"/>
              </a:ext>
            </a:extLst>
          </p:cNvPr>
          <p:cNvSpPr>
            <a:spLocks noChangeShapeType="1"/>
          </p:cNvSpPr>
          <p:nvPr/>
        </p:nvSpPr>
        <p:spPr bwMode="auto">
          <a:xfrm flipH="1">
            <a:off x="5062539" y="3376614"/>
            <a:ext cx="890587"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90" name="Freeform 5">
            <a:extLst>
              <a:ext uri="{FF2B5EF4-FFF2-40B4-BE49-F238E27FC236}">
                <a16:creationId xmlns:a16="http://schemas.microsoft.com/office/drawing/2014/main" id="{9C93312C-68B4-6A4A-8481-659E994F1496}"/>
              </a:ext>
            </a:extLst>
          </p:cNvPr>
          <p:cNvSpPr>
            <a:spLocks/>
          </p:cNvSpPr>
          <p:nvPr/>
        </p:nvSpPr>
        <p:spPr bwMode="auto">
          <a:xfrm>
            <a:off x="465137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1" name="Freeform 7">
            <a:extLst>
              <a:ext uri="{FF2B5EF4-FFF2-40B4-BE49-F238E27FC236}">
                <a16:creationId xmlns:a16="http://schemas.microsoft.com/office/drawing/2014/main" id="{F121D8D9-1D73-5E47-A0C6-5AABCD5C66AB}"/>
              </a:ext>
            </a:extLst>
          </p:cNvPr>
          <p:cNvSpPr>
            <a:spLocks/>
          </p:cNvSpPr>
          <p:nvPr/>
        </p:nvSpPr>
        <p:spPr bwMode="auto">
          <a:xfrm>
            <a:off x="4991101" y="3322639"/>
            <a:ext cx="104775"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8"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2"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2"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8" y="131"/>
                </a:lnTo>
                <a:lnTo>
                  <a:pt x="61" y="131"/>
                </a:lnTo>
                <a:lnTo>
                  <a:pt x="64" y="131"/>
                </a:lnTo>
                <a:lnTo>
                  <a:pt x="69" y="131"/>
                </a:lnTo>
                <a:lnTo>
                  <a:pt x="71" y="131"/>
                </a:lnTo>
                <a:lnTo>
                  <a:pt x="74" y="131"/>
                </a:lnTo>
                <a:lnTo>
                  <a:pt x="77" y="130"/>
                </a:lnTo>
                <a:lnTo>
                  <a:pt x="81"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1"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2292" name="Freeform 9">
            <a:extLst>
              <a:ext uri="{FF2B5EF4-FFF2-40B4-BE49-F238E27FC236}">
                <a16:creationId xmlns:a16="http://schemas.microsoft.com/office/drawing/2014/main" id="{86C591E7-647D-A547-A836-AF2C39B582EE}"/>
              </a:ext>
            </a:extLst>
          </p:cNvPr>
          <p:cNvSpPr>
            <a:spLocks/>
          </p:cNvSpPr>
          <p:nvPr/>
        </p:nvSpPr>
        <p:spPr bwMode="auto">
          <a:xfrm>
            <a:off x="5953125" y="3216276"/>
            <a:ext cx="319088" cy="320675"/>
          </a:xfrm>
          <a:custGeom>
            <a:avLst/>
            <a:gdLst>
              <a:gd name="T0" fmla="*/ 2147483646 w 403"/>
              <a:gd name="T1" fmla="*/ 2147483646 h 402"/>
              <a:gd name="T2" fmla="*/ 0 w 403"/>
              <a:gd name="T3" fmla="*/ 2147483646 h 402"/>
              <a:gd name="T4" fmla="*/ 0 w 403"/>
              <a:gd name="T5" fmla="*/ 0 h 402"/>
              <a:gd name="T6" fmla="*/ 2147483646 w 403"/>
              <a:gd name="T7" fmla="*/ 2147483646 h 402"/>
              <a:gd name="T8" fmla="*/ 0 60000 65536"/>
              <a:gd name="T9" fmla="*/ 0 60000 65536"/>
              <a:gd name="T10" fmla="*/ 0 60000 65536"/>
              <a:gd name="T11" fmla="*/ 0 60000 65536"/>
              <a:gd name="T12" fmla="*/ 0 w 403"/>
              <a:gd name="T13" fmla="*/ 0 h 402"/>
              <a:gd name="T14" fmla="*/ 403 w 403"/>
              <a:gd name="T15" fmla="*/ 402 h 402"/>
            </a:gdLst>
            <a:ahLst/>
            <a:cxnLst>
              <a:cxn ang="T8">
                <a:pos x="T0" y="T1"/>
              </a:cxn>
              <a:cxn ang="T9">
                <a:pos x="T2" y="T3"/>
              </a:cxn>
              <a:cxn ang="T10">
                <a:pos x="T4" y="T5"/>
              </a:cxn>
              <a:cxn ang="T11">
                <a:pos x="T6" y="T7"/>
              </a:cxn>
            </a:cxnLst>
            <a:rect l="T12" t="T13" r="T14" b="T15"/>
            <a:pathLst>
              <a:path w="403" h="402">
                <a:moveTo>
                  <a:pt x="403" y="201"/>
                </a:moveTo>
                <a:lnTo>
                  <a:pt x="0" y="402"/>
                </a:lnTo>
                <a:lnTo>
                  <a:pt x="0" y="0"/>
                </a:lnTo>
                <a:lnTo>
                  <a:pt x="403" y="201"/>
                </a:lnTo>
                <a:close/>
              </a:path>
            </a:pathLst>
          </a:cu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3" name="Freeform 11">
            <a:extLst>
              <a:ext uri="{FF2B5EF4-FFF2-40B4-BE49-F238E27FC236}">
                <a16:creationId xmlns:a16="http://schemas.microsoft.com/office/drawing/2014/main" id="{6D5FF3AE-5136-5449-A61F-4E532AB2684A}"/>
              </a:ext>
            </a:extLst>
          </p:cNvPr>
          <p:cNvSpPr>
            <a:spLocks/>
          </p:cNvSpPr>
          <p:nvPr/>
        </p:nvSpPr>
        <p:spPr bwMode="auto">
          <a:xfrm>
            <a:off x="6292850" y="3325814"/>
            <a:ext cx="103188" cy="103187"/>
          </a:xfrm>
          <a:custGeom>
            <a:avLst/>
            <a:gdLst>
              <a:gd name="T0" fmla="*/ 2147483646 w 130"/>
              <a:gd name="T1" fmla="*/ 2147483646 h 131"/>
              <a:gd name="T2" fmla="*/ 2147483646 w 130"/>
              <a:gd name="T3" fmla="*/ 2147483646 h 131"/>
              <a:gd name="T4" fmla="*/ 2147483646 w 130"/>
              <a:gd name="T5" fmla="*/ 2147483646 h 131"/>
              <a:gd name="T6" fmla="*/ 2147483646 w 130"/>
              <a:gd name="T7" fmla="*/ 2147483646 h 131"/>
              <a:gd name="T8" fmla="*/ 2147483646 w 130"/>
              <a:gd name="T9" fmla="*/ 2147483646 h 131"/>
              <a:gd name="T10" fmla="*/ 2147483646 w 130"/>
              <a:gd name="T11" fmla="*/ 2147483646 h 131"/>
              <a:gd name="T12" fmla="*/ 2147483646 w 130"/>
              <a:gd name="T13" fmla="*/ 2147483646 h 131"/>
              <a:gd name="T14" fmla="*/ 2147483646 w 130"/>
              <a:gd name="T15" fmla="*/ 2147483646 h 131"/>
              <a:gd name="T16" fmla="*/ 2147483646 w 130"/>
              <a:gd name="T17" fmla="*/ 2147483646 h 131"/>
              <a:gd name="T18" fmla="*/ 0 w 130"/>
              <a:gd name="T19" fmla="*/ 2147483646 h 131"/>
              <a:gd name="T20" fmla="*/ 0 w 130"/>
              <a:gd name="T21" fmla="*/ 2147483646 h 131"/>
              <a:gd name="T22" fmla="*/ 0 w 130"/>
              <a:gd name="T23" fmla="*/ 2147483646 h 131"/>
              <a:gd name="T24" fmla="*/ 2147483646 w 130"/>
              <a:gd name="T25" fmla="*/ 2147483646 h 131"/>
              <a:gd name="T26" fmla="*/ 2147483646 w 130"/>
              <a:gd name="T27" fmla="*/ 2147483646 h 131"/>
              <a:gd name="T28" fmla="*/ 2147483646 w 130"/>
              <a:gd name="T29" fmla="*/ 2147483646 h 131"/>
              <a:gd name="T30" fmla="*/ 2147483646 w 130"/>
              <a:gd name="T31" fmla="*/ 2147483646 h 131"/>
              <a:gd name="T32" fmla="*/ 2147483646 w 130"/>
              <a:gd name="T33" fmla="*/ 2147483646 h 131"/>
              <a:gd name="T34" fmla="*/ 2147483646 w 130"/>
              <a:gd name="T35" fmla="*/ 2147483646 h 131"/>
              <a:gd name="T36" fmla="*/ 2147483646 w 130"/>
              <a:gd name="T37" fmla="*/ 2147483646 h 131"/>
              <a:gd name="T38" fmla="*/ 2147483646 w 130"/>
              <a:gd name="T39" fmla="*/ 2147483646 h 131"/>
              <a:gd name="T40" fmla="*/ 2147483646 w 130"/>
              <a:gd name="T41" fmla="*/ 2147483646 h 131"/>
              <a:gd name="T42" fmla="*/ 2147483646 w 130"/>
              <a:gd name="T43" fmla="*/ 2147483646 h 131"/>
              <a:gd name="T44" fmla="*/ 2147483646 w 130"/>
              <a:gd name="T45" fmla="*/ 2147483646 h 131"/>
              <a:gd name="T46" fmla="*/ 2147483646 w 130"/>
              <a:gd name="T47" fmla="*/ 2147483646 h 131"/>
              <a:gd name="T48" fmla="*/ 2147483646 w 130"/>
              <a:gd name="T49" fmla="*/ 2147483646 h 131"/>
              <a:gd name="T50" fmla="*/ 2147483646 w 130"/>
              <a:gd name="T51" fmla="*/ 2147483646 h 131"/>
              <a:gd name="T52" fmla="*/ 2147483646 w 130"/>
              <a:gd name="T53" fmla="*/ 2147483646 h 131"/>
              <a:gd name="T54" fmla="*/ 2147483646 w 130"/>
              <a:gd name="T55" fmla="*/ 2147483646 h 131"/>
              <a:gd name="T56" fmla="*/ 2147483646 w 130"/>
              <a:gd name="T57" fmla="*/ 2147483646 h 131"/>
              <a:gd name="T58" fmla="*/ 2147483646 w 130"/>
              <a:gd name="T59" fmla="*/ 2147483646 h 131"/>
              <a:gd name="T60" fmla="*/ 2147483646 w 130"/>
              <a:gd name="T61" fmla="*/ 2147483646 h 131"/>
              <a:gd name="T62" fmla="*/ 2147483646 w 130"/>
              <a:gd name="T63" fmla="*/ 2147483646 h 131"/>
              <a:gd name="T64" fmla="*/ 2147483646 w 130"/>
              <a:gd name="T65" fmla="*/ 2147483646 h 131"/>
              <a:gd name="T66" fmla="*/ 2147483646 w 130"/>
              <a:gd name="T67" fmla="*/ 2147483646 h 131"/>
              <a:gd name="T68" fmla="*/ 2147483646 w 130"/>
              <a:gd name="T69" fmla="*/ 2147483646 h 131"/>
              <a:gd name="T70" fmla="*/ 2147483646 w 130"/>
              <a:gd name="T71" fmla="*/ 2147483646 h 131"/>
              <a:gd name="T72" fmla="*/ 2147483646 w 130"/>
              <a:gd name="T73" fmla="*/ 2147483646 h 131"/>
              <a:gd name="T74" fmla="*/ 2147483646 w 130"/>
              <a:gd name="T75" fmla="*/ 2147483646 h 131"/>
              <a:gd name="T76" fmla="*/ 2147483646 w 130"/>
              <a:gd name="T77" fmla="*/ 2147483646 h 131"/>
              <a:gd name="T78" fmla="*/ 2147483646 w 130"/>
              <a:gd name="T79" fmla="*/ 2147483646 h 131"/>
              <a:gd name="T80" fmla="*/ 2147483646 w 130"/>
              <a:gd name="T81" fmla="*/ 2147483646 h 131"/>
              <a:gd name="T82" fmla="*/ 2147483646 w 130"/>
              <a:gd name="T83" fmla="*/ 2147483646 h 131"/>
              <a:gd name="T84" fmla="*/ 2147483646 w 130"/>
              <a:gd name="T85" fmla="*/ 2147483646 h 131"/>
              <a:gd name="T86" fmla="*/ 2147483646 w 130"/>
              <a:gd name="T87" fmla="*/ 0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0"/>
              <a:gd name="T133" fmla="*/ 0 h 131"/>
              <a:gd name="T134" fmla="*/ 130 w 130"/>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0" h="131">
                <a:moveTo>
                  <a:pt x="64" y="0"/>
                </a:moveTo>
                <a:lnTo>
                  <a:pt x="61" y="0"/>
                </a:lnTo>
                <a:lnTo>
                  <a:pt x="59" y="2"/>
                </a:lnTo>
                <a:lnTo>
                  <a:pt x="54" y="2"/>
                </a:lnTo>
                <a:lnTo>
                  <a:pt x="51" y="2"/>
                </a:lnTo>
                <a:lnTo>
                  <a:pt x="48" y="3"/>
                </a:lnTo>
                <a:lnTo>
                  <a:pt x="46" y="3"/>
                </a:lnTo>
                <a:lnTo>
                  <a:pt x="43" y="5"/>
                </a:lnTo>
                <a:lnTo>
                  <a:pt x="40" y="6"/>
                </a:lnTo>
                <a:lnTo>
                  <a:pt x="37" y="7"/>
                </a:lnTo>
                <a:lnTo>
                  <a:pt x="34" y="9"/>
                </a:lnTo>
                <a:lnTo>
                  <a:pt x="31" y="10"/>
                </a:lnTo>
                <a:lnTo>
                  <a:pt x="28" y="12"/>
                </a:lnTo>
                <a:lnTo>
                  <a:pt x="25" y="13"/>
                </a:lnTo>
                <a:lnTo>
                  <a:pt x="23" y="16"/>
                </a:lnTo>
                <a:lnTo>
                  <a:pt x="21" y="17"/>
                </a:lnTo>
                <a:lnTo>
                  <a:pt x="18" y="20"/>
                </a:lnTo>
                <a:lnTo>
                  <a:pt x="17" y="22"/>
                </a:lnTo>
                <a:lnTo>
                  <a:pt x="14" y="25"/>
                </a:lnTo>
                <a:lnTo>
                  <a:pt x="13" y="28"/>
                </a:lnTo>
                <a:lnTo>
                  <a:pt x="11" y="29"/>
                </a:lnTo>
                <a:lnTo>
                  <a:pt x="8" y="32"/>
                </a:lnTo>
                <a:lnTo>
                  <a:pt x="7" y="35"/>
                </a:lnTo>
                <a:lnTo>
                  <a:pt x="5" y="38"/>
                </a:lnTo>
                <a:lnTo>
                  <a:pt x="4" y="40"/>
                </a:lnTo>
                <a:lnTo>
                  <a:pt x="4" y="43"/>
                </a:lnTo>
                <a:lnTo>
                  <a:pt x="2" y="46"/>
                </a:lnTo>
                <a:lnTo>
                  <a:pt x="1" y="49"/>
                </a:lnTo>
                <a:lnTo>
                  <a:pt x="1" y="53"/>
                </a:lnTo>
                <a:lnTo>
                  <a:pt x="0" y="56"/>
                </a:lnTo>
                <a:lnTo>
                  <a:pt x="0" y="59"/>
                </a:lnTo>
                <a:lnTo>
                  <a:pt x="0" y="62"/>
                </a:lnTo>
                <a:lnTo>
                  <a:pt x="0" y="66"/>
                </a:lnTo>
                <a:lnTo>
                  <a:pt x="0" y="69"/>
                </a:lnTo>
                <a:lnTo>
                  <a:pt x="0" y="72"/>
                </a:lnTo>
                <a:lnTo>
                  <a:pt x="0" y="76"/>
                </a:lnTo>
                <a:lnTo>
                  <a:pt x="1" y="79"/>
                </a:lnTo>
                <a:lnTo>
                  <a:pt x="1" y="82"/>
                </a:lnTo>
                <a:lnTo>
                  <a:pt x="2" y="85"/>
                </a:lnTo>
                <a:lnTo>
                  <a:pt x="4" y="88"/>
                </a:lnTo>
                <a:lnTo>
                  <a:pt x="4" y="91"/>
                </a:lnTo>
                <a:lnTo>
                  <a:pt x="5" y="94"/>
                </a:lnTo>
                <a:lnTo>
                  <a:pt x="7" y="96"/>
                </a:lnTo>
                <a:lnTo>
                  <a:pt x="8" y="99"/>
                </a:lnTo>
                <a:lnTo>
                  <a:pt x="11" y="102"/>
                </a:lnTo>
                <a:lnTo>
                  <a:pt x="13" y="105"/>
                </a:lnTo>
                <a:lnTo>
                  <a:pt x="14" y="108"/>
                </a:lnTo>
                <a:lnTo>
                  <a:pt x="17" y="109"/>
                </a:lnTo>
                <a:lnTo>
                  <a:pt x="18" y="112"/>
                </a:lnTo>
                <a:lnTo>
                  <a:pt x="21" y="114"/>
                </a:lnTo>
                <a:lnTo>
                  <a:pt x="23" y="117"/>
                </a:lnTo>
                <a:lnTo>
                  <a:pt x="25" y="118"/>
                </a:lnTo>
                <a:lnTo>
                  <a:pt x="28" y="119"/>
                </a:lnTo>
                <a:lnTo>
                  <a:pt x="31" y="122"/>
                </a:lnTo>
                <a:lnTo>
                  <a:pt x="34" y="124"/>
                </a:lnTo>
                <a:lnTo>
                  <a:pt x="37" y="125"/>
                </a:lnTo>
                <a:lnTo>
                  <a:pt x="40" y="127"/>
                </a:lnTo>
                <a:lnTo>
                  <a:pt x="43" y="127"/>
                </a:lnTo>
                <a:lnTo>
                  <a:pt x="46" y="128"/>
                </a:lnTo>
                <a:lnTo>
                  <a:pt x="48" y="130"/>
                </a:lnTo>
                <a:lnTo>
                  <a:pt x="51" y="130"/>
                </a:lnTo>
                <a:lnTo>
                  <a:pt x="54" y="131"/>
                </a:lnTo>
                <a:lnTo>
                  <a:pt x="59" y="131"/>
                </a:lnTo>
                <a:lnTo>
                  <a:pt x="61" y="131"/>
                </a:lnTo>
                <a:lnTo>
                  <a:pt x="64" y="131"/>
                </a:lnTo>
                <a:lnTo>
                  <a:pt x="69" y="131"/>
                </a:lnTo>
                <a:lnTo>
                  <a:pt x="71" y="131"/>
                </a:lnTo>
                <a:lnTo>
                  <a:pt x="74" y="131"/>
                </a:lnTo>
                <a:lnTo>
                  <a:pt x="77" y="130"/>
                </a:lnTo>
                <a:lnTo>
                  <a:pt x="82" y="130"/>
                </a:lnTo>
                <a:lnTo>
                  <a:pt x="84" y="128"/>
                </a:lnTo>
                <a:lnTo>
                  <a:pt x="87" y="127"/>
                </a:lnTo>
                <a:lnTo>
                  <a:pt x="90" y="127"/>
                </a:lnTo>
                <a:lnTo>
                  <a:pt x="93" y="125"/>
                </a:lnTo>
                <a:lnTo>
                  <a:pt x="96" y="124"/>
                </a:lnTo>
                <a:lnTo>
                  <a:pt x="99" y="122"/>
                </a:lnTo>
                <a:lnTo>
                  <a:pt x="102" y="119"/>
                </a:lnTo>
                <a:lnTo>
                  <a:pt x="103" y="118"/>
                </a:lnTo>
                <a:lnTo>
                  <a:pt x="106" y="117"/>
                </a:lnTo>
                <a:lnTo>
                  <a:pt x="109" y="114"/>
                </a:lnTo>
                <a:lnTo>
                  <a:pt x="110" y="112"/>
                </a:lnTo>
                <a:lnTo>
                  <a:pt x="113" y="109"/>
                </a:lnTo>
                <a:lnTo>
                  <a:pt x="115" y="108"/>
                </a:lnTo>
                <a:lnTo>
                  <a:pt x="117" y="105"/>
                </a:lnTo>
                <a:lnTo>
                  <a:pt x="119" y="102"/>
                </a:lnTo>
                <a:lnTo>
                  <a:pt x="120" y="99"/>
                </a:lnTo>
                <a:lnTo>
                  <a:pt x="122" y="96"/>
                </a:lnTo>
                <a:lnTo>
                  <a:pt x="123" y="94"/>
                </a:lnTo>
                <a:lnTo>
                  <a:pt x="125" y="91"/>
                </a:lnTo>
                <a:lnTo>
                  <a:pt x="126" y="88"/>
                </a:lnTo>
                <a:lnTo>
                  <a:pt x="128" y="85"/>
                </a:lnTo>
                <a:lnTo>
                  <a:pt x="128" y="82"/>
                </a:lnTo>
                <a:lnTo>
                  <a:pt x="129" y="79"/>
                </a:lnTo>
                <a:lnTo>
                  <a:pt x="129" y="76"/>
                </a:lnTo>
                <a:lnTo>
                  <a:pt x="129" y="72"/>
                </a:lnTo>
                <a:lnTo>
                  <a:pt x="130" y="69"/>
                </a:lnTo>
                <a:lnTo>
                  <a:pt x="130" y="66"/>
                </a:lnTo>
                <a:lnTo>
                  <a:pt x="130" y="62"/>
                </a:lnTo>
                <a:lnTo>
                  <a:pt x="129" y="59"/>
                </a:lnTo>
                <a:lnTo>
                  <a:pt x="129" y="56"/>
                </a:lnTo>
                <a:lnTo>
                  <a:pt x="129" y="53"/>
                </a:lnTo>
                <a:lnTo>
                  <a:pt x="128" y="49"/>
                </a:lnTo>
                <a:lnTo>
                  <a:pt x="128" y="46"/>
                </a:lnTo>
                <a:lnTo>
                  <a:pt x="126" y="43"/>
                </a:lnTo>
                <a:lnTo>
                  <a:pt x="125" y="40"/>
                </a:lnTo>
                <a:lnTo>
                  <a:pt x="123" y="38"/>
                </a:lnTo>
                <a:lnTo>
                  <a:pt x="122" y="35"/>
                </a:lnTo>
                <a:lnTo>
                  <a:pt x="120" y="32"/>
                </a:lnTo>
                <a:lnTo>
                  <a:pt x="119" y="29"/>
                </a:lnTo>
                <a:lnTo>
                  <a:pt x="117" y="28"/>
                </a:lnTo>
                <a:lnTo>
                  <a:pt x="115" y="25"/>
                </a:lnTo>
                <a:lnTo>
                  <a:pt x="113" y="22"/>
                </a:lnTo>
                <a:lnTo>
                  <a:pt x="110" y="20"/>
                </a:lnTo>
                <a:lnTo>
                  <a:pt x="109" y="17"/>
                </a:lnTo>
                <a:lnTo>
                  <a:pt x="106" y="16"/>
                </a:lnTo>
                <a:lnTo>
                  <a:pt x="103" y="13"/>
                </a:lnTo>
                <a:lnTo>
                  <a:pt x="102" y="12"/>
                </a:lnTo>
                <a:lnTo>
                  <a:pt x="99" y="10"/>
                </a:lnTo>
                <a:lnTo>
                  <a:pt x="96" y="9"/>
                </a:lnTo>
                <a:lnTo>
                  <a:pt x="93" y="7"/>
                </a:lnTo>
                <a:lnTo>
                  <a:pt x="90" y="6"/>
                </a:lnTo>
                <a:lnTo>
                  <a:pt x="87" y="5"/>
                </a:lnTo>
                <a:lnTo>
                  <a:pt x="84" y="3"/>
                </a:lnTo>
                <a:lnTo>
                  <a:pt x="82" y="3"/>
                </a:lnTo>
                <a:lnTo>
                  <a:pt x="77" y="2"/>
                </a:lnTo>
                <a:lnTo>
                  <a:pt x="74" y="2"/>
                </a:lnTo>
                <a:lnTo>
                  <a:pt x="71" y="2"/>
                </a:lnTo>
                <a:lnTo>
                  <a:pt x="69" y="0"/>
                </a:lnTo>
                <a:lnTo>
                  <a:pt x="64" y="0"/>
                </a:lnTo>
              </a:path>
            </a:pathLst>
          </a:custGeom>
          <a:solidFill>
            <a:schemeClr val="bg1"/>
          </a:solidFill>
          <a:ln w="19050">
            <a:solidFill>
              <a:srgbClr val="000000"/>
            </a:solidFill>
            <a:round/>
            <a:headEnd/>
            <a:tailEnd/>
          </a:ln>
        </p:spPr>
        <p:txBody>
          <a:bodyPr/>
          <a:lstStyle/>
          <a:p>
            <a:endParaRPr lang="en-US"/>
          </a:p>
        </p:txBody>
      </p:sp>
      <p:sp>
        <p:nvSpPr>
          <p:cNvPr id="12294" name="Freeform 13">
            <a:extLst>
              <a:ext uri="{FF2B5EF4-FFF2-40B4-BE49-F238E27FC236}">
                <a16:creationId xmlns:a16="http://schemas.microsoft.com/office/drawing/2014/main" id="{6BF6E684-DEDB-EB4A-9FF7-972A2DE2A201}"/>
              </a:ext>
            </a:extLst>
          </p:cNvPr>
          <p:cNvSpPr>
            <a:spLocks/>
          </p:cNvSpPr>
          <p:nvPr/>
        </p:nvSpPr>
        <p:spPr bwMode="auto">
          <a:xfrm>
            <a:off x="4011614" y="3376614"/>
            <a:ext cx="2922587" cy="661987"/>
          </a:xfrm>
          <a:custGeom>
            <a:avLst/>
            <a:gdLst>
              <a:gd name="T0" fmla="*/ 2147483646 w 3681"/>
              <a:gd name="T1" fmla="*/ 0 h 834"/>
              <a:gd name="T2" fmla="*/ 0 w 3681"/>
              <a:gd name="T3" fmla="*/ 0 h 834"/>
              <a:gd name="T4" fmla="*/ 0 w 3681"/>
              <a:gd name="T5" fmla="*/ 2147483646 h 834"/>
              <a:gd name="T6" fmla="*/ 2147483646 w 3681"/>
              <a:gd name="T7" fmla="*/ 2147483646 h 834"/>
              <a:gd name="T8" fmla="*/ 2147483646 w 3681"/>
              <a:gd name="T9" fmla="*/ 0 h 834"/>
              <a:gd name="T10" fmla="*/ 2147483646 w 3681"/>
              <a:gd name="T11" fmla="*/ 0 h 834"/>
              <a:gd name="T12" fmla="*/ 0 60000 65536"/>
              <a:gd name="T13" fmla="*/ 0 60000 65536"/>
              <a:gd name="T14" fmla="*/ 0 60000 65536"/>
              <a:gd name="T15" fmla="*/ 0 60000 65536"/>
              <a:gd name="T16" fmla="*/ 0 60000 65536"/>
              <a:gd name="T17" fmla="*/ 0 60000 65536"/>
              <a:gd name="T18" fmla="*/ 0 w 3681"/>
              <a:gd name="T19" fmla="*/ 0 h 834"/>
              <a:gd name="T20" fmla="*/ 3681 w 3681"/>
              <a:gd name="T21" fmla="*/ 834 h 834"/>
            </a:gdLst>
            <a:ahLst/>
            <a:cxnLst>
              <a:cxn ang="T12">
                <a:pos x="T0" y="T1"/>
              </a:cxn>
              <a:cxn ang="T13">
                <a:pos x="T2" y="T3"/>
              </a:cxn>
              <a:cxn ang="T14">
                <a:pos x="T4" y="T5"/>
              </a:cxn>
              <a:cxn ang="T15">
                <a:pos x="T6" y="T7"/>
              </a:cxn>
              <a:cxn ang="T16">
                <a:pos x="T8" y="T9"/>
              </a:cxn>
              <a:cxn ang="T17">
                <a:pos x="T10" y="T11"/>
              </a:cxn>
            </a:cxnLst>
            <a:rect l="T18" t="T19" r="T20" b="T21"/>
            <a:pathLst>
              <a:path w="3681" h="834">
                <a:moveTo>
                  <a:pt x="805" y="0"/>
                </a:moveTo>
                <a:lnTo>
                  <a:pt x="0" y="0"/>
                </a:lnTo>
                <a:lnTo>
                  <a:pt x="0" y="834"/>
                </a:lnTo>
                <a:lnTo>
                  <a:pt x="3681" y="834"/>
                </a:lnTo>
                <a:lnTo>
                  <a:pt x="3681" y="0"/>
                </a:lnTo>
                <a:lnTo>
                  <a:pt x="2990" y="0"/>
                </a:lnTo>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5" name="Title 1">
            <a:extLst>
              <a:ext uri="{FF2B5EF4-FFF2-40B4-BE49-F238E27FC236}">
                <a16:creationId xmlns:a16="http://schemas.microsoft.com/office/drawing/2014/main" id="{1596304B-141A-CC45-A6B0-63D6B848AA8A}"/>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A simple memory element with NOT Gates</a:t>
            </a:r>
          </a:p>
        </p:txBody>
      </p:sp>
      <p:sp>
        <p:nvSpPr>
          <p:cNvPr id="12296" name="Rectangle 96">
            <a:extLst>
              <a:ext uri="{FF2B5EF4-FFF2-40B4-BE49-F238E27FC236}">
                <a16:creationId xmlns:a16="http://schemas.microsoft.com/office/drawing/2014/main" id="{0633AD07-3B8E-354B-9619-5207680E0989}"/>
              </a:ext>
            </a:extLst>
          </p:cNvPr>
          <p:cNvSpPr>
            <a:spLocks noChangeArrowheads="1"/>
          </p:cNvSpPr>
          <p:nvPr/>
        </p:nvSpPr>
        <p:spPr bwMode="auto">
          <a:xfrm>
            <a:off x="4079875" y="2944813"/>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0000FF"/>
                </a:solidFill>
                <a:latin typeface="Times-Roman" pitchFamily="2" charset="0"/>
              </a:rPr>
              <a:t>0</a:t>
            </a:r>
            <a:r>
              <a:rPr lang="en-US" altLang="en-US" sz="1500" b="0" i="1">
                <a:solidFill>
                  <a:srgbClr val="000000"/>
                </a:solidFill>
                <a:latin typeface="Times-Roman" pitchFamily="2" charset="0"/>
              </a:rPr>
              <a:t> </a:t>
            </a:r>
            <a:endParaRPr lang="en-US" altLang="en-US" b="0">
              <a:latin typeface="Times" pitchFamily="2" charset="0"/>
            </a:endParaRPr>
          </a:p>
        </p:txBody>
      </p:sp>
      <p:sp>
        <p:nvSpPr>
          <p:cNvPr id="12297" name="Rectangle 96">
            <a:extLst>
              <a:ext uri="{FF2B5EF4-FFF2-40B4-BE49-F238E27FC236}">
                <a16:creationId xmlns:a16="http://schemas.microsoft.com/office/drawing/2014/main" id="{F5146601-F1B6-6F45-9757-7BACD4413023}"/>
              </a:ext>
            </a:extLst>
          </p:cNvPr>
          <p:cNvSpPr>
            <a:spLocks noChangeArrowheads="1"/>
          </p:cNvSpPr>
          <p:nvPr/>
        </p:nvSpPr>
        <p:spPr bwMode="auto">
          <a:xfrm>
            <a:off x="6629401" y="2971800"/>
            <a:ext cx="2016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i="1">
                <a:solidFill>
                  <a:srgbClr val="000000"/>
                </a:solidFill>
                <a:latin typeface="Times-Roman" pitchFamily="2" charset="0"/>
              </a:rPr>
              <a:t> </a:t>
            </a:r>
            <a:endParaRPr lang="en-US" altLang="en-US" b="0">
              <a:latin typeface="Times" pitchFamily="2" charset="0"/>
            </a:endParaRPr>
          </a:p>
        </p:txBody>
      </p:sp>
      <p:grpSp>
        <p:nvGrpSpPr>
          <p:cNvPr id="12298" name="Group 1">
            <a:extLst>
              <a:ext uri="{FF2B5EF4-FFF2-40B4-BE49-F238E27FC236}">
                <a16:creationId xmlns:a16="http://schemas.microsoft.com/office/drawing/2014/main" id="{37C8C57D-7FD7-9A4A-B513-23F461355D9C}"/>
              </a:ext>
            </a:extLst>
          </p:cNvPr>
          <p:cNvGrpSpPr>
            <a:grpSpLocks/>
          </p:cNvGrpSpPr>
          <p:nvPr/>
        </p:nvGrpSpPr>
        <p:grpSpPr bwMode="auto">
          <a:xfrm>
            <a:off x="5418138" y="2735264"/>
            <a:ext cx="207962" cy="611187"/>
            <a:chOff x="4544115" y="2382920"/>
            <a:chExt cx="208101" cy="611924"/>
          </a:xfrm>
        </p:grpSpPr>
        <p:sp>
          <p:nvSpPr>
            <p:cNvPr id="12299" name="Rectangle 96">
              <a:extLst>
                <a:ext uri="{FF2B5EF4-FFF2-40B4-BE49-F238E27FC236}">
                  <a16:creationId xmlns:a16="http://schemas.microsoft.com/office/drawing/2014/main" id="{F9BBEC7E-B3B3-2E4B-A10D-83DE25B987AB}"/>
                </a:ext>
              </a:extLst>
            </p:cNvPr>
            <p:cNvSpPr>
              <a:spLocks noChangeArrowheads="1"/>
            </p:cNvSpPr>
            <p:nvPr/>
          </p:nvSpPr>
          <p:spPr bwMode="auto">
            <a:xfrm>
              <a:off x="4550238" y="2625512"/>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x</a:t>
              </a:r>
              <a:r>
                <a:rPr lang="en-US" altLang="en-US" sz="1500" b="0">
                  <a:solidFill>
                    <a:srgbClr val="000000"/>
                  </a:solidFill>
                  <a:latin typeface="Times-Roman" pitchFamily="2" charset="0"/>
                </a:rPr>
                <a:t> </a:t>
              </a:r>
              <a:endParaRPr lang="en-US" altLang="en-US" b="0">
                <a:latin typeface="Times" pitchFamily="2" charset="0"/>
              </a:endParaRPr>
            </a:p>
          </p:txBody>
        </p:sp>
        <p:sp>
          <p:nvSpPr>
            <p:cNvPr id="12300" name="Rectangle 96">
              <a:extLst>
                <a:ext uri="{FF2B5EF4-FFF2-40B4-BE49-F238E27FC236}">
                  <a16:creationId xmlns:a16="http://schemas.microsoft.com/office/drawing/2014/main" id="{3EA1FA70-4ACB-4346-9F18-1A619B95291A}"/>
                </a:ext>
              </a:extLst>
            </p:cNvPr>
            <p:cNvSpPr>
              <a:spLocks noChangeArrowheads="1"/>
            </p:cNvSpPr>
            <p:nvPr/>
          </p:nvSpPr>
          <p:spPr bwMode="auto">
            <a:xfrm>
              <a:off x="4544115" y="2382920"/>
              <a:ext cx="20197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000000"/>
                  </a:solidFill>
                  <a:latin typeface="Times-Roman" pitchFamily="2" charset="0"/>
                </a:rPr>
                <a:t>_</a:t>
              </a:r>
              <a:r>
                <a:rPr lang="en-US" altLang="en-US" sz="1500" b="0">
                  <a:solidFill>
                    <a:srgbClr val="000000"/>
                  </a:solidFill>
                  <a:latin typeface="Times-Roman" pitchFamily="2" charset="0"/>
                </a:rPr>
                <a:t> </a:t>
              </a:r>
              <a:endParaRPr lang="en-US" altLang="en-US" b="0">
                <a:latin typeface="Times" pitchFamily="2" charset="0"/>
              </a:endParaRPr>
            </a:p>
          </p:txBody>
        </p:sp>
      </p:grpSp>
    </p:spTree>
  </p:cSld>
  <p:clrMapOvr>
    <a:masterClrMapping/>
  </p:clrMapOvr>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3" name="Picture 1" descr="Screen shot 2013-10-21 at 1.31.19 PM.png">
            <a:extLst>
              <a:ext uri="{FF2B5EF4-FFF2-40B4-BE49-F238E27FC236}">
                <a16:creationId xmlns:a16="http://schemas.microsoft.com/office/drawing/2014/main" id="{90D825D8-CA68-B247-A113-4D10A17C3B74}"/>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34" name="TextBox 125">
            <a:extLst>
              <a:ext uri="{FF2B5EF4-FFF2-40B4-BE49-F238E27FC236}">
                <a16:creationId xmlns:a16="http://schemas.microsoft.com/office/drawing/2014/main" id="{4B0DFD0E-D70E-234A-9DE8-88DEBFC46DDA}"/>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95235" name="Title 1">
            <a:extLst>
              <a:ext uri="{FF2B5EF4-FFF2-40B4-BE49-F238E27FC236}">
                <a16:creationId xmlns:a16="http://schemas.microsoft.com/office/drawing/2014/main" id="{62CEF61A-C3B2-6B46-87ED-765B63CCAE97}"/>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grpSp>
        <p:nvGrpSpPr>
          <p:cNvPr id="95236" name="Group 10">
            <a:extLst>
              <a:ext uri="{FF2B5EF4-FFF2-40B4-BE49-F238E27FC236}">
                <a16:creationId xmlns:a16="http://schemas.microsoft.com/office/drawing/2014/main" id="{A40D3FFF-8F5D-814F-A5D7-4F1C9BFF4A37}"/>
              </a:ext>
            </a:extLst>
          </p:cNvPr>
          <p:cNvGrpSpPr>
            <a:grpSpLocks/>
          </p:cNvGrpSpPr>
          <p:nvPr/>
        </p:nvGrpSpPr>
        <p:grpSpPr bwMode="auto">
          <a:xfrm>
            <a:off x="6181726" y="1843088"/>
            <a:ext cx="327025" cy="400050"/>
            <a:chOff x="8216673" y="5837577"/>
            <a:chExt cx="327334" cy="400110"/>
          </a:xfrm>
        </p:grpSpPr>
        <p:sp>
          <p:nvSpPr>
            <p:cNvPr id="95240" name="TextBox 11">
              <a:extLst>
                <a:ext uri="{FF2B5EF4-FFF2-40B4-BE49-F238E27FC236}">
                  <a16:creationId xmlns:a16="http://schemas.microsoft.com/office/drawing/2014/main" id="{BC8D05CE-C1A7-2641-8773-F5D1AD826459}"/>
                </a:ext>
              </a:extLst>
            </p:cNvPr>
            <p:cNvSpPr txBox="1">
              <a:spLocks noChangeArrowheads="1"/>
            </p:cNvSpPr>
            <p:nvPr/>
          </p:nvSpPr>
          <p:spPr bwMode="auto">
            <a:xfrm>
              <a:off x="8216673" y="583757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S</a:t>
              </a:r>
            </a:p>
          </p:txBody>
        </p:sp>
        <p:cxnSp>
          <p:nvCxnSpPr>
            <p:cNvPr id="95241" name="Straight Connector 12">
              <a:extLst>
                <a:ext uri="{FF2B5EF4-FFF2-40B4-BE49-F238E27FC236}">
                  <a16:creationId xmlns:a16="http://schemas.microsoft.com/office/drawing/2014/main" id="{9FAE3DFB-EFC9-734E-ADBD-13087597ADF9}"/>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95237" name="Group 13">
            <a:extLst>
              <a:ext uri="{FF2B5EF4-FFF2-40B4-BE49-F238E27FC236}">
                <a16:creationId xmlns:a16="http://schemas.microsoft.com/office/drawing/2014/main" id="{14B88313-38F0-3B47-91FB-5EC613EBB272}"/>
              </a:ext>
            </a:extLst>
          </p:cNvPr>
          <p:cNvGrpSpPr>
            <a:grpSpLocks/>
          </p:cNvGrpSpPr>
          <p:nvPr/>
        </p:nvGrpSpPr>
        <p:grpSpPr bwMode="auto">
          <a:xfrm>
            <a:off x="6167439" y="4602163"/>
            <a:ext cx="357187" cy="400050"/>
            <a:chOff x="8227558" y="5837577"/>
            <a:chExt cx="356188" cy="400110"/>
          </a:xfrm>
        </p:grpSpPr>
        <p:sp>
          <p:nvSpPr>
            <p:cNvPr id="95238" name="TextBox 14">
              <a:extLst>
                <a:ext uri="{FF2B5EF4-FFF2-40B4-BE49-F238E27FC236}">
                  <a16:creationId xmlns:a16="http://schemas.microsoft.com/office/drawing/2014/main" id="{41B18484-81C8-2142-B44D-588AE609E129}"/>
                </a:ext>
              </a:extLst>
            </p:cNvPr>
            <p:cNvSpPr txBox="1">
              <a:spLocks noChangeArrowheads="1"/>
            </p:cNvSpPr>
            <p:nvPr/>
          </p:nvSpPr>
          <p:spPr bwMode="auto">
            <a:xfrm>
              <a:off x="8227558" y="5837577"/>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R</a:t>
              </a:r>
            </a:p>
          </p:txBody>
        </p:sp>
        <p:cxnSp>
          <p:nvCxnSpPr>
            <p:cNvPr id="95239" name="Straight Connector 15">
              <a:extLst>
                <a:ext uri="{FF2B5EF4-FFF2-40B4-BE49-F238E27FC236}">
                  <a16:creationId xmlns:a16="http://schemas.microsoft.com/office/drawing/2014/main" id="{33AA916C-BE33-F842-9F3B-D329D4B2088A}"/>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7" name="Picture 1" descr="Screen shot 2013-10-21 at 1.31.19 PM.png">
            <a:extLst>
              <a:ext uri="{FF2B5EF4-FFF2-40B4-BE49-F238E27FC236}">
                <a16:creationId xmlns:a16="http://schemas.microsoft.com/office/drawing/2014/main" id="{2F26B00C-64D9-8344-90AD-2DF2F8350DB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258" name="TextBox 125">
            <a:extLst>
              <a:ext uri="{FF2B5EF4-FFF2-40B4-BE49-F238E27FC236}">
                <a16:creationId xmlns:a16="http://schemas.microsoft.com/office/drawing/2014/main" id="{FCF01A71-1A88-A74B-831A-8CD652CCDC8E}"/>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96259" name="Title 1">
            <a:extLst>
              <a:ext uri="{FF2B5EF4-FFF2-40B4-BE49-F238E27FC236}">
                <a16:creationId xmlns:a16="http://schemas.microsoft.com/office/drawing/2014/main" id="{A2E4D405-235B-4449-BE0E-9F2D18AA8661}"/>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
        <p:nvSpPr>
          <p:cNvPr id="96260" name="TextBox 1">
            <a:extLst>
              <a:ext uri="{FF2B5EF4-FFF2-40B4-BE49-F238E27FC236}">
                <a16:creationId xmlns:a16="http://schemas.microsoft.com/office/drawing/2014/main" id="{257C71F4-64F0-7A44-8DF3-49F501BB9CE1}"/>
              </a:ext>
            </a:extLst>
          </p:cNvPr>
          <p:cNvSpPr txBox="1">
            <a:spLocks noChangeArrowheads="1"/>
          </p:cNvSpPr>
          <p:nvPr/>
        </p:nvSpPr>
        <p:spPr bwMode="auto">
          <a:xfrm>
            <a:off x="2544763" y="5532439"/>
            <a:ext cx="216597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This is the only </a:t>
            </a:r>
          </a:p>
          <a:p>
            <a:pPr>
              <a:spcBef>
                <a:spcPct val="0"/>
              </a:spcBef>
              <a:buFontTx/>
              <a:buNone/>
            </a:pPr>
            <a:r>
              <a:rPr lang="en-US" altLang="en-US" b="0">
                <a:solidFill>
                  <a:srgbClr val="FF0000"/>
                </a:solidFill>
                <a:latin typeface="Times" pitchFamily="2" charset="0"/>
              </a:rPr>
              <a:t>new thing here.</a:t>
            </a:r>
          </a:p>
        </p:txBody>
      </p:sp>
      <p:sp>
        <p:nvSpPr>
          <p:cNvPr id="96261" name="Oval 1">
            <a:extLst>
              <a:ext uri="{FF2B5EF4-FFF2-40B4-BE49-F238E27FC236}">
                <a16:creationId xmlns:a16="http://schemas.microsoft.com/office/drawing/2014/main" id="{220C5577-7729-2D49-A1F4-29BD700D6D9A}"/>
              </a:ext>
            </a:extLst>
          </p:cNvPr>
          <p:cNvSpPr>
            <a:spLocks noChangeArrowheads="1"/>
          </p:cNvSpPr>
          <p:nvPr/>
        </p:nvSpPr>
        <p:spPr bwMode="auto">
          <a:xfrm>
            <a:off x="3017838" y="4181475"/>
            <a:ext cx="1143000" cy="106680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96262" name="Group 6">
            <a:extLst>
              <a:ext uri="{FF2B5EF4-FFF2-40B4-BE49-F238E27FC236}">
                <a16:creationId xmlns:a16="http://schemas.microsoft.com/office/drawing/2014/main" id="{38DF8F51-6DA0-074E-B376-910321F89080}"/>
              </a:ext>
            </a:extLst>
          </p:cNvPr>
          <p:cNvGrpSpPr>
            <a:grpSpLocks/>
          </p:cNvGrpSpPr>
          <p:nvPr/>
        </p:nvGrpSpPr>
        <p:grpSpPr bwMode="auto">
          <a:xfrm>
            <a:off x="6181726" y="1843088"/>
            <a:ext cx="327025" cy="400050"/>
            <a:chOff x="8216673" y="5837577"/>
            <a:chExt cx="327334" cy="400110"/>
          </a:xfrm>
        </p:grpSpPr>
        <p:sp>
          <p:nvSpPr>
            <p:cNvPr id="96266" name="TextBox 7">
              <a:extLst>
                <a:ext uri="{FF2B5EF4-FFF2-40B4-BE49-F238E27FC236}">
                  <a16:creationId xmlns:a16="http://schemas.microsoft.com/office/drawing/2014/main" id="{EE7BF194-817F-2145-BC47-DDD947D9B7C8}"/>
                </a:ext>
              </a:extLst>
            </p:cNvPr>
            <p:cNvSpPr txBox="1">
              <a:spLocks noChangeArrowheads="1"/>
            </p:cNvSpPr>
            <p:nvPr/>
          </p:nvSpPr>
          <p:spPr bwMode="auto">
            <a:xfrm>
              <a:off x="8216673" y="583757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S</a:t>
              </a:r>
            </a:p>
          </p:txBody>
        </p:sp>
        <p:cxnSp>
          <p:nvCxnSpPr>
            <p:cNvPr id="96267" name="Straight Connector 8">
              <a:extLst>
                <a:ext uri="{FF2B5EF4-FFF2-40B4-BE49-F238E27FC236}">
                  <a16:creationId xmlns:a16="http://schemas.microsoft.com/office/drawing/2014/main" id="{FD241481-373D-5742-A130-1F6AF6AB6D2F}"/>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96263" name="Group 9">
            <a:extLst>
              <a:ext uri="{FF2B5EF4-FFF2-40B4-BE49-F238E27FC236}">
                <a16:creationId xmlns:a16="http://schemas.microsoft.com/office/drawing/2014/main" id="{4A470210-13D2-FE43-9513-9CA4432BD7F9}"/>
              </a:ext>
            </a:extLst>
          </p:cNvPr>
          <p:cNvGrpSpPr>
            <a:grpSpLocks/>
          </p:cNvGrpSpPr>
          <p:nvPr/>
        </p:nvGrpSpPr>
        <p:grpSpPr bwMode="auto">
          <a:xfrm>
            <a:off x="6167439" y="4602163"/>
            <a:ext cx="357187" cy="400050"/>
            <a:chOff x="8227558" y="5837577"/>
            <a:chExt cx="356188" cy="400110"/>
          </a:xfrm>
        </p:grpSpPr>
        <p:sp>
          <p:nvSpPr>
            <p:cNvPr id="96264" name="TextBox 10">
              <a:extLst>
                <a:ext uri="{FF2B5EF4-FFF2-40B4-BE49-F238E27FC236}">
                  <a16:creationId xmlns:a16="http://schemas.microsoft.com/office/drawing/2014/main" id="{25576816-0B2C-6641-A4CD-FE0FCA3815C5}"/>
                </a:ext>
              </a:extLst>
            </p:cNvPr>
            <p:cNvSpPr txBox="1">
              <a:spLocks noChangeArrowheads="1"/>
            </p:cNvSpPr>
            <p:nvPr/>
          </p:nvSpPr>
          <p:spPr bwMode="auto">
            <a:xfrm>
              <a:off x="8227558" y="5837577"/>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R</a:t>
              </a:r>
            </a:p>
          </p:txBody>
        </p:sp>
        <p:cxnSp>
          <p:nvCxnSpPr>
            <p:cNvPr id="96265" name="Straight Connector 11">
              <a:extLst>
                <a:ext uri="{FF2B5EF4-FFF2-40B4-BE49-F238E27FC236}">
                  <a16:creationId xmlns:a16="http://schemas.microsoft.com/office/drawing/2014/main" id="{164D25E0-12B2-C640-AF01-0A5A76398752}"/>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1" name="Picture 1" descr="Screen shot 2013-10-21 at 1.31.19 PM.png">
            <a:extLst>
              <a:ext uri="{FF2B5EF4-FFF2-40B4-BE49-F238E27FC236}">
                <a16:creationId xmlns:a16="http://schemas.microsoft.com/office/drawing/2014/main" id="{794D35AD-D228-E442-AEE6-61D9D277C8B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282" name="TextBox 125">
            <a:extLst>
              <a:ext uri="{FF2B5EF4-FFF2-40B4-BE49-F238E27FC236}">
                <a16:creationId xmlns:a16="http://schemas.microsoft.com/office/drawing/2014/main" id="{AE4C7114-AA6E-EC43-84F2-05DAD2864B3D}"/>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97283" name="Title 1">
            <a:extLst>
              <a:ext uri="{FF2B5EF4-FFF2-40B4-BE49-F238E27FC236}">
                <a16:creationId xmlns:a16="http://schemas.microsoft.com/office/drawing/2014/main" id="{D293F79A-4BCC-7642-8CDD-3A2ADFDB1155}"/>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
        <p:nvSpPr>
          <p:cNvPr id="97284" name="TextBox 1">
            <a:extLst>
              <a:ext uri="{FF2B5EF4-FFF2-40B4-BE49-F238E27FC236}">
                <a16:creationId xmlns:a16="http://schemas.microsoft.com/office/drawing/2014/main" id="{A2F3DE02-3122-2F46-B627-5C6653788E16}"/>
              </a:ext>
            </a:extLst>
          </p:cNvPr>
          <p:cNvSpPr txBox="1">
            <a:spLocks noChangeArrowheads="1"/>
          </p:cNvSpPr>
          <p:nvPr/>
        </p:nvSpPr>
        <p:spPr bwMode="auto">
          <a:xfrm>
            <a:off x="2493964" y="28543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97285" name="TextBox 5">
            <a:extLst>
              <a:ext uri="{FF2B5EF4-FFF2-40B4-BE49-F238E27FC236}">
                <a16:creationId xmlns:a16="http://schemas.microsoft.com/office/drawing/2014/main" id="{C7582390-706D-BC4E-82E4-2B3A20102CD5}"/>
              </a:ext>
            </a:extLst>
          </p:cNvPr>
          <p:cNvSpPr txBox="1">
            <a:spLocks noChangeArrowheads="1"/>
          </p:cNvSpPr>
          <p:nvPr/>
        </p:nvSpPr>
        <p:spPr bwMode="auto">
          <a:xfrm>
            <a:off x="4779964" y="2397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97286" name="TextBox 6">
            <a:extLst>
              <a:ext uri="{FF2B5EF4-FFF2-40B4-BE49-F238E27FC236}">
                <a16:creationId xmlns:a16="http://schemas.microsoft.com/office/drawing/2014/main" id="{8C9486C7-DD5B-924F-96DC-7EFB309C9EE0}"/>
              </a:ext>
            </a:extLst>
          </p:cNvPr>
          <p:cNvSpPr txBox="1">
            <a:spLocks noChangeArrowheads="1"/>
          </p:cNvSpPr>
          <p:nvPr/>
        </p:nvSpPr>
        <p:spPr bwMode="auto">
          <a:xfrm>
            <a:off x="4779964" y="38512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grpSp>
        <p:nvGrpSpPr>
          <p:cNvPr id="97287" name="Group 7">
            <a:extLst>
              <a:ext uri="{FF2B5EF4-FFF2-40B4-BE49-F238E27FC236}">
                <a16:creationId xmlns:a16="http://schemas.microsoft.com/office/drawing/2014/main" id="{68B59087-D305-4247-9CF7-8049C6144831}"/>
              </a:ext>
            </a:extLst>
          </p:cNvPr>
          <p:cNvGrpSpPr>
            <a:grpSpLocks/>
          </p:cNvGrpSpPr>
          <p:nvPr/>
        </p:nvGrpSpPr>
        <p:grpSpPr bwMode="auto">
          <a:xfrm>
            <a:off x="6181726" y="1843088"/>
            <a:ext cx="327025" cy="400050"/>
            <a:chOff x="8216673" y="5837577"/>
            <a:chExt cx="327334" cy="400110"/>
          </a:xfrm>
        </p:grpSpPr>
        <p:sp>
          <p:nvSpPr>
            <p:cNvPr id="97291" name="TextBox 8">
              <a:extLst>
                <a:ext uri="{FF2B5EF4-FFF2-40B4-BE49-F238E27FC236}">
                  <a16:creationId xmlns:a16="http://schemas.microsoft.com/office/drawing/2014/main" id="{765BC947-9B9E-D34F-99E0-30C414550DAF}"/>
                </a:ext>
              </a:extLst>
            </p:cNvPr>
            <p:cNvSpPr txBox="1">
              <a:spLocks noChangeArrowheads="1"/>
            </p:cNvSpPr>
            <p:nvPr/>
          </p:nvSpPr>
          <p:spPr bwMode="auto">
            <a:xfrm>
              <a:off x="8216673" y="583757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S</a:t>
              </a:r>
            </a:p>
          </p:txBody>
        </p:sp>
        <p:cxnSp>
          <p:nvCxnSpPr>
            <p:cNvPr id="97292" name="Straight Connector 9">
              <a:extLst>
                <a:ext uri="{FF2B5EF4-FFF2-40B4-BE49-F238E27FC236}">
                  <a16:creationId xmlns:a16="http://schemas.microsoft.com/office/drawing/2014/main" id="{B9074087-E0CF-ED46-A706-DA200BBCF9B8}"/>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97288" name="Group 10">
            <a:extLst>
              <a:ext uri="{FF2B5EF4-FFF2-40B4-BE49-F238E27FC236}">
                <a16:creationId xmlns:a16="http://schemas.microsoft.com/office/drawing/2014/main" id="{C9D4BF46-7B52-234A-BF21-0BD83A165E1F}"/>
              </a:ext>
            </a:extLst>
          </p:cNvPr>
          <p:cNvGrpSpPr>
            <a:grpSpLocks/>
          </p:cNvGrpSpPr>
          <p:nvPr/>
        </p:nvGrpSpPr>
        <p:grpSpPr bwMode="auto">
          <a:xfrm>
            <a:off x="6167439" y="4602163"/>
            <a:ext cx="357187" cy="400050"/>
            <a:chOff x="8227558" y="5837577"/>
            <a:chExt cx="356188" cy="400110"/>
          </a:xfrm>
        </p:grpSpPr>
        <p:sp>
          <p:nvSpPr>
            <p:cNvPr id="97289" name="TextBox 11">
              <a:extLst>
                <a:ext uri="{FF2B5EF4-FFF2-40B4-BE49-F238E27FC236}">
                  <a16:creationId xmlns:a16="http://schemas.microsoft.com/office/drawing/2014/main" id="{254EEBB8-D9DC-AA47-A29E-FC5B52CFB959}"/>
                </a:ext>
              </a:extLst>
            </p:cNvPr>
            <p:cNvSpPr txBox="1">
              <a:spLocks noChangeArrowheads="1"/>
            </p:cNvSpPr>
            <p:nvPr/>
          </p:nvSpPr>
          <p:spPr bwMode="auto">
            <a:xfrm>
              <a:off x="8227558" y="5837577"/>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R</a:t>
              </a:r>
            </a:p>
          </p:txBody>
        </p:sp>
        <p:cxnSp>
          <p:nvCxnSpPr>
            <p:cNvPr id="97290" name="Straight Connector 12">
              <a:extLst>
                <a:ext uri="{FF2B5EF4-FFF2-40B4-BE49-F238E27FC236}">
                  <a16:creationId xmlns:a16="http://schemas.microsoft.com/office/drawing/2014/main" id="{6E4B6484-84D1-314F-AC72-55E0E8A34408}"/>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5" name="Picture 1" descr="Screen shot 2013-10-21 at 1.31.19 PM.png">
            <a:extLst>
              <a:ext uri="{FF2B5EF4-FFF2-40B4-BE49-F238E27FC236}">
                <a16:creationId xmlns:a16="http://schemas.microsoft.com/office/drawing/2014/main" id="{1EF319C8-21A7-F148-A2DC-65229BB5CDD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06" name="TextBox 125">
            <a:extLst>
              <a:ext uri="{FF2B5EF4-FFF2-40B4-BE49-F238E27FC236}">
                <a16:creationId xmlns:a16="http://schemas.microsoft.com/office/drawing/2014/main" id="{DEF31517-37B8-B042-AD52-168F889DF2B4}"/>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98307" name="Title 1">
            <a:extLst>
              <a:ext uri="{FF2B5EF4-FFF2-40B4-BE49-F238E27FC236}">
                <a16:creationId xmlns:a16="http://schemas.microsoft.com/office/drawing/2014/main" id="{EDE2F30B-F9EE-C14B-8C48-ABAA0D3A240A}"/>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
        <p:nvSpPr>
          <p:cNvPr id="98308" name="TextBox 1">
            <a:extLst>
              <a:ext uri="{FF2B5EF4-FFF2-40B4-BE49-F238E27FC236}">
                <a16:creationId xmlns:a16="http://schemas.microsoft.com/office/drawing/2014/main" id="{AE45D361-CACC-C146-A4C3-FA95F5E9B448}"/>
              </a:ext>
            </a:extLst>
          </p:cNvPr>
          <p:cNvSpPr txBox="1">
            <a:spLocks noChangeArrowheads="1"/>
          </p:cNvSpPr>
          <p:nvPr/>
        </p:nvSpPr>
        <p:spPr bwMode="auto">
          <a:xfrm>
            <a:off x="2493964" y="28543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98309" name="TextBox 5">
            <a:extLst>
              <a:ext uri="{FF2B5EF4-FFF2-40B4-BE49-F238E27FC236}">
                <a16:creationId xmlns:a16="http://schemas.microsoft.com/office/drawing/2014/main" id="{7B26F476-1D9D-D74E-A35C-7F0944003C66}"/>
              </a:ext>
            </a:extLst>
          </p:cNvPr>
          <p:cNvSpPr txBox="1">
            <a:spLocks noChangeArrowheads="1"/>
          </p:cNvSpPr>
          <p:nvPr/>
        </p:nvSpPr>
        <p:spPr bwMode="auto">
          <a:xfrm>
            <a:off x="4779964" y="2397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98310" name="TextBox 6">
            <a:extLst>
              <a:ext uri="{FF2B5EF4-FFF2-40B4-BE49-F238E27FC236}">
                <a16:creationId xmlns:a16="http://schemas.microsoft.com/office/drawing/2014/main" id="{664BE921-5AF9-A94C-8CB7-ECF4F1C063F7}"/>
              </a:ext>
            </a:extLst>
          </p:cNvPr>
          <p:cNvSpPr txBox="1">
            <a:spLocks noChangeArrowheads="1"/>
          </p:cNvSpPr>
          <p:nvPr/>
        </p:nvSpPr>
        <p:spPr bwMode="auto">
          <a:xfrm>
            <a:off x="4779964" y="38512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98311" name="TextBox 7">
            <a:extLst>
              <a:ext uri="{FF2B5EF4-FFF2-40B4-BE49-F238E27FC236}">
                <a16:creationId xmlns:a16="http://schemas.microsoft.com/office/drawing/2014/main" id="{C9FB2C93-22CB-5247-82AE-0A9CF281B4F7}"/>
              </a:ext>
            </a:extLst>
          </p:cNvPr>
          <p:cNvSpPr txBox="1">
            <a:spLocks noChangeArrowheads="1"/>
          </p:cNvSpPr>
          <p:nvPr/>
        </p:nvSpPr>
        <p:spPr bwMode="auto">
          <a:xfrm>
            <a:off x="6569075" y="1768476"/>
            <a:ext cx="3381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98312" name="TextBox 8">
            <a:extLst>
              <a:ext uri="{FF2B5EF4-FFF2-40B4-BE49-F238E27FC236}">
                <a16:creationId xmlns:a16="http://schemas.microsoft.com/office/drawing/2014/main" id="{531B8AF5-82C7-134A-99CD-B44C227006E3}"/>
              </a:ext>
            </a:extLst>
          </p:cNvPr>
          <p:cNvSpPr txBox="1">
            <a:spLocks noChangeArrowheads="1"/>
          </p:cNvSpPr>
          <p:nvPr/>
        </p:nvSpPr>
        <p:spPr bwMode="auto">
          <a:xfrm>
            <a:off x="6569075" y="4419601"/>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grpSp>
        <p:nvGrpSpPr>
          <p:cNvPr id="98313" name="Group 4">
            <a:extLst>
              <a:ext uri="{FF2B5EF4-FFF2-40B4-BE49-F238E27FC236}">
                <a16:creationId xmlns:a16="http://schemas.microsoft.com/office/drawing/2014/main" id="{370FEBA3-AF17-B949-96A4-35000F80392A}"/>
              </a:ext>
            </a:extLst>
          </p:cNvPr>
          <p:cNvGrpSpPr>
            <a:grpSpLocks/>
          </p:cNvGrpSpPr>
          <p:nvPr/>
        </p:nvGrpSpPr>
        <p:grpSpPr bwMode="auto">
          <a:xfrm>
            <a:off x="6181726" y="1843088"/>
            <a:ext cx="327025" cy="400050"/>
            <a:chOff x="8216673" y="5837577"/>
            <a:chExt cx="327334" cy="400110"/>
          </a:xfrm>
        </p:grpSpPr>
        <p:sp>
          <p:nvSpPr>
            <p:cNvPr id="98349" name="TextBox 1">
              <a:extLst>
                <a:ext uri="{FF2B5EF4-FFF2-40B4-BE49-F238E27FC236}">
                  <a16:creationId xmlns:a16="http://schemas.microsoft.com/office/drawing/2014/main" id="{6441985B-EC49-CF4D-B62D-CE081CFC6F4E}"/>
                </a:ext>
              </a:extLst>
            </p:cNvPr>
            <p:cNvSpPr txBox="1">
              <a:spLocks noChangeArrowheads="1"/>
            </p:cNvSpPr>
            <p:nvPr/>
          </p:nvSpPr>
          <p:spPr bwMode="auto">
            <a:xfrm>
              <a:off x="8216673" y="583757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S</a:t>
              </a:r>
            </a:p>
          </p:txBody>
        </p:sp>
        <p:cxnSp>
          <p:nvCxnSpPr>
            <p:cNvPr id="98350" name="Straight Connector 3">
              <a:extLst>
                <a:ext uri="{FF2B5EF4-FFF2-40B4-BE49-F238E27FC236}">
                  <a16:creationId xmlns:a16="http://schemas.microsoft.com/office/drawing/2014/main" id="{5E8F5D4F-F997-6D47-BB43-B29229066A6E}"/>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98314" name="Group 41">
            <a:extLst>
              <a:ext uri="{FF2B5EF4-FFF2-40B4-BE49-F238E27FC236}">
                <a16:creationId xmlns:a16="http://schemas.microsoft.com/office/drawing/2014/main" id="{584B2535-C2DF-EF46-BF45-51639A27DDC0}"/>
              </a:ext>
            </a:extLst>
          </p:cNvPr>
          <p:cNvGrpSpPr>
            <a:grpSpLocks/>
          </p:cNvGrpSpPr>
          <p:nvPr/>
        </p:nvGrpSpPr>
        <p:grpSpPr bwMode="auto">
          <a:xfrm>
            <a:off x="6167439" y="4602163"/>
            <a:ext cx="357187" cy="400050"/>
            <a:chOff x="8227558" y="5837577"/>
            <a:chExt cx="356188" cy="400110"/>
          </a:xfrm>
        </p:grpSpPr>
        <p:sp>
          <p:nvSpPr>
            <p:cNvPr id="98347" name="TextBox 42">
              <a:extLst>
                <a:ext uri="{FF2B5EF4-FFF2-40B4-BE49-F238E27FC236}">
                  <a16:creationId xmlns:a16="http://schemas.microsoft.com/office/drawing/2014/main" id="{D589B936-E60B-9D45-9504-5461F2EAFE93}"/>
                </a:ext>
              </a:extLst>
            </p:cNvPr>
            <p:cNvSpPr txBox="1">
              <a:spLocks noChangeArrowheads="1"/>
            </p:cNvSpPr>
            <p:nvPr/>
          </p:nvSpPr>
          <p:spPr bwMode="auto">
            <a:xfrm>
              <a:off x="8227558" y="5837577"/>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R</a:t>
              </a:r>
            </a:p>
          </p:txBody>
        </p:sp>
        <p:cxnSp>
          <p:nvCxnSpPr>
            <p:cNvPr id="98348" name="Straight Connector 43">
              <a:extLst>
                <a:ext uri="{FF2B5EF4-FFF2-40B4-BE49-F238E27FC236}">
                  <a16:creationId xmlns:a16="http://schemas.microsoft.com/office/drawing/2014/main" id="{8BB18109-52F0-7144-ADEF-1B3119A06099}"/>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98315" name="Group 6">
            <a:extLst>
              <a:ext uri="{FF2B5EF4-FFF2-40B4-BE49-F238E27FC236}">
                <a16:creationId xmlns:a16="http://schemas.microsoft.com/office/drawing/2014/main" id="{66AE13A5-B15F-034F-8B26-AA36FAF410C4}"/>
              </a:ext>
            </a:extLst>
          </p:cNvPr>
          <p:cNvGrpSpPr>
            <a:grpSpLocks/>
          </p:cNvGrpSpPr>
          <p:nvPr/>
        </p:nvGrpSpPr>
        <p:grpSpPr bwMode="auto">
          <a:xfrm>
            <a:off x="1133475" y="5343525"/>
            <a:ext cx="2218474" cy="1277184"/>
            <a:chOff x="219075" y="5343525"/>
            <a:chExt cx="2218474" cy="1277184"/>
          </a:xfrm>
        </p:grpSpPr>
        <p:grpSp>
          <p:nvGrpSpPr>
            <p:cNvPr id="98317" name="Group 34">
              <a:extLst>
                <a:ext uri="{FF2B5EF4-FFF2-40B4-BE49-F238E27FC236}">
                  <a16:creationId xmlns:a16="http://schemas.microsoft.com/office/drawing/2014/main" id="{A786818B-E1D5-D042-859E-AB8BFD3BF23C}"/>
                </a:ext>
              </a:extLst>
            </p:cNvPr>
            <p:cNvGrpSpPr>
              <a:grpSpLocks/>
            </p:cNvGrpSpPr>
            <p:nvPr/>
          </p:nvGrpSpPr>
          <p:grpSpPr bwMode="auto">
            <a:xfrm>
              <a:off x="219075" y="5343525"/>
              <a:ext cx="2218474" cy="1277184"/>
              <a:chOff x="3652838" y="1219200"/>
              <a:chExt cx="2218473" cy="1277184"/>
            </a:xfrm>
          </p:grpSpPr>
          <p:sp>
            <p:nvSpPr>
              <p:cNvPr id="98321" name="Line 63">
                <a:extLst>
                  <a:ext uri="{FF2B5EF4-FFF2-40B4-BE49-F238E27FC236}">
                    <a16:creationId xmlns:a16="http://schemas.microsoft.com/office/drawing/2014/main" id="{6561532B-AA03-1748-96FB-88A2CF386099}"/>
                  </a:ext>
                </a:extLst>
              </p:cNvPr>
              <p:cNvSpPr>
                <a:spLocks noChangeShapeType="1"/>
              </p:cNvSpPr>
              <p:nvPr/>
            </p:nvSpPr>
            <p:spPr bwMode="auto">
              <a:xfrm flipH="1">
                <a:off x="3652838" y="1497012"/>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22" name="Line 64">
                <a:extLst>
                  <a:ext uri="{FF2B5EF4-FFF2-40B4-BE49-F238E27FC236}">
                    <a16:creationId xmlns:a16="http://schemas.microsoft.com/office/drawing/2014/main" id="{63F7B0A4-6144-9244-9B3D-640ED613865D}"/>
                  </a:ext>
                </a:extLst>
              </p:cNvPr>
              <p:cNvSpPr>
                <a:spLocks noChangeShapeType="1"/>
              </p:cNvSpPr>
              <p:nvPr/>
            </p:nvSpPr>
            <p:spPr bwMode="auto">
              <a:xfrm flipV="1">
                <a:off x="4371976" y="1219200"/>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23" name="Rectangle 65">
                <a:extLst>
                  <a:ext uri="{FF2B5EF4-FFF2-40B4-BE49-F238E27FC236}">
                    <a16:creationId xmlns:a16="http://schemas.microsoft.com/office/drawing/2014/main" id="{A6E988A8-3A8A-3D46-B103-ECCD9CB16076}"/>
                  </a:ext>
                </a:extLst>
              </p:cNvPr>
              <p:cNvSpPr>
                <a:spLocks noChangeArrowheads="1"/>
              </p:cNvSpPr>
              <p:nvPr/>
            </p:nvSpPr>
            <p:spPr bwMode="auto">
              <a:xfrm>
                <a:off x="3857626" y="1239837"/>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98324" name="Rectangle 66">
                <a:extLst>
                  <a:ext uri="{FF2B5EF4-FFF2-40B4-BE49-F238E27FC236}">
                    <a16:creationId xmlns:a16="http://schemas.microsoft.com/office/drawing/2014/main" id="{076FDF71-F7FE-2947-B3C8-B73DBAC4916B}"/>
                  </a:ext>
                </a:extLst>
              </p:cNvPr>
              <p:cNvSpPr>
                <a:spLocks noChangeArrowheads="1"/>
              </p:cNvSpPr>
              <p:nvPr/>
            </p:nvSpPr>
            <p:spPr bwMode="auto">
              <a:xfrm>
                <a:off x="4129088" y="1239837"/>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98325" name="Rectangle 67">
                <a:extLst>
                  <a:ext uri="{FF2B5EF4-FFF2-40B4-BE49-F238E27FC236}">
                    <a16:creationId xmlns:a16="http://schemas.microsoft.com/office/drawing/2014/main" id="{FF07D7AE-C595-AD4D-AAFB-767B1AFB0A14}"/>
                  </a:ext>
                </a:extLst>
              </p:cNvPr>
              <p:cNvSpPr>
                <a:spLocks noChangeArrowheads="1"/>
              </p:cNvSpPr>
              <p:nvPr/>
            </p:nvSpPr>
            <p:spPr bwMode="auto">
              <a:xfrm>
                <a:off x="4514851" y="1239837"/>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98326" name="Rectangle 68">
                <a:extLst>
                  <a:ext uri="{FF2B5EF4-FFF2-40B4-BE49-F238E27FC236}">
                    <a16:creationId xmlns:a16="http://schemas.microsoft.com/office/drawing/2014/main" id="{2D5F1A98-8549-8A43-B858-7948A4A067AD}"/>
                  </a:ext>
                </a:extLst>
              </p:cNvPr>
              <p:cNvSpPr>
                <a:spLocks noChangeArrowheads="1"/>
              </p:cNvSpPr>
              <p:nvPr/>
            </p:nvSpPr>
            <p:spPr bwMode="auto">
              <a:xfrm>
                <a:off x="4632326" y="1296987"/>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98327" name="Rectangle 69">
                <a:extLst>
                  <a:ext uri="{FF2B5EF4-FFF2-40B4-BE49-F238E27FC236}">
                    <a16:creationId xmlns:a16="http://schemas.microsoft.com/office/drawing/2014/main" id="{117352ED-6955-9249-B761-D600CF280D7E}"/>
                  </a:ext>
                </a:extLst>
              </p:cNvPr>
              <p:cNvSpPr>
                <a:spLocks noChangeArrowheads="1"/>
              </p:cNvSpPr>
              <p:nvPr/>
            </p:nvSpPr>
            <p:spPr bwMode="auto">
              <a:xfrm>
                <a:off x="4818063" y="12350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98328" name="Rectangle 70">
                <a:extLst>
                  <a:ext uri="{FF2B5EF4-FFF2-40B4-BE49-F238E27FC236}">
                    <a16:creationId xmlns:a16="http://schemas.microsoft.com/office/drawing/2014/main" id="{96023497-30D0-D242-B31F-F5DE1277384B}"/>
                  </a:ext>
                </a:extLst>
              </p:cNvPr>
              <p:cNvSpPr>
                <a:spLocks noChangeArrowheads="1"/>
              </p:cNvSpPr>
              <p:nvPr/>
            </p:nvSpPr>
            <p:spPr bwMode="auto">
              <a:xfrm>
                <a:off x="4935538" y="1296987"/>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98329" name="Rectangle 71">
                <a:extLst>
                  <a:ext uri="{FF2B5EF4-FFF2-40B4-BE49-F238E27FC236}">
                    <a16:creationId xmlns:a16="http://schemas.microsoft.com/office/drawing/2014/main" id="{C1672B3E-BE25-CE40-93B4-731FFF98225D}"/>
                  </a:ext>
                </a:extLst>
              </p:cNvPr>
              <p:cNvSpPr>
                <a:spLocks noChangeArrowheads="1"/>
              </p:cNvSpPr>
              <p:nvPr/>
            </p:nvSpPr>
            <p:spPr bwMode="auto">
              <a:xfrm>
                <a:off x="38623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98330" name="Rectangle 72">
                <a:extLst>
                  <a:ext uri="{FF2B5EF4-FFF2-40B4-BE49-F238E27FC236}">
                    <a16:creationId xmlns:a16="http://schemas.microsoft.com/office/drawing/2014/main" id="{35C361DB-6D34-2443-8B5A-5A3B487024EE}"/>
                  </a:ext>
                </a:extLst>
              </p:cNvPr>
              <p:cNvSpPr>
                <a:spLocks noChangeArrowheads="1"/>
              </p:cNvSpPr>
              <p:nvPr/>
            </p:nvSpPr>
            <p:spPr bwMode="auto">
              <a:xfrm>
                <a:off x="41417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98331" name="Rectangle 73">
                <a:extLst>
                  <a:ext uri="{FF2B5EF4-FFF2-40B4-BE49-F238E27FC236}">
                    <a16:creationId xmlns:a16="http://schemas.microsoft.com/office/drawing/2014/main" id="{E42DB98D-1699-CC4C-BF0E-826C59A245A6}"/>
                  </a:ext>
                </a:extLst>
              </p:cNvPr>
              <p:cNvSpPr>
                <a:spLocks noChangeArrowheads="1"/>
              </p:cNvSpPr>
              <p:nvPr/>
            </p:nvSpPr>
            <p:spPr bwMode="auto">
              <a:xfrm>
                <a:off x="38623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98332" name="Rectangle 74">
                <a:extLst>
                  <a:ext uri="{FF2B5EF4-FFF2-40B4-BE49-F238E27FC236}">
                    <a16:creationId xmlns:a16="http://schemas.microsoft.com/office/drawing/2014/main" id="{71956A81-7F1C-F345-8179-00A08385581A}"/>
                  </a:ext>
                </a:extLst>
              </p:cNvPr>
              <p:cNvSpPr>
                <a:spLocks noChangeArrowheads="1"/>
              </p:cNvSpPr>
              <p:nvPr/>
            </p:nvSpPr>
            <p:spPr bwMode="auto">
              <a:xfrm>
                <a:off x="41417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8333" name="Rectangle 75">
                <a:extLst>
                  <a:ext uri="{FF2B5EF4-FFF2-40B4-BE49-F238E27FC236}">
                    <a16:creationId xmlns:a16="http://schemas.microsoft.com/office/drawing/2014/main" id="{23033B4F-06F1-2F49-8130-DC7183F9B344}"/>
                  </a:ext>
                </a:extLst>
              </p:cNvPr>
              <p:cNvSpPr>
                <a:spLocks noChangeArrowheads="1"/>
              </p:cNvSpPr>
              <p:nvPr/>
            </p:nvSpPr>
            <p:spPr bwMode="auto">
              <a:xfrm>
                <a:off x="38623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8334" name="Rectangle 76">
                <a:extLst>
                  <a:ext uri="{FF2B5EF4-FFF2-40B4-BE49-F238E27FC236}">
                    <a16:creationId xmlns:a16="http://schemas.microsoft.com/office/drawing/2014/main" id="{B8322A04-BBE9-BA4D-A54E-F589C60174DC}"/>
                  </a:ext>
                </a:extLst>
              </p:cNvPr>
              <p:cNvSpPr>
                <a:spLocks noChangeArrowheads="1"/>
              </p:cNvSpPr>
              <p:nvPr/>
            </p:nvSpPr>
            <p:spPr bwMode="auto">
              <a:xfrm>
                <a:off x="41417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98335" name="Rectangle 77">
                <a:extLst>
                  <a:ext uri="{FF2B5EF4-FFF2-40B4-BE49-F238E27FC236}">
                    <a16:creationId xmlns:a16="http://schemas.microsoft.com/office/drawing/2014/main" id="{7ED84172-E82C-AF47-945E-00FC08D2A85F}"/>
                  </a:ext>
                </a:extLst>
              </p:cNvPr>
              <p:cNvSpPr>
                <a:spLocks noChangeArrowheads="1"/>
              </p:cNvSpPr>
              <p:nvPr/>
            </p:nvSpPr>
            <p:spPr bwMode="auto">
              <a:xfrm>
                <a:off x="38623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8336" name="Rectangle 78">
                <a:extLst>
                  <a:ext uri="{FF2B5EF4-FFF2-40B4-BE49-F238E27FC236}">
                    <a16:creationId xmlns:a16="http://schemas.microsoft.com/office/drawing/2014/main" id="{B302C4E8-2893-F940-943B-69174AD58834}"/>
                  </a:ext>
                </a:extLst>
              </p:cNvPr>
              <p:cNvSpPr>
                <a:spLocks noChangeArrowheads="1"/>
              </p:cNvSpPr>
              <p:nvPr/>
            </p:nvSpPr>
            <p:spPr bwMode="auto">
              <a:xfrm>
                <a:off x="41417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8337" name="Rectangle 79">
                <a:extLst>
                  <a:ext uri="{FF2B5EF4-FFF2-40B4-BE49-F238E27FC236}">
                    <a16:creationId xmlns:a16="http://schemas.microsoft.com/office/drawing/2014/main" id="{CD01D9D4-6AAE-5E4C-909A-6C309374D42C}"/>
                  </a:ext>
                </a:extLst>
              </p:cNvPr>
              <p:cNvSpPr>
                <a:spLocks noChangeArrowheads="1"/>
              </p:cNvSpPr>
              <p:nvPr/>
            </p:nvSpPr>
            <p:spPr bwMode="auto">
              <a:xfrm>
                <a:off x="4508501" y="2311718"/>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98338" name="Rectangle 80">
                <a:extLst>
                  <a:ext uri="{FF2B5EF4-FFF2-40B4-BE49-F238E27FC236}">
                    <a16:creationId xmlns:a16="http://schemas.microsoft.com/office/drawing/2014/main" id="{EF0CC9A6-33DE-4344-AFAC-941F5D1741EA}"/>
                  </a:ext>
                </a:extLst>
              </p:cNvPr>
              <p:cNvSpPr>
                <a:spLocks noChangeArrowheads="1"/>
              </p:cNvSpPr>
              <p:nvPr/>
            </p:nvSpPr>
            <p:spPr bwMode="auto">
              <a:xfrm>
                <a:off x="4568826"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8339" name="Rectangle 81">
                <a:extLst>
                  <a:ext uri="{FF2B5EF4-FFF2-40B4-BE49-F238E27FC236}">
                    <a16:creationId xmlns:a16="http://schemas.microsoft.com/office/drawing/2014/main" id="{32A1AB57-2DA1-E64C-8C35-A7B199A93C46}"/>
                  </a:ext>
                </a:extLst>
              </p:cNvPr>
              <p:cNvSpPr>
                <a:spLocks noChangeArrowheads="1"/>
              </p:cNvSpPr>
              <p:nvPr/>
            </p:nvSpPr>
            <p:spPr bwMode="auto">
              <a:xfrm>
                <a:off x="487203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98340" name="Rectangle 82">
                <a:extLst>
                  <a:ext uri="{FF2B5EF4-FFF2-40B4-BE49-F238E27FC236}">
                    <a16:creationId xmlns:a16="http://schemas.microsoft.com/office/drawing/2014/main" id="{E6C3BC8B-FB88-B447-97C6-7DF09F57A816}"/>
                  </a:ext>
                </a:extLst>
              </p:cNvPr>
              <p:cNvSpPr>
                <a:spLocks noChangeArrowheads="1"/>
              </p:cNvSpPr>
              <p:nvPr/>
            </p:nvSpPr>
            <p:spPr bwMode="auto">
              <a:xfrm>
                <a:off x="4568826"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98341" name="Rectangle 83">
                <a:extLst>
                  <a:ext uri="{FF2B5EF4-FFF2-40B4-BE49-F238E27FC236}">
                    <a16:creationId xmlns:a16="http://schemas.microsoft.com/office/drawing/2014/main" id="{C997AD02-DF56-664D-B46A-F05BA9A1F6BF}"/>
                  </a:ext>
                </a:extLst>
              </p:cNvPr>
              <p:cNvSpPr>
                <a:spLocks noChangeArrowheads="1"/>
              </p:cNvSpPr>
              <p:nvPr/>
            </p:nvSpPr>
            <p:spPr bwMode="auto">
              <a:xfrm>
                <a:off x="487203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8342" name="Rectangle 178">
                <a:extLst>
                  <a:ext uri="{FF2B5EF4-FFF2-40B4-BE49-F238E27FC236}">
                    <a16:creationId xmlns:a16="http://schemas.microsoft.com/office/drawing/2014/main" id="{6D8B85AF-1AAE-3C4D-85A4-AC5FDE4A3D69}"/>
                  </a:ext>
                </a:extLst>
              </p:cNvPr>
              <p:cNvSpPr>
                <a:spLocks noChangeArrowheads="1"/>
              </p:cNvSpPr>
              <p:nvPr/>
            </p:nvSpPr>
            <p:spPr bwMode="auto">
              <a:xfrm>
                <a:off x="5138738" y="229393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cxnSp>
            <p:nvCxnSpPr>
              <p:cNvPr id="98343" name="Straight Connector 57">
                <a:extLst>
                  <a:ext uri="{FF2B5EF4-FFF2-40B4-BE49-F238E27FC236}">
                    <a16:creationId xmlns:a16="http://schemas.microsoft.com/office/drawing/2014/main" id="{09F38833-EF97-184F-BB78-6D2C7CBF5138}"/>
                  </a:ext>
                </a:extLst>
              </p:cNvPr>
              <p:cNvCxnSpPr>
                <a:cxnSpLocks noChangeShapeType="1"/>
              </p:cNvCxnSpPr>
              <p:nvPr/>
            </p:nvCxnSpPr>
            <p:spPr bwMode="auto">
              <a:xfrm>
                <a:off x="3860801"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98344" name="Straight Connector 58">
                <a:extLst>
                  <a:ext uri="{FF2B5EF4-FFF2-40B4-BE49-F238E27FC236}">
                    <a16:creationId xmlns:a16="http://schemas.microsoft.com/office/drawing/2014/main" id="{B8C8F4AE-D9B8-974F-8B2C-1F8110E0230C}"/>
                  </a:ext>
                </a:extLst>
              </p:cNvPr>
              <p:cNvCxnSpPr>
                <a:cxnSpLocks noChangeShapeType="1"/>
              </p:cNvCxnSpPr>
              <p:nvPr/>
            </p:nvCxnSpPr>
            <p:spPr bwMode="auto">
              <a:xfrm>
                <a:off x="4129088"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98345" name="Rectangle 80">
                <a:extLst>
                  <a:ext uri="{FF2B5EF4-FFF2-40B4-BE49-F238E27FC236}">
                    <a16:creationId xmlns:a16="http://schemas.microsoft.com/office/drawing/2014/main" id="{92C25D7B-AFFA-7149-9AF7-75BA9FEF0450}"/>
                  </a:ext>
                </a:extLst>
              </p:cNvPr>
              <p:cNvSpPr>
                <a:spLocks noChangeArrowheads="1"/>
              </p:cNvSpPr>
              <p:nvPr/>
            </p:nvSpPr>
            <p:spPr bwMode="auto">
              <a:xfrm>
                <a:off x="4572000"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8346" name="Rectangle 81">
                <a:extLst>
                  <a:ext uri="{FF2B5EF4-FFF2-40B4-BE49-F238E27FC236}">
                    <a16:creationId xmlns:a16="http://schemas.microsoft.com/office/drawing/2014/main" id="{958B4671-80DD-A146-A40A-EAE54149EDDE}"/>
                  </a:ext>
                </a:extLst>
              </p:cNvPr>
              <p:cNvSpPr>
                <a:spLocks noChangeArrowheads="1"/>
              </p:cNvSpPr>
              <p:nvPr/>
            </p:nvSpPr>
            <p:spPr bwMode="auto">
              <a:xfrm>
                <a:off x="4875213"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grpSp>
        <p:cxnSp>
          <p:nvCxnSpPr>
            <p:cNvPr id="98318" name="Straight Connector 58">
              <a:extLst>
                <a:ext uri="{FF2B5EF4-FFF2-40B4-BE49-F238E27FC236}">
                  <a16:creationId xmlns:a16="http://schemas.microsoft.com/office/drawing/2014/main" id="{E774E5A1-DE7A-F549-B226-DEAC5E67F53A}"/>
                </a:ext>
              </a:extLst>
            </p:cNvPr>
            <p:cNvCxnSpPr>
              <a:cxnSpLocks noChangeShapeType="1"/>
            </p:cNvCxnSpPr>
            <p:nvPr/>
          </p:nvCxnSpPr>
          <p:spPr bwMode="auto">
            <a:xfrm>
              <a:off x="1377430" y="5364996"/>
              <a:ext cx="11141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98319" name="Rectangle 5">
              <a:extLst>
                <a:ext uri="{FF2B5EF4-FFF2-40B4-BE49-F238E27FC236}">
                  <a16:creationId xmlns:a16="http://schemas.microsoft.com/office/drawing/2014/main" id="{9AE0ACFD-31FA-AA44-AF26-1CB5453C6E11}"/>
                </a:ext>
              </a:extLst>
            </p:cNvPr>
            <p:cNvSpPr>
              <a:spLocks noChangeArrowheads="1"/>
            </p:cNvSpPr>
            <p:nvPr/>
          </p:nvSpPr>
          <p:spPr bwMode="auto">
            <a:xfrm>
              <a:off x="1201119" y="5447654"/>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8320" name="Rectangle 46">
              <a:extLst>
                <a:ext uri="{FF2B5EF4-FFF2-40B4-BE49-F238E27FC236}">
                  <a16:creationId xmlns:a16="http://schemas.microsoft.com/office/drawing/2014/main" id="{2AAD58CE-D5A0-C04B-85AB-568735E26F43}"/>
                </a:ext>
              </a:extLst>
            </p:cNvPr>
            <p:cNvSpPr>
              <a:spLocks noChangeArrowheads="1"/>
            </p:cNvSpPr>
            <p:nvPr/>
          </p:nvSpPr>
          <p:spPr bwMode="auto">
            <a:xfrm>
              <a:off x="1500753" y="5429572"/>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
        <p:nvSpPr>
          <p:cNvPr id="98316" name="Rectangle 9">
            <a:extLst>
              <a:ext uri="{FF2B5EF4-FFF2-40B4-BE49-F238E27FC236}">
                <a16:creationId xmlns:a16="http://schemas.microsoft.com/office/drawing/2014/main" id="{39C18AA9-DFF8-2C40-B306-DB225A3DFE47}"/>
              </a:ext>
            </a:extLst>
          </p:cNvPr>
          <p:cNvSpPr>
            <a:spLocks noChangeArrowheads="1"/>
          </p:cNvSpPr>
          <p:nvPr/>
        </p:nvSpPr>
        <p:spPr bwMode="auto">
          <a:xfrm>
            <a:off x="1182689" y="6413500"/>
            <a:ext cx="593725" cy="242888"/>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Tree>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329" name="Picture 1" descr="Screen shot 2013-10-21 at 1.31.19 PM.png">
            <a:extLst>
              <a:ext uri="{FF2B5EF4-FFF2-40B4-BE49-F238E27FC236}">
                <a16:creationId xmlns:a16="http://schemas.microsoft.com/office/drawing/2014/main" id="{97FC36F4-94BB-BB4C-B966-9A05C1C4F53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330" name="TextBox 125">
            <a:extLst>
              <a:ext uri="{FF2B5EF4-FFF2-40B4-BE49-F238E27FC236}">
                <a16:creationId xmlns:a16="http://schemas.microsoft.com/office/drawing/2014/main" id="{ABCCC0EA-EC8F-2B4A-AF54-6083A5C32D62}"/>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99331" name="Title 1">
            <a:extLst>
              <a:ext uri="{FF2B5EF4-FFF2-40B4-BE49-F238E27FC236}">
                <a16:creationId xmlns:a16="http://schemas.microsoft.com/office/drawing/2014/main" id="{D4FFF6E0-9FBF-934B-A2D4-D5B57F2E8769}"/>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
        <p:nvSpPr>
          <p:cNvPr id="99332" name="TextBox 1">
            <a:extLst>
              <a:ext uri="{FF2B5EF4-FFF2-40B4-BE49-F238E27FC236}">
                <a16:creationId xmlns:a16="http://schemas.microsoft.com/office/drawing/2014/main" id="{BD93C701-E43C-5644-96C9-505075FFE559}"/>
              </a:ext>
            </a:extLst>
          </p:cNvPr>
          <p:cNvSpPr txBox="1">
            <a:spLocks noChangeArrowheads="1"/>
          </p:cNvSpPr>
          <p:nvPr/>
        </p:nvSpPr>
        <p:spPr bwMode="auto">
          <a:xfrm>
            <a:off x="2493964" y="28543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99333" name="TextBox 5">
            <a:extLst>
              <a:ext uri="{FF2B5EF4-FFF2-40B4-BE49-F238E27FC236}">
                <a16:creationId xmlns:a16="http://schemas.microsoft.com/office/drawing/2014/main" id="{EF1F6489-1727-6145-80AB-34AC982C5D62}"/>
              </a:ext>
            </a:extLst>
          </p:cNvPr>
          <p:cNvSpPr txBox="1">
            <a:spLocks noChangeArrowheads="1"/>
          </p:cNvSpPr>
          <p:nvPr/>
        </p:nvSpPr>
        <p:spPr bwMode="auto">
          <a:xfrm>
            <a:off x="4779964" y="2397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99334" name="TextBox 6">
            <a:extLst>
              <a:ext uri="{FF2B5EF4-FFF2-40B4-BE49-F238E27FC236}">
                <a16:creationId xmlns:a16="http://schemas.microsoft.com/office/drawing/2014/main" id="{0F2D8E87-B957-6D4A-AD3C-E6E149EA97D9}"/>
              </a:ext>
            </a:extLst>
          </p:cNvPr>
          <p:cNvSpPr txBox="1">
            <a:spLocks noChangeArrowheads="1"/>
          </p:cNvSpPr>
          <p:nvPr/>
        </p:nvSpPr>
        <p:spPr bwMode="auto">
          <a:xfrm>
            <a:off x="4779964" y="38512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99335" name="TextBox 7">
            <a:extLst>
              <a:ext uri="{FF2B5EF4-FFF2-40B4-BE49-F238E27FC236}">
                <a16:creationId xmlns:a16="http://schemas.microsoft.com/office/drawing/2014/main" id="{338A6E72-DC2F-B44D-9665-CA16FF48AC51}"/>
              </a:ext>
            </a:extLst>
          </p:cNvPr>
          <p:cNvSpPr txBox="1">
            <a:spLocks noChangeArrowheads="1"/>
          </p:cNvSpPr>
          <p:nvPr/>
        </p:nvSpPr>
        <p:spPr bwMode="auto">
          <a:xfrm>
            <a:off x="6569075" y="1768476"/>
            <a:ext cx="3381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99336" name="TextBox 8">
            <a:extLst>
              <a:ext uri="{FF2B5EF4-FFF2-40B4-BE49-F238E27FC236}">
                <a16:creationId xmlns:a16="http://schemas.microsoft.com/office/drawing/2014/main" id="{10695A3D-4C79-A945-AB66-1B32CD237D28}"/>
              </a:ext>
            </a:extLst>
          </p:cNvPr>
          <p:cNvSpPr txBox="1">
            <a:spLocks noChangeArrowheads="1"/>
          </p:cNvSpPr>
          <p:nvPr/>
        </p:nvSpPr>
        <p:spPr bwMode="auto">
          <a:xfrm>
            <a:off x="6569075" y="4419601"/>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99337" name="Rectangle 9">
            <a:extLst>
              <a:ext uri="{FF2B5EF4-FFF2-40B4-BE49-F238E27FC236}">
                <a16:creationId xmlns:a16="http://schemas.microsoft.com/office/drawing/2014/main" id="{E073EB10-A948-6B42-810B-E18E589C2BFA}"/>
              </a:ext>
            </a:extLst>
          </p:cNvPr>
          <p:cNvSpPr>
            <a:spLocks noChangeArrowheads="1"/>
          </p:cNvSpPr>
          <p:nvPr/>
        </p:nvSpPr>
        <p:spPr bwMode="auto">
          <a:xfrm>
            <a:off x="1935163" y="6380163"/>
            <a:ext cx="1439862" cy="303212"/>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nvGrpSpPr>
          <p:cNvPr id="99338" name="Group 4">
            <a:extLst>
              <a:ext uri="{FF2B5EF4-FFF2-40B4-BE49-F238E27FC236}">
                <a16:creationId xmlns:a16="http://schemas.microsoft.com/office/drawing/2014/main" id="{421B056C-A337-A143-BBDD-356BD7E30589}"/>
              </a:ext>
            </a:extLst>
          </p:cNvPr>
          <p:cNvGrpSpPr>
            <a:grpSpLocks/>
          </p:cNvGrpSpPr>
          <p:nvPr/>
        </p:nvGrpSpPr>
        <p:grpSpPr bwMode="auto">
          <a:xfrm>
            <a:off x="6181726" y="1843088"/>
            <a:ext cx="327025" cy="400050"/>
            <a:chOff x="8216673" y="5837577"/>
            <a:chExt cx="327334" cy="400110"/>
          </a:xfrm>
        </p:grpSpPr>
        <p:sp>
          <p:nvSpPr>
            <p:cNvPr id="99375" name="TextBox 1">
              <a:extLst>
                <a:ext uri="{FF2B5EF4-FFF2-40B4-BE49-F238E27FC236}">
                  <a16:creationId xmlns:a16="http://schemas.microsoft.com/office/drawing/2014/main" id="{B7CFA38F-B5DF-FE45-9685-53574BD87CB7}"/>
                </a:ext>
              </a:extLst>
            </p:cNvPr>
            <p:cNvSpPr txBox="1">
              <a:spLocks noChangeArrowheads="1"/>
            </p:cNvSpPr>
            <p:nvPr/>
          </p:nvSpPr>
          <p:spPr bwMode="auto">
            <a:xfrm>
              <a:off x="8216673" y="583757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S</a:t>
              </a:r>
            </a:p>
          </p:txBody>
        </p:sp>
        <p:cxnSp>
          <p:nvCxnSpPr>
            <p:cNvPr id="99376" name="Straight Connector 3">
              <a:extLst>
                <a:ext uri="{FF2B5EF4-FFF2-40B4-BE49-F238E27FC236}">
                  <a16:creationId xmlns:a16="http://schemas.microsoft.com/office/drawing/2014/main" id="{DEB5A417-7BC3-974D-8088-7BBEFC6D687D}"/>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99339" name="Group 41">
            <a:extLst>
              <a:ext uri="{FF2B5EF4-FFF2-40B4-BE49-F238E27FC236}">
                <a16:creationId xmlns:a16="http://schemas.microsoft.com/office/drawing/2014/main" id="{83B468E1-2913-384B-8B73-4406B567EB34}"/>
              </a:ext>
            </a:extLst>
          </p:cNvPr>
          <p:cNvGrpSpPr>
            <a:grpSpLocks/>
          </p:cNvGrpSpPr>
          <p:nvPr/>
        </p:nvGrpSpPr>
        <p:grpSpPr bwMode="auto">
          <a:xfrm>
            <a:off x="6167439" y="4602163"/>
            <a:ext cx="357187" cy="400050"/>
            <a:chOff x="8227558" y="5837577"/>
            <a:chExt cx="356188" cy="400110"/>
          </a:xfrm>
        </p:grpSpPr>
        <p:sp>
          <p:nvSpPr>
            <p:cNvPr id="99373" name="TextBox 42">
              <a:extLst>
                <a:ext uri="{FF2B5EF4-FFF2-40B4-BE49-F238E27FC236}">
                  <a16:creationId xmlns:a16="http://schemas.microsoft.com/office/drawing/2014/main" id="{ABE8A56D-627E-A947-9D08-252E5270E8E6}"/>
                </a:ext>
              </a:extLst>
            </p:cNvPr>
            <p:cNvSpPr txBox="1">
              <a:spLocks noChangeArrowheads="1"/>
            </p:cNvSpPr>
            <p:nvPr/>
          </p:nvSpPr>
          <p:spPr bwMode="auto">
            <a:xfrm>
              <a:off x="8227558" y="5837577"/>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R</a:t>
              </a:r>
            </a:p>
          </p:txBody>
        </p:sp>
        <p:cxnSp>
          <p:nvCxnSpPr>
            <p:cNvPr id="99374" name="Straight Connector 43">
              <a:extLst>
                <a:ext uri="{FF2B5EF4-FFF2-40B4-BE49-F238E27FC236}">
                  <a16:creationId xmlns:a16="http://schemas.microsoft.com/office/drawing/2014/main" id="{0412FD3C-9523-CD48-B2A9-14D22B1B404F}"/>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sp>
        <p:nvSpPr>
          <p:cNvPr id="99340" name="TextBox 2">
            <a:extLst>
              <a:ext uri="{FF2B5EF4-FFF2-40B4-BE49-F238E27FC236}">
                <a16:creationId xmlns:a16="http://schemas.microsoft.com/office/drawing/2014/main" id="{62F042C1-92CC-324C-80B3-FB7252B748D1}"/>
              </a:ext>
            </a:extLst>
          </p:cNvPr>
          <p:cNvSpPr txBox="1">
            <a:spLocks noChangeArrowheads="1"/>
          </p:cNvSpPr>
          <p:nvPr/>
        </p:nvSpPr>
        <p:spPr bwMode="auto">
          <a:xfrm>
            <a:off x="8034338" y="1905001"/>
            <a:ext cx="14398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no change</a:t>
            </a:r>
          </a:p>
        </p:txBody>
      </p:sp>
      <p:sp>
        <p:nvSpPr>
          <p:cNvPr id="99341" name="TextBox 44">
            <a:extLst>
              <a:ext uri="{FF2B5EF4-FFF2-40B4-BE49-F238E27FC236}">
                <a16:creationId xmlns:a16="http://schemas.microsoft.com/office/drawing/2014/main" id="{C10D6464-A5BD-294C-8C00-CD26CF6F2E98}"/>
              </a:ext>
            </a:extLst>
          </p:cNvPr>
          <p:cNvSpPr txBox="1">
            <a:spLocks noChangeArrowheads="1"/>
          </p:cNvSpPr>
          <p:nvPr/>
        </p:nvSpPr>
        <p:spPr bwMode="auto">
          <a:xfrm>
            <a:off x="8023226" y="4300539"/>
            <a:ext cx="143986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b="0">
                <a:solidFill>
                  <a:srgbClr val="FF0000"/>
                </a:solidFill>
                <a:latin typeface="Times" pitchFamily="2" charset="0"/>
              </a:rPr>
              <a:t>no change</a:t>
            </a:r>
          </a:p>
        </p:txBody>
      </p:sp>
      <p:grpSp>
        <p:nvGrpSpPr>
          <p:cNvPr id="99342" name="Group 45">
            <a:extLst>
              <a:ext uri="{FF2B5EF4-FFF2-40B4-BE49-F238E27FC236}">
                <a16:creationId xmlns:a16="http://schemas.microsoft.com/office/drawing/2014/main" id="{72C37FF1-3435-6442-92A3-BDCE57A6300A}"/>
              </a:ext>
            </a:extLst>
          </p:cNvPr>
          <p:cNvGrpSpPr>
            <a:grpSpLocks/>
          </p:cNvGrpSpPr>
          <p:nvPr/>
        </p:nvGrpSpPr>
        <p:grpSpPr bwMode="auto">
          <a:xfrm>
            <a:off x="1133475" y="5343525"/>
            <a:ext cx="2218474" cy="1277184"/>
            <a:chOff x="219075" y="5343525"/>
            <a:chExt cx="2218474" cy="1277184"/>
          </a:xfrm>
        </p:grpSpPr>
        <p:grpSp>
          <p:nvGrpSpPr>
            <p:cNvPr id="99343" name="Group 34">
              <a:extLst>
                <a:ext uri="{FF2B5EF4-FFF2-40B4-BE49-F238E27FC236}">
                  <a16:creationId xmlns:a16="http://schemas.microsoft.com/office/drawing/2014/main" id="{8853E6E9-2F7F-9345-A0E9-576527B1F71D}"/>
                </a:ext>
              </a:extLst>
            </p:cNvPr>
            <p:cNvGrpSpPr>
              <a:grpSpLocks/>
            </p:cNvGrpSpPr>
            <p:nvPr/>
          </p:nvGrpSpPr>
          <p:grpSpPr bwMode="auto">
            <a:xfrm>
              <a:off x="219075" y="5343525"/>
              <a:ext cx="2218474" cy="1277184"/>
              <a:chOff x="3652838" y="1219200"/>
              <a:chExt cx="2218473" cy="1277184"/>
            </a:xfrm>
          </p:grpSpPr>
          <p:sp>
            <p:nvSpPr>
              <p:cNvPr id="99347" name="Line 63">
                <a:extLst>
                  <a:ext uri="{FF2B5EF4-FFF2-40B4-BE49-F238E27FC236}">
                    <a16:creationId xmlns:a16="http://schemas.microsoft.com/office/drawing/2014/main" id="{9E67479C-E473-DA47-949A-C33B679F56DF}"/>
                  </a:ext>
                </a:extLst>
              </p:cNvPr>
              <p:cNvSpPr>
                <a:spLocks noChangeShapeType="1"/>
              </p:cNvSpPr>
              <p:nvPr/>
            </p:nvSpPr>
            <p:spPr bwMode="auto">
              <a:xfrm flipH="1">
                <a:off x="3652838" y="1497012"/>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48" name="Line 64">
                <a:extLst>
                  <a:ext uri="{FF2B5EF4-FFF2-40B4-BE49-F238E27FC236}">
                    <a16:creationId xmlns:a16="http://schemas.microsoft.com/office/drawing/2014/main" id="{4E3BC964-80B4-D248-9E32-9F7FA98699EE}"/>
                  </a:ext>
                </a:extLst>
              </p:cNvPr>
              <p:cNvSpPr>
                <a:spLocks noChangeShapeType="1"/>
              </p:cNvSpPr>
              <p:nvPr/>
            </p:nvSpPr>
            <p:spPr bwMode="auto">
              <a:xfrm flipV="1">
                <a:off x="4371976" y="1219200"/>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49" name="Rectangle 65">
                <a:extLst>
                  <a:ext uri="{FF2B5EF4-FFF2-40B4-BE49-F238E27FC236}">
                    <a16:creationId xmlns:a16="http://schemas.microsoft.com/office/drawing/2014/main" id="{5DB39110-76A5-1148-B936-D43DDCA5A93F}"/>
                  </a:ext>
                </a:extLst>
              </p:cNvPr>
              <p:cNvSpPr>
                <a:spLocks noChangeArrowheads="1"/>
              </p:cNvSpPr>
              <p:nvPr/>
            </p:nvSpPr>
            <p:spPr bwMode="auto">
              <a:xfrm>
                <a:off x="3857626" y="1239837"/>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99350" name="Rectangle 66">
                <a:extLst>
                  <a:ext uri="{FF2B5EF4-FFF2-40B4-BE49-F238E27FC236}">
                    <a16:creationId xmlns:a16="http://schemas.microsoft.com/office/drawing/2014/main" id="{3FDEDA51-C1BA-7946-83D0-38F1D126656B}"/>
                  </a:ext>
                </a:extLst>
              </p:cNvPr>
              <p:cNvSpPr>
                <a:spLocks noChangeArrowheads="1"/>
              </p:cNvSpPr>
              <p:nvPr/>
            </p:nvSpPr>
            <p:spPr bwMode="auto">
              <a:xfrm>
                <a:off x="4129088" y="1239837"/>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99351" name="Rectangle 67">
                <a:extLst>
                  <a:ext uri="{FF2B5EF4-FFF2-40B4-BE49-F238E27FC236}">
                    <a16:creationId xmlns:a16="http://schemas.microsoft.com/office/drawing/2014/main" id="{68FCF663-CE76-254D-984C-074EEBD7750B}"/>
                  </a:ext>
                </a:extLst>
              </p:cNvPr>
              <p:cNvSpPr>
                <a:spLocks noChangeArrowheads="1"/>
              </p:cNvSpPr>
              <p:nvPr/>
            </p:nvSpPr>
            <p:spPr bwMode="auto">
              <a:xfrm>
                <a:off x="4514851" y="1239837"/>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99352" name="Rectangle 68">
                <a:extLst>
                  <a:ext uri="{FF2B5EF4-FFF2-40B4-BE49-F238E27FC236}">
                    <a16:creationId xmlns:a16="http://schemas.microsoft.com/office/drawing/2014/main" id="{2D5483F2-856C-0542-9F77-F4916D1D3CD3}"/>
                  </a:ext>
                </a:extLst>
              </p:cNvPr>
              <p:cNvSpPr>
                <a:spLocks noChangeArrowheads="1"/>
              </p:cNvSpPr>
              <p:nvPr/>
            </p:nvSpPr>
            <p:spPr bwMode="auto">
              <a:xfrm>
                <a:off x="4632326" y="1296987"/>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99353" name="Rectangle 69">
                <a:extLst>
                  <a:ext uri="{FF2B5EF4-FFF2-40B4-BE49-F238E27FC236}">
                    <a16:creationId xmlns:a16="http://schemas.microsoft.com/office/drawing/2014/main" id="{2B120C69-EC0E-B44A-BCAE-B0023BC0925A}"/>
                  </a:ext>
                </a:extLst>
              </p:cNvPr>
              <p:cNvSpPr>
                <a:spLocks noChangeArrowheads="1"/>
              </p:cNvSpPr>
              <p:nvPr/>
            </p:nvSpPr>
            <p:spPr bwMode="auto">
              <a:xfrm>
                <a:off x="4818063" y="12350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99354" name="Rectangle 70">
                <a:extLst>
                  <a:ext uri="{FF2B5EF4-FFF2-40B4-BE49-F238E27FC236}">
                    <a16:creationId xmlns:a16="http://schemas.microsoft.com/office/drawing/2014/main" id="{D9801E2E-42B3-AB43-B44A-4FC4676989AF}"/>
                  </a:ext>
                </a:extLst>
              </p:cNvPr>
              <p:cNvSpPr>
                <a:spLocks noChangeArrowheads="1"/>
              </p:cNvSpPr>
              <p:nvPr/>
            </p:nvSpPr>
            <p:spPr bwMode="auto">
              <a:xfrm>
                <a:off x="4935538" y="1296987"/>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99355" name="Rectangle 71">
                <a:extLst>
                  <a:ext uri="{FF2B5EF4-FFF2-40B4-BE49-F238E27FC236}">
                    <a16:creationId xmlns:a16="http://schemas.microsoft.com/office/drawing/2014/main" id="{BB39F87E-F29D-4E47-A297-AB4BA3F0C674}"/>
                  </a:ext>
                </a:extLst>
              </p:cNvPr>
              <p:cNvSpPr>
                <a:spLocks noChangeArrowheads="1"/>
              </p:cNvSpPr>
              <p:nvPr/>
            </p:nvSpPr>
            <p:spPr bwMode="auto">
              <a:xfrm>
                <a:off x="38623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99356" name="Rectangle 72">
                <a:extLst>
                  <a:ext uri="{FF2B5EF4-FFF2-40B4-BE49-F238E27FC236}">
                    <a16:creationId xmlns:a16="http://schemas.microsoft.com/office/drawing/2014/main" id="{EB49D57A-1416-D44C-BEA5-8DA5C564440C}"/>
                  </a:ext>
                </a:extLst>
              </p:cNvPr>
              <p:cNvSpPr>
                <a:spLocks noChangeArrowheads="1"/>
              </p:cNvSpPr>
              <p:nvPr/>
            </p:nvSpPr>
            <p:spPr bwMode="auto">
              <a:xfrm>
                <a:off x="41417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99357" name="Rectangle 73">
                <a:extLst>
                  <a:ext uri="{FF2B5EF4-FFF2-40B4-BE49-F238E27FC236}">
                    <a16:creationId xmlns:a16="http://schemas.microsoft.com/office/drawing/2014/main" id="{BE81F52D-14F3-664A-BBA2-176038E7AEB3}"/>
                  </a:ext>
                </a:extLst>
              </p:cNvPr>
              <p:cNvSpPr>
                <a:spLocks noChangeArrowheads="1"/>
              </p:cNvSpPr>
              <p:nvPr/>
            </p:nvSpPr>
            <p:spPr bwMode="auto">
              <a:xfrm>
                <a:off x="38623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99358" name="Rectangle 74">
                <a:extLst>
                  <a:ext uri="{FF2B5EF4-FFF2-40B4-BE49-F238E27FC236}">
                    <a16:creationId xmlns:a16="http://schemas.microsoft.com/office/drawing/2014/main" id="{0DB4943B-30F7-5A4B-B160-9F3EB316F51D}"/>
                  </a:ext>
                </a:extLst>
              </p:cNvPr>
              <p:cNvSpPr>
                <a:spLocks noChangeArrowheads="1"/>
              </p:cNvSpPr>
              <p:nvPr/>
            </p:nvSpPr>
            <p:spPr bwMode="auto">
              <a:xfrm>
                <a:off x="41417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9359" name="Rectangle 75">
                <a:extLst>
                  <a:ext uri="{FF2B5EF4-FFF2-40B4-BE49-F238E27FC236}">
                    <a16:creationId xmlns:a16="http://schemas.microsoft.com/office/drawing/2014/main" id="{997FEB99-7DAC-744E-8FD9-32E6B0197785}"/>
                  </a:ext>
                </a:extLst>
              </p:cNvPr>
              <p:cNvSpPr>
                <a:spLocks noChangeArrowheads="1"/>
              </p:cNvSpPr>
              <p:nvPr/>
            </p:nvSpPr>
            <p:spPr bwMode="auto">
              <a:xfrm>
                <a:off x="38623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9360" name="Rectangle 76">
                <a:extLst>
                  <a:ext uri="{FF2B5EF4-FFF2-40B4-BE49-F238E27FC236}">
                    <a16:creationId xmlns:a16="http://schemas.microsoft.com/office/drawing/2014/main" id="{E43B93CA-0A12-BD4B-8F33-049EE980FCA0}"/>
                  </a:ext>
                </a:extLst>
              </p:cNvPr>
              <p:cNvSpPr>
                <a:spLocks noChangeArrowheads="1"/>
              </p:cNvSpPr>
              <p:nvPr/>
            </p:nvSpPr>
            <p:spPr bwMode="auto">
              <a:xfrm>
                <a:off x="41417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99361" name="Rectangle 77">
                <a:extLst>
                  <a:ext uri="{FF2B5EF4-FFF2-40B4-BE49-F238E27FC236}">
                    <a16:creationId xmlns:a16="http://schemas.microsoft.com/office/drawing/2014/main" id="{7AAC83C8-C742-5E47-AA4A-FAF45E79BC9D}"/>
                  </a:ext>
                </a:extLst>
              </p:cNvPr>
              <p:cNvSpPr>
                <a:spLocks noChangeArrowheads="1"/>
              </p:cNvSpPr>
              <p:nvPr/>
            </p:nvSpPr>
            <p:spPr bwMode="auto">
              <a:xfrm>
                <a:off x="38623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9362" name="Rectangle 78">
                <a:extLst>
                  <a:ext uri="{FF2B5EF4-FFF2-40B4-BE49-F238E27FC236}">
                    <a16:creationId xmlns:a16="http://schemas.microsoft.com/office/drawing/2014/main" id="{4019A0D6-D4A6-934F-AFCB-53E950F8C5C6}"/>
                  </a:ext>
                </a:extLst>
              </p:cNvPr>
              <p:cNvSpPr>
                <a:spLocks noChangeArrowheads="1"/>
              </p:cNvSpPr>
              <p:nvPr/>
            </p:nvSpPr>
            <p:spPr bwMode="auto">
              <a:xfrm>
                <a:off x="41417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9363" name="Rectangle 79">
                <a:extLst>
                  <a:ext uri="{FF2B5EF4-FFF2-40B4-BE49-F238E27FC236}">
                    <a16:creationId xmlns:a16="http://schemas.microsoft.com/office/drawing/2014/main" id="{FCA56A96-DCBB-CC49-943D-17558556662A}"/>
                  </a:ext>
                </a:extLst>
              </p:cNvPr>
              <p:cNvSpPr>
                <a:spLocks noChangeArrowheads="1"/>
              </p:cNvSpPr>
              <p:nvPr/>
            </p:nvSpPr>
            <p:spPr bwMode="auto">
              <a:xfrm>
                <a:off x="4508501" y="2311718"/>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99364" name="Rectangle 80">
                <a:extLst>
                  <a:ext uri="{FF2B5EF4-FFF2-40B4-BE49-F238E27FC236}">
                    <a16:creationId xmlns:a16="http://schemas.microsoft.com/office/drawing/2014/main" id="{DDC3EE65-D2BB-B04F-A477-E6D5045D9FC2}"/>
                  </a:ext>
                </a:extLst>
              </p:cNvPr>
              <p:cNvSpPr>
                <a:spLocks noChangeArrowheads="1"/>
              </p:cNvSpPr>
              <p:nvPr/>
            </p:nvSpPr>
            <p:spPr bwMode="auto">
              <a:xfrm>
                <a:off x="4568826"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9365" name="Rectangle 81">
                <a:extLst>
                  <a:ext uri="{FF2B5EF4-FFF2-40B4-BE49-F238E27FC236}">
                    <a16:creationId xmlns:a16="http://schemas.microsoft.com/office/drawing/2014/main" id="{7778173A-B186-2B4E-8F21-8300BF214A6C}"/>
                  </a:ext>
                </a:extLst>
              </p:cNvPr>
              <p:cNvSpPr>
                <a:spLocks noChangeArrowheads="1"/>
              </p:cNvSpPr>
              <p:nvPr/>
            </p:nvSpPr>
            <p:spPr bwMode="auto">
              <a:xfrm>
                <a:off x="487203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99366" name="Rectangle 82">
                <a:extLst>
                  <a:ext uri="{FF2B5EF4-FFF2-40B4-BE49-F238E27FC236}">
                    <a16:creationId xmlns:a16="http://schemas.microsoft.com/office/drawing/2014/main" id="{60C5AFDA-A107-6940-8B85-66236A1ED8D5}"/>
                  </a:ext>
                </a:extLst>
              </p:cNvPr>
              <p:cNvSpPr>
                <a:spLocks noChangeArrowheads="1"/>
              </p:cNvSpPr>
              <p:nvPr/>
            </p:nvSpPr>
            <p:spPr bwMode="auto">
              <a:xfrm>
                <a:off x="4568826"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99367" name="Rectangle 83">
                <a:extLst>
                  <a:ext uri="{FF2B5EF4-FFF2-40B4-BE49-F238E27FC236}">
                    <a16:creationId xmlns:a16="http://schemas.microsoft.com/office/drawing/2014/main" id="{AC70B96A-2B6A-A44A-80B7-E5F75D13BAB7}"/>
                  </a:ext>
                </a:extLst>
              </p:cNvPr>
              <p:cNvSpPr>
                <a:spLocks noChangeArrowheads="1"/>
              </p:cNvSpPr>
              <p:nvPr/>
            </p:nvSpPr>
            <p:spPr bwMode="auto">
              <a:xfrm>
                <a:off x="487203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9368" name="Rectangle 178">
                <a:extLst>
                  <a:ext uri="{FF2B5EF4-FFF2-40B4-BE49-F238E27FC236}">
                    <a16:creationId xmlns:a16="http://schemas.microsoft.com/office/drawing/2014/main" id="{958C5820-6522-8645-A7C8-0CCFEDEE2BEC}"/>
                  </a:ext>
                </a:extLst>
              </p:cNvPr>
              <p:cNvSpPr>
                <a:spLocks noChangeArrowheads="1"/>
              </p:cNvSpPr>
              <p:nvPr/>
            </p:nvSpPr>
            <p:spPr bwMode="auto">
              <a:xfrm>
                <a:off x="5138738" y="229393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cxnSp>
            <p:nvCxnSpPr>
              <p:cNvPr id="99369" name="Straight Connector 57">
                <a:extLst>
                  <a:ext uri="{FF2B5EF4-FFF2-40B4-BE49-F238E27FC236}">
                    <a16:creationId xmlns:a16="http://schemas.microsoft.com/office/drawing/2014/main" id="{C913C5A8-CFFB-AC43-B6D8-EF94D95A252F}"/>
                  </a:ext>
                </a:extLst>
              </p:cNvPr>
              <p:cNvCxnSpPr>
                <a:cxnSpLocks noChangeShapeType="1"/>
              </p:cNvCxnSpPr>
              <p:nvPr/>
            </p:nvCxnSpPr>
            <p:spPr bwMode="auto">
              <a:xfrm>
                <a:off x="3860801"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99370" name="Straight Connector 58">
                <a:extLst>
                  <a:ext uri="{FF2B5EF4-FFF2-40B4-BE49-F238E27FC236}">
                    <a16:creationId xmlns:a16="http://schemas.microsoft.com/office/drawing/2014/main" id="{DE07C4EB-0832-1E46-A303-355B8475D79F}"/>
                  </a:ext>
                </a:extLst>
              </p:cNvPr>
              <p:cNvCxnSpPr>
                <a:cxnSpLocks noChangeShapeType="1"/>
              </p:cNvCxnSpPr>
              <p:nvPr/>
            </p:nvCxnSpPr>
            <p:spPr bwMode="auto">
              <a:xfrm>
                <a:off x="4129088"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99371" name="Rectangle 80">
                <a:extLst>
                  <a:ext uri="{FF2B5EF4-FFF2-40B4-BE49-F238E27FC236}">
                    <a16:creationId xmlns:a16="http://schemas.microsoft.com/office/drawing/2014/main" id="{DBB935A3-E98C-0941-B485-6071F27E6D6E}"/>
                  </a:ext>
                </a:extLst>
              </p:cNvPr>
              <p:cNvSpPr>
                <a:spLocks noChangeArrowheads="1"/>
              </p:cNvSpPr>
              <p:nvPr/>
            </p:nvSpPr>
            <p:spPr bwMode="auto">
              <a:xfrm>
                <a:off x="4572000"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99372" name="Rectangle 81">
                <a:extLst>
                  <a:ext uri="{FF2B5EF4-FFF2-40B4-BE49-F238E27FC236}">
                    <a16:creationId xmlns:a16="http://schemas.microsoft.com/office/drawing/2014/main" id="{A52E47A1-6D8A-B044-B868-3FE4D5F7AB00}"/>
                  </a:ext>
                </a:extLst>
              </p:cNvPr>
              <p:cNvSpPr>
                <a:spLocks noChangeArrowheads="1"/>
              </p:cNvSpPr>
              <p:nvPr/>
            </p:nvSpPr>
            <p:spPr bwMode="auto">
              <a:xfrm>
                <a:off x="4875213"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grpSp>
        <p:cxnSp>
          <p:nvCxnSpPr>
            <p:cNvPr id="99344" name="Straight Connector 58">
              <a:extLst>
                <a:ext uri="{FF2B5EF4-FFF2-40B4-BE49-F238E27FC236}">
                  <a16:creationId xmlns:a16="http://schemas.microsoft.com/office/drawing/2014/main" id="{D0C7DF4E-A99B-8244-9E1C-24FB3F40CD11}"/>
                </a:ext>
              </a:extLst>
            </p:cNvPr>
            <p:cNvCxnSpPr>
              <a:cxnSpLocks noChangeShapeType="1"/>
            </p:cNvCxnSpPr>
            <p:nvPr/>
          </p:nvCxnSpPr>
          <p:spPr bwMode="auto">
            <a:xfrm>
              <a:off x="1377430" y="5364996"/>
              <a:ext cx="11141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99345" name="Rectangle 48">
              <a:extLst>
                <a:ext uri="{FF2B5EF4-FFF2-40B4-BE49-F238E27FC236}">
                  <a16:creationId xmlns:a16="http://schemas.microsoft.com/office/drawing/2014/main" id="{A2014C92-D261-5541-8143-7089A52110A6}"/>
                </a:ext>
              </a:extLst>
            </p:cNvPr>
            <p:cNvSpPr>
              <a:spLocks noChangeArrowheads="1"/>
            </p:cNvSpPr>
            <p:nvPr/>
          </p:nvSpPr>
          <p:spPr bwMode="auto">
            <a:xfrm>
              <a:off x="1201119" y="5447654"/>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99346" name="Rectangle 49">
              <a:extLst>
                <a:ext uri="{FF2B5EF4-FFF2-40B4-BE49-F238E27FC236}">
                  <a16:creationId xmlns:a16="http://schemas.microsoft.com/office/drawing/2014/main" id="{9AEFA140-DC57-A843-937B-2EBD6AC72940}"/>
                </a:ext>
              </a:extLst>
            </p:cNvPr>
            <p:cNvSpPr>
              <a:spLocks noChangeArrowheads="1"/>
            </p:cNvSpPr>
            <p:nvPr/>
          </p:nvSpPr>
          <p:spPr bwMode="auto">
            <a:xfrm>
              <a:off x="1500753" y="5429572"/>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Tree>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7" name="Picture 1" descr="Screen shot 2013-10-21 at 1.31.19 PM.png">
            <a:extLst>
              <a:ext uri="{FF2B5EF4-FFF2-40B4-BE49-F238E27FC236}">
                <a16:creationId xmlns:a16="http://schemas.microsoft.com/office/drawing/2014/main" id="{59BC209B-3C5A-994F-A584-2C270F075EF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378" name="TextBox 125">
            <a:extLst>
              <a:ext uri="{FF2B5EF4-FFF2-40B4-BE49-F238E27FC236}">
                <a16:creationId xmlns:a16="http://schemas.microsoft.com/office/drawing/2014/main" id="{19E76326-D600-684D-B43E-3959799E7711}"/>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101379" name="Title 1">
            <a:extLst>
              <a:ext uri="{FF2B5EF4-FFF2-40B4-BE49-F238E27FC236}">
                <a16:creationId xmlns:a16="http://schemas.microsoft.com/office/drawing/2014/main" id="{F5E2BB22-CABD-5A44-94E7-3D8CDF75F913}"/>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
        <p:nvSpPr>
          <p:cNvPr id="101380" name="TextBox 1">
            <a:extLst>
              <a:ext uri="{FF2B5EF4-FFF2-40B4-BE49-F238E27FC236}">
                <a16:creationId xmlns:a16="http://schemas.microsoft.com/office/drawing/2014/main" id="{67AD940A-E57C-2546-B790-691396BF805F}"/>
              </a:ext>
            </a:extLst>
          </p:cNvPr>
          <p:cNvSpPr txBox="1">
            <a:spLocks noChangeArrowheads="1"/>
          </p:cNvSpPr>
          <p:nvPr/>
        </p:nvSpPr>
        <p:spPr bwMode="auto">
          <a:xfrm>
            <a:off x="2493964" y="28543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1381" name="TextBox 5">
            <a:extLst>
              <a:ext uri="{FF2B5EF4-FFF2-40B4-BE49-F238E27FC236}">
                <a16:creationId xmlns:a16="http://schemas.microsoft.com/office/drawing/2014/main" id="{C51E85C6-AE80-2444-8D79-3EC784813A65}"/>
              </a:ext>
            </a:extLst>
          </p:cNvPr>
          <p:cNvSpPr txBox="1">
            <a:spLocks noChangeArrowheads="1"/>
          </p:cNvSpPr>
          <p:nvPr/>
        </p:nvSpPr>
        <p:spPr bwMode="auto">
          <a:xfrm>
            <a:off x="4779964" y="2397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1382" name="TextBox 6">
            <a:extLst>
              <a:ext uri="{FF2B5EF4-FFF2-40B4-BE49-F238E27FC236}">
                <a16:creationId xmlns:a16="http://schemas.microsoft.com/office/drawing/2014/main" id="{0E611741-B0F7-1A4D-9767-E9FF8D6D6BBB}"/>
              </a:ext>
            </a:extLst>
          </p:cNvPr>
          <p:cNvSpPr txBox="1">
            <a:spLocks noChangeArrowheads="1"/>
          </p:cNvSpPr>
          <p:nvPr/>
        </p:nvSpPr>
        <p:spPr bwMode="auto">
          <a:xfrm>
            <a:off x="4779964" y="38512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grpSp>
        <p:nvGrpSpPr>
          <p:cNvPr id="101383" name="Group 7">
            <a:extLst>
              <a:ext uri="{FF2B5EF4-FFF2-40B4-BE49-F238E27FC236}">
                <a16:creationId xmlns:a16="http://schemas.microsoft.com/office/drawing/2014/main" id="{7A356BBF-75CE-644A-A144-D90EC42CDC4F}"/>
              </a:ext>
            </a:extLst>
          </p:cNvPr>
          <p:cNvGrpSpPr>
            <a:grpSpLocks/>
          </p:cNvGrpSpPr>
          <p:nvPr/>
        </p:nvGrpSpPr>
        <p:grpSpPr bwMode="auto">
          <a:xfrm>
            <a:off x="6181726" y="1843088"/>
            <a:ext cx="327025" cy="400050"/>
            <a:chOff x="8216673" y="5837577"/>
            <a:chExt cx="327334" cy="400110"/>
          </a:xfrm>
        </p:grpSpPr>
        <p:sp>
          <p:nvSpPr>
            <p:cNvPr id="101387" name="TextBox 8">
              <a:extLst>
                <a:ext uri="{FF2B5EF4-FFF2-40B4-BE49-F238E27FC236}">
                  <a16:creationId xmlns:a16="http://schemas.microsoft.com/office/drawing/2014/main" id="{34C0152E-4BAE-CB48-940A-1529103988A1}"/>
                </a:ext>
              </a:extLst>
            </p:cNvPr>
            <p:cNvSpPr txBox="1">
              <a:spLocks noChangeArrowheads="1"/>
            </p:cNvSpPr>
            <p:nvPr/>
          </p:nvSpPr>
          <p:spPr bwMode="auto">
            <a:xfrm>
              <a:off x="8216673" y="583757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S</a:t>
              </a:r>
            </a:p>
          </p:txBody>
        </p:sp>
        <p:cxnSp>
          <p:nvCxnSpPr>
            <p:cNvPr id="101388" name="Straight Connector 9">
              <a:extLst>
                <a:ext uri="{FF2B5EF4-FFF2-40B4-BE49-F238E27FC236}">
                  <a16:creationId xmlns:a16="http://schemas.microsoft.com/office/drawing/2014/main" id="{BCC75D2F-76F6-AC46-9B85-1B8F097EDE01}"/>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101384" name="Group 10">
            <a:extLst>
              <a:ext uri="{FF2B5EF4-FFF2-40B4-BE49-F238E27FC236}">
                <a16:creationId xmlns:a16="http://schemas.microsoft.com/office/drawing/2014/main" id="{A73D28D7-552F-9F4F-97F3-457A1F023C85}"/>
              </a:ext>
            </a:extLst>
          </p:cNvPr>
          <p:cNvGrpSpPr>
            <a:grpSpLocks/>
          </p:cNvGrpSpPr>
          <p:nvPr/>
        </p:nvGrpSpPr>
        <p:grpSpPr bwMode="auto">
          <a:xfrm>
            <a:off x="6167439" y="4602163"/>
            <a:ext cx="357187" cy="400050"/>
            <a:chOff x="8227558" y="5837577"/>
            <a:chExt cx="356188" cy="400110"/>
          </a:xfrm>
        </p:grpSpPr>
        <p:sp>
          <p:nvSpPr>
            <p:cNvPr id="101385" name="TextBox 11">
              <a:extLst>
                <a:ext uri="{FF2B5EF4-FFF2-40B4-BE49-F238E27FC236}">
                  <a16:creationId xmlns:a16="http://schemas.microsoft.com/office/drawing/2014/main" id="{2EC49664-B99C-1A49-A3C2-5609233B7E0F}"/>
                </a:ext>
              </a:extLst>
            </p:cNvPr>
            <p:cNvSpPr txBox="1">
              <a:spLocks noChangeArrowheads="1"/>
            </p:cNvSpPr>
            <p:nvPr/>
          </p:nvSpPr>
          <p:spPr bwMode="auto">
            <a:xfrm>
              <a:off x="8227558" y="5837577"/>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R</a:t>
              </a:r>
            </a:p>
          </p:txBody>
        </p:sp>
        <p:cxnSp>
          <p:nvCxnSpPr>
            <p:cNvPr id="101386" name="Straight Connector 12">
              <a:extLst>
                <a:ext uri="{FF2B5EF4-FFF2-40B4-BE49-F238E27FC236}">
                  <a16:creationId xmlns:a16="http://schemas.microsoft.com/office/drawing/2014/main" id="{DD62E859-B5AA-5546-9971-756A8D774CA5}"/>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1" name="Picture 1" descr="Screen shot 2013-10-21 at 1.31.19 PM.png">
            <a:extLst>
              <a:ext uri="{FF2B5EF4-FFF2-40B4-BE49-F238E27FC236}">
                <a16:creationId xmlns:a16="http://schemas.microsoft.com/office/drawing/2014/main" id="{06A0846A-0644-B940-9A31-E43A639EB72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02" name="TextBox 125">
            <a:extLst>
              <a:ext uri="{FF2B5EF4-FFF2-40B4-BE49-F238E27FC236}">
                <a16:creationId xmlns:a16="http://schemas.microsoft.com/office/drawing/2014/main" id="{314DF4E1-ADAF-0E40-8614-A42B0649338B}"/>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102403" name="Title 1">
            <a:extLst>
              <a:ext uri="{FF2B5EF4-FFF2-40B4-BE49-F238E27FC236}">
                <a16:creationId xmlns:a16="http://schemas.microsoft.com/office/drawing/2014/main" id="{B465B3F7-6991-8A43-88E7-316E0E8235CC}"/>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
        <p:nvSpPr>
          <p:cNvPr id="102404" name="TextBox 1">
            <a:extLst>
              <a:ext uri="{FF2B5EF4-FFF2-40B4-BE49-F238E27FC236}">
                <a16:creationId xmlns:a16="http://schemas.microsoft.com/office/drawing/2014/main" id="{01E5A6BC-2E85-3C45-860F-64FFA2EBE54B}"/>
              </a:ext>
            </a:extLst>
          </p:cNvPr>
          <p:cNvSpPr txBox="1">
            <a:spLocks noChangeArrowheads="1"/>
          </p:cNvSpPr>
          <p:nvPr/>
        </p:nvSpPr>
        <p:spPr bwMode="auto">
          <a:xfrm>
            <a:off x="2493964" y="28543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2405" name="TextBox 5">
            <a:extLst>
              <a:ext uri="{FF2B5EF4-FFF2-40B4-BE49-F238E27FC236}">
                <a16:creationId xmlns:a16="http://schemas.microsoft.com/office/drawing/2014/main" id="{F56CCBAB-EA6C-9E47-89F1-A842D773E5A6}"/>
              </a:ext>
            </a:extLst>
          </p:cNvPr>
          <p:cNvSpPr txBox="1">
            <a:spLocks noChangeArrowheads="1"/>
          </p:cNvSpPr>
          <p:nvPr/>
        </p:nvSpPr>
        <p:spPr bwMode="auto">
          <a:xfrm>
            <a:off x="4779964" y="2397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2406" name="TextBox 6">
            <a:extLst>
              <a:ext uri="{FF2B5EF4-FFF2-40B4-BE49-F238E27FC236}">
                <a16:creationId xmlns:a16="http://schemas.microsoft.com/office/drawing/2014/main" id="{12C46A58-BAD2-364E-9C40-4F38AAB0E4B1}"/>
              </a:ext>
            </a:extLst>
          </p:cNvPr>
          <p:cNvSpPr txBox="1">
            <a:spLocks noChangeArrowheads="1"/>
          </p:cNvSpPr>
          <p:nvPr/>
        </p:nvSpPr>
        <p:spPr bwMode="auto">
          <a:xfrm>
            <a:off x="4779964" y="38512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2407" name="TextBox 62">
            <a:extLst>
              <a:ext uri="{FF2B5EF4-FFF2-40B4-BE49-F238E27FC236}">
                <a16:creationId xmlns:a16="http://schemas.microsoft.com/office/drawing/2014/main" id="{8C7E56E8-12D3-C34F-8D4B-F8CF806E9B3E}"/>
              </a:ext>
            </a:extLst>
          </p:cNvPr>
          <p:cNvSpPr txBox="1">
            <a:spLocks noChangeArrowheads="1"/>
          </p:cNvSpPr>
          <p:nvPr/>
        </p:nvSpPr>
        <p:spPr bwMode="auto">
          <a:xfrm>
            <a:off x="2493964" y="15446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102408" name="TextBox 63">
            <a:extLst>
              <a:ext uri="{FF2B5EF4-FFF2-40B4-BE49-F238E27FC236}">
                <a16:creationId xmlns:a16="http://schemas.microsoft.com/office/drawing/2014/main" id="{8A7AA3DB-E1B2-BB4E-97A5-624FFBDF623E}"/>
              </a:ext>
            </a:extLst>
          </p:cNvPr>
          <p:cNvSpPr txBox="1">
            <a:spLocks noChangeArrowheads="1"/>
          </p:cNvSpPr>
          <p:nvPr/>
        </p:nvSpPr>
        <p:spPr bwMode="auto">
          <a:xfrm>
            <a:off x="4770439" y="155416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102409" name="TextBox 64">
            <a:extLst>
              <a:ext uri="{FF2B5EF4-FFF2-40B4-BE49-F238E27FC236}">
                <a16:creationId xmlns:a16="http://schemas.microsoft.com/office/drawing/2014/main" id="{C1AA2BCE-B483-4C40-8C72-8EBFE3EE2200}"/>
              </a:ext>
            </a:extLst>
          </p:cNvPr>
          <p:cNvSpPr txBox="1">
            <a:spLocks noChangeArrowheads="1"/>
          </p:cNvSpPr>
          <p:nvPr/>
        </p:nvSpPr>
        <p:spPr bwMode="auto">
          <a:xfrm>
            <a:off x="4779964" y="47148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grpSp>
        <p:nvGrpSpPr>
          <p:cNvPr id="102410" name="Group 10">
            <a:extLst>
              <a:ext uri="{FF2B5EF4-FFF2-40B4-BE49-F238E27FC236}">
                <a16:creationId xmlns:a16="http://schemas.microsoft.com/office/drawing/2014/main" id="{7E6D2FB7-62CF-CC41-BA54-171928D3C6CA}"/>
              </a:ext>
            </a:extLst>
          </p:cNvPr>
          <p:cNvGrpSpPr>
            <a:grpSpLocks/>
          </p:cNvGrpSpPr>
          <p:nvPr/>
        </p:nvGrpSpPr>
        <p:grpSpPr bwMode="auto">
          <a:xfrm>
            <a:off x="6181726" y="1843088"/>
            <a:ext cx="327025" cy="400050"/>
            <a:chOff x="8216673" y="5837577"/>
            <a:chExt cx="327334" cy="400110"/>
          </a:xfrm>
        </p:grpSpPr>
        <p:sp>
          <p:nvSpPr>
            <p:cNvPr id="102414" name="TextBox 11">
              <a:extLst>
                <a:ext uri="{FF2B5EF4-FFF2-40B4-BE49-F238E27FC236}">
                  <a16:creationId xmlns:a16="http://schemas.microsoft.com/office/drawing/2014/main" id="{CF697DDD-6A15-9347-A686-974D62F5AE1F}"/>
                </a:ext>
              </a:extLst>
            </p:cNvPr>
            <p:cNvSpPr txBox="1">
              <a:spLocks noChangeArrowheads="1"/>
            </p:cNvSpPr>
            <p:nvPr/>
          </p:nvSpPr>
          <p:spPr bwMode="auto">
            <a:xfrm>
              <a:off x="8216673" y="583757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S</a:t>
              </a:r>
            </a:p>
          </p:txBody>
        </p:sp>
        <p:cxnSp>
          <p:nvCxnSpPr>
            <p:cNvPr id="102415" name="Straight Connector 12">
              <a:extLst>
                <a:ext uri="{FF2B5EF4-FFF2-40B4-BE49-F238E27FC236}">
                  <a16:creationId xmlns:a16="http://schemas.microsoft.com/office/drawing/2014/main" id="{870FE0A9-E872-C945-8EB5-45213DBCC703}"/>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102411" name="Group 13">
            <a:extLst>
              <a:ext uri="{FF2B5EF4-FFF2-40B4-BE49-F238E27FC236}">
                <a16:creationId xmlns:a16="http://schemas.microsoft.com/office/drawing/2014/main" id="{A6DA2C98-51DD-304B-AC76-AC077C13D831}"/>
              </a:ext>
            </a:extLst>
          </p:cNvPr>
          <p:cNvGrpSpPr>
            <a:grpSpLocks/>
          </p:cNvGrpSpPr>
          <p:nvPr/>
        </p:nvGrpSpPr>
        <p:grpSpPr bwMode="auto">
          <a:xfrm>
            <a:off x="6167439" y="4602163"/>
            <a:ext cx="357187" cy="400050"/>
            <a:chOff x="8227558" y="5837577"/>
            <a:chExt cx="356188" cy="400110"/>
          </a:xfrm>
        </p:grpSpPr>
        <p:sp>
          <p:nvSpPr>
            <p:cNvPr id="102412" name="TextBox 14">
              <a:extLst>
                <a:ext uri="{FF2B5EF4-FFF2-40B4-BE49-F238E27FC236}">
                  <a16:creationId xmlns:a16="http://schemas.microsoft.com/office/drawing/2014/main" id="{10DCDEFC-5E7D-7F40-8F79-5C4E9619979F}"/>
                </a:ext>
              </a:extLst>
            </p:cNvPr>
            <p:cNvSpPr txBox="1">
              <a:spLocks noChangeArrowheads="1"/>
            </p:cNvSpPr>
            <p:nvPr/>
          </p:nvSpPr>
          <p:spPr bwMode="auto">
            <a:xfrm>
              <a:off x="8227558" y="5837577"/>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R</a:t>
              </a:r>
            </a:p>
          </p:txBody>
        </p:sp>
        <p:cxnSp>
          <p:nvCxnSpPr>
            <p:cNvPr id="102413" name="Straight Connector 15">
              <a:extLst>
                <a:ext uri="{FF2B5EF4-FFF2-40B4-BE49-F238E27FC236}">
                  <a16:creationId xmlns:a16="http://schemas.microsoft.com/office/drawing/2014/main" id="{5E571415-035F-504E-9B5E-6AE88523E95F}"/>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spTree>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5" name="Picture 1" descr="Screen shot 2013-10-21 at 1.31.19 PM.png">
            <a:extLst>
              <a:ext uri="{FF2B5EF4-FFF2-40B4-BE49-F238E27FC236}">
                <a16:creationId xmlns:a16="http://schemas.microsoft.com/office/drawing/2014/main" id="{828CE912-97A2-1F4C-A431-32171C1CE30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426" name="TextBox 125">
            <a:extLst>
              <a:ext uri="{FF2B5EF4-FFF2-40B4-BE49-F238E27FC236}">
                <a16:creationId xmlns:a16="http://schemas.microsoft.com/office/drawing/2014/main" id="{3F88EFA9-A480-194A-83EB-0774A8563DD0}"/>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103427" name="Title 1">
            <a:extLst>
              <a:ext uri="{FF2B5EF4-FFF2-40B4-BE49-F238E27FC236}">
                <a16:creationId xmlns:a16="http://schemas.microsoft.com/office/drawing/2014/main" id="{90056943-72E3-894E-A6D5-0A517EFA54B2}"/>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
        <p:nvSpPr>
          <p:cNvPr id="103428" name="TextBox 1">
            <a:extLst>
              <a:ext uri="{FF2B5EF4-FFF2-40B4-BE49-F238E27FC236}">
                <a16:creationId xmlns:a16="http://schemas.microsoft.com/office/drawing/2014/main" id="{A59447A2-9CFF-DF4E-9AC7-9F8A54887696}"/>
              </a:ext>
            </a:extLst>
          </p:cNvPr>
          <p:cNvSpPr txBox="1">
            <a:spLocks noChangeArrowheads="1"/>
          </p:cNvSpPr>
          <p:nvPr/>
        </p:nvSpPr>
        <p:spPr bwMode="auto">
          <a:xfrm>
            <a:off x="2493964" y="28543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3429" name="TextBox 5">
            <a:extLst>
              <a:ext uri="{FF2B5EF4-FFF2-40B4-BE49-F238E27FC236}">
                <a16:creationId xmlns:a16="http://schemas.microsoft.com/office/drawing/2014/main" id="{E1BE2E27-1D9F-1F4C-96A5-35C239BC5574}"/>
              </a:ext>
            </a:extLst>
          </p:cNvPr>
          <p:cNvSpPr txBox="1">
            <a:spLocks noChangeArrowheads="1"/>
          </p:cNvSpPr>
          <p:nvPr/>
        </p:nvSpPr>
        <p:spPr bwMode="auto">
          <a:xfrm>
            <a:off x="4779964" y="2397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3430" name="TextBox 6">
            <a:extLst>
              <a:ext uri="{FF2B5EF4-FFF2-40B4-BE49-F238E27FC236}">
                <a16:creationId xmlns:a16="http://schemas.microsoft.com/office/drawing/2014/main" id="{FE4936B2-94E7-AA43-9739-96BCAB1479AA}"/>
              </a:ext>
            </a:extLst>
          </p:cNvPr>
          <p:cNvSpPr txBox="1">
            <a:spLocks noChangeArrowheads="1"/>
          </p:cNvSpPr>
          <p:nvPr/>
        </p:nvSpPr>
        <p:spPr bwMode="auto">
          <a:xfrm>
            <a:off x="4779964" y="38512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3431" name="TextBox 7">
            <a:extLst>
              <a:ext uri="{FF2B5EF4-FFF2-40B4-BE49-F238E27FC236}">
                <a16:creationId xmlns:a16="http://schemas.microsoft.com/office/drawing/2014/main" id="{D6D47A37-F0F1-A142-A271-3FE5C95BBEC6}"/>
              </a:ext>
            </a:extLst>
          </p:cNvPr>
          <p:cNvSpPr txBox="1">
            <a:spLocks noChangeArrowheads="1"/>
          </p:cNvSpPr>
          <p:nvPr/>
        </p:nvSpPr>
        <p:spPr bwMode="auto">
          <a:xfrm>
            <a:off x="6569075" y="1768476"/>
            <a:ext cx="3381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3432" name="TextBox 8">
            <a:extLst>
              <a:ext uri="{FF2B5EF4-FFF2-40B4-BE49-F238E27FC236}">
                <a16:creationId xmlns:a16="http://schemas.microsoft.com/office/drawing/2014/main" id="{D89CA3ED-27A2-7346-BE89-B33AD41CC198}"/>
              </a:ext>
            </a:extLst>
          </p:cNvPr>
          <p:cNvSpPr txBox="1">
            <a:spLocks noChangeArrowheads="1"/>
          </p:cNvSpPr>
          <p:nvPr/>
        </p:nvSpPr>
        <p:spPr bwMode="auto">
          <a:xfrm>
            <a:off x="6569075" y="4419601"/>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103433" name="Rectangle 9">
            <a:extLst>
              <a:ext uri="{FF2B5EF4-FFF2-40B4-BE49-F238E27FC236}">
                <a16:creationId xmlns:a16="http://schemas.microsoft.com/office/drawing/2014/main" id="{620D0586-D5F1-A64A-A9CB-5E0D64D7AC25}"/>
              </a:ext>
            </a:extLst>
          </p:cNvPr>
          <p:cNvSpPr>
            <a:spLocks noChangeArrowheads="1"/>
          </p:cNvSpPr>
          <p:nvPr/>
        </p:nvSpPr>
        <p:spPr bwMode="auto">
          <a:xfrm>
            <a:off x="1193801" y="6175375"/>
            <a:ext cx="593725" cy="242888"/>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03434" name="TextBox 62">
            <a:extLst>
              <a:ext uri="{FF2B5EF4-FFF2-40B4-BE49-F238E27FC236}">
                <a16:creationId xmlns:a16="http://schemas.microsoft.com/office/drawing/2014/main" id="{EC517343-E44D-664D-BCCA-AA5C95362E22}"/>
              </a:ext>
            </a:extLst>
          </p:cNvPr>
          <p:cNvSpPr txBox="1">
            <a:spLocks noChangeArrowheads="1"/>
          </p:cNvSpPr>
          <p:nvPr/>
        </p:nvSpPr>
        <p:spPr bwMode="auto">
          <a:xfrm>
            <a:off x="2493964" y="15446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103435" name="TextBox 63">
            <a:extLst>
              <a:ext uri="{FF2B5EF4-FFF2-40B4-BE49-F238E27FC236}">
                <a16:creationId xmlns:a16="http://schemas.microsoft.com/office/drawing/2014/main" id="{1FA329BD-BAB8-5243-8B50-5E3F36BB4D92}"/>
              </a:ext>
            </a:extLst>
          </p:cNvPr>
          <p:cNvSpPr txBox="1">
            <a:spLocks noChangeArrowheads="1"/>
          </p:cNvSpPr>
          <p:nvPr/>
        </p:nvSpPr>
        <p:spPr bwMode="auto">
          <a:xfrm>
            <a:off x="4770439" y="155416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103436" name="TextBox 64">
            <a:extLst>
              <a:ext uri="{FF2B5EF4-FFF2-40B4-BE49-F238E27FC236}">
                <a16:creationId xmlns:a16="http://schemas.microsoft.com/office/drawing/2014/main" id="{43F98620-2DF7-0F44-AFA6-0FF108107B38}"/>
              </a:ext>
            </a:extLst>
          </p:cNvPr>
          <p:cNvSpPr txBox="1">
            <a:spLocks noChangeArrowheads="1"/>
          </p:cNvSpPr>
          <p:nvPr/>
        </p:nvSpPr>
        <p:spPr bwMode="auto">
          <a:xfrm>
            <a:off x="4779964" y="47148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grpSp>
        <p:nvGrpSpPr>
          <p:cNvPr id="103437" name="Group 40">
            <a:extLst>
              <a:ext uri="{FF2B5EF4-FFF2-40B4-BE49-F238E27FC236}">
                <a16:creationId xmlns:a16="http://schemas.microsoft.com/office/drawing/2014/main" id="{4A93FF23-FCDA-0442-9C7B-1916A24104B3}"/>
              </a:ext>
            </a:extLst>
          </p:cNvPr>
          <p:cNvGrpSpPr>
            <a:grpSpLocks/>
          </p:cNvGrpSpPr>
          <p:nvPr/>
        </p:nvGrpSpPr>
        <p:grpSpPr bwMode="auto">
          <a:xfrm>
            <a:off x="6181726" y="1843088"/>
            <a:ext cx="327025" cy="400050"/>
            <a:chOff x="8216673" y="5837577"/>
            <a:chExt cx="327334" cy="400110"/>
          </a:xfrm>
        </p:grpSpPr>
        <p:sp>
          <p:nvSpPr>
            <p:cNvPr id="103472" name="TextBox 41">
              <a:extLst>
                <a:ext uri="{FF2B5EF4-FFF2-40B4-BE49-F238E27FC236}">
                  <a16:creationId xmlns:a16="http://schemas.microsoft.com/office/drawing/2014/main" id="{6146F14F-D9B1-614A-B7B3-8CFB4741439B}"/>
                </a:ext>
              </a:extLst>
            </p:cNvPr>
            <p:cNvSpPr txBox="1">
              <a:spLocks noChangeArrowheads="1"/>
            </p:cNvSpPr>
            <p:nvPr/>
          </p:nvSpPr>
          <p:spPr bwMode="auto">
            <a:xfrm>
              <a:off x="8216673" y="583757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S</a:t>
              </a:r>
            </a:p>
          </p:txBody>
        </p:sp>
        <p:cxnSp>
          <p:nvCxnSpPr>
            <p:cNvPr id="103473" name="Straight Connector 42">
              <a:extLst>
                <a:ext uri="{FF2B5EF4-FFF2-40B4-BE49-F238E27FC236}">
                  <a16:creationId xmlns:a16="http://schemas.microsoft.com/office/drawing/2014/main" id="{E85893DD-7FFB-CD43-80AC-A3E23FDECE9B}"/>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103438" name="Group 43">
            <a:extLst>
              <a:ext uri="{FF2B5EF4-FFF2-40B4-BE49-F238E27FC236}">
                <a16:creationId xmlns:a16="http://schemas.microsoft.com/office/drawing/2014/main" id="{A6545917-B1B7-5947-A9DF-5EF346B0A7E8}"/>
              </a:ext>
            </a:extLst>
          </p:cNvPr>
          <p:cNvGrpSpPr>
            <a:grpSpLocks/>
          </p:cNvGrpSpPr>
          <p:nvPr/>
        </p:nvGrpSpPr>
        <p:grpSpPr bwMode="auto">
          <a:xfrm>
            <a:off x="6167439" y="4602163"/>
            <a:ext cx="357187" cy="400050"/>
            <a:chOff x="8227558" y="5837577"/>
            <a:chExt cx="356188" cy="400110"/>
          </a:xfrm>
        </p:grpSpPr>
        <p:sp>
          <p:nvSpPr>
            <p:cNvPr id="103470" name="TextBox 44">
              <a:extLst>
                <a:ext uri="{FF2B5EF4-FFF2-40B4-BE49-F238E27FC236}">
                  <a16:creationId xmlns:a16="http://schemas.microsoft.com/office/drawing/2014/main" id="{B3CE72A8-0B14-8841-BF40-480378C03B87}"/>
                </a:ext>
              </a:extLst>
            </p:cNvPr>
            <p:cNvSpPr txBox="1">
              <a:spLocks noChangeArrowheads="1"/>
            </p:cNvSpPr>
            <p:nvPr/>
          </p:nvSpPr>
          <p:spPr bwMode="auto">
            <a:xfrm>
              <a:off x="8227558" y="5837577"/>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R</a:t>
              </a:r>
            </a:p>
          </p:txBody>
        </p:sp>
        <p:cxnSp>
          <p:nvCxnSpPr>
            <p:cNvPr id="103471" name="Straight Connector 45">
              <a:extLst>
                <a:ext uri="{FF2B5EF4-FFF2-40B4-BE49-F238E27FC236}">
                  <a16:creationId xmlns:a16="http://schemas.microsoft.com/office/drawing/2014/main" id="{D73694A7-23DA-2949-998A-E9E0F25996B0}"/>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103439" name="Group 46">
            <a:extLst>
              <a:ext uri="{FF2B5EF4-FFF2-40B4-BE49-F238E27FC236}">
                <a16:creationId xmlns:a16="http://schemas.microsoft.com/office/drawing/2014/main" id="{E9157D4D-136E-504C-8B29-2B4F069EF4AC}"/>
              </a:ext>
            </a:extLst>
          </p:cNvPr>
          <p:cNvGrpSpPr>
            <a:grpSpLocks/>
          </p:cNvGrpSpPr>
          <p:nvPr/>
        </p:nvGrpSpPr>
        <p:grpSpPr bwMode="auto">
          <a:xfrm>
            <a:off x="1133475" y="5343525"/>
            <a:ext cx="2218474" cy="1277184"/>
            <a:chOff x="219075" y="5343525"/>
            <a:chExt cx="2218474" cy="1277184"/>
          </a:xfrm>
        </p:grpSpPr>
        <p:grpSp>
          <p:nvGrpSpPr>
            <p:cNvPr id="103440" name="Group 34">
              <a:extLst>
                <a:ext uri="{FF2B5EF4-FFF2-40B4-BE49-F238E27FC236}">
                  <a16:creationId xmlns:a16="http://schemas.microsoft.com/office/drawing/2014/main" id="{23FA4270-A91F-CF49-B29B-3FE0997B0CAB}"/>
                </a:ext>
              </a:extLst>
            </p:cNvPr>
            <p:cNvGrpSpPr>
              <a:grpSpLocks/>
            </p:cNvGrpSpPr>
            <p:nvPr/>
          </p:nvGrpSpPr>
          <p:grpSpPr bwMode="auto">
            <a:xfrm>
              <a:off x="219075" y="5343525"/>
              <a:ext cx="2218474" cy="1277184"/>
              <a:chOff x="3652838" y="1219200"/>
              <a:chExt cx="2218473" cy="1277184"/>
            </a:xfrm>
          </p:grpSpPr>
          <p:sp>
            <p:nvSpPr>
              <p:cNvPr id="103444" name="Line 63">
                <a:extLst>
                  <a:ext uri="{FF2B5EF4-FFF2-40B4-BE49-F238E27FC236}">
                    <a16:creationId xmlns:a16="http://schemas.microsoft.com/office/drawing/2014/main" id="{DDEEF017-DE0D-654F-AD63-EDC6356CD214}"/>
                  </a:ext>
                </a:extLst>
              </p:cNvPr>
              <p:cNvSpPr>
                <a:spLocks noChangeShapeType="1"/>
              </p:cNvSpPr>
              <p:nvPr/>
            </p:nvSpPr>
            <p:spPr bwMode="auto">
              <a:xfrm flipH="1">
                <a:off x="3652838" y="1497012"/>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45" name="Line 64">
                <a:extLst>
                  <a:ext uri="{FF2B5EF4-FFF2-40B4-BE49-F238E27FC236}">
                    <a16:creationId xmlns:a16="http://schemas.microsoft.com/office/drawing/2014/main" id="{F8287551-A4D0-D04B-BE82-89BB1510B9C3}"/>
                  </a:ext>
                </a:extLst>
              </p:cNvPr>
              <p:cNvSpPr>
                <a:spLocks noChangeShapeType="1"/>
              </p:cNvSpPr>
              <p:nvPr/>
            </p:nvSpPr>
            <p:spPr bwMode="auto">
              <a:xfrm flipV="1">
                <a:off x="4371976" y="1219200"/>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46" name="Rectangle 65">
                <a:extLst>
                  <a:ext uri="{FF2B5EF4-FFF2-40B4-BE49-F238E27FC236}">
                    <a16:creationId xmlns:a16="http://schemas.microsoft.com/office/drawing/2014/main" id="{79223316-686E-324C-929F-7678EE036702}"/>
                  </a:ext>
                </a:extLst>
              </p:cNvPr>
              <p:cNvSpPr>
                <a:spLocks noChangeArrowheads="1"/>
              </p:cNvSpPr>
              <p:nvPr/>
            </p:nvSpPr>
            <p:spPr bwMode="auto">
              <a:xfrm>
                <a:off x="3857626" y="1239837"/>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103447" name="Rectangle 66">
                <a:extLst>
                  <a:ext uri="{FF2B5EF4-FFF2-40B4-BE49-F238E27FC236}">
                    <a16:creationId xmlns:a16="http://schemas.microsoft.com/office/drawing/2014/main" id="{9AB3545F-177D-B549-8799-9F78DBE05FF9}"/>
                  </a:ext>
                </a:extLst>
              </p:cNvPr>
              <p:cNvSpPr>
                <a:spLocks noChangeArrowheads="1"/>
              </p:cNvSpPr>
              <p:nvPr/>
            </p:nvSpPr>
            <p:spPr bwMode="auto">
              <a:xfrm>
                <a:off x="4129088" y="1239837"/>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103448" name="Rectangle 67">
                <a:extLst>
                  <a:ext uri="{FF2B5EF4-FFF2-40B4-BE49-F238E27FC236}">
                    <a16:creationId xmlns:a16="http://schemas.microsoft.com/office/drawing/2014/main" id="{26A6BBB5-C9F0-E744-86DE-50DD28EE3E30}"/>
                  </a:ext>
                </a:extLst>
              </p:cNvPr>
              <p:cNvSpPr>
                <a:spLocks noChangeArrowheads="1"/>
              </p:cNvSpPr>
              <p:nvPr/>
            </p:nvSpPr>
            <p:spPr bwMode="auto">
              <a:xfrm>
                <a:off x="4514851" y="1239837"/>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103449" name="Rectangle 68">
                <a:extLst>
                  <a:ext uri="{FF2B5EF4-FFF2-40B4-BE49-F238E27FC236}">
                    <a16:creationId xmlns:a16="http://schemas.microsoft.com/office/drawing/2014/main" id="{6CB84439-DE93-3C49-94E7-9A6D62BB1403}"/>
                  </a:ext>
                </a:extLst>
              </p:cNvPr>
              <p:cNvSpPr>
                <a:spLocks noChangeArrowheads="1"/>
              </p:cNvSpPr>
              <p:nvPr/>
            </p:nvSpPr>
            <p:spPr bwMode="auto">
              <a:xfrm>
                <a:off x="4632326" y="1296987"/>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103450" name="Rectangle 69">
                <a:extLst>
                  <a:ext uri="{FF2B5EF4-FFF2-40B4-BE49-F238E27FC236}">
                    <a16:creationId xmlns:a16="http://schemas.microsoft.com/office/drawing/2014/main" id="{953764B6-F228-274E-885D-2551533EC0F9}"/>
                  </a:ext>
                </a:extLst>
              </p:cNvPr>
              <p:cNvSpPr>
                <a:spLocks noChangeArrowheads="1"/>
              </p:cNvSpPr>
              <p:nvPr/>
            </p:nvSpPr>
            <p:spPr bwMode="auto">
              <a:xfrm>
                <a:off x="4818063" y="12350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103451" name="Rectangle 70">
                <a:extLst>
                  <a:ext uri="{FF2B5EF4-FFF2-40B4-BE49-F238E27FC236}">
                    <a16:creationId xmlns:a16="http://schemas.microsoft.com/office/drawing/2014/main" id="{7B3FB699-065B-6A46-B892-F1865A2B63C9}"/>
                  </a:ext>
                </a:extLst>
              </p:cNvPr>
              <p:cNvSpPr>
                <a:spLocks noChangeArrowheads="1"/>
              </p:cNvSpPr>
              <p:nvPr/>
            </p:nvSpPr>
            <p:spPr bwMode="auto">
              <a:xfrm>
                <a:off x="4935538" y="1296987"/>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103452" name="Rectangle 71">
                <a:extLst>
                  <a:ext uri="{FF2B5EF4-FFF2-40B4-BE49-F238E27FC236}">
                    <a16:creationId xmlns:a16="http://schemas.microsoft.com/office/drawing/2014/main" id="{A4854670-5472-934E-B7DB-867303508B36}"/>
                  </a:ext>
                </a:extLst>
              </p:cNvPr>
              <p:cNvSpPr>
                <a:spLocks noChangeArrowheads="1"/>
              </p:cNvSpPr>
              <p:nvPr/>
            </p:nvSpPr>
            <p:spPr bwMode="auto">
              <a:xfrm>
                <a:off x="38623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3453" name="Rectangle 72">
                <a:extLst>
                  <a:ext uri="{FF2B5EF4-FFF2-40B4-BE49-F238E27FC236}">
                    <a16:creationId xmlns:a16="http://schemas.microsoft.com/office/drawing/2014/main" id="{632A692C-C539-AC41-9332-3723558EECF6}"/>
                  </a:ext>
                </a:extLst>
              </p:cNvPr>
              <p:cNvSpPr>
                <a:spLocks noChangeArrowheads="1"/>
              </p:cNvSpPr>
              <p:nvPr/>
            </p:nvSpPr>
            <p:spPr bwMode="auto">
              <a:xfrm>
                <a:off x="41417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3454" name="Rectangle 73">
                <a:extLst>
                  <a:ext uri="{FF2B5EF4-FFF2-40B4-BE49-F238E27FC236}">
                    <a16:creationId xmlns:a16="http://schemas.microsoft.com/office/drawing/2014/main" id="{34CB072E-CAD6-0C4D-8719-7C79BC3C5DC7}"/>
                  </a:ext>
                </a:extLst>
              </p:cNvPr>
              <p:cNvSpPr>
                <a:spLocks noChangeArrowheads="1"/>
              </p:cNvSpPr>
              <p:nvPr/>
            </p:nvSpPr>
            <p:spPr bwMode="auto">
              <a:xfrm>
                <a:off x="38623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3455" name="Rectangle 74">
                <a:extLst>
                  <a:ext uri="{FF2B5EF4-FFF2-40B4-BE49-F238E27FC236}">
                    <a16:creationId xmlns:a16="http://schemas.microsoft.com/office/drawing/2014/main" id="{7824FB85-8BC7-1E4B-B62F-7DE3FD1C2247}"/>
                  </a:ext>
                </a:extLst>
              </p:cNvPr>
              <p:cNvSpPr>
                <a:spLocks noChangeArrowheads="1"/>
              </p:cNvSpPr>
              <p:nvPr/>
            </p:nvSpPr>
            <p:spPr bwMode="auto">
              <a:xfrm>
                <a:off x="41417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3456" name="Rectangle 75">
                <a:extLst>
                  <a:ext uri="{FF2B5EF4-FFF2-40B4-BE49-F238E27FC236}">
                    <a16:creationId xmlns:a16="http://schemas.microsoft.com/office/drawing/2014/main" id="{89BE9783-B5BA-D24D-B444-D7013CA8B3F3}"/>
                  </a:ext>
                </a:extLst>
              </p:cNvPr>
              <p:cNvSpPr>
                <a:spLocks noChangeArrowheads="1"/>
              </p:cNvSpPr>
              <p:nvPr/>
            </p:nvSpPr>
            <p:spPr bwMode="auto">
              <a:xfrm>
                <a:off x="38623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3457" name="Rectangle 76">
                <a:extLst>
                  <a:ext uri="{FF2B5EF4-FFF2-40B4-BE49-F238E27FC236}">
                    <a16:creationId xmlns:a16="http://schemas.microsoft.com/office/drawing/2014/main" id="{F96A2200-07B5-0143-AB64-FBF72D369123}"/>
                  </a:ext>
                </a:extLst>
              </p:cNvPr>
              <p:cNvSpPr>
                <a:spLocks noChangeArrowheads="1"/>
              </p:cNvSpPr>
              <p:nvPr/>
            </p:nvSpPr>
            <p:spPr bwMode="auto">
              <a:xfrm>
                <a:off x="41417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3458" name="Rectangle 77">
                <a:extLst>
                  <a:ext uri="{FF2B5EF4-FFF2-40B4-BE49-F238E27FC236}">
                    <a16:creationId xmlns:a16="http://schemas.microsoft.com/office/drawing/2014/main" id="{C0631FAF-E91E-954D-8076-C845BD64487B}"/>
                  </a:ext>
                </a:extLst>
              </p:cNvPr>
              <p:cNvSpPr>
                <a:spLocks noChangeArrowheads="1"/>
              </p:cNvSpPr>
              <p:nvPr/>
            </p:nvSpPr>
            <p:spPr bwMode="auto">
              <a:xfrm>
                <a:off x="38623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3459" name="Rectangle 78">
                <a:extLst>
                  <a:ext uri="{FF2B5EF4-FFF2-40B4-BE49-F238E27FC236}">
                    <a16:creationId xmlns:a16="http://schemas.microsoft.com/office/drawing/2014/main" id="{1A506ABC-8784-7A42-88B9-399D97484F3F}"/>
                  </a:ext>
                </a:extLst>
              </p:cNvPr>
              <p:cNvSpPr>
                <a:spLocks noChangeArrowheads="1"/>
              </p:cNvSpPr>
              <p:nvPr/>
            </p:nvSpPr>
            <p:spPr bwMode="auto">
              <a:xfrm>
                <a:off x="41417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3460" name="Rectangle 79">
                <a:extLst>
                  <a:ext uri="{FF2B5EF4-FFF2-40B4-BE49-F238E27FC236}">
                    <a16:creationId xmlns:a16="http://schemas.microsoft.com/office/drawing/2014/main" id="{B6AB1AD2-0943-FA40-A7FD-DD14478251E5}"/>
                  </a:ext>
                </a:extLst>
              </p:cNvPr>
              <p:cNvSpPr>
                <a:spLocks noChangeArrowheads="1"/>
              </p:cNvSpPr>
              <p:nvPr/>
            </p:nvSpPr>
            <p:spPr bwMode="auto">
              <a:xfrm>
                <a:off x="4508501" y="2311718"/>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103461" name="Rectangle 80">
                <a:extLst>
                  <a:ext uri="{FF2B5EF4-FFF2-40B4-BE49-F238E27FC236}">
                    <a16:creationId xmlns:a16="http://schemas.microsoft.com/office/drawing/2014/main" id="{4B1421F4-4658-0543-8274-D1A546CF2AB8}"/>
                  </a:ext>
                </a:extLst>
              </p:cNvPr>
              <p:cNvSpPr>
                <a:spLocks noChangeArrowheads="1"/>
              </p:cNvSpPr>
              <p:nvPr/>
            </p:nvSpPr>
            <p:spPr bwMode="auto">
              <a:xfrm>
                <a:off x="4568826"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3462" name="Rectangle 81">
                <a:extLst>
                  <a:ext uri="{FF2B5EF4-FFF2-40B4-BE49-F238E27FC236}">
                    <a16:creationId xmlns:a16="http://schemas.microsoft.com/office/drawing/2014/main" id="{5AD17DD2-895D-3142-A1AE-61F627048455}"/>
                  </a:ext>
                </a:extLst>
              </p:cNvPr>
              <p:cNvSpPr>
                <a:spLocks noChangeArrowheads="1"/>
              </p:cNvSpPr>
              <p:nvPr/>
            </p:nvSpPr>
            <p:spPr bwMode="auto">
              <a:xfrm>
                <a:off x="487203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3463" name="Rectangle 82">
                <a:extLst>
                  <a:ext uri="{FF2B5EF4-FFF2-40B4-BE49-F238E27FC236}">
                    <a16:creationId xmlns:a16="http://schemas.microsoft.com/office/drawing/2014/main" id="{F81DEA59-59AD-9245-8DAA-BE02619DA831}"/>
                  </a:ext>
                </a:extLst>
              </p:cNvPr>
              <p:cNvSpPr>
                <a:spLocks noChangeArrowheads="1"/>
              </p:cNvSpPr>
              <p:nvPr/>
            </p:nvSpPr>
            <p:spPr bwMode="auto">
              <a:xfrm>
                <a:off x="4568826"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3464" name="Rectangle 83">
                <a:extLst>
                  <a:ext uri="{FF2B5EF4-FFF2-40B4-BE49-F238E27FC236}">
                    <a16:creationId xmlns:a16="http://schemas.microsoft.com/office/drawing/2014/main" id="{063CBBD8-C425-8B4C-9E62-B8F2B0FE332B}"/>
                  </a:ext>
                </a:extLst>
              </p:cNvPr>
              <p:cNvSpPr>
                <a:spLocks noChangeArrowheads="1"/>
              </p:cNvSpPr>
              <p:nvPr/>
            </p:nvSpPr>
            <p:spPr bwMode="auto">
              <a:xfrm>
                <a:off x="487203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3465" name="Rectangle 178">
                <a:extLst>
                  <a:ext uri="{FF2B5EF4-FFF2-40B4-BE49-F238E27FC236}">
                    <a16:creationId xmlns:a16="http://schemas.microsoft.com/office/drawing/2014/main" id="{0E9EF0EE-19A1-AE40-B78B-07C2DA955C3E}"/>
                  </a:ext>
                </a:extLst>
              </p:cNvPr>
              <p:cNvSpPr>
                <a:spLocks noChangeArrowheads="1"/>
              </p:cNvSpPr>
              <p:nvPr/>
            </p:nvSpPr>
            <p:spPr bwMode="auto">
              <a:xfrm>
                <a:off x="5138738" y="229393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cxnSp>
            <p:nvCxnSpPr>
              <p:cNvPr id="103466" name="Straight Connector 57">
                <a:extLst>
                  <a:ext uri="{FF2B5EF4-FFF2-40B4-BE49-F238E27FC236}">
                    <a16:creationId xmlns:a16="http://schemas.microsoft.com/office/drawing/2014/main" id="{4907910E-AB78-F14A-AD43-A909B43E8F2F}"/>
                  </a:ext>
                </a:extLst>
              </p:cNvPr>
              <p:cNvCxnSpPr>
                <a:cxnSpLocks noChangeShapeType="1"/>
              </p:cNvCxnSpPr>
              <p:nvPr/>
            </p:nvCxnSpPr>
            <p:spPr bwMode="auto">
              <a:xfrm>
                <a:off x="3860801"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103467" name="Straight Connector 58">
                <a:extLst>
                  <a:ext uri="{FF2B5EF4-FFF2-40B4-BE49-F238E27FC236}">
                    <a16:creationId xmlns:a16="http://schemas.microsoft.com/office/drawing/2014/main" id="{65C67874-0C50-E346-BE36-FC7F55E766B2}"/>
                  </a:ext>
                </a:extLst>
              </p:cNvPr>
              <p:cNvCxnSpPr>
                <a:cxnSpLocks noChangeShapeType="1"/>
              </p:cNvCxnSpPr>
              <p:nvPr/>
            </p:nvCxnSpPr>
            <p:spPr bwMode="auto">
              <a:xfrm>
                <a:off x="4129088"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103468" name="Rectangle 80">
                <a:extLst>
                  <a:ext uri="{FF2B5EF4-FFF2-40B4-BE49-F238E27FC236}">
                    <a16:creationId xmlns:a16="http://schemas.microsoft.com/office/drawing/2014/main" id="{BE62B3EA-5B87-6944-A740-280BF6BA8EC0}"/>
                  </a:ext>
                </a:extLst>
              </p:cNvPr>
              <p:cNvSpPr>
                <a:spLocks noChangeArrowheads="1"/>
              </p:cNvSpPr>
              <p:nvPr/>
            </p:nvSpPr>
            <p:spPr bwMode="auto">
              <a:xfrm>
                <a:off x="4572000"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3469" name="Rectangle 81">
                <a:extLst>
                  <a:ext uri="{FF2B5EF4-FFF2-40B4-BE49-F238E27FC236}">
                    <a16:creationId xmlns:a16="http://schemas.microsoft.com/office/drawing/2014/main" id="{3A411127-9CF7-AE4C-B7A7-19E80AB00B7D}"/>
                  </a:ext>
                </a:extLst>
              </p:cNvPr>
              <p:cNvSpPr>
                <a:spLocks noChangeArrowheads="1"/>
              </p:cNvSpPr>
              <p:nvPr/>
            </p:nvSpPr>
            <p:spPr bwMode="auto">
              <a:xfrm>
                <a:off x="4875213"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grpSp>
        <p:cxnSp>
          <p:nvCxnSpPr>
            <p:cNvPr id="103441" name="Straight Connector 58">
              <a:extLst>
                <a:ext uri="{FF2B5EF4-FFF2-40B4-BE49-F238E27FC236}">
                  <a16:creationId xmlns:a16="http://schemas.microsoft.com/office/drawing/2014/main" id="{D18E8871-A846-4447-90DA-1F54E44B7D21}"/>
                </a:ext>
              </a:extLst>
            </p:cNvPr>
            <p:cNvCxnSpPr>
              <a:cxnSpLocks noChangeShapeType="1"/>
            </p:cNvCxnSpPr>
            <p:nvPr/>
          </p:nvCxnSpPr>
          <p:spPr bwMode="auto">
            <a:xfrm>
              <a:off x="1377430" y="5364996"/>
              <a:ext cx="11141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103442" name="Rectangle 49">
              <a:extLst>
                <a:ext uri="{FF2B5EF4-FFF2-40B4-BE49-F238E27FC236}">
                  <a16:creationId xmlns:a16="http://schemas.microsoft.com/office/drawing/2014/main" id="{A4FA5D57-9D71-6A4F-B5B0-F4B230F0AA12}"/>
                </a:ext>
              </a:extLst>
            </p:cNvPr>
            <p:cNvSpPr>
              <a:spLocks noChangeArrowheads="1"/>
            </p:cNvSpPr>
            <p:nvPr/>
          </p:nvSpPr>
          <p:spPr bwMode="auto">
            <a:xfrm>
              <a:off x="1201119" y="5447654"/>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03443" name="Rectangle 50">
              <a:extLst>
                <a:ext uri="{FF2B5EF4-FFF2-40B4-BE49-F238E27FC236}">
                  <a16:creationId xmlns:a16="http://schemas.microsoft.com/office/drawing/2014/main" id="{12DCAE0D-987D-E449-A0BE-926E428D2215}"/>
                </a:ext>
              </a:extLst>
            </p:cNvPr>
            <p:cNvSpPr>
              <a:spLocks noChangeArrowheads="1"/>
            </p:cNvSpPr>
            <p:nvPr/>
          </p:nvSpPr>
          <p:spPr bwMode="auto">
            <a:xfrm>
              <a:off x="1500753" y="5429572"/>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Tree>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49" name="Picture 1" descr="Screen shot 2013-10-21 at 1.31.19 PM.png">
            <a:extLst>
              <a:ext uri="{FF2B5EF4-FFF2-40B4-BE49-F238E27FC236}">
                <a16:creationId xmlns:a16="http://schemas.microsoft.com/office/drawing/2014/main" id="{DD300013-8BFF-6B48-A92F-6577E566267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0"/>
            <a:ext cx="8077200" cy="351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450" name="TextBox 125">
            <a:extLst>
              <a:ext uri="{FF2B5EF4-FFF2-40B4-BE49-F238E27FC236}">
                <a16:creationId xmlns:a16="http://schemas.microsoft.com/office/drawing/2014/main" id="{8D1611D8-9475-4B44-9DA7-CA61720B151A}"/>
              </a:ext>
            </a:extLst>
          </p:cNvPr>
          <p:cNvSpPr txBox="1">
            <a:spLocks noChangeArrowheads="1"/>
          </p:cNvSpPr>
          <p:nvPr/>
        </p:nvSpPr>
        <p:spPr bwMode="auto">
          <a:xfrm>
            <a:off x="7366001" y="6477001"/>
            <a:ext cx="2543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400" b="0">
                <a:latin typeface="Times" pitchFamily="2" charset="0"/>
              </a:rPr>
              <a:t>[ Figure 5.7a from the textbook ]</a:t>
            </a:r>
          </a:p>
        </p:txBody>
      </p:sp>
      <p:sp>
        <p:nvSpPr>
          <p:cNvPr id="104451" name="Title 1">
            <a:extLst>
              <a:ext uri="{FF2B5EF4-FFF2-40B4-BE49-F238E27FC236}">
                <a16:creationId xmlns:a16="http://schemas.microsoft.com/office/drawing/2014/main" id="{59F06859-83EF-0A45-8021-C715B069641B}"/>
              </a:ext>
            </a:extLst>
          </p:cNvPr>
          <p:cNvSpPr txBox="1">
            <a:spLocks/>
          </p:cNvSpPr>
          <p:nvPr/>
        </p:nvSpPr>
        <p:spPr bwMode="auto">
          <a:xfrm>
            <a:off x="914400" y="30480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lgn="ctr">
              <a:spcBef>
                <a:spcPct val="0"/>
              </a:spcBef>
              <a:buFontTx/>
              <a:buNone/>
            </a:pPr>
            <a:r>
              <a:rPr lang="en-US" altLang="en-US" sz="3200"/>
              <a:t>Circuit Diagram for the Gated D Latch</a:t>
            </a:r>
          </a:p>
        </p:txBody>
      </p:sp>
      <p:sp>
        <p:nvSpPr>
          <p:cNvPr id="104452" name="TextBox 1">
            <a:extLst>
              <a:ext uri="{FF2B5EF4-FFF2-40B4-BE49-F238E27FC236}">
                <a16:creationId xmlns:a16="http://schemas.microsoft.com/office/drawing/2014/main" id="{0F6A29B2-7152-8845-AC90-531794FC3471}"/>
              </a:ext>
            </a:extLst>
          </p:cNvPr>
          <p:cNvSpPr txBox="1">
            <a:spLocks noChangeArrowheads="1"/>
          </p:cNvSpPr>
          <p:nvPr/>
        </p:nvSpPr>
        <p:spPr bwMode="auto">
          <a:xfrm>
            <a:off x="2493964" y="28543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4453" name="TextBox 5">
            <a:extLst>
              <a:ext uri="{FF2B5EF4-FFF2-40B4-BE49-F238E27FC236}">
                <a16:creationId xmlns:a16="http://schemas.microsoft.com/office/drawing/2014/main" id="{60CFED00-880B-FB44-A43D-6604960B16ED}"/>
              </a:ext>
            </a:extLst>
          </p:cNvPr>
          <p:cNvSpPr txBox="1">
            <a:spLocks noChangeArrowheads="1"/>
          </p:cNvSpPr>
          <p:nvPr/>
        </p:nvSpPr>
        <p:spPr bwMode="auto">
          <a:xfrm>
            <a:off x="4779964" y="239712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4454" name="TextBox 6">
            <a:extLst>
              <a:ext uri="{FF2B5EF4-FFF2-40B4-BE49-F238E27FC236}">
                <a16:creationId xmlns:a16="http://schemas.microsoft.com/office/drawing/2014/main" id="{E6B51740-316D-124A-A625-AD03DF561AEE}"/>
              </a:ext>
            </a:extLst>
          </p:cNvPr>
          <p:cNvSpPr txBox="1">
            <a:spLocks noChangeArrowheads="1"/>
          </p:cNvSpPr>
          <p:nvPr/>
        </p:nvSpPr>
        <p:spPr bwMode="auto">
          <a:xfrm>
            <a:off x="4779964" y="38512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4455" name="TextBox 7">
            <a:extLst>
              <a:ext uri="{FF2B5EF4-FFF2-40B4-BE49-F238E27FC236}">
                <a16:creationId xmlns:a16="http://schemas.microsoft.com/office/drawing/2014/main" id="{B1AD150C-4E89-ED4F-B461-BB4BA06A474B}"/>
              </a:ext>
            </a:extLst>
          </p:cNvPr>
          <p:cNvSpPr txBox="1">
            <a:spLocks noChangeArrowheads="1"/>
          </p:cNvSpPr>
          <p:nvPr/>
        </p:nvSpPr>
        <p:spPr bwMode="auto">
          <a:xfrm>
            <a:off x="6569075" y="1768476"/>
            <a:ext cx="3381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4456" name="TextBox 8">
            <a:extLst>
              <a:ext uri="{FF2B5EF4-FFF2-40B4-BE49-F238E27FC236}">
                <a16:creationId xmlns:a16="http://schemas.microsoft.com/office/drawing/2014/main" id="{1F94A116-3981-3F43-8319-8292E397CD0D}"/>
              </a:ext>
            </a:extLst>
          </p:cNvPr>
          <p:cNvSpPr txBox="1">
            <a:spLocks noChangeArrowheads="1"/>
          </p:cNvSpPr>
          <p:nvPr/>
        </p:nvSpPr>
        <p:spPr bwMode="auto">
          <a:xfrm>
            <a:off x="6569075" y="4419601"/>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104457" name="Rectangle 9">
            <a:extLst>
              <a:ext uri="{FF2B5EF4-FFF2-40B4-BE49-F238E27FC236}">
                <a16:creationId xmlns:a16="http://schemas.microsoft.com/office/drawing/2014/main" id="{DC8F5E5C-7160-D544-9412-70CA7EDF52F9}"/>
              </a:ext>
            </a:extLst>
          </p:cNvPr>
          <p:cNvSpPr>
            <a:spLocks noChangeArrowheads="1"/>
          </p:cNvSpPr>
          <p:nvPr/>
        </p:nvSpPr>
        <p:spPr bwMode="auto">
          <a:xfrm>
            <a:off x="1955801" y="6172200"/>
            <a:ext cx="593725" cy="242888"/>
          </a:xfrm>
          <a:prstGeom prst="rect">
            <a:avLst/>
          </a:prstGeom>
          <a:solidFill>
            <a:srgbClr val="FF0000">
              <a:alpha val="20000"/>
            </a:srgbClr>
          </a:solidFill>
          <a:ln w="9525">
            <a:solidFill>
              <a:srgbClr val="FF0000"/>
            </a:solidFill>
            <a:round/>
            <a:headEnd/>
            <a:tailEnd/>
          </a:ln>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04458" name="TextBox 62">
            <a:extLst>
              <a:ext uri="{FF2B5EF4-FFF2-40B4-BE49-F238E27FC236}">
                <a16:creationId xmlns:a16="http://schemas.microsoft.com/office/drawing/2014/main" id="{95F6FC91-F76C-2C42-98DC-38BC79C58F04}"/>
              </a:ext>
            </a:extLst>
          </p:cNvPr>
          <p:cNvSpPr txBox="1">
            <a:spLocks noChangeArrowheads="1"/>
          </p:cNvSpPr>
          <p:nvPr/>
        </p:nvSpPr>
        <p:spPr bwMode="auto">
          <a:xfrm>
            <a:off x="2493964" y="1544638"/>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104459" name="TextBox 63">
            <a:extLst>
              <a:ext uri="{FF2B5EF4-FFF2-40B4-BE49-F238E27FC236}">
                <a16:creationId xmlns:a16="http://schemas.microsoft.com/office/drawing/2014/main" id="{DDB3795B-B6C4-D04E-BE2A-A2A3AC579CA2}"/>
              </a:ext>
            </a:extLst>
          </p:cNvPr>
          <p:cNvSpPr txBox="1">
            <a:spLocks noChangeArrowheads="1"/>
          </p:cNvSpPr>
          <p:nvPr/>
        </p:nvSpPr>
        <p:spPr bwMode="auto">
          <a:xfrm>
            <a:off x="4770439" y="1554163"/>
            <a:ext cx="3381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104460" name="TextBox 64">
            <a:extLst>
              <a:ext uri="{FF2B5EF4-FFF2-40B4-BE49-F238E27FC236}">
                <a16:creationId xmlns:a16="http://schemas.microsoft.com/office/drawing/2014/main" id="{4F54E127-DE9B-C04B-8CC7-BB32D41D1DB7}"/>
              </a:ext>
            </a:extLst>
          </p:cNvPr>
          <p:cNvSpPr txBox="1">
            <a:spLocks noChangeArrowheads="1"/>
          </p:cNvSpPr>
          <p:nvPr/>
        </p:nvSpPr>
        <p:spPr bwMode="auto">
          <a:xfrm>
            <a:off x="4779964" y="4714876"/>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sp>
        <p:nvSpPr>
          <p:cNvPr id="104461" name="TextBox 65">
            <a:extLst>
              <a:ext uri="{FF2B5EF4-FFF2-40B4-BE49-F238E27FC236}">
                <a16:creationId xmlns:a16="http://schemas.microsoft.com/office/drawing/2014/main" id="{E237A6FD-31B8-B447-A1BD-0DAFC0615173}"/>
              </a:ext>
            </a:extLst>
          </p:cNvPr>
          <p:cNvSpPr txBox="1">
            <a:spLocks noChangeArrowheads="1"/>
          </p:cNvSpPr>
          <p:nvPr/>
        </p:nvSpPr>
        <p:spPr bwMode="auto">
          <a:xfrm>
            <a:off x="8742364" y="1981201"/>
            <a:ext cx="338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0</a:t>
            </a:r>
          </a:p>
        </p:txBody>
      </p:sp>
      <p:sp>
        <p:nvSpPr>
          <p:cNvPr id="104462" name="TextBox 66">
            <a:extLst>
              <a:ext uri="{FF2B5EF4-FFF2-40B4-BE49-F238E27FC236}">
                <a16:creationId xmlns:a16="http://schemas.microsoft.com/office/drawing/2014/main" id="{ADD63E8A-2B52-AF40-A63B-CC5A3CB7ED0C}"/>
              </a:ext>
            </a:extLst>
          </p:cNvPr>
          <p:cNvSpPr txBox="1">
            <a:spLocks noChangeArrowheads="1"/>
          </p:cNvSpPr>
          <p:nvPr/>
        </p:nvSpPr>
        <p:spPr bwMode="auto">
          <a:xfrm>
            <a:off x="8670926" y="4287838"/>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a:solidFill>
                  <a:srgbClr val="FF0000"/>
                </a:solidFill>
                <a:latin typeface="Times" pitchFamily="2" charset="0"/>
              </a:rPr>
              <a:t>1</a:t>
            </a:r>
          </a:p>
        </p:txBody>
      </p:sp>
      <p:grpSp>
        <p:nvGrpSpPr>
          <p:cNvPr id="104463" name="Group 42">
            <a:extLst>
              <a:ext uri="{FF2B5EF4-FFF2-40B4-BE49-F238E27FC236}">
                <a16:creationId xmlns:a16="http://schemas.microsoft.com/office/drawing/2014/main" id="{BE87D0B9-B140-244F-BACB-B8492EB0D406}"/>
              </a:ext>
            </a:extLst>
          </p:cNvPr>
          <p:cNvGrpSpPr>
            <a:grpSpLocks/>
          </p:cNvGrpSpPr>
          <p:nvPr/>
        </p:nvGrpSpPr>
        <p:grpSpPr bwMode="auto">
          <a:xfrm>
            <a:off x="6181726" y="1843088"/>
            <a:ext cx="327025" cy="400050"/>
            <a:chOff x="8216673" y="5837577"/>
            <a:chExt cx="327334" cy="400110"/>
          </a:xfrm>
        </p:grpSpPr>
        <p:sp>
          <p:nvSpPr>
            <p:cNvPr id="104498" name="TextBox 43">
              <a:extLst>
                <a:ext uri="{FF2B5EF4-FFF2-40B4-BE49-F238E27FC236}">
                  <a16:creationId xmlns:a16="http://schemas.microsoft.com/office/drawing/2014/main" id="{DB07E3B2-DB65-EE41-AAAE-1C18567E6548}"/>
                </a:ext>
              </a:extLst>
            </p:cNvPr>
            <p:cNvSpPr txBox="1">
              <a:spLocks noChangeArrowheads="1"/>
            </p:cNvSpPr>
            <p:nvPr/>
          </p:nvSpPr>
          <p:spPr bwMode="auto">
            <a:xfrm>
              <a:off x="8216673" y="583757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S</a:t>
              </a:r>
            </a:p>
          </p:txBody>
        </p:sp>
        <p:cxnSp>
          <p:nvCxnSpPr>
            <p:cNvPr id="104499" name="Straight Connector 44">
              <a:extLst>
                <a:ext uri="{FF2B5EF4-FFF2-40B4-BE49-F238E27FC236}">
                  <a16:creationId xmlns:a16="http://schemas.microsoft.com/office/drawing/2014/main" id="{EA198161-AA5F-6348-BF3C-367EB6A6B707}"/>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104464" name="Group 45">
            <a:extLst>
              <a:ext uri="{FF2B5EF4-FFF2-40B4-BE49-F238E27FC236}">
                <a16:creationId xmlns:a16="http://schemas.microsoft.com/office/drawing/2014/main" id="{22AB5A85-971C-8645-8022-DFE635DBD7A4}"/>
              </a:ext>
            </a:extLst>
          </p:cNvPr>
          <p:cNvGrpSpPr>
            <a:grpSpLocks/>
          </p:cNvGrpSpPr>
          <p:nvPr/>
        </p:nvGrpSpPr>
        <p:grpSpPr bwMode="auto">
          <a:xfrm>
            <a:off x="6167439" y="4602163"/>
            <a:ext cx="357187" cy="400050"/>
            <a:chOff x="8227558" y="5837577"/>
            <a:chExt cx="356188" cy="400110"/>
          </a:xfrm>
        </p:grpSpPr>
        <p:sp>
          <p:nvSpPr>
            <p:cNvPr id="104496" name="TextBox 46">
              <a:extLst>
                <a:ext uri="{FF2B5EF4-FFF2-40B4-BE49-F238E27FC236}">
                  <a16:creationId xmlns:a16="http://schemas.microsoft.com/office/drawing/2014/main" id="{83B7401F-6054-A24F-B654-D0D611CF4828}"/>
                </a:ext>
              </a:extLst>
            </p:cNvPr>
            <p:cNvSpPr txBox="1">
              <a:spLocks noChangeArrowheads="1"/>
            </p:cNvSpPr>
            <p:nvPr/>
          </p:nvSpPr>
          <p:spPr bwMode="auto">
            <a:xfrm>
              <a:off x="8227558" y="5837577"/>
              <a:ext cx="3561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2000" b="0">
                  <a:latin typeface="Times" pitchFamily="2" charset="0"/>
                </a:rPr>
                <a:t>R</a:t>
              </a:r>
            </a:p>
          </p:txBody>
        </p:sp>
        <p:cxnSp>
          <p:nvCxnSpPr>
            <p:cNvPr id="104497" name="Straight Connector 47">
              <a:extLst>
                <a:ext uri="{FF2B5EF4-FFF2-40B4-BE49-F238E27FC236}">
                  <a16:creationId xmlns:a16="http://schemas.microsoft.com/office/drawing/2014/main" id="{3679A522-1E1D-1740-85B4-43A95DECC24B}"/>
                </a:ext>
              </a:extLst>
            </p:cNvPr>
            <p:cNvCxnSpPr>
              <a:cxnSpLocks noChangeShapeType="1"/>
            </p:cNvCxnSpPr>
            <p:nvPr/>
          </p:nvCxnSpPr>
          <p:spPr bwMode="auto">
            <a:xfrm>
              <a:off x="8286520" y="5867400"/>
              <a:ext cx="171680" cy="0"/>
            </a:xfrm>
            <a:prstGeom prst="line">
              <a:avLst/>
            </a:prstGeom>
            <a:noFill/>
            <a:ln w="31750" algn="ctr">
              <a:solidFill>
                <a:schemeClr val="tx1"/>
              </a:solidFill>
              <a:round/>
              <a:headEnd/>
              <a:tailEnd/>
            </a:ln>
            <a:extLst>
              <a:ext uri="{909E8E84-426E-40DD-AFC4-6F175D3DCCD1}">
                <a14:hiddenFill xmlns:a14="http://schemas.microsoft.com/office/drawing/2010/main">
                  <a:noFill/>
                </a14:hiddenFill>
              </a:ext>
            </a:extLst>
          </p:spPr>
        </p:cxnSp>
      </p:grpSp>
      <p:grpSp>
        <p:nvGrpSpPr>
          <p:cNvPr id="104465" name="Group 48">
            <a:extLst>
              <a:ext uri="{FF2B5EF4-FFF2-40B4-BE49-F238E27FC236}">
                <a16:creationId xmlns:a16="http://schemas.microsoft.com/office/drawing/2014/main" id="{376B87DC-9532-FB44-9652-ADB6DD5773CC}"/>
              </a:ext>
            </a:extLst>
          </p:cNvPr>
          <p:cNvGrpSpPr>
            <a:grpSpLocks/>
          </p:cNvGrpSpPr>
          <p:nvPr/>
        </p:nvGrpSpPr>
        <p:grpSpPr bwMode="auto">
          <a:xfrm>
            <a:off x="1133475" y="5343525"/>
            <a:ext cx="2218474" cy="1277184"/>
            <a:chOff x="219075" y="5343525"/>
            <a:chExt cx="2218474" cy="1277184"/>
          </a:xfrm>
        </p:grpSpPr>
        <p:grpSp>
          <p:nvGrpSpPr>
            <p:cNvPr id="104466" name="Group 34">
              <a:extLst>
                <a:ext uri="{FF2B5EF4-FFF2-40B4-BE49-F238E27FC236}">
                  <a16:creationId xmlns:a16="http://schemas.microsoft.com/office/drawing/2014/main" id="{83F3F2E3-AD7F-5C45-BE22-F9BB282487E6}"/>
                </a:ext>
              </a:extLst>
            </p:cNvPr>
            <p:cNvGrpSpPr>
              <a:grpSpLocks/>
            </p:cNvGrpSpPr>
            <p:nvPr/>
          </p:nvGrpSpPr>
          <p:grpSpPr bwMode="auto">
            <a:xfrm>
              <a:off x="219075" y="5343525"/>
              <a:ext cx="2218474" cy="1277184"/>
              <a:chOff x="3652838" y="1219200"/>
              <a:chExt cx="2218473" cy="1277184"/>
            </a:xfrm>
          </p:grpSpPr>
          <p:sp>
            <p:nvSpPr>
              <p:cNvPr id="104470" name="Line 63">
                <a:extLst>
                  <a:ext uri="{FF2B5EF4-FFF2-40B4-BE49-F238E27FC236}">
                    <a16:creationId xmlns:a16="http://schemas.microsoft.com/office/drawing/2014/main" id="{BE92A5A1-732B-3C46-AE96-CB1CC46DA7B9}"/>
                  </a:ext>
                </a:extLst>
              </p:cNvPr>
              <p:cNvSpPr>
                <a:spLocks noChangeShapeType="1"/>
              </p:cNvSpPr>
              <p:nvPr/>
            </p:nvSpPr>
            <p:spPr bwMode="auto">
              <a:xfrm flipH="1">
                <a:off x="3652838" y="1497012"/>
                <a:ext cx="1455737" cy="15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71" name="Line 64">
                <a:extLst>
                  <a:ext uri="{FF2B5EF4-FFF2-40B4-BE49-F238E27FC236}">
                    <a16:creationId xmlns:a16="http://schemas.microsoft.com/office/drawing/2014/main" id="{44B53961-3AD6-A040-AEF2-1E284AF0F9C5}"/>
                  </a:ext>
                </a:extLst>
              </p:cNvPr>
              <p:cNvSpPr>
                <a:spLocks noChangeShapeType="1"/>
              </p:cNvSpPr>
              <p:nvPr/>
            </p:nvSpPr>
            <p:spPr bwMode="auto">
              <a:xfrm flipV="1">
                <a:off x="4371976" y="1219200"/>
                <a:ext cx="1587" cy="12176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472" name="Rectangle 65">
                <a:extLst>
                  <a:ext uri="{FF2B5EF4-FFF2-40B4-BE49-F238E27FC236}">
                    <a16:creationId xmlns:a16="http://schemas.microsoft.com/office/drawing/2014/main" id="{CBC06DBF-0D94-AC44-BC1C-5984589299DB}"/>
                  </a:ext>
                </a:extLst>
              </p:cNvPr>
              <p:cNvSpPr>
                <a:spLocks noChangeArrowheads="1"/>
              </p:cNvSpPr>
              <p:nvPr/>
            </p:nvSpPr>
            <p:spPr bwMode="auto">
              <a:xfrm>
                <a:off x="3857626" y="1239837"/>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S</a:t>
                </a:r>
                <a:endParaRPr lang="en-US" altLang="en-US" sz="1200" b="0">
                  <a:latin typeface="Times-Roman" pitchFamily="2" charset="0"/>
                </a:endParaRPr>
              </a:p>
            </p:txBody>
          </p:sp>
          <p:sp>
            <p:nvSpPr>
              <p:cNvPr id="104473" name="Rectangle 66">
                <a:extLst>
                  <a:ext uri="{FF2B5EF4-FFF2-40B4-BE49-F238E27FC236}">
                    <a16:creationId xmlns:a16="http://schemas.microsoft.com/office/drawing/2014/main" id="{F8C0035F-3C8B-1D4C-920B-28D8D83B8E46}"/>
                  </a:ext>
                </a:extLst>
              </p:cNvPr>
              <p:cNvSpPr>
                <a:spLocks noChangeArrowheads="1"/>
              </p:cNvSpPr>
              <p:nvPr/>
            </p:nvSpPr>
            <p:spPr bwMode="auto">
              <a:xfrm>
                <a:off x="4129088" y="1239837"/>
                <a:ext cx="1025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R</a:t>
                </a:r>
                <a:endParaRPr lang="en-US" altLang="en-US" sz="1200" b="0">
                  <a:latin typeface="Times-Roman" pitchFamily="2" charset="0"/>
                </a:endParaRPr>
              </a:p>
            </p:txBody>
          </p:sp>
          <p:sp>
            <p:nvSpPr>
              <p:cNvPr id="104474" name="Rectangle 67">
                <a:extLst>
                  <a:ext uri="{FF2B5EF4-FFF2-40B4-BE49-F238E27FC236}">
                    <a16:creationId xmlns:a16="http://schemas.microsoft.com/office/drawing/2014/main" id="{C6017EB3-1A0E-D64F-AC74-28D445001904}"/>
                  </a:ext>
                </a:extLst>
              </p:cNvPr>
              <p:cNvSpPr>
                <a:spLocks noChangeArrowheads="1"/>
              </p:cNvSpPr>
              <p:nvPr/>
            </p:nvSpPr>
            <p:spPr bwMode="auto">
              <a:xfrm>
                <a:off x="4514851" y="1239837"/>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1200" b="0">
                  <a:latin typeface="Times-Roman" pitchFamily="2" charset="0"/>
                </a:endParaRPr>
              </a:p>
            </p:txBody>
          </p:sp>
          <p:sp>
            <p:nvSpPr>
              <p:cNvPr id="104475" name="Rectangle 68">
                <a:extLst>
                  <a:ext uri="{FF2B5EF4-FFF2-40B4-BE49-F238E27FC236}">
                    <a16:creationId xmlns:a16="http://schemas.microsoft.com/office/drawing/2014/main" id="{ECA9C32B-CB08-EC4F-A4DB-9C1EBEAF736D}"/>
                  </a:ext>
                </a:extLst>
              </p:cNvPr>
              <p:cNvSpPr>
                <a:spLocks noChangeArrowheads="1"/>
              </p:cNvSpPr>
              <p:nvPr/>
            </p:nvSpPr>
            <p:spPr bwMode="auto">
              <a:xfrm>
                <a:off x="4632326" y="1296987"/>
                <a:ext cx="577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a</a:t>
                </a:r>
                <a:endParaRPr lang="en-US" altLang="en-US" sz="2000" b="0">
                  <a:latin typeface="Times" pitchFamily="2" charset="0"/>
                </a:endParaRPr>
              </a:p>
            </p:txBody>
          </p:sp>
          <p:sp>
            <p:nvSpPr>
              <p:cNvPr id="104476" name="Rectangle 69">
                <a:extLst>
                  <a:ext uri="{FF2B5EF4-FFF2-40B4-BE49-F238E27FC236}">
                    <a16:creationId xmlns:a16="http://schemas.microsoft.com/office/drawing/2014/main" id="{A7656116-0BE5-554A-8639-355911EDBF8D}"/>
                  </a:ext>
                </a:extLst>
              </p:cNvPr>
              <p:cNvSpPr>
                <a:spLocks noChangeArrowheads="1"/>
              </p:cNvSpPr>
              <p:nvPr/>
            </p:nvSpPr>
            <p:spPr bwMode="auto">
              <a:xfrm>
                <a:off x="4818063" y="123507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Q</a:t>
                </a:r>
                <a:endParaRPr lang="en-US" altLang="en-US" sz="2000" b="0">
                  <a:latin typeface="Times" pitchFamily="2" charset="0"/>
                </a:endParaRPr>
              </a:p>
            </p:txBody>
          </p:sp>
          <p:sp>
            <p:nvSpPr>
              <p:cNvPr id="104477" name="Rectangle 70">
                <a:extLst>
                  <a:ext uri="{FF2B5EF4-FFF2-40B4-BE49-F238E27FC236}">
                    <a16:creationId xmlns:a16="http://schemas.microsoft.com/office/drawing/2014/main" id="{F953896F-5F7B-4646-9A21-2099C4F35883}"/>
                  </a:ext>
                </a:extLst>
              </p:cNvPr>
              <p:cNvSpPr>
                <a:spLocks noChangeArrowheads="1"/>
              </p:cNvSpPr>
              <p:nvPr/>
            </p:nvSpPr>
            <p:spPr bwMode="auto">
              <a:xfrm>
                <a:off x="4935538" y="1296987"/>
                <a:ext cx="6412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000" b="0" i="1">
                    <a:solidFill>
                      <a:srgbClr val="000000"/>
                    </a:solidFill>
                    <a:latin typeface="Times-Roman" pitchFamily="2" charset="0"/>
                  </a:rPr>
                  <a:t>b</a:t>
                </a:r>
                <a:endParaRPr lang="en-US" altLang="en-US" sz="2000" b="0">
                  <a:latin typeface="Times" pitchFamily="2" charset="0"/>
                </a:endParaRPr>
              </a:p>
            </p:txBody>
          </p:sp>
          <p:sp>
            <p:nvSpPr>
              <p:cNvPr id="104478" name="Rectangle 71">
                <a:extLst>
                  <a:ext uri="{FF2B5EF4-FFF2-40B4-BE49-F238E27FC236}">
                    <a16:creationId xmlns:a16="http://schemas.microsoft.com/office/drawing/2014/main" id="{B39AD6ED-8B88-C643-9873-A0E7866B65DA}"/>
                  </a:ext>
                </a:extLst>
              </p:cNvPr>
              <p:cNvSpPr>
                <a:spLocks noChangeArrowheads="1"/>
              </p:cNvSpPr>
              <p:nvPr/>
            </p:nvSpPr>
            <p:spPr bwMode="auto">
              <a:xfrm>
                <a:off x="38623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4479" name="Rectangle 72">
                <a:extLst>
                  <a:ext uri="{FF2B5EF4-FFF2-40B4-BE49-F238E27FC236}">
                    <a16:creationId xmlns:a16="http://schemas.microsoft.com/office/drawing/2014/main" id="{FF19920B-F77B-254E-BD22-6198CA49A41C}"/>
                  </a:ext>
                </a:extLst>
              </p:cNvPr>
              <p:cNvSpPr>
                <a:spLocks noChangeArrowheads="1"/>
              </p:cNvSpPr>
              <p:nvPr/>
            </p:nvSpPr>
            <p:spPr bwMode="auto">
              <a:xfrm>
                <a:off x="4141788" y="1581150"/>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4480" name="Rectangle 73">
                <a:extLst>
                  <a:ext uri="{FF2B5EF4-FFF2-40B4-BE49-F238E27FC236}">
                    <a16:creationId xmlns:a16="http://schemas.microsoft.com/office/drawing/2014/main" id="{5DD1F819-659F-C94B-877C-1B09669CCCA5}"/>
                  </a:ext>
                </a:extLst>
              </p:cNvPr>
              <p:cNvSpPr>
                <a:spLocks noChangeArrowheads="1"/>
              </p:cNvSpPr>
              <p:nvPr/>
            </p:nvSpPr>
            <p:spPr bwMode="auto">
              <a:xfrm>
                <a:off x="38623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4481" name="Rectangle 74">
                <a:extLst>
                  <a:ext uri="{FF2B5EF4-FFF2-40B4-BE49-F238E27FC236}">
                    <a16:creationId xmlns:a16="http://schemas.microsoft.com/office/drawing/2014/main" id="{5B82C980-9F51-5B4F-BBC7-509268024065}"/>
                  </a:ext>
                </a:extLst>
              </p:cNvPr>
              <p:cNvSpPr>
                <a:spLocks noChangeArrowheads="1"/>
              </p:cNvSpPr>
              <p:nvPr/>
            </p:nvSpPr>
            <p:spPr bwMode="auto">
              <a:xfrm>
                <a:off x="414178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4482" name="Rectangle 75">
                <a:extLst>
                  <a:ext uri="{FF2B5EF4-FFF2-40B4-BE49-F238E27FC236}">
                    <a16:creationId xmlns:a16="http://schemas.microsoft.com/office/drawing/2014/main" id="{7222A1BB-76CD-1041-89BC-899C410E3B59}"/>
                  </a:ext>
                </a:extLst>
              </p:cNvPr>
              <p:cNvSpPr>
                <a:spLocks noChangeArrowheads="1"/>
              </p:cNvSpPr>
              <p:nvPr/>
            </p:nvSpPr>
            <p:spPr bwMode="auto">
              <a:xfrm>
                <a:off x="38623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4483" name="Rectangle 76">
                <a:extLst>
                  <a:ext uri="{FF2B5EF4-FFF2-40B4-BE49-F238E27FC236}">
                    <a16:creationId xmlns:a16="http://schemas.microsoft.com/office/drawing/2014/main" id="{6E38EFAD-943B-3B47-BBCE-DE7F2ED1B273}"/>
                  </a:ext>
                </a:extLst>
              </p:cNvPr>
              <p:cNvSpPr>
                <a:spLocks noChangeArrowheads="1"/>
              </p:cNvSpPr>
              <p:nvPr/>
            </p:nvSpPr>
            <p:spPr bwMode="auto">
              <a:xfrm>
                <a:off x="414178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4484" name="Rectangle 77">
                <a:extLst>
                  <a:ext uri="{FF2B5EF4-FFF2-40B4-BE49-F238E27FC236}">
                    <a16:creationId xmlns:a16="http://schemas.microsoft.com/office/drawing/2014/main" id="{692F2939-73B6-E74A-B35D-8912CD76CFA9}"/>
                  </a:ext>
                </a:extLst>
              </p:cNvPr>
              <p:cNvSpPr>
                <a:spLocks noChangeArrowheads="1"/>
              </p:cNvSpPr>
              <p:nvPr/>
            </p:nvSpPr>
            <p:spPr bwMode="auto">
              <a:xfrm>
                <a:off x="38623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4485" name="Rectangle 78">
                <a:extLst>
                  <a:ext uri="{FF2B5EF4-FFF2-40B4-BE49-F238E27FC236}">
                    <a16:creationId xmlns:a16="http://schemas.microsoft.com/office/drawing/2014/main" id="{6173A082-C93D-5C44-A1B1-241C276F65F3}"/>
                  </a:ext>
                </a:extLst>
              </p:cNvPr>
              <p:cNvSpPr>
                <a:spLocks noChangeArrowheads="1"/>
              </p:cNvSpPr>
              <p:nvPr/>
            </p:nvSpPr>
            <p:spPr bwMode="auto">
              <a:xfrm>
                <a:off x="4141788" y="2309813"/>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4486" name="Rectangle 79">
                <a:extLst>
                  <a:ext uri="{FF2B5EF4-FFF2-40B4-BE49-F238E27FC236}">
                    <a16:creationId xmlns:a16="http://schemas.microsoft.com/office/drawing/2014/main" id="{388AB393-81EB-024C-AC9B-5DF210CD9ED4}"/>
                  </a:ext>
                </a:extLst>
              </p:cNvPr>
              <p:cNvSpPr>
                <a:spLocks noChangeArrowheads="1"/>
              </p:cNvSpPr>
              <p:nvPr/>
            </p:nvSpPr>
            <p:spPr bwMode="auto">
              <a:xfrm>
                <a:off x="4508501" y="2311718"/>
                <a:ext cx="50975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0/1   1/0</a:t>
                </a:r>
                <a:endParaRPr lang="en-US" altLang="en-US" sz="2000" b="0">
                  <a:latin typeface="Times" pitchFamily="2" charset="0"/>
                </a:endParaRPr>
              </a:p>
            </p:txBody>
          </p:sp>
          <p:sp>
            <p:nvSpPr>
              <p:cNvPr id="104487" name="Rectangle 80">
                <a:extLst>
                  <a:ext uri="{FF2B5EF4-FFF2-40B4-BE49-F238E27FC236}">
                    <a16:creationId xmlns:a16="http://schemas.microsoft.com/office/drawing/2014/main" id="{76485AD8-A0CD-8F47-A319-265F054EBF29}"/>
                  </a:ext>
                </a:extLst>
              </p:cNvPr>
              <p:cNvSpPr>
                <a:spLocks noChangeArrowheads="1"/>
              </p:cNvSpPr>
              <p:nvPr/>
            </p:nvSpPr>
            <p:spPr bwMode="auto">
              <a:xfrm>
                <a:off x="4568826"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4488" name="Rectangle 81">
                <a:extLst>
                  <a:ext uri="{FF2B5EF4-FFF2-40B4-BE49-F238E27FC236}">
                    <a16:creationId xmlns:a16="http://schemas.microsoft.com/office/drawing/2014/main" id="{DB91E0F9-FB54-374B-85C1-71B0C661B7CB}"/>
                  </a:ext>
                </a:extLst>
              </p:cNvPr>
              <p:cNvSpPr>
                <a:spLocks noChangeArrowheads="1"/>
              </p:cNvSpPr>
              <p:nvPr/>
            </p:nvSpPr>
            <p:spPr bwMode="auto">
              <a:xfrm>
                <a:off x="4872038" y="1824037"/>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4489" name="Rectangle 82">
                <a:extLst>
                  <a:ext uri="{FF2B5EF4-FFF2-40B4-BE49-F238E27FC236}">
                    <a16:creationId xmlns:a16="http://schemas.microsoft.com/office/drawing/2014/main" id="{0678EB3B-0CFC-C54F-BEF4-318F007122DA}"/>
                  </a:ext>
                </a:extLst>
              </p:cNvPr>
              <p:cNvSpPr>
                <a:spLocks noChangeArrowheads="1"/>
              </p:cNvSpPr>
              <p:nvPr/>
            </p:nvSpPr>
            <p:spPr bwMode="auto">
              <a:xfrm>
                <a:off x="4568826"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0</a:t>
                </a:r>
                <a:endParaRPr lang="en-US" altLang="en-US" sz="2000" b="0">
                  <a:latin typeface="Times" pitchFamily="2" charset="0"/>
                </a:endParaRPr>
              </a:p>
            </p:txBody>
          </p:sp>
          <p:sp>
            <p:nvSpPr>
              <p:cNvPr id="104490" name="Rectangle 83">
                <a:extLst>
                  <a:ext uri="{FF2B5EF4-FFF2-40B4-BE49-F238E27FC236}">
                    <a16:creationId xmlns:a16="http://schemas.microsoft.com/office/drawing/2014/main" id="{8EC24F23-0EC2-9D48-AEB5-BF09DF9EB07A}"/>
                  </a:ext>
                </a:extLst>
              </p:cNvPr>
              <p:cNvSpPr>
                <a:spLocks noChangeArrowheads="1"/>
              </p:cNvSpPr>
              <p:nvPr/>
            </p:nvSpPr>
            <p:spPr bwMode="auto">
              <a:xfrm>
                <a:off x="4872038" y="2066925"/>
                <a:ext cx="76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4491" name="Rectangle 178">
                <a:extLst>
                  <a:ext uri="{FF2B5EF4-FFF2-40B4-BE49-F238E27FC236}">
                    <a16:creationId xmlns:a16="http://schemas.microsoft.com/office/drawing/2014/main" id="{C9B7B6A0-DA9B-7E45-B1E2-658E60A0454E}"/>
                  </a:ext>
                </a:extLst>
              </p:cNvPr>
              <p:cNvSpPr>
                <a:spLocks noChangeArrowheads="1"/>
              </p:cNvSpPr>
              <p:nvPr/>
            </p:nvSpPr>
            <p:spPr bwMode="auto">
              <a:xfrm>
                <a:off x="5138738" y="2293938"/>
                <a:ext cx="7325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(no change)</a:t>
                </a:r>
                <a:endParaRPr lang="en-US" altLang="en-US" sz="2000" b="0">
                  <a:latin typeface="Times" pitchFamily="2" charset="0"/>
                </a:endParaRPr>
              </a:p>
            </p:txBody>
          </p:sp>
          <p:cxnSp>
            <p:nvCxnSpPr>
              <p:cNvPr id="104492" name="Straight Connector 57">
                <a:extLst>
                  <a:ext uri="{FF2B5EF4-FFF2-40B4-BE49-F238E27FC236}">
                    <a16:creationId xmlns:a16="http://schemas.microsoft.com/office/drawing/2014/main" id="{BB838344-4674-054F-B634-B8FDB85AEEC7}"/>
                  </a:ext>
                </a:extLst>
              </p:cNvPr>
              <p:cNvCxnSpPr>
                <a:cxnSpLocks noChangeShapeType="1"/>
              </p:cNvCxnSpPr>
              <p:nvPr/>
            </p:nvCxnSpPr>
            <p:spPr bwMode="auto">
              <a:xfrm>
                <a:off x="3860801"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104493" name="Straight Connector 58">
                <a:extLst>
                  <a:ext uri="{FF2B5EF4-FFF2-40B4-BE49-F238E27FC236}">
                    <a16:creationId xmlns:a16="http://schemas.microsoft.com/office/drawing/2014/main" id="{771DC160-2A63-FF45-B0D2-D8A45F63DF42}"/>
                  </a:ext>
                </a:extLst>
              </p:cNvPr>
              <p:cNvCxnSpPr>
                <a:cxnSpLocks noChangeShapeType="1"/>
              </p:cNvCxnSpPr>
              <p:nvPr/>
            </p:nvCxnSpPr>
            <p:spPr bwMode="auto">
              <a:xfrm>
                <a:off x="4129088" y="1219200"/>
                <a:ext cx="92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104494" name="Rectangle 80">
                <a:extLst>
                  <a:ext uri="{FF2B5EF4-FFF2-40B4-BE49-F238E27FC236}">
                    <a16:creationId xmlns:a16="http://schemas.microsoft.com/office/drawing/2014/main" id="{C32D3D35-0854-BC41-99BE-0CFF3BD4C7AE}"/>
                  </a:ext>
                </a:extLst>
              </p:cNvPr>
              <p:cNvSpPr>
                <a:spLocks noChangeArrowheads="1"/>
              </p:cNvSpPr>
              <p:nvPr/>
            </p:nvSpPr>
            <p:spPr bwMode="auto">
              <a:xfrm>
                <a:off x="4572000"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sp>
            <p:nvSpPr>
              <p:cNvPr id="104495" name="Rectangle 81">
                <a:extLst>
                  <a:ext uri="{FF2B5EF4-FFF2-40B4-BE49-F238E27FC236}">
                    <a16:creationId xmlns:a16="http://schemas.microsoft.com/office/drawing/2014/main" id="{0F081CAE-0AC7-B44F-A1DA-9AEF0ABA68B3}"/>
                  </a:ext>
                </a:extLst>
              </p:cNvPr>
              <p:cNvSpPr>
                <a:spLocks noChangeArrowheads="1"/>
              </p:cNvSpPr>
              <p:nvPr/>
            </p:nvSpPr>
            <p:spPr bwMode="auto">
              <a:xfrm>
                <a:off x="4875213" y="160020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r>
                  <a:rPr lang="en-US" altLang="en-US" sz="1200" b="0">
                    <a:solidFill>
                      <a:srgbClr val="000000"/>
                    </a:solidFill>
                    <a:latin typeface="Times-Roman" pitchFamily="2" charset="0"/>
                  </a:rPr>
                  <a:t>1</a:t>
                </a:r>
                <a:endParaRPr lang="en-US" altLang="en-US" sz="2000" b="0">
                  <a:latin typeface="Times" pitchFamily="2" charset="0"/>
                </a:endParaRPr>
              </a:p>
            </p:txBody>
          </p:sp>
        </p:grpSp>
        <p:cxnSp>
          <p:nvCxnSpPr>
            <p:cNvPr id="104467" name="Straight Connector 58">
              <a:extLst>
                <a:ext uri="{FF2B5EF4-FFF2-40B4-BE49-F238E27FC236}">
                  <a16:creationId xmlns:a16="http://schemas.microsoft.com/office/drawing/2014/main" id="{BC4D3094-A677-6F47-9F3D-641C06E3190A}"/>
                </a:ext>
              </a:extLst>
            </p:cNvPr>
            <p:cNvCxnSpPr>
              <a:cxnSpLocks noChangeShapeType="1"/>
            </p:cNvCxnSpPr>
            <p:nvPr/>
          </p:nvCxnSpPr>
          <p:spPr bwMode="auto">
            <a:xfrm>
              <a:off x="1377430" y="5364996"/>
              <a:ext cx="11141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104468" name="Rectangle 51">
              <a:extLst>
                <a:ext uri="{FF2B5EF4-FFF2-40B4-BE49-F238E27FC236}">
                  <a16:creationId xmlns:a16="http://schemas.microsoft.com/office/drawing/2014/main" id="{563ECB79-EA31-2146-999D-DCACB79AA10E}"/>
                </a:ext>
              </a:extLst>
            </p:cNvPr>
            <p:cNvSpPr>
              <a:spLocks noChangeArrowheads="1"/>
            </p:cNvSpPr>
            <p:nvPr/>
          </p:nvSpPr>
          <p:spPr bwMode="auto">
            <a:xfrm>
              <a:off x="1201119" y="5447654"/>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sp>
          <p:nvSpPr>
            <p:cNvPr id="104469" name="Rectangle 52">
              <a:extLst>
                <a:ext uri="{FF2B5EF4-FFF2-40B4-BE49-F238E27FC236}">
                  <a16:creationId xmlns:a16="http://schemas.microsoft.com/office/drawing/2014/main" id="{E103819B-F3BF-F048-B1BD-67E1FEA982E7}"/>
                </a:ext>
              </a:extLst>
            </p:cNvPr>
            <p:cNvSpPr>
              <a:spLocks noChangeArrowheads="1"/>
            </p:cNvSpPr>
            <p:nvPr/>
          </p:nvSpPr>
          <p:spPr bwMode="auto">
            <a:xfrm>
              <a:off x="1500753" y="5429572"/>
              <a:ext cx="108488" cy="10848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2400" b="1">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Wingdings" pitchFamily="2" charset="2"/>
                <a:buChar char="§"/>
                <a:defRPr sz="2000" b="1">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Char char="»"/>
                <a:defRPr b="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har char="»"/>
                <a:defRPr b="1">
                  <a:solidFill>
                    <a:schemeClr val="tx1"/>
                  </a:solidFill>
                  <a:latin typeface="Arial" panose="020B0604020202020204" pitchFamily="34" charset="0"/>
                  <a:ea typeface="ＭＳ Ｐゴシック" panose="020B0600070205080204" pitchFamily="34" charset="-128"/>
                </a:defRPr>
              </a:lvl9pPr>
            </a:lstStyle>
            <a:p>
              <a:pPr>
                <a:spcBef>
                  <a:spcPct val="0"/>
                </a:spcBef>
                <a:buFontTx/>
                <a:buNone/>
              </a:pPr>
              <a:endParaRPr lang="en-US" altLang="en-US" b="0">
                <a:latin typeface="Times" pitchFamily="2" charset="0"/>
              </a:endParaRPr>
            </a:p>
          </p:txBody>
        </p:sp>
      </p:grpSp>
    </p:spTree>
  </p:cSld>
  <p:clrMapOvr>
    <a:masterClrMapping/>
  </p:clrMapOvr>
  <p:transition/>
</p:sld>
</file>

<file path=ppt/theme/theme1.xml><?xml version="1.0" encoding="utf-8"?>
<a:theme xmlns:a="http://schemas.openxmlformats.org/drawingml/2006/main" name="Blank">
  <a:themeElements>
    <a:clrScheme name="Blank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charset="0"/>
            <a:ea typeface="ＭＳ Ｐゴシック" charset="0"/>
          </a:defRPr>
        </a:defPPr>
      </a:lstStyle>
    </a:lnDef>
  </a:objectDefaults>
  <a:extraClrSchemeLst>
    <a:extraClrScheme>
      <a:clrScheme name="Blank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24209</TotalTime>
  <Words>7601</Words>
  <Application>Microsoft Macintosh PowerPoint</Application>
  <PresentationFormat>Custom</PresentationFormat>
  <Paragraphs>3957</Paragraphs>
  <Slides>197</Slides>
  <Notes>0</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197</vt:i4>
      </vt:variant>
    </vt:vector>
  </HeadingPairs>
  <TitlesOfParts>
    <vt:vector size="205" baseType="lpstr">
      <vt:lpstr>MS PGothic</vt:lpstr>
      <vt:lpstr>Arial</vt:lpstr>
      <vt:lpstr>Helvetica</vt:lpstr>
      <vt:lpstr>Times</vt:lpstr>
      <vt:lpstr>Times New Roman</vt:lpstr>
      <vt:lpstr>Times-Roman</vt:lpstr>
      <vt:lpstr>Wingdings</vt:lpstr>
      <vt:lpstr>Blank</vt:lpstr>
      <vt:lpstr>PowerPoint Presentation</vt:lpstr>
      <vt:lpstr>PowerPoint Presentation</vt:lpstr>
      <vt:lpstr>Administrative Stuff</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Oscillations and Undesirable States</vt:lpstr>
      <vt:lpstr>Oscillations and Undesirable States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Circuit for the Basic Latch with NAND Gates</vt:lpstr>
      <vt:lpstr>Basic Latch  (with NOR Gates)</vt:lpstr>
      <vt:lpstr>Basic Latch  (with NOR Gates)</vt:lpstr>
      <vt:lpstr>PowerPoint Presentation</vt:lpstr>
      <vt:lpstr>Basic Latch  (with NOR Gates)</vt:lpstr>
      <vt:lpstr>Basic Latch  (with NOR Gates)</vt:lpstr>
      <vt:lpstr>Basic Latch  (with NOR Gates)</vt:lpstr>
      <vt:lpstr>Oscillations and Undesirable States</vt:lpstr>
      <vt:lpstr>PowerPoint Presentation</vt:lpstr>
      <vt:lpstr>Motivation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Motivation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Gated D Latch: Alternative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Motivation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Summary</vt:lpstr>
      <vt:lpstr>PowerPoint Presentation</vt:lpstr>
      <vt:lpstr>PowerPoint Presentation</vt:lpstr>
      <vt:lpstr>PowerPoint Presentation</vt:lpstr>
      <vt:lpstr>Terminology</vt:lpstr>
      <vt:lpstr>Terminology</vt:lpstr>
      <vt:lpstr>Terminology</vt:lpstr>
      <vt:lpstr>Terminology</vt:lpstr>
      <vt:lpstr>Questions?</vt:lpstr>
      <vt:lpstr>THE END</vt:lpstr>
      <vt:lpstr>THE END</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Copyright 2004 Pearson Addison-Wesley</dc:creator>
  <cp:lastModifiedBy>Stoytchev, Alexander T [E CPE]</cp:lastModifiedBy>
  <cp:revision>648</cp:revision>
  <cp:lastPrinted>2023-10-16T20:10:49Z</cp:lastPrinted>
  <dcterms:created xsi:type="dcterms:W3CDTF">2003-05-23T15:49:24Z</dcterms:created>
  <dcterms:modified xsi:type="dcterms:W3CDTF">2024-10-21T21:17:49Z</dcterms:modified>
</cp:coreProperties>
</file>